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5"/>
  </p:notesMasterIdLst>
  <p:sldIdLst>
    <p:sldId id="256" r:id="rId3"/>
    <p:sldId id="441" r:id="rId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3EB"/>
    <a:srgbClr val="582F06"/>
    <a:srgbClr val="C04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94" d="100"/>
          <a:sy n="94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817C6-B595-468B-94FE-E65BA1A3B719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25DCD-B0D1-4690-9E1B-609F8991222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7456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FEAEC4-1519-F18C-5973-C010243EE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91A346B-3EC3-53F5-884D-55B46FFA38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5EA5C7C-1B95-635E-44D2-8417119D4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4255597-8496-034A-F3B6-A90883B6E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5325615-08EE-086A-106A-CEDF8739D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1821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8BECD1-099E-1FD6-8E2B-4B6063A96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C2938C-9E25-351E-3CAC-3040F6355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1B51869-A8E2-FB8F-CD2E-56F50CC9D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8024450-11BA-AB6F-764A-6D72655E9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6770CE2-FCEC-2833-0B43-30A0499F1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7766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4B3987-EA4E-CEC1-A50E-F8A0A473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DEF2E70-292C-D884-F402-E118C77A2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3910BD6-2098-D75F-BD9A-EF1C0DE52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2E0CAA8-4D02-BA8D-E7B1-6D84D25D7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1008FE-FBD6-ED8A-3AEF-A9B799F73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525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D394F6-B0AE-2ED1-C7B3-D28C5334E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9AFAF7D-76AA-46A3-3047-EEA2E46503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C0085A2-900D-5F94-4190-7C3D0F600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A226630-7C1D-659C-57C5-4F0075CE0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292D851-B926-8D4F-CAA0-8F4D95B72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0C12A77-CBC9-E5B0-9932-7EDF6E479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7905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32AB86-8D10-24D7-C373-DA383BAFB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3990910-C3F0-223E-7AD8-00DBECD08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829AEEB-A2F7-8396-DE9A-49C8CDC460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39A9F96-4002-5838-2A53-93C4E2A503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180A1D4-BE6D-23A3-8ABB-7F983E6C31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7BBF6E7-341A-936A-32B4-FFF9418D2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30DF4C0-BB72-334E-1EFC-63636866C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3F057F5E-7103-89C7-507A-0938932A3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1185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9C1B8B-2DF6-AAA1-DBA9-82EFB9051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12D48C4-55B5-B138-E43E-3C66E83D9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248CB9D-F0BD-A1B6-AAEF-81CBCD2BA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A02C77E-8E3D-2D58-0D77-4E1E0BA43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5318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A6689EE-C91E-C30E-C4AA-7C53CBA22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CA6A760-5938-63D5-AFC1-1969C1159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3B49909-4061-982C-47B3-14CC730C2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961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0F31F2-45DF-2FCE-EA43-B7CB89444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301AEB5-C298-06CE-C56C-7A8D198C1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9F9D5AC-6E50-9E3A-655D-1C6DC4F40E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4E7FB4C-D61B-DD02-2D54-A49FBD4A3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378FC40-2464-AE5B-3038-F63088898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F026308-0501-C6BD-8E1A-39CF87877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2532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C09798-C263-C723-A5C4-2CFF43846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930E351-C560-C7BB-D069-C0B213DC82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6CDF654-BBFD-CAE0-E5BD-091E7F15D2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0613A57-4518-8798-3D81-F52F256B9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D6C4390-1B0D-0BBD-C732-21611916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18E0B35-EB84-3AF1-5EB6-242467F26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475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CC4F56-9DF8-F631-C7F7-E6D9E2E72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56F8A9E-4175-F608-F458-D37FDC4A2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69344E-B1D6-9EA7-32B3-05EC3FCD0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9440DB-FAAF-E805-D1F5-F9CF6A530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4962935-1601-12FA-AEBC-B592373B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0688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46F6C76-C116-20A8-621A-12F55829B7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EF9AF87-E00D-CE33-79A6-FDD5D801B9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9A46B3D-7D52-DF8A-E43C-68E9B0A29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435F2F2-02A9-73DD-8ACC-3991FB78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0D2A339-C9A8-A5BB-12E2-C389F1A29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2658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2537" y="895862"/>
            <a:ext cx="3229463" cy="1068986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9833" y="2791409"/>
            <a:ext cx="6562168" cy="3393491"/>
          </a:xfrm>
          <a:prstGeom prst="roundRect">
            <a:avLst>
              <a:gd name="adj" fmla="val 293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99220" y="3308685"/>
            <a:ext cx="5510129" cy="1447930"/>
          </a:xfrm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99221" y="5241742"/>
            <a:ext cx="5510130" cy="244660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Naam spreker | Plaats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9221" y="5520546"/>
            <a:ext cx="5510129" cy="158359"/>
          </a:xfr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859A25-FE81-49D6-9D1C-B5F8BA4DC79E}" type="datetime4">
              <a:rPr lang="nl-NL" smtClean="0"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112851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Titeldia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450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9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DIA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2538" y="895862"/>
            <a:ext cx="2689462" cy="890240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9833" y="2097089"/>
            <a:ext cx="6562168" cy="4087812"/>
          </a:xfrm>
          <a:prstGeom prst="roundRect">
            <a:avLst>
              <a:gd name="adj" fmla="val 2154"/>
            </a:avLst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99220" y="2573811"/>
            <a:ext cx="5510129" cy="2182804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99221" y="5241742"/>
            <a:ext cx="5510130" cy="412932"/>
          </a:xfrm>
        </p:spPr>
        <p:txBody>
          <a:bodyPr anchor="t"/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Subtitel | Naam spreker | Plaats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298139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HOOFDSTUK DIA #1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83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DIA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2538" y="895862"/>
            <a:ext cx="2689462" cy="890240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03757" y="2097089"/>
            <a:ext cx="5828243" cy="4087812"/>
          </a:xfrm>
          <a:prstGeom prst="roundRect">
            <a:avLst>
              <a:gd name="adj" fmla="val 2154"/>
            </a:avLst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21116" y="2573811"/>
            <a:ext cx="4788233" cy="2182804"/>
          </a:xfrm>
        </p:spPr>
        <p:txBody>
          <a:bodyPr anchor="b"/>
          <a:lstStyle>
            <a:lvl1pPr algn="l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21117" y="5241742"/>
            <a:ext cx="4788234" cy="412932"/>
          </a:xfrm>
        </p:spPr>
        <p:txBody>
          <a:bodyPr anchor="t"/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Subtitel | Naam spreker | Plaats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298139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HOOFDSTUK DIA #2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018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B958-9951-47AD-93F8-500AA8A224BE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168863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ALLEEN TITEL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851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 | GEKLEURD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2">
            <a:extLst>
              <a:ext uri="{FF2B5EF4-FFF2-40B4-BE49-F238E27FC236}">
                <a16:creationId xmlns:a16="http://schemas.microsoft.com/office/drawing/2014/main" id="{79B2A038-8E48-A5E2-86D0-62519DAA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11472000" cy="6137999"/>
          </a:xfrm>
          <a:prstGeom prst="roundRect">
            <a:avLst>
              <a:gd name="adj" fmla="val 1175"/>
            </a:avLst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499FAE-5EA7-4B40-A63C-F4C8B2836B9E}" type="datetime4">
              <a:rPr lang="nl-NL" smtClean="0"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6856685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ALLEEN TITEL | GEKLEURDE ACHTERGROND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E8257B5F-EA21-6677-A7ED-BA6A378EBFC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D459618-B169-A49E-45B5-7DC2268CCE3D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4BB9FA9-564A-945D-DCB5-5F0EDE36B4F7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397CEFB-7433-2110-481D-952875392004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CC85D20-10AB-01A8-9618-C28EB7CFB96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932A462-BF5B-045E-DDA6-E7DBF839838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3F931C6-D6D1-C8E3-83CD-DDCDD86A686C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BFA785B-37F8-8222-51DE-C63D480AA2D9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EBFAD63-96C0-D0FF-4FC4-C8AFC0128C22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56E2D17-2C10-1D2A-B46B-DBCF3C2D736D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DD30DAE-D4C2-0672-1736-0F26636E2049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45" name="Tijdelijke aanduiding voor tekst 44">
            <a:extLst>
              <a:ext uri="{FF2B5EF4-FFF2-40B4-BE49-F238E27FC236}">
                <a16:creationId xmlns:a16="http://schemas.microsoft.com/office/drawing/2014/main" id="{F086B405-9919-1770-CB94-6950726A96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7" name="Tijdelijke aanduiding voor tekst 46">
            <a:extLst>
              <a:ext uri="{FF2B5EF4-FFF2-40B4-BE49-F238E27FC236}">
                <a16:creationId xmlns:a16="http://schemas.microsoft.com/office/drawing/2014/main" id="{F6C6DDE8-CDE0-B176-FFE7-52F08D65EF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9" name="Tijdelijke aanduiding voor tekst 48">
            <a:extLst>
              <a:ext uri="{FF2B5EF4-FFF2-40B4-BE49-F238E27FC236}">
                <a16:creationId xmlns:a16="http://schemas.microsoft.com/office/drawing/2014/main" id="{C8CFFE35-C63E-C393-9A41-28CF9BF80A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859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E9FB-7D95-4A13-BEF7-A6AE8CD2E337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158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| GEKLEURD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2">
            <a:extLst>
              <a:ext uri="{FF2B5EF4-FFF2-40B4-BE49-F238E27FC236}">
                <a16:creationId xmlns:a16="http://schemas.microsoft.com/office/drawing/2014/main" id="{79B2A038-8E48-A5E2-86D0-62519DAA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11472000" cy="6137999"/>
          </a:xfrm>
          <a:prstGeom prst="roundRect">
            <a:avLst>
              <a:gd name="adj" fmla="val 1175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>
            <a:lvl1pPr>
              <a:buClr>
                <a:schemeClr val="accent4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buClr>
                <a:schemeClr val="accent4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4"/>
              </a:buCl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15C50-C66D-4C76-8C65-ED5E58E8785B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E8257B5F-EA21-6677-A7ED-BA6A378EBFC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D459618-B169-A49E-45B5-7DC2268CCE3D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4BB9FA9-564A-945D-DCB5-5F0EDE36B4F7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397CEFB-7433-2110-481D-952875392004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CC85D20-10AB-01A8-9618-C28EB7CFB96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932A462-BF5B-045E-DDA6-E7DBF839838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3F931C6-D6D1-C8E3-83CD-DDCDD86A686C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BFA785B-37F8-8222-51DE-C63D480AA2D9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EBFAD63-96C0-D0FF-4FC4-C8AFC0128C22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56E2D17-2C10-1D2A-B46B-DBCF3C2D736D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DD30DAE-D4C2-0672-1736-0F26636E2049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CA9AE72D-4B8B-F9F7-8157-D4727F5773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0F0D1CF-8AE2-6538-07C5-31B1D6C67B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A1A4F5C-37A5-5925-A57A-061F4BADBA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279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1 PERS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jdelijke aanduiding voor tekst 22">
            <a:extLst>
              <a:ext uri="{FF2B5EF4-FFF2-40B4-BE49-F238E27FC236}">
                <a16:creationId xmlns:a16="http://schemas.microsoft.com/office/drawing/2014/main" id="{33E5A1F4-37D4-60A7-7F74-F3525309FB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3909" y="2319560"/>
            <a:ext cx="4098090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193909" y="3536171"/>
            <a:ext cx="4098090" cy="2130536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4086-7E9D-4DAC-B255-1125474FA0F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358565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1 PERSOON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90588" y="873125"/>
            <a:ext cx="5578559" cy="5624875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4" name="Tijdelijke aanduiding voor tekst 83">
            <a:extLst>
              <a:ext uri="{FF2B5EF4-FFF2-40B4-BE49-F238E27FC236}">
                <a16:creationId xmlns:a16="http://schemas.microsoft.com/office/drawing/2014/main" id="{02FD20DD-994B-3E9A-C4A7-91D869E1D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0588" y="353617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85182DE3-2E8D-861F-A1F4-4C583D8D8C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0588" y="4398491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4DE2F4B1-B613-7147-7C3E-C1CDD5ECC6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51407" y="5293953"/>
            <a:ext cx="445851" cy="1564052"/>
          </a:xfrm>
          <a:custGeom>
            <a:avLst/>
            <a:gdLst>
              <a:gd name="connsiteX0" fmla="*/ 0 w 445851"/>
              <a:gd name="connsiteY0" fmla="*/ 0 h 1564052"/>
              <a:gd name="connsiteX1" fmla="*/ 445851 w 445851"/>
              <a:gd name="connsiteY1" fmla="*/ 0 h 1564052"/>
              <a:gd name="connsiteX2" fmla="*/ 445851 w 445851"/>
              <a:gd name="connsiteY2" fmla="*/ 1564052 h 1564052"/>
              <a:gd name="connsiteX3" fmla="*/ 0 w 445851"/>
              <a:gd name="connsiteY3" fmla="*/ 1564052 h 156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851" h="1564052">
                <a:moveTo>
                  <a:pt x="0" y="0"/>
                </a:moveTo>
                <a:lnTo>
                  <a:pt x="445851" y="0"/>
                </a:lnTo>
                <a:lnTo>
                  <a:pt x="445851" y="1564052"/>
                </a:lnTo>
                <a:lnTo>
                  <a:pt x="0" y="1564052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618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8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1 PERSOO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22">
            <a:extLst>
              <a:ext uri="{FF2B5EF4-FFF2-40B4-BE49-F238E27FC236}">
                <a16:creationId xmlns:a16="http://schemas.microsoft.com/office/drawing/2014/main" id="{6CB14E22-B3BE-7EB8-8133-AD7113CE9A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941" y="886914"/>
            <a:ext cx="8377519" cy="3087773"/>
          </a:xfrm>
          <a:prstGeom prst="roundRect">
            <a:avLst>
              <a:gd name="adj" fmla="val 2465"/>
            </a:avLst>
          </a:prstGeom>
          <a:solidFill>
            <a:srgbClr val="FEDDE0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69389" y="1772854"/>
            <a:ext cx="3886568" cy="3890816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362234" y="2553939"/>
            <a:ext cx="4830344" cy="1866599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4086-7E9D-4DAC-B255-1125474FA0F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786567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1 PERSOON #2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4" name="Tijdelijke aanduiding voor tekst 83">
            <a:extLst>
              <a:ext uri="{FF2B5EF4-FFF2-40B4-BE49-F238E27FC236}">
                <a16:creationId xmlns:a16="http://schemas.microsoft.com/office/drawing/2014/main" id="{02FD20DD-994B-3E9A-C4A7-91D869E1D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5941" y="3521113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85182DE3-2E8D-861F-A1F4-4C583D8D8C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5941" y="438343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4DE2F4B1-B613-7147-7C3E-C1CDD5ECC6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56760" y="5278894"/>
            <a:ext cx="445851" cy="1564052"/>
          </a:xfrm>
          <a:custGeom>
            <a:avLst/>
            <a:gdLst>
              <a:gd name="connsiteX0" fmla="*/ 0 w 445851"/>
              <a:gd name="connsiteY0" fmla="*/ 0 h 1564052"/>
              <a:gd name="connsiteX1" fmla="*/ 445851 w 445851"/>
              <a:gd name="connsiteY1" fmla="*/ 0 h 1564052"/>
              <a:gd name="connsiteX2" fmla="*/ 445851 w 445851"/>
              <a:gd name="connsiteY2" fmla="*/ 1564052 h 1564052"/>
              <a:gd name="connsiteX3" fmla="*/ 0 w 445851"/>
              <a:gd name="connsiteY3" fmla="*/ 1564052 h 156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851" h="1564052">
                <a:moveTo>
                  <a:pt x="0" y="0"/>
                </a:moveTo>
                <a:lnTo>
                  <a:pt x="445851" y="0"/>
                </a:lnTo>
                <a:lnTo>
                  <a:pt x="445851" y="1564052"/>
                </a:lnTo>
                <a:lnTo>
                  <a:pt x="0" y="1564052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2" name="Tijdelijke aanduiding voor verticale tekst 2">
            <a:extLst>
              <a:ext uri="{FF2B5EF4-FFF2-40B4-BE49-F238E27FC236}">
                <a16:creationId xmlns:a16="http://schemas.microsoft.com/office/drawing/2014/main" id="{9458D784-5167-3DAD-B5EC-B5AA884EAF4E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1362234" y="1193152"/>
            <a:ext cx="4098090" cy="564211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234" y="1772854"/>
            <a:ext cx="4830344" cy="623125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nl-NL" noProof="0"/>
              <a:t>Voornaam + Achternaam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65446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2 MEN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2">
            <a:extLst>
              <a:ext uri="{FF2B5EF4-FFF2-40B4-BE49-F238E27FC236}">
                <a16:creationId xmlns:a16="http://schemas.microsoft.com/office/drawing/2014/main" id="{92CC53C0-7DCD-4019-D663-C9451418A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74335" y="360001"/>
            <a:ext cx="7357665" cy="3956002"/>
          </a:xfrm>
          <a:prstGeom prst="roundRect">
            <a:avLst>
              <a:gd name="adj" fmla="val 1763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873125"/>
            <a:ext cx="3214335" cy="1790969"/>
          </a:xfrm>
        </p:spPr>
        <p:txBody>
          <a:bodyPr anchor="t"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3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2802-50B8-41EC-B8FD-9619F7CF03A7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3735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2 MENSEN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81001" y="1625742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6" name="GRID" hidden="1">
            <a:extLst>
              <a:ext uri="{FF2B5EF4-FFF2-40B4-BE49-F238E27FC236}">
                <a16:creationId xmlns:a16="http://schemas.microsoft.com/office/drawing/2014/main" id="{187BD70F-43D8-DF21-0DA9-EEFB418F73B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A830A9A-C9AD-A9A9-C488-19F22B536867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9F48E1-3E24-3A80-A5B7-5F30D4DFC07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3397916-A7E3-1A35-2963-4155EA6214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11298E-C06D-F20D-44EC-D4A6B10602E9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7B3CFA3-06F0-9CCA-A130-882A31EF5B20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AC6291F-FFB2-78F0-D515-DD4037AE503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3E35E0D-3AE7-7605-2A0E-FA3BFCE49181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865D2B8-2108-2CA6-1A74-59E3F2157B43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3FD033B-EFD4-CE51-084F-09FA4C42D28E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30D703DC-8B0C-33E6-52C5-E3AE4935CBB8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9514FEE0-8A55-E618-6CEB-9B5AA3CE07AB}"/>
                </a:ext>
              </a:extLst>
            </p:cNvPr>
            <p:cNvSpPr/>
            <p:nvPr userDrawn="1"/>
          </p:nvSpPr>
          <p:spPr>
            <a:xfrm>
              <a:off x="4474335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8" name="Tijdelijke aanduiding voor afbeelding 16">
            <a:extLst>
              <a:ext uri="{FF2B5EF4-FFF2-40B4-BE49-F238E27FC236}">
                <a16:creationId xmlns:a16="http://schemas.microsoft.com/office/drawing/2014/main" id="{89EA036B-A2C6-56CC-B333-4C7E0C390E3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48757" y="1625742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1D5C6132-6B4B-6A06-989D-621F37CFC7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9775" y="2688793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0" name="Tijdelijke aanduiding voor tekst 29">
            <a:extLst>
              <a:ext uri="{FF2B5EF4-FFF2-40B4-BE49-F238E27FC236}">
                <a16:creationId xmlns:a16="http://schemas.microsoft.com/office/drawing/2014/main" id="{517D874F-3E85-A427-2C23-547517696C4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9775" y="355111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757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  <p:bldP spid="28" grpId="0" animBg="1"/>
      <p:bldP spid="29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2 MENSE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22">
            <a:extLst>
              <a:ext uri="{FF2B5EF4-FFF2-40B4-BE49-F238E27FC236}">
                <a16:creationId xmlns:a16="http://schemas.microsoft.com/office/drawing/2014/main" id="{0884D99F-34FE-5058-8DF4-D11B2285B4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03167" y="3216748"/>
            <a:ext cx="3138833" cy="3207798"/>
          </a:xfrm>
          <a:prstGeom prst="roundRect">
            <a:avLst>
              <a:gd name="adj" fmla="val 2038"/>
            </a:avLst>
          </a:prstGeom>
          <a:solidFill>
            <a:srgbClr val="FDDCDE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22">
            <a:extLst>
              <a:ext uri="{FF2B5EF4-FFF2-40B4-BE49-F238E27FC236}">
                <a16:creationId xmlns:a16="http://schemas.microsoft.com/office/drawing/2014/main" id="{6FEEEBD7-FAF3-62E4-B9DB-B08F176568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4999" y="1046909"/>
            <a:ext cx="3138833" cy="3207798"/>
          </a:xfrm>
          <a:prstGeom prst="roundRect">
            <a:avLst>
              <a:gd name="adj" fmla="val 203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4438064"/>
            <a:ext cx="6770800" cy="1211583"/>
          </a:xfrm>
        </p:spPr>
        <p:txBody>
          <a:bodyPr anchor="b"/>
          <a:lstStyle>
            <a:lvl1pPr>
              <a:defRPr/>
            </a:lvl1pPr>
          </a:lstStyle>
          <a:p>
            <a:r>
              <a:rPr lang="nl-NL" noProof="0"/>
              <a:t>Even voorstellen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2802-50B8-41EC-B8FD-9619F7CF03A7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565352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2 MENSEN #2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4022" y="873125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6" name="GRID" hidden="1">
            <a:extLst>
              <a:ext uri="{FF2B5EF4-FFF2-40B4-BE49-F238E27FC236}">
                <a16:creationId xmlns:a16="http://schemas.microsoft.com/office/drawing/2014/main" id="{187BD70F-43D8-DF21-0DA9-EEFB418F73B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A830A9A-C9AD-A9A9-C488-19F22B536867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9F48E1-3E24-3A80-A5B7-5F30D4DFC07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3397916-A7E3-1A35-2963-4155EA6214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11298E-C06D-F20D-44EC-D4A6B10602E9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7B3CFA3-06F0-9CCA-A130-882A31EF5B20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AC6291F-FFB2-78F0-D515-DD4037AE503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3E35E0D-3AE7-7605-2A0E-FA3BFCE49181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865D2B8-2108-2CA6-1A74-59E3F2157B43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3FD033B-EFD4-CE51-084F-09FA4C42D28E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30D703DC-8B0C-33E6-52C5-E3AE4935CBB8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9514FEE0-8A55-E618-6CEB-9B5AA3CE07AB}"/>
                </a:ext>
              </a:extLst>
            </p:cNvPr>
            <p:cNvSpPr/>
            <p:nvPr userDrawn="1"/>
          </p:nvSpPr>
          <p:spPr>
            <a:xfrm>
              <a:off x="4474335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8" name="Tijdelijke aanduiding voor afbeelding 16">
            <a:extLst>
              <a:ext uri="{FF2B5EF4-FFF2-40B4-BE49-F238E27FC236}">
                <a16:creationId xmlns:a16="http://schemas.microsoft.com/office/drawing/2014/main" id="{89EA036B-A2C6-56CC-B333-4C7E0C390E3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48757" y="2655639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753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  <p:bldP spid="28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5 MEN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2">
            <a:extLst>
              <a:ext uri="{FF2B5EF4-FFF2-40B4-BE49-F238E27FC236}">
                <a16:creationId xmlns:a16="http://schemas.microsoft.com/office/drawing/2014/main" id="{92CC53C0-7DCD-4019-D663-C9451418A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801978"/>
            <a:ext cx="11471999" cy="2696021"/>
          </a:xfrm>
          <a:prstGeom prst="roundRect">
            <a:avLst>
              <a:gd name="adj" fmla="val 3588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845E2802-50B8-41EC-B8FD-9619F7CF03A7}" type="datetime4">
              <a:rPr lang="nl-NL" smtClean="0"/>
              <a:pPr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3735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5 MENSEN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0000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1" name="Tijdelijke aanduiding voor afbeelding 16">
            <a:extLst>
              <a:ext uri="{FF2B5EF4-FFF2-40B4-BE49-F238E27FC236}">
                <a16:creationId xmlns:a16="http://schemas.microsoft.com/office/drawing/2014/main" id="{A6491C10-8F42-7855-D906-8A37F8AE2AC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059346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2" name="Tijdelijke aanduiding voor afbeelding 16">
            <a:extLst>
              <a:ext uri="{FF2B5EF4-FFF2-40B4-BE49-F238E27FC236}">
                <a16:creationId xmlns:a16="http://schemas.microsoft.com/office/drawing/2014/main" id="{E7F60014-37AB-7AA6-B40D-18A8FBB54EF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218692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ACCF311F-B895-72C3-3503-53424702A3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378038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4" name="Tijdelijke aanduiding voor afbeelding 16">
            <a:extLst>
              <a:ext uri="{FF2B5EF4-FFF2-40B4-BE49-F238E27FC236}">
                <a16:creationId xmlns:a16="http://schemas.microsoft.com/office/drawing/2014/main" id="{73D2F6B1-539B-62C5-DBB4-C87EB74A71C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537384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288418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|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4836000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900000" y="2116611"/>
            <a:ext cx="4836000" cy="3538064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3859839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 + AFBEELDING | M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56000" y="360000"/>
            <a:ext cx="5376000" cy="6138000"/>
          </a:xfrm>
          <a:prstGeom prst="roundRect">
            <a:avLst>
              <a:gd name="adj" fmla="val 86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096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498FE52C-BAD0-FCCA-6C09-AF582B5634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1580" y="1"/>
            <a:ext cx="4716000" cy="1410404"/>
          </a:xfrm>
          <a:custGeom>
            <a:avLst/>
            <a:gdLst>
              <a:gd name="connsiteX0" fmla="*/ 0 w 5590349"/>
              <a:gd name="connsiteY0" fmla="*/ 0 h 1410404"/>
              <a:gd name="connsiteX1" fmla="*/ 5590349 w 5590349"/>
              <a:gd name="connsiteY1" fmla="*/ 0 h 1410404"/>
              <a:gd name="connsiteX2" fmla="*/ 5590349 w 5590349"/>
              <a:gd name="connsiteY2" fmla="*/ 1329456 h 1410404"/>
              <a:gd name="connsiteX3" fmla="*/ 5509401 w 5590349"/>
              <a:gd name="connsiteY3" fmla="*/ 1410404 h 1410404"/>
              <a:gd name="connsiteX4" fmla="*/ 4633342 w 5590349"/>
              <a:gd name="connsiteY4" fmla="*/ 1410404 h 1410404"/>
              <a:gd name="connsiteX5" fmla="*/ 957007 w 5590349"/>
              <a:gd name="connsiteY5" fmla="*/ 1410404 h 1410404"/>
              <a:gd name="connsiteX6" fmla="*/ 80948 w 5590349"/>
              <a:gd name="connsiteY6" fmla="*/ 1410404 h 1410404"/>
              <a:gd name="connsiteX7" fmla="*/ 0 w 5590349"/>
              <a:gd name="connsiteY7" fmla="*/ 1329456 h 141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0349" h="1410404">
                <a:moveTo>
                  <a:pt x="0" y="0"/>
                </a:moveTo>
                <a:lnTo>
                  <a:pt x="5590349" y="0"/>
                </a:lnTo>
                <a:lnTo>
                  <a:pt x="5590349" y="1329456"/>
                </a:lnTo>
                <a:cubicBezTo>
                  <a:pt x="5590349" y="1374162"/>
                  <a:pt x="5554107" y="1410404"/>
                  <a:pt x="5509401" y="1410404"/>
                </a:cubicBezTo>
                <a:lnTo>
                  <a:pt x="4633342" y="1410404"/>
                </a:lnTo>
                <a:lnTo>
                  <a:pt x="957007" y="1410404"/>
                </a:lnTo>
                <a:lnTo>
                  <a:pt x="80948" y="1410404"/>
                </a:lnTo>
                <a:cubicBezTo>
                  <a:pt x="36242" y="1410404"/>
                  <a:pt x="0" y="1374162"/>
                  <a:pt x="0" y="1329456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634DBDA6-0AF2-2862-D37B-CE633F4EEE5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17200" y="360000"/>
            <a:ext cx="4114800" cy="6138000"/>
          </a:xfrm>
          <a:prstGeom prst="roundRect">
            <a:avLst>
              <a:gd name="adj" fmla="val 1134"/>
            </a:avLst>
          </a:prstGeom>
          <a:solidFill>
            <a:schemeClr val="bg1">
              <a:lumMod val="95000"/>
            </a:schemeClr>
          </a:solidFill>
        </p:spPr>
        <p:txBody>
          <a:bodyPr lIns="396000" tIns="0" rIns="396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4" name="Tijdelijke aanduiding voor tekst 28">
            <a:extLst>
              <a:ext uri="{FF2B5EF4-FFF2-40B4-BE49-F238E27FC236}">
                <a16:creationId xmlns:a16="http://schemas.microsoft.com/office/drawing/2014/main" id="{D0D4F3A1-26B8-BFD7-1969-67B3358710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10530" y="4765137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5" name="Tijdelijke aanduiding voor tekst 29">
            <a:extLst>
              <a:ext uri="{FF2B5EF4-FFF2-40B4-BE49-F238E27FC236}">
                <a16:creationId xmlns:a16="http://schemas.microsoft.com/office/drawing/2014/main" id="{CFD65E28-DD5A-157F-21E2-3E9EB4B455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10530" y="5627456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900000" y="1765528"/>
            <a:ext cx="5291930" cy="3889147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103836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TAKEN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6AD782E-C9BB-ECE9-CD94-F20E883BB5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8900" y="487370"/>
            <a:ext cx="3407254" cy="520791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Taak</a:t>
            </a:r>
          </a:p>
        </p:txBody>
      </p:sp>
    </p:spTree>
    <p:extLst>
      <p:ext uri="{BB962C8B-B14F-4D97-AF65-F5344CB8AC3E}">
        <p14:creationId xmlns:p14="http://schemas.microsoft.com/office/powerpoint/2010/main" val="61746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6138000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2">
            <a:extLst>
              <a:ext uri="{FF2B5EF4-FFF2-40B4-BE49-F238E27FC236}">
                <a16:creationId xmlns:a16="http://schemas.microsoft.com/office/drawing/2014/main" id="{C7C4F660-71D7-AB3F-0342-4E8EBA7AE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1579" y="-96252"/>
            <a:ext cx="6436895" cy="2201278"/>
          </a:xfrm>
          <a:prstGeom prst="roundRect">
            <a:avLst>
              <a:gd name="adj" fmla="val 3486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1" y="900000"/>
            <a:ext cx="5777526" cy="8566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 van de dia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903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6138000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000548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Afbeelding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859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 2X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5998" y="360000"/>
            <a:ext cx="4836002" cy="5294675"/>
          </a:xfrm>
          <a:prstGeom prst="roundRect">
            <a:avLst>
              <a:gd name="adj" fmla="val 868"/>
            </a:avLst>
          </a:prstGeom>
          <a:solidFill>
            <a:schemeClr val="bg1">
              <a:lumMod val="95000"/>
            </a:schemeClr>
          </a:solidFill>
        </p:spPr>
        <p:txBody>
          <a:bodyPr lIns="1620000" tIns="0" rIns="1620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3" name="Tijdelijke aanduiding voor tekst 22">
            <a:extLst>
              <a:ext uri="{FF2B5EF4-FFF2-40B4-BE49-F238E27FC236}">
                <a16:creationId xmlns:a16="http://schemas.microsoft.com/office/drawing/2014/main" id="{E775E1DE-55F8-BA63-D7F0-A22C0E25EA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1" y="4499811"/>
            <a:ext cx="7424431" cy="1998187"/>
          </a:xfrm>
          <a:prstGeom prst="roundRect">
            <a:avLst>
              <a:gd name="adj" fmla="val 4489"/>
            </a:avLst>
          </a:prstGeom>
          <a:solidFill>
            <a:srgbClr val="E6F2F8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4" name="Tijdelijke aanduiding voor verticale tekst 2">
            <a:extLst>
              <a:ext uri="{FF2B5EF4-FFF2-40B4-BE49-F238E27FC236}">
                <a16:creationId xmlns:a16="http://schemas.microsoft.com/office/drawing/2014/main" id="{D52F8A3E-24E5-4834-C88B-D18B7CA54503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1443789" y="4812130"/>
            <a:ext cx="5931569" cy="842545"/>
          </a:xfrm>
        </p:spPr>
        <p:txBody>
          <a:bodyPr vert="horz" anchor="ctr"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Vraag</a:t>
            </a:r>
          </a:p>
        </p:txBody>
      </p:sp>
      <p:sp>
        <p:nvSpPr>
          <p:cNvPr id="8" name="Tijdelijke aanduiding voor tekst 22">
            <a:extLst>
              <a:ext uri="{FF2B5EF4-FFF2-40B4-BE49-F238E27FC236}">
                <a16:creationId xmlns:a16="http://schemas.microsoft.com/office/drawing/2014/main" id="{556D937C-F974-7E8E-4DC8-08E38714F2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2935704"/>
            <a:ext cx="7424431" cy="1419726"/>
          </a:xfrm>
          <a:prstGeom prst="roundRect">
            <a:avLst>
              <a:gd name="adj" fmla="val 4748"/>
            </a:avLst>
          </a:prstGeom>
          <a:solidFill>
            <a:srgbClr val="FFF4B9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5380484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3912738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VRAAG 2X + AFBEELDING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verticale tekst 2">
            <a:extLst>
              <a:ext uri="{FF2B5EF4-FFF2-40B4-BE49-F238E27FC236}">
                <a16:creationId xmlns:a16="http://schemas.microsoft.com/office/drawing/2014/main" id="{772A205B-E635-EB94-6F04-62A365CFFA94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1443789" y="3224295"/>
            <a:ext cx="5931569" cy="842545"/>
          </a:xfrm>
        </p:spPr>
        <p:txBody>
          <a:bodyPr vert="horz" anchor="ctr"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12" name="Tijdelijke aanduiding voor verticale tekst 2">
            <a:extLst>
              <a:ext uri="{FF2B5EF4-FFF2-40B4-BE49-F238E27FC236}">
                <a16:creationId xmlns:a16="http://schemas.microsoft.com/office/drawing/2014/main" id="{6077E61C-B248-B4BD-11E0-7647D5C38AEF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899999" y="2093888"/>
            <a:ext cx="5380485" cy="622884"/>
          </a:xfrm>
        </p:spPr>
        <p:txBody>
          <a:bodyPr vert="horz"/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  <a:lvl2pPr>
              <a:defRPr sz="1400"/>
            </a:lvl2pPr>
            <a:lvl3pPr marL="355600" indent="0">
              <a:buNone/>
              <a:defRPr sz="1200"/>
            </a:lvl3pPr>
            <a:lvl4pPr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 dirty="0"/>
              <a:t>Inleiding</a:t>
            </a:r>
          </a:p>
        </p:txBody>
      </p:sp>
    </p:spTree>
    <p:extLst>
      <p:ext uri="{BB962C8B-B14F-4D97-AF65-F5344CB8AC3E}">
        <p14:creationId xmlns:p14="http://schemas.microsoft.com/office/powerpoint/2010/main" val="72807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GEN 4X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3249474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lIns="4860000" tIns="0" bIns="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het pictogram hiernaast om een afbeelding in te voegen</a:t>
            </a:r>
          </a:p>
        </p:txBody>
      </p:sp>
      <p:sp>
        <p:nvSpPr>
          <p:cNvPr id="21" name="Tijdelijke aanduiding voor tekst 22">
            <a:extLst>
              <a:ext uri="{FF2B5EF4-FFF2-40B4-BE49-F238E27FC236}">
                <a16:creationId xmlns:a16="http://schemas.microsoft.com/office/drawing/2014/main" id="{C7C4F660-71D7-AB3F-0342-4E8EBA7AE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1580" y="-96254"/>
            <a:ext cx="4714290" cy="2322096"/>
          </a:xfrm>
          <a:prstGeom prst="roundRect">
            <a:avLst>
              <a:gd name="adj" fmla="val 3486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71029"/>
            <a:ext cx="4114800" cy="4234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17922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VRAGEN 4X + AFBEELDING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39648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tekst 22">
            <a:extLst>
              <a:ext uri="{FF2B5EF4-FFF2-40B4-BE49-F238E27FC236}">
                <a16:creationId xmlns:a16="http://schemas.microsoft.com/office/drawing/2014/main" id="{2C6864C9-35CD-FAA7-F27A-50E3651DEE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1579" y="2935703"/>
            <a:ext cx="3159020" cy="2718971"/>
          </a:xfrm>
          <a:prstGeom prst="roundRect">
            <a:avLst>
              <a:gd name="adj" fmla="val 474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5" name="Tijdelijke aanduiding voor verticale tekst 2">
            <a:extLst>
              <a:ext uri="{FF2B5EF4-FFF2-40B4-BE49-F238E27FC236}">
                <a16:creationId xmlns:a16="http://schemas.microsoft.com/office/drawing/2014/main" id="{D099D3DB-C546-67B1-456C-836D68A59E58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904048" y="3814011"/>
            <a:ext cx="2585110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38" name="Tijdelijke aanduiding voor tekst 22">
            <a:extLst>
              <a:ext uri="{FF2B5EF4-FFF2-40B4-BE49-F238E27FC236}">
                <a16:creationId xmlns:a16="http://schemas.microsoft.com/office/drawing/2014/main" id="{4DA0667C-A400-6B38-3012-1F986EEDC4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98064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FDDCDE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9" name="Tijdelijke aanduiding voor verticale tekst 2">
            <a:extLst>
              <a:ext uri="{FF2B5EF4-FFF2-40B4-BE49-F238E27FC236}">
                <a16:creationId xmlns:a16="http://schemas.microsoft.com/office/drawing/2014/main" id="{640CD5AF-E237-11F8-C139-4F3589241E8B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4275389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0" name="Tijdelijke aanduiding voor tekst 22">
            <a:extLst>
              <a:ext uri="{FF2B5EF4-FFF2-40B4-BE49-F238E27FC236}">
                <a16:creationId xmlns:a16="http://schemas.microsoft.com/office/drawing/2014/main" id="{30874DEA-D084-DB64-6BAF-0CF9E54297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98531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FFF4B9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1" name="Tijdelijke aanduiding voor verticale tekst 2">
            <a:extLst>
              <a:ext uri="{FF2B5EF4-FFF2-40B4-BE49-F238E27FC236}">
                <a16:creationId xmlns:a16="http://schemas.microsoft.com/office/drawing/2014/main" id="{DF779DA0-186A-C1D6-8C98-9C07EAF3EC02}"/>
              </a:ext>
            </a:extLst>
          </p:cNvPr>
          <p:cNvSpPr>
            <a:spLocks noGrp="1"/>
          </p:cNvSpPr>
          <p:nvPr>
            <p:ph type="body" orient="vert" idx="23" hasCustomPrompt="1"/>
          </p:nvPr>
        </p:nvSpPr>
        <p:spPr>
          <a:xfrm>
            <a:off x="6873503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2" name="Tijdelijke aanduiding voor tekst 22">
            <a:extLst>
              <a:ext uri="{FF2B5EF4-FFF2-40B4-BE49-F238E27FC236}">
                <a16:creationId xmlns:a16="http://schemas.microsoft.com/office/drawing/2014/main" id="{B6973C85-2D76-CEB6-20A9-3F8EFCBBEDA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8998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E6F2F8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3" name="Tijdelijke aanduiding voor verticale tekst 2">
            <a:extLst>
              <a:ext uri="{FF2B5EF4-FFF2-40B4-BE49-F238E27FC236}">
                <a16:creationId xmlns:a16="http://schemas.microsoft.com/office/drawing/2014/main" id="{CDC95382-ECCE-4929-6235-F96FAB6CCD32}"/>
              </a:ext>
            </a:extLst>
          </p:cNvPr>
          <p:cNvSpPr>
            <a:spLocks noGrp="1"/>
          </p:cNvSpPr>
          <p:nvPr>
            <p:ph type="body" orient="vert" idx="25" hasCustomPrompt="1"/>
          </p:nvPr>
        </p:nvSpPr>
        <p:spPr>
          <a:xfrm>
            <a:off x="9473970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4" name="Tijdelijke aanduiding voor verticale tekst 2">
            <a:extLst>
              <a:ext uri="{FF2B5EF4-FFF2-40B4-BE49-F238E27FC236}">
                <a16:creationId xmlns:a16="http://schemas.microsoft.com/office/drawing/2014/main" id="{8D7E6217-FD94-8DB0-24A9-888B1B33BD1C}"/>
              </a:ext>
            </a:extLst>
          </p:cNvPr>
          <p:cNvSpPr>
            <a:spLocks noGrp="1"/>
          </p:cNvSpPr>
          <p:nvPr>
            <p:ph type="body" orient="vert" idx="26" hasCustomPrompt="1"/>
          </p:nvPr>
        </p:nvSpPr>
        <p:spPr>
          <a:xfrm>
            <a:off x="899999" y="1022450"/>
            <a:ext cx="4114801" cy="866742"/>
          </a:xfrm>
        </p:spPr>
        <p:txBody>
          <a:bodyPr vert="horz"/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>
              <a:defRPr sz="1400"/>
            </a:lvl2pPr>
            <a:lvl3pPr marL="355600" indent="0">
              <a:buNone/>
              <a:defRPr sz="1200"/>
            </a:lvl3pPr>
            <a:lvl4pPr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 dirty="0"/>
              <a:t>Inleiding</a:t>
            </a:r>
          </a:p>
        </p:txBody>
      </p:sp>
    </p:spTree>
    <p:extLst>
      <p:ext uri="{BB962C8B-B14F-4D97-AF65-F5344CB8AC3E}">
        <p14:creationId xmlns:p14="http://schemas.microsoft.com/office/powerpoint/2010/main" val="18304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chiefw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3249474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lIns="0" tIns="0" bIns="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het pictogram hiernaast om een afbeelding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05184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Archiefwet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39648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587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0588" y="4970022"/>
            <a:ext cx="3229463" cy="1068986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46804" y="873124"/>
            <a:ext cx="6187094" cy="5624875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1440000" tIns="0" rIns="1440000" bIns="126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999" y="359999"/>
            <a:ext cx="5622078" cy="3875117"/>
          </a:xfrm>
          <a:prstGeom prst="roundRect">
            <a:avLst>
              <a:gd name="adj" fmla="val 293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9386" y="877275"/>
            <a:ext cx="4555762" cy="1240283"/>
          </a:xfrm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0000" y="2686231"/>
            <a:ext cx="2689462" cy="1138989"/>
          </a:xfrm>
        </p:spPr>
        <p:txBody>
          <a:bodyPr/>
          <a:lstStyle>
            <a:lvl1pPr marL="0" indent="0" algn="l">
              <a:spcBef>
                <a:spcPts val="300"/>
              </a:spcBef>
              <a:spcAft>
                <a:spcPts val="300"/>
              </a:spcAft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Contact gegevens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86" y="7048889"/>
            <a:ext cx="5510129" cy="158359"/>
          </a:xfr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859A25-FE81-49D6-9D1C-B5F8BA4DC79E}" type="datetime4">
              <a:rPr lang="nl-NL" smtClean="0"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1845057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AFSLUITING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5400000">
            <a:off x="10456406" y="3504201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11132457" y="350420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48204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45197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6" name="Tijdelijke aanduiding voor tekst 24">
            <a:extLst>
              <a:ext uri="{FF2B5EF4-FFF2-40B4-BE49-F238E27FC236}">
                <a16:creationId xmlns:a16="http://schemas.microsoft.com/office/drawing/2014/main" id="{EC17F150-2468-A1A4-5A63-9F2BD5C53D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66201" y="2654147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SzPct val="130000"/>
              <a:buFontTx/>
              <a:buBlip>
                <a:blip r:embed="rId4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Email</a:t>
            </a:r>
          </a:p>
        </p:txBody>
      </p:sp>
      <p:sp>
        <p:nvSpPr>
          <p:cNvPr id="33" name="Tijdelijke aanduiding voor tekst 24">
            <a:extLst>
              <a:ext uri="{FF2B5EF4-FFF2-40B4-BE49-F238E27FC236}">
                <a16:creationId xmlns:a16="http://schemas.microsoft.com/office/drawing/2014/main" id="{546D749F-FD25-C0D1-E14F-A1770DE783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6201" y="2962397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SzPct val="120000"/>
              <a:buFontTx/>
              <a:buBlip>
                <a:blip r:embed="rId5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Telefoon</a:t>
            </a:r>
          </a:p>
        </p:txBody>
      </p:sp>
      <p:sp>
        <p:nvSpPr>
          <p:cNvPr id="34" name="Tijdelijke aanduiding voor tekst 24">
            <a:extLst>
              <a:ext uri="{FF2B5EF4-FFF2-40B4-BE49-F238E27FC236}">
                <a16:creationId xmlns:a16="http://schemas.microsoft.com/office/drawing/2014/main" id="{1AF005AF-3D59-1B32-DC68-122614F86F3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66201" y="3270648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SzPct val="120000"/>
              <a:buFontTx/>
              <a:buBlip>
                <a:blip r:embed="rId6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52871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8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89" grpId="0" animBg="1">
        <p:tmplLst>
          <p:tmpl>
            <p:tnLst>
              <p:par>
                <p:cTn presetID="22" presetClass="entr" presetSubtype="1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2">
            <a:extLst>
              <a:ext uri="{FF2B5EF4-FFF2-40B4-BE49-F238E27FC236}">
                <a16:creationId xmlns:a16="http://schemas.microsoft.com/office/drawing/2014/main" id="{C755B6E1-59CF-23D8-45DA-AEF0DC2546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883" y="120333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9734" y="2319560"/>
            <a:ext cx="4292265" cy="856611"/>
          </a:xfrm>
        </p:spPr>
        <p:txBody>
          <a:bodyPr/>
          <a:lstStyle/>
          <a:p>
            <a:r>
              <a:rPr lang="nl-NL" noProof="0" dirty="0"/>
              <a:t>Plaats hier je titel</a:t>
            </a:r>
            <a:br>
              <a:rPr lang="nl-NL" noProof="0" dirty="0"/>
            </a:br>
            <a:r>
              <a:rPr lang="nl-NL" noProof="0" dirty="0"/>
              <a:t>#2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999734" y="3536171"/>
            <a:ext cx="4292265" cy="2130536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AD687-FAAF-4ACB-AC79-02F27F7A7559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Introductie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119744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Iconen</a:t>
            </a:r>
          </a:p>
        </p:txBody>
      </p:sp>
      <p:sp>
        <p:nvSpPr>
          <p:cNvPr id="8" name="Tijdelijke aanduiding voor tekst 44">
            <a:extLst>
              <a:ext uri="{FF2B5EF4-FFF2-40B4-BE49-F238E27FC236}">
                <a16:creationId xmlns:a16="http://schemas.microsoft.com/office/drawing/2014/main" id="{3D3F37F8-1A8C-C720-46BF-FAF247CFB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46">
            <a:extLst>
              <a:ext uri="{FF2B5EF4-FFF2-40B4-BE49-F238E27FC236}">
                <a16:creationId xmlns:a16="http://schemas.microsoft.com/office/drawing/2014/main" id="{51D41497-1844-3B8D-5FFF-65039BBFB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48">
            <a:extLst>
              <a:ext uri="{FF2B5EF4-FFF2-40B4-BE49-F238E27FC236}">
                <a16:creationId xmlns:a16="http://schemas.microsoft.com/office/drawing/2014/main" id="{6BBDFDAB-705A-D0C9-EA87-8FF452F889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1" y="360000"/>
            <a:ext cx="5578559" cy="5624875"/>
          </a:xfrm>
          <a:prstGeom prst="roundRect">
            <a:avLst>
              <a:gd name="adj" fmla="val 1958"/>
            </a:avLst>
          </a:prstGeom>
          <a:noFill/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145885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N SPECIFIEK ONDERWERP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jdelijke aanduiding voor tekst 22">
            <a:extLst>
              <a:ext uri="{FF2B5EF4-FFF2-40B4-BE49-F238E27FC236}">
                <a16:creationId xmlns:a16="http://schemas.microsoft.com/office/drawing/2014/main" id="{33E5A1F4-37D4-60A7-7F74-F3525309FB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00204" y="36000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0791" y="873125"/>
            <a:ext cx="5578559" cy="5624875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651" y="2097088"/>
            <a:ext cx="3996956" cy="856611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hier je titel</a:t>
            </a:r>
            <a:br>
              <a:rPr lang="nl-NL" noProof="0" dirty="0"/>
            </a:br>
            <a:r>
              <a:rPr lang="nl-NL" noProof="0" dirty="0"/>
              <a:t>#2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82651" y="3313699"/>
            <a:ext cx="3996956" cy="2327270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AD687-FAAF-4ACB-AC79-02F27F7A7559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Introductie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879606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EEN SPECIFIEK ONDERWERP #2</a:t>
            </a:r>
          </a:p>
        </p:txBody>
      </p:sp>
      <p:sp>
        <p:nvSpPr>
          <p:cNvPr id="8" name="Tijdelijke aanduiding voor tekst 44">
            <a:extLst>
              <a:ext uri="{FF2B5EF4-FFF2-40B4-BE49-F238E27FC236}">
                <a16:creationId xmlns:a16="http://schemas.microsoft.com/office/drawing/2014/main" id="{3D3F37F8-1A8C-C720-46BF-FAF247CFB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46">
            <a:extLst>
              <a:ext uri="{FF2B5EF4-FFF2-40B4-BE49-F238E27FC236}">
                <a16:creationId xmlns:a16="http://schemas.microsoft.com/office/drawing/2014/main" id="{51D41497-1844-3B8D-5FFF-65039BBFB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48">
            <a:extLst>
              <a:ext uri="{FF2B5EF4-FFF2-40B4-BE49-F238E27FC236}">
                <a16:creationId xmlns:a16="http://schemas.microsoft.com/office/drawing/2014/main" id="{6BBDFDAB-705A-D0C9-EA87-8FF452F889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933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031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BB28E0-4281-EF57-8861-60B1F5620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6B48A9-65D8-B01C-91AE-EF044E6A0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DF4E9AC-958A-EC54-BDD4-5774206F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A6D-5DD6-478B-9059-994A4C76ED9A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0F528C0-6825-03EB-AD88-200262846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98E6B1-16B4-EC83-0CE6-13C189E1D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B80C-AC4F-48E4-9B2D-3E1F60D8C0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25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12561F8-2094-CCFF-A58A-584E16A64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3AA3A09-2393-CB4E-72DC-6FE70D12C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FC9ACBC-D86F-4A8B-3DF8-EEDB3460B9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0FEA10-F364-47C1-B4E5-AA87BFEE8E55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C842DE5-EBA7-0161-FE99-B46AF820D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F302932-60D5-8461-8AB5-ADD8E9C4A1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9404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873126"/>
            <a:ext cx="8219937" cy="88348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2116611"/>
            <a:ext cx="10392000" cy="35380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C0954C-56F0-4481-AEFC-476FD5516A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24920" y="6075470"/>
            <a:ext cx="2933400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A17DB8AA-B11B-442A-890C-BC3402E9462B}" type="datetime4">
              <a:rPr lang="nl-NL" smtClean="0"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3B2B64-2362-45C8-9E78-5ECAAAF34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0000" y="6075470"/>
            <a:ext cx="4114800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7403" y="6075470"/>
            <a:ext cx="284597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88A106C3-3B5C-4817-A9B9-E1AA65368768}"/>
              </a:ext>
            </a:extLst>
          </p:cNvPr>
          <p:cNvSpPr txBox="1"/>
          <p:nvPr userDrawn="1"/>
        </p:nvSpPr>
        <p:spPr>
          <a:xfrm>
            <a:off x="-12032" y="-546223"/>
            <a:ext cx="2129051" cy="15012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l-NL" sz="1000" b="0" cap="all" baseline="0" noProof="0" dirty="0">
                <a:latin typeface="+mj-lt"/>
              </a:rPr>
              <a:t>Naam van de indeling</a:t>
            </a:r>
          </a:p>
        </p:txBody>
      </p:sp>
      <p:grpSp>
        <p:nvGrpSpPr>
          <p:cNvPr id="19" name="GRID" hidden="1">
            <a:extLst>
              <a:ext uri="{FF2B5EF4-FFF2-40B4-BE49-F238E27FC236}">
                <a16:creationId xmlns:a16="http://schemas.microsoft.com/office/drawing/2014/main" id="{17446CF1-2415-4785-8B28-40140952600C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5DA35564-25AA-4FEC-9D18-9CCF3EFA9551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3E7A8B78-FB56-4265-9407-FC697581D7D1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9C5C6DC1-DADA-49E6-B1E0-6CB2665D8B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1650B288-9873-4189-B0C2-F8FE5186A08A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94EEEC27-9439-CB95-02AA-E8DDFD7526D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75694B9-9946-4A68-F1B3-A93FB5E3392A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D9287380-E2A9-F413-7601-A533B999D0B2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C5983F-4E0A-3A20-9F1E-7950E9F6C79C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A101EB04-C104-458F-3E4A-C0927BAC64E1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86DDB127-E38B-9EA3-0380-A0DBBE731CC0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887650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1813" indent="-17621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800" b="0" kern="1200" cap="all" baseline="0">
          <a:solidFill>
            <a:schemeClr val="accent1"/>
          </a:solidFill>
          <a:latin typeface="+mj-lt"/>
          <a:ea typeface="+mn-ea"/>
          <a:cs typeface="+mn-cs"/>
        </a:defRPr>
      </a:lvl6pPr>
      <a:lvl7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541338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600" i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61">
          <p15:clr>
            <a:srgbClr val="F26B43"/>
          </p15:clr>
        </p15:guide>
        <p15:guide id="3" orient="horz" pos="3562">
          <p15:clr>
            <a:srgbClr val="F26B43"/>
          </p15:clr>
        </p15:guide>
        <p15:guide id="4" orient="horz" pos="3812">
          <p15:clr>
            <a:srgbClr val="A4A3A4"/>
          </p15:clr>
        </p15:guide>
        <p15:guide id="5" orient="horz" pos="3896">
          <p15:clr>
            <a:srgbClr val="A4A3A4"/>
          </p15:clr>
        </p15:guide>
        <p15:guide id="6" pos="7124">
          <p15:clr>
            <a:srgbClr val="F26B43"/>
          </p15:clr>
        </p15:guide>
        <p15:guide id="7" orient="horz" pos="1107">
          <p15:clr>
            <a:srgbClr val="A4A3A4"/>
          </p15:clr>
        </p15:guide>
        <p15:guide id="8" orient="horz" pos="550">
          <p15:clr>
            <a:srgbClr val="A4A3A4"/>
          </p15:clr>
        </p15:guide>
        <p15:guide id="9" orient="horz" pos="132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Tijdelijke aanduiding voor afbeelding 17">
            <a:extLst>
              <a:ext uri="{FF2B5EF4-FFF2-40B4-BE49-F238E27FC236}">
                <a16:creationId xmlns:a16="http://schemas.microsoft.com/office/drawing/2014/main" id="{6D8D16EE-D000-0B89-EB5B-E74FE7E981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999" y="360000"/>
            <a:ext cx="6802538" cy="6138000"/>
          </a:xfrm>
        </p:spPr>
      </p:pic>
      <p:sp>
        <p:nvSpPr>
          <p:cNvPr id="40" name="Tijdelijke aanduiding voor tekst 39">
            <a:extLst>
              <a:ext uri="{FF2B5EF4-FFF2-40B4-BE49-F238E27FC236}">
                <a16:creationId xmlns:a16="http://schemas.microsoft.com/office/drawing/2014/main" id="{A743A919-FC9E-4AA9-9A6E-5F38379A8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99128" y="2651615"/>
            <a:ext cx="6562168" cy="3393491"/>
          </a:xfrm>
        </p:spPr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7FFE0099-6746-08F6-1B9C-E8BBDFA87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86888A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Expertisesessie ACOI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964574C1-41E6-D3FA-435A-51028BAFA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B5DC5B-6873-43DB-ADC7-B15ACCE0DFDB}" type="slidenum">
              <a:rPr kumimoji="0" lang="nl-NL" sz="1000" b="1" i="0" u="none" strike="noStrike" kern="1200" cap="none" spc="0" normalizeH="0" baseline="0" noProof="0" smtClean="0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000" b="1" i="0" u="none" strike="noStrike" kern="1200" cap="none" spc="0" normalizeH="0" baseline="0" noProof="0" dirty="0">
              <a:ln>
                <a:noFill/>
              </a:ln>
              <a:solidFill>
                <a:srgbClr val="540A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Titel 37">
            <a:extLst>
              <a:ext uri="{FF2B5EF4-FFF2-40B4-BE49-F238E27FC236}">
                <a16:creationId xmlns:a16="http://schemas.microsoft.com/office/drawing/2014/main" id="{D9F6F98C-36EF-184C-CEC4-1485C174D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9220" y="3308685"/>
            <a:ext cx="5882497" cy="1718844"/>
          </a:xfrm>
        </p:spPr>
        <p:txBody>
          <a:bodyPr/>
          <a:lstStyle/>
          <a:p>
            <a:r>
              <a:rPr lang="nl-NL" sz="3600" dirty="0"/>
              <a:t>Buiten de lijnen kleuren (?)</a:t>
            </a:r>
            <a:br>
              <a:rPr lang="nl-NL" sz="3600" dirty="0"/>
            </a:br>
            <a:br>
              <a:rPr lang="nl-NL" sz="3600" dirty="0"/>
            </a:br>
            <a:r>
              <a:rPr lang="nl-NL" sz="3600" dirty="0"/>
              <a:t>Humberto </a:t>
            </a:r>
            <a:r>
              <a:rPr lang="nl-NL" sz="3600"/>
              <a:t>Schwab</a:t>
            </a:r>
            <a:endParaRPr lang="nl-NL" sz="3600" dirty="0"/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7AFB9D80-5444-454C-ED66-C1BE40314A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4AAF2167-80E8-645D-8F98-C99253314A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4E30303C-E935-2D5C-14CF-23D497232D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68BC7C6A-F019-D8CC-1A12-79B23AAE42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C67F480-195B-D94E-494D-BA6A2FBEBF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9220" y="5459136"/>
            <a:ext cx="5510129" cy="440921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nl-NL" dirty="0" err="1">
                <a:solidFill>
                  <a:prstClr val="white"/>
                </a:solidFill>
                <a:latin typeface="Arial" panose="020B0604020202020204"/>
              </a:rPr>
              <a:t>Breakout</a:t>
            </a:r>
            <a:r>
              <a:rPr lang="nl-NL" dirty="0">
                <a:solidFill>
                  <a:prstClr val="white"/>
                </a:solidFill>
                <a:latin typeface="Arial" panose="020B0604020202020204"/>
              </a:rPr>
              <a:t> sessie | Dag van de Woo-professional | 28 september 2026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71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044268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RESENTATIE">
  <a:themeElements>
    <a:clrScheme name="Adviescollege">
      <a:dk1>
        <a:sysClr val="windowText" lastClr="000000"/>
      </a:dk1>
      <a:lt1>
        <a:sysClr val="window" lastClr="FFFFFF"/>
      </a:lt1>
      <a:dk2>
        <a:srgbClr val="86888A"/>
      </a:dk2>
      <a:lt2>
        <a:srgbClr val="DADADA"/>
      </a:lt2>
      <a:accent1>
        <a:srgbClr val="540A51"/>
      </a:accent1>
      <a:accent2>
        <a:srgbClr val="F9606C"/>
      </a:accent2>
      <a:accent3>
        <a:srgbClr val="4FA0CA"/>
      </a:accent3>
      <a:accent4>
        <a:srgbClr val="FFD500"/>
      </a:accent4>
      <a:accent5>
        <a:srgbClr val="86888A"/>
      </a:accent5>
      <a:accent6>
        <a:srgbClr val="DADADA"/>
      </a:accent6>
      <a:hlink>
        <a:srgbClr val="F9606C"/>
      </a:hlink>
      <a:folHlink>
        <a:srgbClr val="540A5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accent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Office PowerPoint</Application>
  <PresentationFormat>Breedbeeld</PresentationFormat>
  <Paragraphs>10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Kantoorthema</vt:lpstr>
      <vt:lpstr>PRESENTATIE</vt:lpstr>
      <vt:lpstr>Buiten de lijnen kleuren (?)  Humberto Schwab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Fliert, Linda van de</dc:creator>
  <cp:lastModifiedBy>Vink, Eunice</cp:lastModifiedBy>
  <cp:revision>7</cp:revision>
  <dcterms:created xsi:type="dcterms:W3CDTF">2026-09-16T06:31:56Z</dcterms:created>
  <dcterms:modified xsi:type="dcterms:W3CDTF">2026-09-24T09:03:10Z</dcterms:modified>
</cp:coreProperties>
</file>