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8" r:id="rId2"/>
  </p:sldMasterIdLst>
  <p:notesMasterIdLst>
    <p:notesMasterId r:id="rId17"/>
  </p:notesMasterIdLst>
  <p:sldIdLst>
    <p:sldId id="270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pto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1D8"/>
          </a:solidFill>
        </a:fill>
      </a:tcStyle>
    </a:wholeTbl>
    <a:band2H>
      <a:tcTxStyle/>
      <a:tcStyle>
        <a:tcBdr/>
        <a:fill>
          <a:solidFill>
            <a:srgbClr val="E7E9EC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3CB"/>
          </a:solidFill>
        </a:fill>
      </a:tcStyle>
    </a:wholeTbl>
    <a:band2H>
      <a:tcTxStyle/>
      <a:tcStyle>
        <a:tcBdr/>
        <a:fill>
          <a:solidFill>
            <a:srgbClr val="E7EA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E1CC"/>
          </a:solidFill>
        </a:fill>
      </a:tcStyle>
    </a:wholeTbl>
    <a:band2H>
      <a:tcTxStyle/>
      <a:tcStyle>
        <a:tcBdr/>
        <a:fill>
          <a:solidFill>
            <a:srgbClr val="E8F0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108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Aptos"/>
      </a:defRPr>
    </a:lvl1pPr>
    <a:lvl2pPr indent="228600" latinLnBrk="0">
      <a:defRPr sz="1200">
        <a:latin typeface="+mn-lt"/>
        <a:ea typeface="+mn-ea"/>
        <a:cs typeface="+mn-cs"/>
        <a:sym typeface="Aptos"/>
      </a:defRPr>
    </a:lvl2pPr>
    <a:lvl3pPr indent="457200" latinLnBrk="0">
      <a:defRPr sz="1200">
        <a:latin typeface="+mn-lt"/>
        <a:ea typeface="+mn-ea"/>
        <a:cs typeface="+mn-cs"/>
        <a:sym typeface="Aptos"/>
      </a:defRPr>
    </a:lvl3pPr>
    <a:lvl4pPr indent="685800" latinLnBrk="0">
      <a:defRPr sz="1200">
        <a:latin typeface="+mn-lt"/>
        <a:ea typeface="+mn-ea"/>
        <a:cs typeface="+mn-cs"/>
        <a:sym typeface="Aptos"/>
      </a:defRPr>
    </a:lvl4pPr>
    <a:lvl5pPr indent="914400" latinLnBrk="0">
      <a:defRPr sz="1200">
        <a:latin typeface="+mn-lt"/>
        <a:ea typeface="+mn-ea"/>
        <a:cs typeface="+mn-cs"/>
        <a:sym typeface="Aptos"/>
      </a:defRPr>
    </a:lvl5pPr>
    <a:lvl6pPr indent="1143000" latinLnBrk="0">
      <a:defRPr sz="1200">
        <a:latin typeface="+mn-lt"/>
        <a:ea typeface="+mn-ea"/>
        <a:cs typeface="+mn-cs"/>
        <a:sym typeface="Aptos"/>
      </a:defRPr>
    </a:lvl6pPr>
    <a:lvl7pPr indent="1371600" latinLnBrk="0">
      <a:defRPr sz="1200">
        <a:latin typeface="+mn-lt"/>
        <a:ea typeface="+mn-ea"/>
        <a:cs typeface="+mn-cs"/>
        <a:sym typeface="Aptos"/>
      </a:defRPr>
    </a:lvl7pPr>
    <a:lvl8pPr indent="1600200" latinLnBrk="0">
      <a:defRPr sz="1200">
        <a:latin typeface="+mn-lt"/>
        <a:ea typeface="+mn-ea"/>
        <a:cs typeface="+mn-cs"/>
        <a:sym typeface="Aptos"/>
      </a:defRPr>
    </a:lvl8pPr>
    <a:lvl9pPr indent="1828800" latinLnBrk="0">
      <a:defRPr sz="1200">
        <a:latin typeface="+mn-lt"/>
        <a:ea typeface="+mn-ea"/>
        <a:cs typeface="+mn-cs"/>
        <a:sym typeface="Apto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tekst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Titeltekst</a:t>
            </a:r>
          </a:p>
        </p:txBody>
      </p:sp>
      <p:sp>
        <p:nvSpPr>
          <p:cNvPr id="12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13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21" name="Hoofdtekst - niveau één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22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eltekst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Titeltekst</a:t>
            </a:r>
          </a:p>
        </p:txBody>
      </p:sp>
      <p:sp>
        <p:nvSpPr>
          <p:cNvPr id="30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757575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757575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757575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757575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757575"/>
                </a:solidFill>
              </a:defRPr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31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39" name="Hoofdtekst - niveau één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40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eltekst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48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49" name="Tijdelijke aanduiding voor tekst 4"/>
          <p:cNvSpPr>
            <a:spLocks noGrp="1"/>
          </p:cNvSpPr>
          <p:nvPr>
            <p:ph type="body" sz="quarter" idx="21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elteks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Titeltekst</a:t>
            </a:r>
          </a:p>
        </p:txBody>
      </p:sp>
      <p:sp>
        <p:nvSpPr>
          <p:cNvPr id="58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elteks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Titeltekst</a:t>
            </a:r>
          </a:p>
        </p:txBody>
      </p:sp>
      <p:sp>
        <p:nvSpPr>
          <p:cNvPr id="73" name="Hoofdtekst - niveau één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74" name="Tijdelijke aanduiding voor tekst 3"/>
          <p:cNvSpPr>
            <a:spLocks noGrp="1"/>
          </p:cNvSpPr>
          <p:nvPr>
            <p:ph type="body" sz="quarter" idx="2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eltekst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Titeltekst</a:t>
            </a:r>
          </a:p>
        </p:txBody>
      </p:sp>
      <p:sp>
        <p:nvSpPr>
          <p:cNvPr id="83" name="Tijdelijke aanduiding voor afbeelding 2"/>
          <p:cNvSpPr>
            <a:spLocks noGrp="1"/>
          </p:cNvSpPr>
          <p:nvPr>
            <p:ph type="pic" sz="half" idx="2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Hoofdtekst - niveau één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85" name="Dia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hthoek 94">
            <a:extLst>
              <a:ext uri="{FF2B5EF4-FFF2-40B4-BE49-F238E27FC236}">
                <a16:creationId xmlns:a16="http://schemas.microsoft.com/office/drawing/2014/main" id="{814E2943-5A72-2D4B-8C16-DE57B87FD2AE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nl-NL" sz="16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A5870BC-7A99-76B3-FC82-81EFEC02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062537" y="895862"/>
            <a:ext cx="3229463" cy="1068986"/>
          </a:xfrm>
          <a:prstGeom prst="rect">
            <a:avLst/>
          </a:prstGeom>
        </p:spPr>
      </p:pic>
      <p:sp>
        <p:nvSpPr>
          <p:cNvPr id="9" name="Tijdelijke aanduiding voor afbeelding 16">
            <a:extLst>
              <a:ext uri="{FF2B5EF4-FFF2-40B4-BE49-F238E27FC236}">
                <a16:creationId xmlns:a16="http://schemas.microsoft.com/office/drawing/2014/main" id="{C0BA9DA0-2C21-213C-719F-8A3CE9C024D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999" y="360000"/>
            <a:ext cx="6802538" cy="6138000"/>
          </a:xfrm>
          <a:prstGeom prst="roundRect">
            <a:avLst>
              <a:gd name="adj" fmla="val 1378"/>
            </a:avLst>
          </a:prstGeom>
          <a:solidFill>
            <a:schemeClr val="bg1">
              <a:lumMod val="95000"/>
            </a:schemeClr>
          </a:solidFill>
        </p:spPr>
        <p:txBody>
          <a:bodyPr lIns="360000" tIns="0" rIns="360000" bIns="19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2D4E6C4C-484A-0E79-F9E7-8E527A1B46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69833" y="2791409"/>
            <a:ext cx="6562168" cy="3393491"/>
          </a:xfrm>
          <a:prstGeom prst="roundRect">
            <a:avLst>
              <a:gd name="adj" fmla="val 2939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grpSp>
        <p:nvGrpSpPr>
          <p:cNvPr id="10" name="GRID" hidden="1">
            <a:extLst>
              <a:ext uri="{FF2B5EF4-FFF2-40B4-BE49-F238E27FC236}">
                <a16:creationId xmlns:a16="http://schemas.microsoft.com/office/drawing/2014/main" id="{4997365D-6E85-14C2-2C98-3B5C217A6C6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A6729EF-8FB7-0B04-5EE8-A3EF40EE76E8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4F2D30E-5124-20EA-0C9E-B189020CA5C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F3946BF-D997-355F-770F-1F80DAAECB70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DB6A83-CC82-F2CC-CD69-65F8067356A2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1B3A7F5E-22B3-55B3-A9C8-12A1F68C47D9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A6D7BAD-BED9-3FB7-1B00-27DC9B44C43D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746A5F3B-3DF6-F22B-6B08-E2258D7BAA0F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444184C5-79D2-588C-4628-9027E5C06671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70C31C03-E57D-6A22-7FDF-75C52DA696F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629F3915-6137-11CD-976A-802DD921076F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BE993F29-A593-B160-5C86-0CDCA11E0935}"/>
                </a:ext>
              </a:extLst>
            </p:cNvPr>
            <p:cNvSpPr/>
            <p:nvPr userDrawn="1"/>
          </p:nvSpPr>
          <p:spPr>
            <a:xfrm>
              <a:off x="7162538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A71DEDF-37F1-4689-8FA1-5E743C7DD6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99220" y="3308685"/>
            <a:ext cx="5510129" cy="1447930"/>
          </a:xfrm>
        </p:spPr>
        <p:txBody>
          <a:bodyPr anchor="b"/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Titel van de presentatie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EA18CD7-32A7-41E4-9DF7-7259FA2187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99221" y="5241742"/>
            <a:ext cx="5510130" cy="244660"/>
          </a:xfr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noProof="0" dirty="0"/>
              <a:t>Naam spreker | Plaats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EEA2768-3B92-4FC5-8ED3-7B1C505E87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99221" y="5520546"/>
            <a:ext cx="5510129" cy="158359"/>
          </a:xfrm>
        </p:spPr>
        <p:txBody>
          <a:bodyPr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0859A25-FE81-49D6-9D1C-B5F8BA4DC79E}" type="datetime4">
              <a:rPr lang="nl-NL" smtClean="0"/>
              <a:t>23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494CA00-555D-4751-8668-226BC887C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8000" y="7315200"/>
            <a:ext cx="4114800" cy="151790"/>
          </a:xfrm>
        </p:spPr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1BBC6E-F9BF-4357-8F2F-8FFB4D000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9402" y="7315200"/>
            <a:ext cx="284597" cy="151790"/>
          </a:xfrm>
        </p:spPr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7D3AA19E-3DC8-4556-BC42-05B65FEB6237}"/>
              </a:ext>
            </a:extLst>
          </p:cNvPr>
          <p:cNvSpPr/>
          <p:nvPr userDrawn="1"/>
        </p:nvSpPr>
        <p:spPr>
          <a:xfrm>
            <a:off x="0" y="-429492"/>
            <a:ext cx="112851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Titeldia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EE87C3EC-CDFD-DFA6-B289-F6640EF39B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9999" y="3484712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0" name="Tijdelijke aanduiding voor tekst 89">
            <a:extLst>
              <a:ext uri="{FF2B5EF4-FFF2-40B4-BE49-F238E27FC236}">
                <a16:creationId xmlns:a16="http://schemas.microsoft.com/office/drawing/2014/main" id="{97A79917-E9B4-708E-53EC-8D6E09BE2E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999" y="2791409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2" name="Tijdelijke aanduiding voor tekst 91">
            <a:extLst>
              <a:ext uri="{FF2B5EF4-FFF2-40B4-BE49-F238E27FC236}">
                <a16:creationId xmlns:a16="http://schemas.microsoft.com/office/drawing/2014/main" id="{50FEC89E-85AA-17DF-A4BD-3EBA08326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3033" y="4492881"/>
            <a:ext cx="2080838" cy="2040266"/>
          </a:xfrm>
          <a:custGeom>
            <a:avLst/>
            <a:gdLst>
              <a:gd name="connsiteX0" fmla="*/ 2080838 w 2080838"/>
              <a:gd name="connsiteY0" fmla="*/ 0 h 2040266"/>
              <a:gd name="connsiteX1" fmla="*/ 2080838 w 2080838"/>
              <a:gd name="connsiteY1" fmla="*/ 358463 h 2040266"/>
              <a:gd name="connsiteX2" fmla="*/ 364585 w 2080838"/>
              <a:gd name="connsiteY2" fmla="*/ 1914772 h 2040266"/>
              <a:gd name="connsiteX3" fmla="*/ 358305 w 2080838"/>
              <a:gd name="connsiteY3" fmla="*/ 2040266 h 2040266"/>
              <a:gd name="connsiteX4" fmla="*/ 0 w 2080838"/>
              <a:gd name="connsiteY4" fmla="*/ 2040266 h 2040266"/>
              <a:gd name="connsiteX5" fmla="*/ 7335 w 2080838"/>
              <a:gd name="connsiteY5" fmla="*/ 1884284 h 2040266"/>
              <a:gd name="connsiteX6" fmla="*/ 2080838 w 2080838"/>
              <a:gd name="connsiteY6" fmla="*/ 0 h 20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0838" h="2040266">
                <a:moveTo>
                  <a:pt x="2080838" y="0"/>
                </a:moveTo>
                <a:lnTo>
                  <a:pt x="2080838" y="358463"/>
                </a:lnTo>
                <a:cubicBezTo>
                  <a:pt x="1186315" y="362211"/>
                  <a:pt x="452562" y="1043432"/>
                  <a:pt x="364585" y="1914772"/>
                </a:cubicBezTo>
                <a:lnTo>
                  <a:pt x="358305" y="2040266"/>
                </a:lnTo>
                <a:lnTo>
                  <a:pt x="0" y="2040266"/>
                </a:lnTo>
                <a:lnTo>
                  <a:pt x="7335" y="1884284"/>
                </a:lnTo>
                <a:cubicBezTo>
                  <a:pt x="110755" y="829616"/>
                  <a:pt x="998301" y="3748"/>
                  <a:pt x="2080838" y="0"/>
                </a:cubicBez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4" name="Tijdelijke aanduiding voor tekst 93">
            <a:extLst>
              <a:ext uri="{FF2B5EF4-FFF2-40B4-BE49-F238E27FC236}">
                <a16:creationId xmlns:a16="http://schemas.microsoft.com/office/drawing/2014/main" id="{211DE700-1F7D-18A1-58C5-6DC2C18472D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80026" y="5188611"/>
            <a:ext cx="2783576" cy="1344536"/>
          </a:xfrm>
          <a:custGeom>
            <a:avLst/>
            <a:gdLst>
              <a:gd name="connsiteX0" fmla="*/ 2379304 w 2783576"/>
              <a:gd name="connsiteY0" fmla="*/ 408718 h 1344536"/>
              <a:gd name="connsiteX1" fmla="*/ 2761623 w 2783576"/>
              <a:gd name="connsiteY1" fmla="*/ 1122021 h 1344536"/>
              <a:gd name="connsiteX2" fmla="*/ 2783576 w 2783576"/>
              <a:gd name="connsiteY2" fmla="*/ 1344536 h 1344536"/>
              <a:gd name="connsiteX3" fmla="*/ 2427512 w 2783576"/>
              <a:gd name="connsiteY3" fmla="*/ 1344536 h 1344536"/>
              <a:gd name="connsiteX4" fmla="*/ 2415576 w 2783576"/>
              <a:gd name="connsiteY4" fmla="*/ 1207159 h 1344536"/>
              <a:gd name="connsiteX5" fmla="*/ 2125595 w 2783576"/>
              <a:gd name="connsiteY5" fmla="*/ 662427 h 1344536"/>
              <a:gd name="connsiteX6" fmla="*/ 1385659 w 2783576"/>
              <a:gd name="connsiteY6" fmla="*/ 0 h 1344536"/>
              <a:gd name="connsiteX7" fmla="*/ 1385659 w 2783576"/>
              <a:gd name="connsiteY7" fmla="*/ 358463 h 1344536"/>
              <a:gd name="connsiteX8" fmla="*/ 383875 w 2783576"/>
              <a:gd name="connsiteY8" fmla="*/ 1211570 h 1344536"/>
              <a:gd name="connsiteX9" fmla="*/ 373581 w 2783576"/>
              <a:gd name="connsiteY9" fmla="*/ 1344536 h 1344536"/>
              <a:gd name="connsiteX10" fmla="*/ 0 w 2783576"/>
              <a:gd name="connsiteY10" fmla="*/ 1344536 h 1344536"/>
              <a:gd name="connsiteX11" fmla="*/ 10437 w 2783576"/>
              <a:gd name="connsiteY11" fmla="*/ 1179751 h 1344536"/>
              <a:gd name="connsiteX12" fmla="*/ 399893 w 2783576"/>
              <a:gd name="connsiteY12" fmla="*/ 415988 h 1344536"/>
              <a:gd name="connsiteX13" fmla="*/ 1385659 w 2783576"/>
              <a:gd name="connsiteY13" fmla="*/ 0 h 134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3576" h="1344536">
                <a:moveTo>
                  <a:pt x="2379304" y="408718"/>
                </a:moveTo>
                <a:cubicBezTo>
                  <a:pt x="2575986" y="604815"/>
                  <a:pt x="2707991" y="853635"/>
                  <a:pt x="2761623" y="1122021"/>
                </a:cubicBezTo>
                <a:lnTo>
                  <a:pt x="2783576" y="1344536"/>
                </a:lnTo>
                <a:lnTo>
                  <a:pt x="2427512" y="1344536"/>
                </a:lnTo>
                <a:lnTo>
                  <a:pt x="2415576" y="1207159"/>
                </a:lnTo>
                <a:cubicBezTo>
                  <a:pt x="2383427" y="1009611"/>
                  <a:pt x="2290747" y="818951"/>
                  <a:pt x="2125595" y="662427"/>
                </a:cubicBezTo>
                <a:close/>
                <a:moveTo>
                  <a:pt x="1385659" y="0"/>
                </a:moveTo>
                <a:lnTo>
                  <a:pt x="1385659" y="358463"/>
                </a:lnTo>
                <a:cubicBezTo>
                  <a:pt x="788288" y="374887"/>
                  <a:pt x="455627" y="770183"/>
                  <a:pt x="383875" y="1211570"/>
                </a:cubicBezTo>
                <a:lnTo>
                  <a:pt x="373581" y="1344536"/>
                </a:lnTo>
                <a:lnTo>
                  <a:pt x="0" y="1344536"/>
                </a:lnTo>
                <a:lnTo>
                  <a:pt x="10437" y="1179751"/>
                </a:lnTo>
                <a:cubicBezTo>
                  <a:pt x="48849" y="906071"/>
                  <a:pt x="172827" y="638814"/>
                  <a:pt x="399893" y="415988"/>
                </a:cubicBezTo>
                <a:cubicBezTo>
                  <a:pt x="659957" y="151619"/>
                  <a:pt x="1014788" y="1878"/>
                  <a:pt x="1385659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6875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9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3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/>
      <p:bldP spid="8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0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2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animBg="1">
        <p:tmplLst>
          <p:tmpl>
            <p:tnLst>
              <p:par>
                <p:cTn presetID="21" presetClass="entr" presetSubtype="2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heel(2)">
                      <p:cBhvr>
                        <p:cTn dur="750"/>
                        <p:tgtEl>
                          <p:spTgt spid="9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 DIA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hthoek 94">
            <a:extLst>
              <a:ext uri="{FF2B5EF4-FFF2-40B4-BE49-F238E27FC236}">
                <a16:creationId xmlns:a16="http://schemas.microsoft.com/office/drawing/2014/main" id="{814E2943-5A72-2D4B-8C16-DE57B87FD2AE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nl-NL" sz="16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A5870BC-7A99-76B3-FC82-81EFEC02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02538" y="895862"/>
            <a:ext cx="2689462" cy="890240"/>
          </a:xfrm>
          <a:prstGeom prst="rect">
            <a:avLst/>
          </a:prstGeom>
        </p:spPr>
      </p:pic>
      <p:sp>
        <p:nvSpPr>
          <p:cNvPr id="9" name="Tijdelijke aanduiding voor afbeelding 16">
            <a:extLst>
              <a:ext uri="{FF2B5EF4-FFF2-40B4-BE49-F238E27FC236}">
                <a16:creationId xmlns:a16="http://schemas.microsoft.com/office/drawing/2014/main" id="{C0BA9DA0-2C21-213C-719F-8A3CE9C024D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999" y="360000"/>
            <a:ext cx="6802538" cy="6138000"/>
          </a:xfrm>
          <a:prstGeom prst="roundRect">
            <a:avLst>
              <a:gd name="adj" fmla="val 1378"/>
            </a:avLst>
          </a:prstGeom>
          <a:solidFill>
            <a:schemeClr val="bg1">
              <a:lumMod val="95000"/>
            </a:schemeClr>
          </a:solidFill>
        </p:spPr>
        <p:txBody>
          <a:bodyPr lIns="360000" tIns="0" rIns="360000" bIns="19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2D4E6C4C-484A-0E79-F9E7-8E527A1B46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69833" y="2097089"/>
            <a:ext cx="6562168" cy="4087812"/>
          </a:xfrm>
          <a:prstGeom prst="roundRect">
            <a:avLst>
              <a:gd name="adj" fmla="val 2154"/>
            </a:avLst>
          </a:prstGeom>
          <a:solidFill>
            <a:schemeClr val="accent3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grpSp>
        <p:nvGrpSpPr>
          <p:cNvPr id="10" name="GRID" hidden="1">
            <a:extLst>
              <a:ext uri="{FF2B5EF4-FFF2-40B4-BE49-F238E27FC236}">
                <a16:creationId xmlns:a16="http://schemas.microsoft.com/office/drawing/2014/main" id="{4997365D-6E85-14C2-2C98-3B5C217A6C6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A6729EF-8FB7-0B04-5EE8-A3EF40EE76E8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4F2D30E-5124-20EA-0C9E-B189020CA5C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F3946BF-D997-355F-770F-1F80DAAECB70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DB6A83-CC82-F2CC-CD69-65F8067356A2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1B3A7F5E-22B3-55B3-A9C8-12A1F68C47D9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A6D7BAD-BED9-3FB7-1B00-27DC9B44C43D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746A5F3B-3DF6-F22B-6B08-E2258D7BAA0F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444184C5-79D2-588C-4628-9027E5C06671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70C31C03-E57D-6A22-7FDF-75C52DA696F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629F3915-6137-11CD-976A-802DD921076F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BE993F29-A593-B160-5C86-0CDCA11E0935}"/>
                </a:ext>
              </a:extLst>
            </p:cNvPr>
            <p:cNvSpPr/>
            <p:nvPr userDrawn="1"/>
          </p:nvSpPr>
          <p:spPr>
            <a:xfrm>
              <a:off x="7162538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A71DEDF-37F1-4689-8FA1-5E743C7DD6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99220" y="2573811"/>
            <a:ext cx="5510129" cy="2182804"/>
          </a:xfrm>
        </p:spPr>
        <p:txBody>
          <a:bodyPr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Titel van de presentatie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EA18CD7-32A7-41E4-9DF7-7259FA2187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99221" y="5241742"/>
            <a:ext cx="5510130" cy="412932"/>
          </a:xfrm>
        </p:spPr>
        <p:txBody>
          <a:bodyPr anchor="t"/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noProof="0" dirty="0"/>
              <a:t>Subtitel | Naam spreker | Plaats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494CA00-555D-4751-8668-226BC887C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8000" y="7315200"/>
            <a:ext cx="4114800" cy="151790"/>
          </a:xfrm>
        </p:spPr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1BBC6E-F9BF-4357-8F2F-8FFB4D000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9402" y="7315200"/>
            <a:ext cx="284597" cy="151790"/>
          </a:xfrm>
        </p:spPr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7D3AA19E-3DC8-4556-BC42-05B65FEB6237}"/>
              </a:ext>
            </a:extLst>
          </p:cNvPr>
          <p:cNvSpPr/>
          <p:nvPr userDrawn="1"/>
        </p:nvSpPr>
        <p:spPr>
          <a:xfrm>
            <a:off x="0" y="-429492"/>
            <a:ext cx="298139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HOOFDSTUK DIA #1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EE87C3EC-CDFD-DFA6-B289-F6640EF39B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3484712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0" name="Tijdelijke aanduiding voor tekst 89">
            <a:extLst>
              <a:ext uri="{FF2B5EF4-FFF2-40B4-BE49-F238E27FC236}">
                <a16:creationId xmlns:a16="http://schemas.microsoft.com/office/drawing/2014/main" id="{97A79917-E9B4-708E-53EC-8D6E09BE2E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2791409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2" name="Tijdelijke aanduiding voor tekst 91">
            <a:extLst>
              <a:ext uri="{FF2B5EF4-FFF2-40B4-BE49-F238E27FC236}">
                <a16:creationId xmlns:a16="http://schemas.microsoft.com/office/drawing/2014/main" id="{50FEC89E-85AA-17DF-A4BD-3EBA08326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3033" y="4492881"/>
            <a:ext cx="2080838" cy="2040266"/>
          </a:xfrm>
          <a:custGeom>
            <a:avLst/>
            <a:gdLst>
              <a:gd name="connsiteX0" fmla="*/ 2080838 w 2080838"/>
              <a:gd name="connsiteY0" fmla="*/ 0 h 2040266"/>
              <a:gd name="connsiteX1" fmla="*/ 2080838 w 2080838"/>
              <a:gd name="connsiteY1" fmla="*/ 358463 h 2040266"/>
              <a:gd name="connsiteX2" fmla="*/ 364585 w 2080838"/>
              <a:gd name="connsiteY2" fmla="*/ 1914772 h 2040266"/>
              <a:gd name="connsiteX3" fmla="*/ 358305 w 2080838"/>
              <a:gd name="connsiteY3" fmla="*/ 2040266 h 2040266"/>
              <a:gd name="connsiteX4" fmla="*/ 0 w 2080838"/>
              <a:gd name="connsiteY4" fmla="*/ 2040266 h 2040266"/>
              <a:gd name="connsiteX5" fmla="*/ 7335 w 2080838"/>
              <a:gd name="connsiteY5" fmla="*/ 1884284 h 2040266"/>
              <a:gd name="connsiteX6" fmla="*/ 2080838 w 2080838"/>
              <a:gd name="connsiteY6" fmla="*/ 0 h 20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0838" h="2040266">
                <a:moveTo>
                  <a:pt x="2080838" y="0"/>
                </a:moveTo>
                <a:lnTo>
                  <a:pt x="2080838" y="358463"/>
                </a:lnTo>
                <a:cubicBezTo>
                  <a:pt x="1186315" y="362211"/>
                  <a:pt x="452562" y="1043432"/>
                  <a:pt x="364585" y="1914772"/>
                </a:cubicBezTo>
                <a:lnTo>
                  <a:pt x="358305" y="2040266"/>
                </a:lnTo>
                <a:lnTo>
                  <a:pt x="0" y="2040266"/>
                </a:lnTo>
                <a:lnTo>
                  <a:pt x="7335" y="1884284"/>
                </a:lnTo>
                <a:cubicBezTo>
                  <a:pt x="110755" y="829616"/>
                  <a:pt x="998301" y="3748"/>
                  <a:pt x="2080838" y="0"/>
                </a:cubicBez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4" name="Tijdelijke aanduiding voor tekst 93">
            <a:extLst>
              <a:ext uri="{FF2B5EF4-FFF2-40B4-BE49-F238E27FC236}">
                <a16:creationId xmlns:a16="http://schemas.microsoft.com/office/drawing/2014/main" id="{211DE700-1F7D-18A1-58C5-6DC2C18472D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80026" y="5188611"/>
            <a:ext cx="2783576" cy="1344536"/>
          </a:xfrm>
          <a:custGeom>
            <a:avLst/>
            <a:gdLst>
              <a:gd name="connsiteX0" fmla="*/ 2379304 w 2783576"/>
              <a:gd name="connsiteY0" fmla="*/ 408718 h 1344536"/>
              <a:gd name="connsiteX1" fmla="*/ 2761623 w 2783576"/>
              <a:gd name="connsiteY1" fmla="*/ 1122021 h 1344536"/>
              <a:gd name="connsiteX2" fmla="*/ 2783576 w 2783576"/>
              <a:gd name="connsiteY2" fmla="*/ 1344536 h 1344536"/>
              <a:gd name="connsiteX3" fmla="*/ 2427512 w 2783576"/>
              <a:gd name="connsiteY3" fmla="*/ 1344536 h 1344536"/>
              <a:gd name="connsiteX4" fmla="*/ 2415576 w 2783576"/>
              <a:gd name="connsiteY4" fmla="*/ 1207159 h 1344536"/>
              <a:gd name="connsiteX5" fmla="*/ 2125595 w 2783576"/>
              <a:gd name="connsiteY5" fmla="*/ 662427 h 1344536"/>
              <a:gd name="connsiteX6" fmla="*/ 1385659 w 2783576"/>
              <a:gd name="connsiteY6" fmla="*/ 0 h 1344536"/>
              <a:gd name="connsiteX7" fmla="*/ 1385659 w 2783576"/>
              <a:gd name="connsiteY7" fmla="*/ 358463 h 1344536"/>
              <a:gd name="connsiteX8" fmla="*/ 383875 w 2783576"/>
              <a:gd name="connsiteY8" fmla="*/ 1211570 h 1344536"/>
              <a:gd name="connsiteX9" fmla="*/ 373581 w 2783576"/>
              <a:gd name="connsiteY9" fmla="*/ 1344536 h 1344536"/>
              <a:gd name="connsiteX10" fmla="*/ 0 w 2783576"/>
              <a:gd name="connsiteY10" fmla="*/ 1344536 h 1344536"/>
              <a:gd name="connsiteX11" fmla="*/ 10437 w 2783576"/>
              <a:gd name="connsiteY11" fmla="*/ 1179751 h 1344536"/>
              <a:gd name="connsiteX12" fmla="*/ 399893 w 2783576"/>
              <a:gd name="connsiteY12" fmla="*/ 415988 h 1344536"/>
              <a:gd name="connsiteX13" fmla="*/ 1385659 w 2783576"/>
              <a:gd name="connsiteY13" fmla="*/ 0 h 134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3576" h="1344536">
                <a:moveTo>
                  <a:pt x="2379304" y="408718"/>
                </a:moveTo>
                <a:cubicBezTo>
                  <a:pt x="2575986" y="604815"/>
                  <a:pt x="2707991" y="853635"/>
                  <a:pt x="2761623" y="1122021"/>
                </a:cubicBezTo>
                <a:lnTo>
                  <a:pt x="2783576" y="1344536"/>
                </a:lnTo>
                <a:lnTo>
                  <a:pt x="2427512" y="1344536"/>
                </a:lnTo>
                <a:lnTo>
                  <a:pt x="2415576" y="1207159"/>
                </a:lnTo>
                <a:cubicBezTo>
                  <a:pt x="2383427" y="1009611"/>
                  <a:pt x="2290747" y="818951"/>
                  <a:pt x="2125595" y="662427"/>
                </a:cubicBezTo>
                <a:close/>
                <a:moveTo>
                  <a:pt x="1385659" y="0"/>
                </a:moveTo>
                <a:lnTo>
                  <a:pt x="1385659" y="358463"/>
                </a:lnTo>
                <a:cubicBezTo>
                  <a:pt x="788288" y="374887"/>
                  <a:pt x="455627" y="770183"/>
                  <a:pt x="383875" y="1211570"/>
                </a:cubicBezTo>
                <a:lnTo>
                  <a:pt x="373581" y="1344536"/>
                </a:lnTo>
                <a:lnTo>
                  <a:pt x="0" y="1344536"/>
                </a:lnTo>
                <a:lnTo>
                  <a:pt x="10437" y="1179751"/>
                </a:lnTo>
                <a:cubicBezTo>
                  <a:pt x="48849" y="906071"/>
                  <a:pt x="172827" y="638814"/>
                  <a:pt x="399893" y="415988"/>
                </a:cubicBezTo>
                <a:cubicBezTo>
                  <a:pt x="659957" y="151619"/>
                  <a:pt x="1014788" y="1878"/>
                  <a:pt x="1385659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40696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6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3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 build="p"/>
      <p:bldP spid="8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0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2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animBg="1">
        <p:tmplLst>
          <p:tmpl>
            <p:tnLst>
              <p:par>
                <p:cTn presetID="21" presetClass="entr" presetSubtype="2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heel(2)">
                      <p:cBhvr>
                        <p:cTn dur="750"/>
                        <p:tgtEl>
                          <p:spTgt spid="9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OOFDSTUK DIA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hthoek 94">
            <a:extLst>
              <a:ext uri="{FF2B5EF4-FFF2-40B4-BE49-F238E27FC236}">
                <a16:creationId xmlns:a16="http://schemas.microsoft.com/office/drawing/2014/main" id="{814E2943-5A72-2D4B-8C16-DE57B87FD2AE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nl-NL" sz="16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A5870BC-7A99-76B3-FC82-81EFEC02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02538" y="895862"/>
            <a:ext cx="2689462" cy="890240"/>
          </a:xfrm>
          <a:prstGeom prst="rect">
            <a:avLst/>
          </a:prstGeom>
        </p:spPr>
      </p:pic>
      <p:sp>
        <p:nvSpPr>
          <p:cNvPr id="9" name="Tijdelijke aanduiding voor afbeelding 16">
            <a:extLst>
              <a:ext uri="{FF2B5EF4-FFF2-40B4-BE49-F238E27FC236}">
                <a16:creationId xmlns:a16="http://schemas.microsoft.com/office/drawing/2014/main" id="{C0BA9DA0-2C21-213C-719F-8A3CE9C024D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999" y="360000"/>
            <a:ext cx="6802538" cy="6138000"/>
          </a:xfrm>
          <a:prstGeom prst="roundRect">
            <a:avLst>
              <a:gd name="adj" fmla="val 1378"/>
            </a:avLst>
          </a:prstGeom>
          <a:solidFill>
            <a:schemeClr val="bg1">
              <a:lumMod val="95000"/>
            </a:schemeClr>
          </a:solidFill>
        </p:spPr>
        <p:txBody>
          <a:bodyPr lIns="360000" tIns="0" rIns="360000" bIns="19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2D4E6C4C-484A-0E79-F9E7-8E527A1B46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03757" y="2097089"/>
            <a:ext cx="5828243" cy="4087812"/>
          </a:xfrm>
          <a:prstGeom prst="roundRect">
            <a:avLst>
              <a:gd name="adj" fmla="val 2154"/>
            </a:avLst>
          </a:prstGeom>
          <a:solidFill>
            <a:schemeClr val="accent4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grpSp>
        <p:nvGrpSpPr>
          <p:cNvPr id="10" name="GRID" hidden="1">
            <a:extLst>
              <a:ext uri="{FF2B5EF4-FFF2-40B4-BE49-F238E27FC236}">
                <a16:creationId xmlns:a16="http://schemas.microsoft.com/office/drawing/2014/main" id="{4997365D-6E85-14C2-2C98-3B5C217A6C6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A6729EF-8FB7-0B04-5EE8-A3EF40EE76E8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4F2D30E-5124-20EA-0C9E-B189020CA5C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F3946BF-D997-355F-770F-1F80DAAECB70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DB6A83-CC82-F2CC-CD69-65F8067356A2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1B3A7F5E-22B3-55B3-A9C8-12A1F68C47D9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A6D7BAD-BED9-3FB7-1B00-27DC9B44C43D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746A5F3B-3DF6-F22B-6B08-E2258D7BAA0F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444184C5-79D2-588C-4628-9027E5C06671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70C31C03-E57D-6A22-7FDF-75C52DA696F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629F3915-6137-11CD-976A-802DD921076F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BE993F29-A593-B160-5C86-0CDCA11E0935}"/>
                </a:ext>
              </a:extLst>
            </p:cNvPr>
            <p:cNvSpPr/>
            <p:nvPr userDrawn="1"/>
          </p:nvSpPr>
          <p:spPr>
            <a:xfrm>
              <a:off x="7162538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A71DEDF-37F1-4689-8FA1-5E743C7DD6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21116" y="2573811"/>
            <a:ext cx="4788233" cy="2182804"/>
          </a:xfrm>
        </p:spPr>
        <p:txBody>
          <a:bodyPr anchor="b"/>
          <a:lstStyle>
            <a:lvl1pPr algn="l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nl-NL" noProof="0" dirty="0"/>
              <a:t>Titel van de presentatie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EA18CD7-32A7-41E4-9DF7-7259FA2187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521117" y="5241742"/>
            <a:ext cx="4788234" cy="412932"/>
          </a:xfrm>
        </p:spPr>
        <p:txBody>
          <a:bodyPr anchor="t"/>
          <a:lstStyle>
            <a:lvl1pPr marL="0" indent="0" algn="l">
              <a:buNone/>
              <a:defRPr sz="280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noProof="0" dirty="0"/>
              <a:t>Subtitel | Naam spreker | Plaats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494CA00-555D-4751-8668-226BC887C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8000" y="7315200"/>
            <a:ext cx="4114800" cy="151790"/>
          </a:xfrm>
        </p:spPr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1BBC6E-F9BF-4357-8F2F-8FFB4D000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9402" y="7315200"/>
            <a:ext cx="284597" cy="151790"/>
          </a:xfrm>
        </p:spPr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7D3AA19E-3DC8-4556-BC42-05B65FEB6237}"/>
              </a:ext>
            </a:extLst>
          </p:cNvPr>
          <p:cNvSpPr/>
          <p:nvPr userDrawn="1"/>
        </p:nvSpPr>
        <p:spPr>
          <a:xfrm>
            <a:off x="0" y="-429492"/>
            <a:ext cx="298139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HOOFDSTUK DIA #2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EE87C3EC-CDFD-DFA6-B289-F6640EF39B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0000" y="3484712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0" name="Tijdelijke aanduiding voor tekst 89">
            <a:extLst>
              <a:ext uri="{FF2B5EF4-FFF2-40B4-BE49-F238E27FC236}">
                <a16:creationId xmlns:a16="http://schemas.microsoft.com/office/drawing/2014/main" id="{97A79917-E9B4-708E-53EC-8D6E09BE2E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000" y="2791409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2" name="Tijdelijke aanduiding voor tekst 91">
            <a:extLst>
              <a:ext uri="{FF2B5EF4-FFF2-40B4-BE49-F238E27FC236}">
                <a16:creationId xmlns:a16="http://schemas.microsoft.com/office/drawing/2014/main" id="{50FEC89E-85AA-17DF-A4BD-3EBA08326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83033" y="4492881"/>
            <a:ext cx="2080838" cy="2040266"/>
          </a:xfrm>
          <a:custGeom>
            <a:avLst/>
            <a:gdLst>
              <a:gd name="connsiteX0" fmla="*/ 2080838 w 2080838"/>
              <a:gd name="connsiteY0" fmla="*/ 0 h 2040266"/>
              <a:gd name="connsiteX1" fmla="*/ 2080838 w 2080838"/>
              <a:gd name="connsiteY1" fmla="*/ 358463 h 2040266"/>
              <a:gd name="connsiteX2" fmla="*/ 364585 w 2080838"/>
              <a:gd name="connsiteY2" fmla="*/ 1914772 h 2040266"/>
              <a:gd name="connsiteX3" fmla="*/ 358305 w 2080838"/>
              <a:gd name="connsiteY3" fmla="*/ 2040266 h 2040266"/>
              <a:gd name="connsiteX4" fmla="*/ 0 w 2080838"/>
              <a:gd name="connsiteY4" fmla="*/ 2040266 h 2040266"/>
              <a:gd name="connsiteX5" fmla="*/ 7335 w 2080838"/>
              <a:gd name="connsiteY5" fmla="*/ 1884284 h 2040266"/>
              <a:gd name="connsiteX6" fmla="*/ 2080838 w 2080838"/>
              <a:gd name="connsiteY6" fmla="*/ 0 h 20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0838" h="2040266">
                <a:moveTo>
                  <a:pt x="2080838" y="0"/>
                </a:moveTo>
                <a:lnTo>
                  <a:pt x="2080838" y="358463"/>
                </a:lnTo>
                <a:cubicBezTo>
                  <a:pt x="1186315" y="362211"/>
                  <a:pt x="452562" y="1043432"/>
                  <a:pt x="364585" y="1914772"/>
                </a:cubicBezTo>
                <a:lnTo>
                  <a:pt x="358305" y="2040266"/>
                </a:lnTo>
                <a:lnTo>
                  <a:pt x="0" y="2040266"/>
                </a:lnTo>
                <a:lnTo>
                  <a:pt x="7335" y="1884284"/>
                </a:lnTo>
                <a:cubicBezTo>
                  <a:pt x="110755" y="829616"/>
                  <a:pt x="998301" y="3748"/>
                  <a:pt x="2080838" y="0"/>
                </a:cubicBez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4" name="Tijdelijke aanduiding voor tekst 93">
            <a:extLst>
              <a:ext uri="{FF2B5EF4-FFF2-40B4-BE49-F238E27FC236}">
                <a16:creationId xmlns:a16="http://schemas.microsoft.com/office/drawing/2014/main" id="{211DE700-1F7D-18A1-58C5-6DC2C18472D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580026" y="5188611"/>
            <a:ext cx="2783576" cy="1344536"/>
          </a:xfrm>
          <a:custGeom>
            <a:avLst/>
            <a:gdLst>
              <a:gd name="connsiteX0" fmla="*/ 2379304 w 2783576"/>
              <a:gd name="connsiteY0" fmla="*/ 408718 h 1344536"/>
              <a:gd name="connsiteX1" fmla="*/ 2761623 w 2783576"/>
              <a:gd name="connsiteY1" fmla="*/ 1122021 h 1344536"/>
              <a:gd name="connsiteX2" fmla="*/ 2783576 w 2783576"/>
              <a:gd name="connsiteY2" fmla="*/ 1344536 h 1344536"/>
              <a:gd name="connsiteX3" fmla="*/ 2427512 w 2783576"/>
              <a:gd name="connsiteY3" fmla="*/ 1344536 h 1344536"/>
              <a:gd name="connsiteX4" fmla="*/ 2415576 w 2783576"/>
              <a:gd name="connsiteY4" fmla="*/ 1207159 h 1344536"/>
              <a:gd name="connsiteX5" fmla="*/ 2125595 w 2783576"/>
              <a:gd name="connsiteY5" fmla="*/ 662427 h 1344536"/>
              <a:gd name="connsiteX6" fmla="*/ 1385659 w 2783576"/>
              <a:gd name="connsiteY6" fmla="*/ 0 h 1344536"/>
              <a:gd name="connsiteX7" fmla="*/ 1385659 w 2783576"/>
              <a:gd name="connsiteY7" fmla="*/ 358463 h 1344536"/>
              <a:gd name="connsiteX8" fmla="*/ 383875 w 2783576"/>
              <a:gd name="connsiteY8" fmla="*/ 1211570 h 1344536"/>
              <a:gd name="connsiteX9" fmla="*/ 373581 w 2783576"/>
              <a:gd name="connsiteY9" fmla="*/ 1344536 h 1344536"/>
              <a:gd name="connsiteX10" fmla="*/ 0 w 2783576"/>
              <a:gd name="connsiteY10" fmla="*/ 1344536 h 1344536"/>
              <a:gd name="connsiteX11" fmla="*/ 10437 w 2783576"/>
              <a:gd name="connsiteY11" fmla="*/ 1179751 h 1344536"/>
              <a:gd name="connsiteX12" fmla="*/ 399893 w 2783576"/>
              <a:gd name="connsiteY12" fmla="*/ 415988 h 1344536"/>
              <a:gd name="connsiteX13" fmla="*/ 1385659 w 2783576"/>
              <a:gd name="connsiteY13" fmla="*/ 0 h 134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3576" h="1344536">
                <a:moveTo>
                  <a:pt x="2379304" y="408718"/>
                </a:moveTo>
                <a:cubicBezTo>
                  <a:pt x="2575986" y="604815"/>
                  <a:pt x="2707991" y="853635"/>
                  <a:pt x="2761623" y="1122021"/>
                </a:cubicBezTo>
                <a:lnTo>
                  <a:pt x="2783576" y="1344536"/>
                </a:lnTo>
                <a:lnTo>
                  <a:pt x="2427512" y="1344536"/>
                </a:lnTo>
                <a:lnTo>
                  <a:pt x="2415576" y="1207159"/>
                </a:lnTo>
                <a:cubicBezTo>
                  <a:pt x="2383427" y="1009611"/>
                  <a:pt x="2290747" y="818951"/>
                  <a:pt x="2125595" y="662427"/>
                </a:cubicBezTo>
                <a:close/>
                <a:moveTo>
                  <a:pt x="1385659" y="0"/>
                </a:moveTo>
                <a:lnTo>
                  <a:pt x="1385659" y="358463"/>
                </a:lnTo>
                <a:cubicBezTo>
                  <a:pt x="788288" y="374887"/>
                  <a:pt x="455627" y="770183"/>
                  <a:pt x="383875" y="1211570"/>
                </a:cubicBezTo>
                <a:lnTo>
                  <a:pt x="373581" y="1344536"/>
                </a:lnTo>
                <a:lnTo>
                  <a:pt x="0" y="1344536"/>
                </a:lnTo>
                <a:lnTo>
                  <a:pt x="10437" y="1179751"/>
                </a:lnTo>
                <a:cubicBezTo>
                  <a:pt x="48849" y="906071"/>
                  <a:pt x="172827" y="638814"/>
                  <a:pt x="399893" y="415988"/>
                </a:cubicBezTo>
                <a:cubicBezTo>
                  <a:pt x="659957" y="151619"/>
                  <a:pt x="1014788" y="1878"/>
                  <a:pt x="1385659" y="0"/>
                </a:cubicBez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96911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6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3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 build="p"/>
      <p:bldP spid="8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0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2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animBg="1">
        <p:tmplLst>
          <p:tmpl>
            <p:tnLst>
              <p:par>
                <p:cTn presetID="21" presetClass="entr" presetSubtype="2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heel(2)">
                      <p:cBhvr>
                        <p:cTn dur="750"/>
                        <p:tgtEl>
                          <p:spTgt spid="9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0B958-9951-47AD-93F8-500AA8A224BE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2168863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ALLEEN TITEL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08916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 | GEKLEURDE ACHTERGR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22">
            <a:extLst>
              <a:ext uri="{FF2B5EF4-FFF2-40B4-BE49-F238E27FC236}">
                <a16:creationId xmlns:a16="http://schemas.microsoft.com/office/drawing/2014/main" id="{79B2A038-8E48-A5E2-86D0-62519DAAD5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1" y="360000"/>
            <a:ext cx="11472000" cy="6137999"/>
          </a:xfrm>
          <a:prstGeom prst="roundRect">
            <a:avLst>
              <a:gd name="adj" fmla="val 1175"/>
            </a:avLst>
          </a:prstGeom>
          <a:solidFill>
            <a:schemeClr val="accent4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8499FAE-5EA7-4B40-A63C-F4C8B2836B9E}" type="datetime4">
              <a:rPr lang="nl-NL" smtClean="0"/>
              <a:t>23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l-NL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6856685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ALLEEN TITEL | GEKLEURDE ACHTERGROND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E8257B5F-EA21-6677-A7ED-BA6A378EBFC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AD459618-B169-A49E-45B5-7DC2268CCE3D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94BB9FA9-564A-945D-DCB5-5F0EDE36B4F7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4397CEFB-7433-2110-481D-952875392004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ACC85D20-10AB-01A8-9618-C28EB7CFB96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9932A462-BF5B-045E-DDA6-E7DBF8398386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73F931C6-D6D1-C8E3-83CD-DDCDD86A686C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EBFA785B-37F8-8222-51DE-C63D480AA2D9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EBFAD63-96C0-D0FF-4FC4-C8AFC0128C22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056E2D17-2C10-1D2A-B46B-DBCF3C2D736D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FDD30DAE-D4C2-0672-1736-0F26636E2049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45" name="Tijdelijke aanduiding voor tekst 44">
            <a:extLst>
              <a:ext uri="{FF2B5EF4-FFF2-40B4-BE49-F238E27FC236}">
                <a16:creationId xmlns:a16="http://schemas.microsoft.com/office/drawing/2014/main" id="{F086B405-9919-1770-CB94-6950726A96E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47" name="Tijdelijke aanduiding voor tekst 46">
            <a:extLst>
              <a:ext uri="{FF2B5EF4-FFF2-40B4-BE49-F238E27FC236}">
                <a16:creationId xmlns:a16="http://schemas.microsoft.com/office/drawing/2014/main" id="{F6C6DDE8-CDE0-B176-FFE7-52F08D65EF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49" name="Tijdelijke aanduiding voor tekst 48">
            <a:extLst>
              <a:ext uri="{FF2B5EF4-FFF2-40B4-BE49-F238E27FC236}">
                <a16:creationId xmlns:a16="http://schemas.microsoft.com/office/drawing/2014/main" id="{C8CFFE35-C63E-C393-9A41-28CF9BF80A8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15711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40E9FB-7D95-4A13-BEF7-A6AE8CD2E337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76418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TEKST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32060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| GEKLEURDE ACHTERGR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22">
            <a:extLst>
              <a:ext uri="{FF2B5EF4-FFF2-40B4-BE49-F238E27FC236}">
                <a16:creationId xmlns:a16="http://schemas.microsoft.com/office/drawing/2014/main" id="{79B2A038-8E48-A5E2-86D0-62519DAAD5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1" y="360000"/>
            <a:ext cx="11472000" cy="6137999"/>
          </a:xfrm>
          <a:prstGeom prst="roundRect">
            <a:avLst>
              <a:gd name="adj" fmla="val 1175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/>
        <p:txBody>
          <a:bodyPr vert="horz"/>
          <a:lstStyle>
            <a:lvl1pPr>
              <a:buClr>
                <a:schemeClr val="accent4"/>
              </a:buCl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accent4"/>
                </a:solidFill>
              </a:defRPr>
            </a:lvl5pPr>
            <a:lvl6pPr>
              <a:defRPr>
                <a:solidFill>
                  <a:schemeClr val="accent4"/>
                </a:solidFill>
              </a:defRPr>
            </a:lvl6pPr>
            <a:lvl7pPr>
              <a:buClr>
                <a:schemeClr val="accent4"/>
              </a:buClr>
              <a:defRPr>
                <a:solidFill>
                  <a:schemeClr val="bg1"/>
                </a:solidFill>
              </a:defRPr>
            </a:lvl7pPr>
            <a:lvl8pPr>
              <a:buClr>
                <a:schemeClr val="accent4"/>
              </a:buCl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15C50-C66D-4C76-8C65-ED5E58E8785B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76418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TEKST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E8257B5F-EA21-6677-A7ED-BA6A378EBFC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AD459618-B169-A49E-45B5-7DC2268CCE3D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94BB9FA9-564A-945D-DCB5-5F0EDE36B4F7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4397CEFB-7433-2110-481D-952875392004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ACC85D20-10AB-01A8-9618-C28EB7CFB96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9932A462-BF5B-045E-DDA6-E7DBF8398386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73F931C6-D6D1-C8E3-83CD-DDCDD86A686C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EBFA785B-37F8-8222-51DE-C63D480AA2D9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EBFAD63-96C0-D0FF-4FC4-C8AFC0128C22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056E2D17-2C10-1D2A-B46B-DBCF3C2D736D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FDD30DAE-D4C2-0672-1736-0F26636E2049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CA9AE72D-4B8B-F9F7-8157-D4727F5773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40F0D1CF-8AE2-6538-07C5-31B1D6C67BB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A1A4F5C-37A5-5925-A57A-061F4BADBA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24703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1 PERSO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ijdelijke aanduiding voor tekst 22">
            <a:extLst>
              <a:ext uri="{FF2B5EF4-FFF2-40B4-BE49-F238E27FC236}">
                <a16:creationId xmlns:a16="http://schemas.microsoft.com/office/drawing/2014/main" id="{33E5A1F4-37D4-60A7-7F74-F3525309FB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1" y="360000"/>
            <a:ext cx="5578559" cy="5294670"/>
          </a:xfrm>
          <a:prstGeom prst="roundRect">
            <a:avLst>
              <a:gd name="adj" fmla="val 120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93909" y="2319560"/>
            <a:ext cx="4098090" cy="856611"/>
          </a:xfrm>
        </p:spPr>
        <p:txBody>
          <a:bodyPr/>
          <a:lstStyle/>
          <a:p>
            <a:r>
              <a:rPr lang="nl-NL" noProof="0" dirty="0"/>
              <a:t>Plaats de titel van de dia van max. 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7193909" y="3536171"/>
            <a:ext cx="4098090" cy="2130536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B4086-7E9D-4DAC-B255-1125474FA0F1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358565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VOORSTELLEN | 1 PERSOON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90588" y="873125"/>
            <a:ext cx="5578559" cy="5624875"/>
          </a:xfrm>
          <a:prstGeom prst="roundRect">
            <a:avLst>
              <a:gd name="adj" fmla="val 1958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4" name="Tijdelijke aanduiding voor tekst 83">
            <a:extLst>
              <a:ext uri="{FF2B5EF4-FFF2-40B4-BE49-F238E27FC236}">
                <a16:creationId xmlns:a16="http://schemas.microsoft.com/office/drawing/2014/main" id="{02FD20DD-994B-3E9A-C4A7-91D869E1DF5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0588" y="3536172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7" name="Tijdelijke aanduiding voor tekst 86">
            <a:extLst>
              <a:ext uri="{FF2B5EF4-FFF2-40B4-BE49-F238E27FC236}">
                <a16:creationId xmlns:a16="http://schemas.microsoft.com/office/drawing/2014/main" id="{85182DE3-2E8D-861F-A1F4-4C583D8D8C6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0588" y="4398491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4DE2F4B1-B613-7147-7C3E-C1CDD5ECC61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751407" y="5293953"/>
            <a:ext cx="445851" cy="1564052"/>
          </a:xfrm>
          <a:custGeom>
            <a:avLst/>
            <a:gdLst>
              <a:gd name="connsiteX0" fmla="*/ 0 w 445851"/>
              <a:gd name="connsiteY0" fmla="*/ 0 h 1564052"/>
              <a:gd name="connsiteX1" fmla="*/ 445851 w 445851"/>
              <a:gd name="connsiteY1" fmla="*/ 0 h 1564052"/>
              <a:gd name="connsiteX2" fmla="*/ 445851 w 445851"/>
              <a:gd name="connsiteY2" fmla="*/ 1564052 h 1564052"/>
              <a:gd name="connsiteX3" fmla="*/ 0 w 445851"/>
              <a:gd name="connsiteY3" fmla="*/ 1564052 h 1564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851" h="1564052">
                <a:moveTo>
                  <a:pt x="0" y="0"/>
                </a:moveTo>
                <a:lnTo>
                  <a:pt x="445851" y="0"/>
                </a:lnTo>
                <a:lnTo>
                  <a:pt x="445851" y="1564052"/>
                </a:lnTo>
                <a:lnTo>
                  <a:pt x="0" y="1564052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2424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8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8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animBg="1"/>
      <p:bldP spid="84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8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7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9" grpId="0" animBg="1">
        <p:tmplLst>
          <p:tmpl>
            <p:tnLst>
              <p:par>
                <p:cTn presetID="2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1 PERSOON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tekst 22">
            <a:extLst>
              <a:ext uri="{FF2B5EF4-FFF2-40B4-BE49-F238E27FC236}">
                <a16:creationId xmlns:a16="http://schemas.microsoft.com/office/drawing/2014/main" id="{6CB14E22-B3BE-7EB8-8133-AD7113CE9AF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5941" y="886914"/>
            <a:ext cx="8377519" cy="3087773"/>
          </a:xfrm>
          <a:prstGeom prst="roundRect">
            <a:avLst>
              <a:gd name="adj" fmla="val 2465"/>
            </a:avLst>
          </a:prstGeom>
          <a:solidFill>
            <a:srgbClr val="FEDDE0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69389" y="1772854"/>
            <a:ext cx="3886568" cy="3890816"/>
          </a:xfrm>
          <a:prstGeom prst="roundRect">
            <a:avLst>
              <a:gd name="adj" fmla="val 1958"/>
            </a:avLst>
          </a:prstGeom>
          <a:solidFill>
            <a:schemeClr val="bg1">
              <a:lumMod val="95000"/>
            </a:schemeClr>
          </a:solidFill>
        </p:spPr>
        <p:txBody>
          <a:bodyPr lIns="360000" tIns="0" rIns="36000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1362234" y="2553939"/>
            <a:ext cx="4830344" cy="1866599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B4086-7E9D-4DAC-B255-1125474FA0F1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786567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VOORSTELLEN | 1 PERSOON #2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4" name="Tijdelijke aanduiding voor tekst 83">
            <a:extLst>
              <a:ext uri="{FF2B5EF4-FFF2-40B4-BE49-F238E27FC236}">
                <a16:creationId xmlns:a16="http://schemas.microsoft.com/office/drawing/2014/main" id="{02FD20DD-994B-3E9A-C4A7-91D869E1DF5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95941" y="3521113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7" name="Tijdelijke aanduiding voor tekst 86">
            <a:extLst>
              <a:ext uri="{FF2B5EF4-FFF2-40B4-BE49-F238E27FC236}">
                <a16:creationId xmlns:a16="http://schemas.microsoft.com/office/drawing/2014/main" id="{85182DE3-2E8D-861F-A1F4-4C583D8D8C6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95941" y="4383432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4DE2F4B1-B613-7147-7C3E-C1CDD5ECC61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756760" y="5278894"/>
            <a:ext cx="445851" cy="1564052"/>
          </a:xfrm>
          <a:custGeom>
            <a:avLst/>
            <a:gdLst>
              <a:gd name="connsiteX0" fmla="*/ 0 w 445851"/>
              <a:gd name="connsiteY0" fmla="*/ 0 h 1564052"/>
              <a:gd name="connsiteX1" fmla="*/ 445851 w 445851"/>
              <a:gd name="connsiteY1" fmla="*/ 0 h 1564052"/>
              <a:gd name="connsiteX2" fmla="*/ 445851 w 445851"/>
              <a:gd name="connsiteY2" fmla="*/ 1564052 h 1564052"/>
              <a:gd name="connsiteX3" fmla="*/ 0 w 445851"/>
              <a:gd name="connsiteY3" fmla="*/ 1564052 h 1564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851" h="1564052">
                <a:moveTo>
                  <a:pt x="0" y="0"/>
                </a:moveTo>
                <a:lnTo>
                  <a:pt x="445851" y="0"/>
                </a:lnTo>
                <a:lnTo>
                  <a:pt x="445851" y="1564052"/>
                </a:lnTo>
                <a:lnTo>
                  <a:pt x="0" y="1564052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2" name="Tijdelijke aanduiding voor verticale tekst 2">
            <a:extLst>
              <a:ext uri="{FF2B5EF4-FFF2-40B4-BE49-F238E27FC236}">
                <a16:creationId xmlns:a16="http://schemas.microsoft.com/office/drawing/2014/main" id="{9458D784-5167-3DAD-B5EC-B5AA884EAF4E}"/>
              </a:ext>
            </a:extLst>
          </p:cNvPr>
          <p:cNvSpPr>
            <a:spLocks noGrp="1"/>
          </p:cNvSpPr>
          <p:nvPr>
            <p:ph type="body" orient="vert" idx="21" hasCustomPrompt="1"/>
          </p:nvPr>
        </p:nvSpPr>
        <p:spPr>
          <a:xfrm>
            <a:off x="1362234" y="1193152"/>
            <a:ext cx="4098090" cy="564211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234" y="1772854"/>
            <a:ext cx="4830344" cy="623125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nl-NL" noProof="0"/>
              <a:t>Voornaam + Achternaam</a:t>
            </a:r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33818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4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8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7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8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9" grpId="0" animBg="1">
        <p:tmplLst>
          <p:tmpl>
            <p:tnLst>
              <p:par>
                <p:cTn presetID="22" presetClass="entr" presetSubtype="4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2 MENS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jdelijke aanduiding voor tekst 22">
            <a:extLst>
              <a:ext uri="{FF2B5EF4-FFF2-40B4-BE49-F238E27FC236}">
                <a16:creationId xmlns:a16="http://schemas.microsoft.com/office/drawing/2014/main" id="{92CC53C0-7DCD-4019-D663-C9451418A5B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74335" y="360001"/>
            <a:ext cx="7357665" cy="3956002"/>
          </a:xfrm>
          <a:prstGeom prst="roundRect">
            <a:avLst>
              <a:gd name="adj" fmla="val 1763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873125"/>
            <a:ext cx="3214335" cy="1790969"/>
          </a:xfrm>
        </p:spPr>
        <p:txBody>
          <a:bodyPr anchor="t"/>
          <a:lstStyle>
            <a:lvl1pPr>
              <a:defRPr/>
            </a:lvl1pPr>
          </a:lstStyle>
          <a:p>
            <a:r>
              <a:rPr lang="nl-NL" noProof="0" dirty="0"/>
              <a:t>Plaats de titel van de dia hier van maximaal 3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E2802-50B8-41EC-B8FD-9619F7CF03A7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137351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VOORSTELLEN | 2 MENSEN</a:t>
            </a:r>
          </a:p>
        </p:txBody>
      </p:sp>
      <p:sp>
        <p:nvSpPr>
          <p:cNvPr id="3" name="Tijdelijke aanduiding voor afbeelding 16">
            <a:extLst>
              <a:ext uri="{FF2B5EF4-FFF2-40B4-BE49-F238E27FC236}">
                <a16:creationId xmlns:a16="http://schemas.microsoft.com/office/drawing/2014/main" id="{D771A336-D896-4DB2-C13D-D76ADF1EBB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081001" y="1625742"/>
            <a:ext cx="2960593" cy="3007491"/>
          </a:xfrm>
          <a:prstGeom prst="roundRect">
            <a:avLst>
              <a:gd name="adj" fmla="val 3079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grpSp>
        <p:nvGrpSpPr>
          <p:cNvPr id="16" name="GRID" hidden="1">
            <a:extLst>
              <a:ext uri="{FF2B5EF4-FFF2-40B4-BE49-F238E27FC236}">
                <a16:creationId xmlns:a16="http://schemas.microsoft.com/office/drawing/2014/main" id="{187BD70F-43D8-DF21-0DA9-EEFB418F73B8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CA830A9A-C9AD-A9A9-C488-19F22B536867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F79F48E1-3E24-3A80-A5B7-5F30D4DFC07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D3397916-A7E3-1A35-2963-4155EA621437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FD11298E-C06D-F20D-44EC-D4A6B10602E9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C7B3CFA3-06F0-9CCA-A130-882A31EF5B20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7AC6291F-FFB2-78F0-D515-DD4037AE503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13E35E0D-3AE7-7605-2A0E-FA3BFCE49181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C865D2B8-2108-2CA6-1A74-59E3F2157B43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13FD033B-EFD4-CE51-084F-09FA4C42D28E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30D703DC-8B0C-33E6-52C5-E3AE4935CBB8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9514FEE0-8A55-E618-6CEB-9B5AA3CE07AB}"/>
                </a:ext>
              </a:extLst>
            </p:cNvPr>
            <p:cNvSpPr/>
            <p:nvPr userDrawn="1"/>
          </p:nvSpPr>
          <p:spPr>
            <a:xfrm>
              <a:off x="4474335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8" name="Tijdelijke aanduiding voor afbeelding 16">
            <a:extLst>
              <a:ext uri="{FF2B5EF4-FFF2-40B4-BE49-F238E27FC236}">
                <a16:creationId xmlns:a16="http://schemas.microsoft.com/office/drawing/2014/main" id="{89EA036B-A2C6-56CC-B333-4C7E0C390E3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348757" y="1625742"/>
            <a:ext cx="2960593" cy="3007491"/>
          </a:xfrm>
          <a:prstGeom prst="roundRect">
            <a:avLst>
              <a:gd name="adj" fmla="val 3079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9" name="Tijdelijke aanduiding voor tekst 28">
            <a:extLst>
              <a:ext uri="{FF2B5EF4-FFF2-40B4-BE49-F238E27FC236}">
                <a16:creationId xmlns:a16="http://schemas.microsoft.com/office/drawing/2014/main" id="{1D5C6132-6B4B-6A06-989D-621F37CFC7A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169775" y="2688793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0" name="Tijdelijke aanduiding voor tekst 29">
            <a:extLst>
              <a:ext uri="{FF2B5EF4-FFF2-40B4-BE49-F238E27FC236}">
                <a16:creationId xmlns:a16="http://schemas.microsoft.com/office/drawing/2014/main" id="{517D874F-3E85-A427-2C23-547517696C4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69775" y="3551112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93724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/>
      <p:bldP spid="28" grpId="0" animBg="1"/>
      <p:bldP spid="29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2 MENSEN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tekst 22">
            <a:extLst>
              <a:ext uri="{FF2B5EF4-FFF2-40B4-BE49-F238E27FC236}">
                <a16:creationId xmlns:a16="http://schemas.microsoft.com/office/drawing/2014/main" id="{0884D99F-34FE-5058-8DF4-D11B2285B4E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603167" y="3216748"/>
            <a:ext cx="3138833" cy="3207798"/>
          </a:xfrm>
          <a:prstGeom prst="roundRect">
            <a:avLst>
              <a:gd name="adj" fmla="val 2038"/>
            </a:avLst>
          </a:prstGeom>
          <a:solidFill>
            <a:srgbClr val="FDDCDE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1" name="Tijdelijke aanduiding voor tekst 22">
            <a:extLst>
              <a:ext uri="{FF2B5EF4-FFF2-40B4-BE49-F238E27FC236}">
                <a16:creationId xmlns:a16="http://schemas.microsoft.com/office/drawing/2014/main" id="{6FEEEBD7-FAF3-62E4-B9DB-B08F176568F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34999" y="1046909"/>
            <a:ext cx="3138833" cy="3207798"/>
          </a:xfrm>
          <a:prstGeom prst="roundRect">
            <a:avLst>
              <a:gd name="adj" fmla="val 203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4438064"/>
            <a:ext cx="6770800" cy="1211583"/>
          </a:xfrm>
        </p:spPr>
        <p:txBody>
          <a:bodyPr anchor="b"/>
          <a:lstStyle>
            <a:lvl1pPr>
              <a:defRPr/>
            </a:lvl1pPr>
          </a:lstStyle>
          <a:p>
            <a:r>
              <a:rPr lang="nl-NL" noProof="0"/>
              <a:t>Even voorstellen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E2802-50B8-41EC-B8FD-9619F7CF03A7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565352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VOORSTELLEN | 2 MENSEN #2</a:t>
            </a:r>
          </a:p>
        </p:txBody>
      </p:sp>
      <p:sp>
        <p:nvSpPr>
          <p:cNvPr id="3" name="Tijdelijke aanduiding voor afbeelding 16">
            <a:extLst>
              <a:ext uri="{FF2B5EF4-FFF2-40B4-BE49-F238E27FC236}">
                <a16:creationId xmlns:a16="http://schemas.microsoft.com/office/drawing/2014/main" id="{D771A336-D896-4DB2-C13D-D76ADF1EBB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64022" y="873125"/>
            <a:ext cx="2960593" cy="3007491"/>
          </a:xfrm>
          <a:prstGeom prst="roundRect">
            <a:avLst>
              <a:gd name="adj" fmla="val 3079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grpSp>
        <p:nvGrpSpPr>
          <p:cNvPr id="16" name="GRID" hidden="1">
            <a:extLst>
              <a:ext uri="{FF2B5EF4-FFF2-40B4-BE49-F238E27FC236}">
                <a16:creationId xmlns:a16="http://schemas.microsoft.com/office/drawing/2014/main" id="{187BD70F-43D8-DF21-0DA9-EEFB418F73B8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CA830A9A-C9AD-A9A9-C488-19F22B536867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F79F48E1-3E24-3A80-A5B7-5F30D4DFC07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D3397916-A7E3-1A35-2963-4155EA621437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FD11298E-C06D-F20D-44EC-D4A6B10602E9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C7B3CFA3-06F0-9CCA-A130-882A31EF5B20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7AC6291F-FFB2-78F0-D515-DD4037AE503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13E35E0D-3AE7-7605-2A0E-FA3BFCE49181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C865D2B8-2108-2CA6-1A74-59E3F2157B43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13FD033B-EFD4-CE51-084F-09FA4C42D28E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30D703DC-8B0C-33E6-52C5-E3AE4935CBB8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9514FEE0-8A55-E618-6CEB-9B5AA3CE07AB}"/>
                </a:ext>
              </a:extLst>
            </p:cNvPr>
            <p:cNvSpPr/>
            <p:nvPr userDrawn="1"/>
          </p:nvSpPr>
          <p:spPr>
            <a:xfrm>
              <a:off x="4474335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8" name="Tijdelijke aanduiding voor afbeelding 16">
            <a:extLst>
              <a:ext uri="{FF2B5EF4-FFF2-40B4-BE49-F238E27FC236}">
                <a16:creationId xmlns:a16="http://schemas.microsoft.com/office/drawing/2014/main" id="{89EA036B-A2C6-56CC-B333-4C7E0C390E37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8348757" y="2655639"/>
            <a:ext cx="2960593" cy="3007491"/>
          </a:xfrm>
          <a:prstGeom prst="roundRect">
            <a:avLst>
              <a:gd name="adj" fmla="val 3079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10784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animBg="1"/>
      <p:bldP spid="28" grpId="0" animBg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ORSTELLEN | 5 MENS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jdelijke aanduiding voor tekst 22">
            <a:extLst>
              <a:ext uri="{FF2B5EF4-FFF2-40B4-BE49-F238E27FC236}">
                <a16:creationId xmlns:a16="http://schemas.microsoft.com/office/drawing/2014/main" id="{92CC53C0-7DCD-4019-D663-C9451418A5B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1" y="3801978"/>
            <a:ext cx="11471999" cy="2696021"/>
          </a:xfrm>
          <a:prstGeom prst="roundRect">
            <a:avLst>
              <a:gd name="adj" fmla="val 3588"/>
            </a:avLst>
          </a:prstGeom>
          <a:solidFill>
            <a:schemeClr val="accent2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845E2802-50B8-41EC-B8FD-9619F7CF03A7}" type="datetime4">
              <a:rPr lang="nl-NL" smtClean="0"/>
              <a:pPr/>
              <a:t>23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nl-NL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137351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VOORSTELLEN | 5 MENSEN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7648053-08BF-5502-F4C2-C99DB68772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96B82153-0ED0-4892-18AF-C5969E03643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454E1E74-2D6C-A76F-9BA4-16EA193C25D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" name="Tijdelijke aanduiding voor afbeelding 16">
            <a:extLst>
              <a:ext uri="{FF2B5EF4-FFF2-40B4-BE49-F238E27FC236}">
                <a16:creationId xmlns:a16="http://schemas.microsoft.com/office/drawing/2014/main" id="{D771A336-D896-4DB2-C13D-D76ADF1EBBE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0000" y="2097088"/>
            <a:ext cx="1771695" cy="2474912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1" name="Tijdelijke aanduiding voor afbeelding 16">
            <a:extLst>
              <a:ext uri="{FF2B5EF4-FFF2-40B4-BE49-F238E27FC236}">
                <a16:creationId xmlns:a16="http://schemas.microsoft.com/office/drawing/2014/main" id="{A6491C10-8F42-7855-D906-8A37F8AE2AC1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059346" y="2097088"/>
            <a:ext cx="1771695" cy="2474912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2" name="Tijdelijke aanduiding voor afbeelding 16">
            <a:extLst>
              <a:ext uri="{FF2B5EF4-FFF2-40B4-BE49-F238E27FC236}">
                <a16:creationId xmlns:a16="http://schemas.microsoft.com/office/drawing/2014/main" id="{E7F60014-37AB-7AA6-B40D-18A8FBB54EF3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218692" y="2097088"/>
            <a:ext cx="1771695" cy="2474912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3" name="Tijdelijke aanduiding voor afbeelding 16">
            <a:extLst>
              <a:ext uri="{FF2B5EF4-FFF2-40B4-BE49-F238E27FC236}">
                <a16:creationId xmlns:a16="http://schemas.microsoft.com/office/drawing/2014/main" id="{ACCF311F-B895-72C3-3503-53424702A3E1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378038" y="2097088"/>
            <a:ext cx="1771695" cy="2474912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4" name="Tijdelijke aanduiding voor afbeelding 16">
            <a:extLst>
              <a:ext uri="{FF2B5EF4-FFF2-40B4-BE49-F238E27FC236}">
                <a16:creationId xmlns:a16="http://schemas.microsoft.com/office/drawing/2014/main" id="{73D2F6B1-539B-62C5-DBB4-C87EB74A71C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537384" y="2097088"/>
            <a:ext cx="1771695" cy="2474912"/>
          </a:xfrm>
          <a:prstGeom prst="roundRect">
            <a:avLst>
              <a:gd name="adj" fmla="val 5251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</p:spTree>
    <p:extLst>
      <p:ext uri="{BB962C8B-B14F-4D97-AF65-F5344CB8AC3E}">
        <p14:creationId xmlns:p14="http://schemas.microsoft.com/office/powerpoint/2010/main" val="107192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AFBEELDING | 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900000"/>
            <a:ext cx="4836000" cy="856611"/>
          </a:xfrm>
        </p:spPr>
        <p:txBody>
          <a:bodyPr/>
          <a:lstStyle/>
          <a:p>
            <a:r>
              <a:rPr lang="nl-NL" noProof="0" dirty="0"/>
              <a:t>Plaats de titel van de dia van max. 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900000" y="2116611"/>
            <a:ext cx="4836000" cy="3538064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8E25A-DC43-413C-91D0-3990AB595891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3859839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TEKST + AFBEELDING | M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456000" y="360000"/>
            <a:ext cx="5376000" cy="6138000"/>
          </a:xfrm>
          <a:prstGeom prst="roundRect">
            <a:avLst>
              <a:gd name="adj" fmla="val 868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34655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498FE52C-BAD0-FCCA-6C09-AF582B5634D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1580" y="1"/>
            <a:ext cx="4716000" cy="1410404"/>
          </a:xfrm>
          <a:custGeom>
            <a:avLst/>
            <a:gdLst>
              <a:gd name="connsiteX0" fmla="*/ 0 w 5590349"/>
              <a:gd name="connsiteY0" fmla="*/ 0 h 1410404"/>
              <a:gd name="connsiteX1" fmla="*/ 5590349 w 5590349"/>
              <a:gd name="connsiteY1" fmla="*/ 0 h 1410404"/>
              <a:gd name="connsiteX2" fmla="*/ 5590349 w 5590349"/>
              <a:gd name="connsiteY2" fmla="*/ 1329456 h 1410404"/>
              <a:gd name="connsiteX3" fmla="*/ 5509401 w 5590349"/>
              <a:gd name="connsiteY3" fmla="*/ 1410404 h 1410404"/>
              <a:gd name="connsiteX4" fmla="*/ 4633342 w 5590349"/>
              <a:gd name="connsiteY4" fmla="*/ 1410404 h 1410404"/>
              <a:gd name="connsiteX5" fmla="*/ 957007 w 5590349"/>
              <a:gd name="connsiteY5" fmla="*/ 1410404 h 1410404"/>
              <a:gd name="connsiteX6" fmla="*/ 80948 w 5590349"/>
              <a:gd name="connsiteY6" fmla="*/ 1410404 h 1410404"/>
              <a:gd name="connsiteX7" fmla="*/ 0 w 5590349"/>
              <a:gd name="connsiteY7" fmla="*/ 1329456 h 1410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90349" h="1410404">
                <a:moveTo>
                  <a:pt x="0" y="0"/>
                </a:moveTo>
                <a:lnTo>
                  <a:pt x="5590349" y="0"/>
                </a:lnTo>
                <a:lnTo>
                  <a:pt x="5590349" y="1329456"/>
                </a:lnTo>
                <a:cubicBezTo>
                  <a:pt x="5590349" y="1374162"/>
                  <a:pt x="5554107" y="1410404"/>
                  <a:pt x="5509401" y="1410404"/>
                </a:cubicBezTo>
                <a:lnTo>
                  <a:pt x="4633342" y="1410404"/>
                </a:lnTo>
                <a:lnTo>
                  <a:pt x="957007" y="1410404"/>
                </a:lnTo>
                <a:lnTo>
                  <a:pt x="80948" y="1410404"/>
                </a:lnTo>
                <a:cubicBezTo>
                  <a:pt x="36242" y="1410404"/>
                  <a:pt x="0" y="1374162"/>
                  <a:pt x="0" y="1329456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afbeelding 16">
            <a:extLst>
              <a:ext uri="{FF2B5EF4-FFF2-40B4-BE49-F238E27FC236}">
                <a16:creationId xmlns:a16="http://schemas.microsoft.com/office/drawing/2014/main" id="{634DBDA6-0AF2-2862-D37B-CE633F4EEE54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717200" y="360000"/>
            <a:ext cx="4114800" cy="6138000"/>
          </a:xfrm>
          <a:prstGeom prst="roundRect">
            <a:avLst>
              <a:gd name="adj" fmla="val 1134"/>
            </a:avLst>
          </a:prstGeom>
          <a:solidFill>
            <a:schemeClr val="bg1">
              <a:lumMod val="95000"/>
            </a:schemeClr>
          </a:solidFill>
        </p:spPr>
        <p:txBody>
          <a:bodyPr lIns="396000" tIns="0" rIns="39600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4" name="Tijdelijke aanduiding voor tekst 28">
            <a:extLst>
              <a:ext uri="{FF2B5EF4-FFF2-40B4-BE49-F238E27FC236}">
                <a16:creationId xmlns:a16="http://schemas.microsoft.com/office/drawing/2014/main" id="{D0D4F3A1-26B8-BFD7-1969-67B33587103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10530" y="4765137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5" name="Tijdelijke aanduiding voor tekst 29">
            <a:extLst>
              <a:ext uri="{FF2B5EF4-FFF2-40B4-BE49-F238E27FC236}">
                <a16:creationId xmlns:a16="http://schemas.microsoft.com/office/drawing/2014/main" id="{CFD65E28-DD5A-157F-21E2-3E9EB4B4557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410530" y="5627456"/>
            <a:ext cx="1306670" cy="445851"/>
          </a:xfrm>
          <a:custGeom>
            <a:avLst/>
            <a:gdLst>
              <a:gd name="connsiteX0" fmla="*/ 0 w 1306670"/>
              <a:gd name="connsiteY0" fmla="*/ 0 h 445851"/>
              <a:gd name="connsiteX1" fmla="*/ 1306670 w 1306670"/>
              <a:gd name="connsiteY1" fmla="*/ 0 h 445851"/>
              <a:gd name="connsiteX2" fmla="*/ 1306670 w 1306670"/>
              <a:gd name="connsiteY2" fmla="*/ 445851 h 445851"/>
              <a:gd name="connsiteX3" fmla="*/ 0 w 1306670"/>
              <a:gd name="connsiteY3" fmla="*/ 445851 h 445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6670" h="445851">
                <a:moveTo>
                  <a:pt x="0" y="0"/>
                </a:moveTo>
                <a:lnTo>
                  <a:pt x="1306670" y="0"/>
                </a:lnTo>
                <a:lnTo>
                  <a:pt x="1306670" y="445851"/>
                </a:lnTo>
                <a:lnTo>
                  <a:pt x="0" y="445851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900000" y="1765528"/>
            <a:ext cx="5291930" cy="3889147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8E25A-DC43-413C-91D0-3990AB595891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1038361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TAKEN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6" name="Titel 15">
            <a:extLst>
              <a:ext uri="{FF2B5EF4-FFF2-40B4-BE49-F238E27FC236}">
                <a16:creationId xmlns:a16="http://schemas.microsoft.com/office/drawing/2014/main" id="{86AD782E-C9BB-ECE9-CD94-F20E883BB5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698900" y="487370"/>
            <a:ext cx="3407254" cy="520791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Taak</a:t>
            </a:r>
          </a:p>
        </p:txBody>
      </p:sp>
    </p:spTree>
    <p:extLst>
      <p:ext uri="{BB962C8B-B14F-4D97-AF65-F5344CB8AC3E}">
        <p14:creationId xmlns:p14="http://schemas.microsoft.com/office/powerpoint/2010/main" val="3847813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>
        <p:tmplLst>
          <p:tmpl>
            <p:tnLst>
              <p:par>
                <p:cTn presetID="22" presetClass="entr" presetSubtype="2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75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C78085F9-42F0-F3FE-5E9E-AFB35D12C6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0000" y="360000"/>
            <a:ext cx="11472000" cy="6138000"/>
          </a:xfrm>
          <a:prstGeom prst="roundRect">
            <a:avLst>
              <a:gd name="adj" fmla="val 1146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1" name="Tijdelijke aanduiding voor tekst 22">
            <a:extLst>
              <a:ext uri="{FF2B5EF4-FFF2-40B4-BE49-F238E27FC236}">
                <a16:creationId xmlns:a16="http://schemas.microsoft.com/office/drawing/2014/main" id="{C7C4F660-71D7-AB3F-0342-4E8EBA7AE0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1579" y="-96252"/>
            <a:ext cx="6436895" cy="2201278"/>
          </a:xfrm>
          <a:prstGeom prst="roundRect">
            <a:avLst>
              <a:gd name="adj" fmla="val 3486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1" y="900000"/>
            <a:ext cx="5777526" cy="85661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Plaats de titel van de dia van maximaal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D167-A398-41D8-B418-853363D1B88C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76418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TEKST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A27550D9-88F9-8842-6824-54626C5E7DB7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FDBD42E-8991-E46E-9397-7886C1956AC6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BABFB4A8-8223-8378-D50E-2CECDA083F1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DA07F15-D3EB-2414-BDA6-995FDF1995C6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49E22D9F-A73D-0437-55CF-92FD44CAB7F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67E5019B-073E-25EB-3476-552C1F25E7BD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BB31D6B6-14DE-6A46-7D79-2F4E46A631A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0556041A-F0CE-6214-007A-0EC5EA14522E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FC213C0-6DA1-8A69-7564-1AE18337B03D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E1F341C-CF0F-F801-F515-6F431E349F6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5F2F3AE2-89EB-106A-3D5B-E7D117832243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22B60649-82C0-2E59-3245-81249B09C6D2}"/>
                </a:ext>
              </a:extLst>
            </p:cNvPr>
            <p:cNvSpPr/>
            <p:nvPr userDrawn="1"/>
          </p:nvSpPr>
          <p:spPr>
            <a:xfrm>
              <a:off x="5736000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955FADE9-A9D7-77F6-36C4-596609FBE8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129DA739-534B-FAFF-C9BA-72A8FF73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B1D0B4B9-F2EB-9D6F-5061-82606F6233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6917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C78085F9-42F0-F3FE-5E9E-AFB35D12C6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0000" y="360000"/>
            <a:ext cx="11472000" cy="6138000"/>
          </a:xfrm>
          <a:prstGeom prst="roundRect">
            <a:avLst>
              <a:gd name="adj" fmla="val 1146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D167-A398-41D8-B418-853363D1B88C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2000548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Afbeelding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A27550D9-88F9-8842-6824-54626C5E7DB7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FDBD42E-8991-E46E-9397-7886C1956AC6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BABFB4A8-8223-8378-D50E-2CECDA083F1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DA07F15-D3EB-2414-BDA6-995FDF1995C6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49E22D9F-A73D-0437-55CF-92FD44CAB7F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67E5019B-073E-25EB-3476-552C1F25E7BD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BB31D6B6-14DE-6A46-7D79-2F4E46A631A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0556041A-F0CE-6214-007A-0EC5EA14522E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FC213C0-6DA1-8A69-7564-1AE18337B03D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E1F341C-CF0F-F801-F515-6F431E349F6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5F2F3AE2-89EB-106A-3D5B-E7D117832243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22B60649-82C0-2E59-3245-81249B09C6D2}"/>
                </a:ext>
              </a:extLst>
            </p:cNvPr>
            <p:cNvSpPr/>
            <p:nvPr userDrawn="1"/>
          </p:nvSpPr>
          <p:spPr>
            <a:xfrm>
              <a:off x="5736000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955FADE9-A9D7-77F6-36C4-596609FBE8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129DA739-534B-FAFF-C9BA-72A8FF73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B1D0B4B9-F2EB-9D6F-5061-82606F6233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45015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RAAG 2X +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995998" y="360000"/>
            <a:ext cx="4836002" cy="5294675"/>
          </a:xfrm>
          <a:prstGeom prst="roundRect">
            <a:avLst>
              <a:gd name="adj" fmla="val 868"/>
            </a:avLst>
          </a:prstGeom>
          <a:solidFill>
            <a:schemeClr val="bg1">
              <a:lumMod val="95000"/>
            </a:schemeClr>
          </a:solidFill>
        </p:spPr>
        <p:txBody>
          <a:bodyPr lIns="1620000" tIns="0" rIns="162000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13" name="Tijdelijke aanduiding voor tekst 22">
            <a:extLst>
              <a:ext uri="{FF2B5EF4-FFF2-40B4-BE49-F238E27FC236}">
                <a16:creationId xmlns:a16="http://schemas.microsoft.com/office/drawing/2014/main" id="{E775E1DE-55F8-BA63-D7F0-A22C0E25EA2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60001" y="4499811"/>
            <a:ext cx="7424431" cy="1998187"/>
          </a:xfrm>
          <a:prstGeom prst="roundRect">
            <a:avLst>
              <a:gd name="adj" fmla="val 4489"/>
            </a:avLst>
          </a:prstGeom>
          <a:solidFill>
            <a:srgbClr val="E6F2F8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4" name="Tijdelijke aanduiding voor verticale tekst 2">
            <a:extLst>
              <a:ext uri="{FF2B5EF4-FFF2-40B4-BE49-F238E27FC236}">
                <a16:creationId xmlns:a16="http://schemas.microsoft.com/office/drawing/2014/main" id="{D52F8A3E-24E5-4834-C88B-D18B7CA54503}"/>
              </a:ext>
            </a:extLst>
          </p:cNvPr>
          <p:cNvSpPr>
            <a:spLocks noGrp="1"/>
          </p:cNvSpPr>
          <p:nvPr>
            <p:ph type="body" orient="vert" idx="21" hasCustomPrompt="1"/>
          </p:nvPr>
        </p:nvSpPr>
        <p:spPr>
          <a:xfrm>
            <a:off x="1443789" y="4812130"/>
            <a:ext cx="5931569" cy="842545"/>
          </a:xfrm>
        </p:spPr>
        <p:txBody>
          <a:bodyPr vert="horz" anchor="ctr"/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noProof="0" dirty="0"/>
              <a:t>Vraag</a:t>
            </a:r>
          </a:p>
        </p:txBody>
      </p:sp>
      <p:sp>
        <p:nvSpPr>
          <p:cNvPr id="8" name="Tijdelijke aanduiding voor tekst 22">
            <a:extLst>
              <a:ext uri="{FF2B5EF4-FFF2-40B4-BE49-F238E27FC236}">
                <a16:creationId xmlns:a16="http://schemas.microsoft.com/office/drawing/2014/main" id="{556D937C-F974-7E8E-4DC8-08E38714F21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60001" y="2935704"/>
            <a:ext cx="7424431" cy="1419726"/>
          </a:xfrm>
          <a:prstGeom prst="roundRect">
            <a:avLst>
              <a:gd name="adj" fmla="val 4748"/>
            </a:avLst>
          </a:prstGeom>
          <a:solidFill>
            <a:srgbClr val="FFF4B9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900000"/>
            <a:ext cx="5380484" cy="856611"/>
          </a:xfrm>
        </p:spPr>
        <p:txBody>
          <a:bodyPr/>
          <a:lstStyle/>
          <a:p>
            <a:r>
              <a:rPr lang="nl-NL" noProof="0" dirty="0"/>
              <a:t>Plaats de titel van de dia van max. 2 regels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8E25A-DC43-413C-91D0-3990AB595891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>
                    <a:lumMod val="75000"/>
                  </a:schemeClr>
                </a:solidFill>
              </a:defRPr>
            </a:lvl1pPr>
          </a:lstStyle>
          <a:p>
            <a:r>
              <a:rPr lang="nl-NL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3912738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VRAAG 2X + AFBEELDING</a:t>
            </a:r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C06162D-350D-A620-D620-D35BE84ED6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E547C170-AD63-2E2D-ED21-A105A74216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3B86AAFF-5788-61E2-06A6-57C3C4F8D6F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1" name="Tijdelijke aanduiding voor verticale tekst 2">
            <a:extLst>
              <a:ext uri="{FF2B5EF4-FFF2-40B4-BE49-F238E27FC236}">
                <a16:creationId xmlns:a16="http://schemas.microsoft.com/office/drawing/2014/main" id="{772A205B-E635-EB94-6F04-62A365CFFA94}"/>
              </a:ext>
            </a:extLst>
          </p:cNvPr>
          <p:cNvSpPr>
            <a:spLocks noGrp="1"/>
          </p:cNvSpPr>
          <p:nvPr>
            <p:ph type="body" orient="vert" idx="18" hasCustomPrompt="1"/>
          </p:nvPr>
        </p:nvSpPr>
        <p:spPr>
          <a:xfrm>
            <a:off x="1443789" y="3224295"/>
            <a:ext cx="5931569" cy="842545"/>
          </a:xfrm>
        </p:spPr>
        <p:txBody>
          <a:bodyPr vert="horz" anchor="ctr"/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12" name="Tijdelijke aanduiding voor verticale tekst 2">
            <a:extLst>
              <a:ext uri="{FF2B5EF4-FFF2-40B4-BE49-F238E27FC236}">
                <a16:creationId xmlns:a16="http://schemas.microsoft.com/office/drawing/2014/main" id="{6077E61C-B248-B4BD-11E0-7647D5C38AEF}"/>
              </a:ext>
            </a:extLst>
          </p:cNvPr>
          <p:cNvSpPr>
            <a:spLocks noGrp="1"/>
          </p:cNvSpPr>
          <p:nvPr>
            <p:ph type="body" orient="vert" idx="19" hasCustomPrompt="1"/>
          </p:nvPr>
        </p:nvSpPr>
        <p:spPr>
          <a:xfrm>
            <a:off x="899999" y="2093888"/>
            <a:ext cx="5380485" cy="622884"/>
          </a:xfrm>
        </p:spPr>
        <p:txBody>
          <a:bodyPr vert="horz"/>
          <a:lstStyle>
            <a:lvl1pPr marL="0" indent="0">
              <a:buNone/>
              <a:defRPr sz="1400" b="1">
                <a:solidFill>
                  <a:schemeClr val="accent1"/>
                </a:solidFill>
              </a:defRPr>
            </a:lvl1pPr>
            <a:lvl2pPr>
              <a:defRPr sz="1400"/>
            </a:lvl2pPr>
            <a:lvl3pPr marL="355600" indent="0">
              <a:buNone/>
              <a:defRPr sz="1200"/>
            </a:lvl3pPr>
            <a:lvl4pPr>
              <a:defRPr sz="1400"/>
            </a:lvl4pPr>
            <a:lvl5pPr>
              <a:defRPr sz="1600"/>
            </a:lvl5pPr>
            <a:lvl6pPr>
              <a:defRPr sz="16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 noProof="0" dirty="0"/>
              <a:t>Inleiding</a:t>
            </a:r>
          </a:p>
        </p:txBody>
      </p:sp>
    </p:spTree>
    <p:extLst>
      <p:ext uri="{BB962C8B-B14F-4D97-AF65-F5344CB8AC3E}">
        <p14:creationId xmlns:p14="http://schemas.microsoft.com/office/powerpoint/2010/main" val="1557102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RAGEN 4X +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C78085F9-42F0-F3FE-5E9E-AFB35D12C6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0000" y="360000"/>
            <a:ext cx="11472000" cy="3249474"/>
          </a:xfrm>
          <a:prstGeom prst="roundRect">
            <a:avLst>
              <a:gd name="adj" fmla="val 1146"/>
            </a:avLst>
          </a:prstGeom>
          <a:solidFill>
            <a:schemeClr val="bg1">
              <a:lumMod val="95000"/>
            </a:schemeClr>
          </a:solidFill>
        </p:spPr>
        <p:txBody>
          <a:bodyPr lIns="4860000" tIns="0" bIns="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het pictogram hiernaast om een afbeelding in te voegen</a:t>
            </a:r>
          </a:p>
        </p:txBody>
      </p:sp>
      <p:sp>
        <p:nvSpPr>
          <p:cNvPr id="21" name="Tijdelijke aanduiding voor tekst 22">
            <a:extLst>
              <a:ext uri="{FF2B5EF4-FFF2-40B4-BE49-F238E27FC236}">
                <a16:creationId xmlns:a16="http://schemas.microsoft.com/office/drawing/2014/main" id="{C7C4F660-71D7-AB3F-0342-4E8EBA7AE04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1580" y="-96254"/>
            <a:ext cx="4714290" cy="2322096"/>
          </a:xfrm>
          <a:prstGeom prst="roundRect">
            <a:avLst>
              <a:gd name="adj" fmla="val 3486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00000" y="371029"/>
            <a:ext cx="4114800" cy="4234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Plaats de titel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D167-A398-41D8-B418-853363D1B88C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117922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VRAGEN 4X + AFBEELDING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A27550D9-88F9-8842-6824-54626C5E7DB7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FDBD42E-8991-E46E-9397-7886C1956AC6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BABFB4A8-8223-8378-D50E-2CECDA083F1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DA07F15-D3EB-2414-BDA6-995FDF1995C6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49E22D9F-A73D-0437-55CF-92FD44CAB7F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67E5019B-073E-25EB-3476-552C1F25E7BD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BB31D6B6-14DE-6A46-7D79-2F4E46A631A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0556041A-F0CE-6214-007A-0EC5EA14522E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FC213C0-6DA1-8A69-7564-1AE18337B03D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E1F341C-CF0F-F801-F515-6F431E349F6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5F2F3AE2-89EB-106A-3D5B-E7D117832243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22B60649-82C0-2E59-3245-81249B09C6D2}"/>
                </a:ext>
              </a:extLst>
            </p:cNvPr>
            <p:cNvSpPr/>
            <p:nvPr userDrawn="1"/>
          </p:nvSpPr>
          <p:spPr>
            <a:xfrm>
              <a:off x="5736000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955FADE9-A9D7-77F6-36C4-596609FBE8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129DA739-534B-FAFF-C9BA-72A8FF73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39648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B1D0B4B9-F2EB-9D6F-5061-82606F6233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" name="Tijdelijke aanduiding voor tekst 22">
            <a:extLst>
              <a:ext uri="{FF2B5EF4-FFF2-40B4-BE49-F238E27FC236}">
                <a16:creationId xmlns:a16="http://schemas.microsoft.com/office/drawing/2014/main" id="{2C6864C9-35CD-FAA7-F27A-50E3651DEE8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01579" y="2935703"/>
            <a:ext cx="3159020" cy="2718971"/>
          </a:xfrm>
          <a:prstGeom prst="roundRect">
            <a:avLst>
              <a:gd name="adj" fmla="val 474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5" name="Tijdelijke aanduiding voor verticale tekst 2">
            <a:extLst>
              <a:ext uri="{FF2B5EF4-FFF2-40B4-BE49-F238E27FC236}">
                <a16:creationId xmlns:a16="http://schemas.microsoft.com/office/drawing/2014/main" id="{D099D3DB-C546-67B1-456C-836D68A59E58}"/>
              </a:ext>
            </a:extLst>
          </p:cNvPr>
          <p:cNvSpPr>
            <a:spLocks noGrp="1"/>
          </p:cNvSpPr>
          <p:nvPr>
            <p:ph type="body" orient="vert" idx="19" hasCustomPrompt="1"/>
          </p:nvPr>
        </p:nvSpPr>
        <p:spPr>
          <a:xfrm>
            <a:off x="904048" y="3814011"/>
            <a:ext cx="2585110" cy="1588168"/>
          </a:xfrm>
        </p:spPr>
        <p:txBody>
          <a:bodyPr vert="horz" anchor="t"/>
          <a:lstStyle>
            <a:lvl1pPr marL="0" indent="0" algn="ctr">
              <a:buNone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38" name="Tijdelijke aanduiding voor tekst 22">
            <a:extLst>
              <a:ext uri="{FF2B5EF4-FFF2-40B4-BE49-F238E27FC236}">
                <a16:creationId xmlns:a16="http://schemas.microsoft.com/office/drawing/2014/main" id="{4DA0667C-A400-6B38-3012-1F986EEDC47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998064" y="2935703"/>
            <a:ext cx="2363002" cy="2718971"/>
          </a:xfrm>
          <a:prstGeom prst="roundRect">
            <a:avLst>
              <a:gd name="adj" fmla="val 4748"/>
            </a:avLst>
          </a:prstGeom>
          <a:solidFill>
            <a:srgbClr val="FDDCDE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39" name="Tijdelijke aanduiding voor verticale tekst 2">
            <a:extLst>
              <a:ext uri="{FF2B5EF4-FFF2-40B4-BE49-F238E27FC236}">
                <a16:creationId xmlns:a16="http://schemas.microsoft.com/office/drawing/2014/main" id="{640CD5AF-E237-11F8-C139-4F3589241E8B}"/>
              </a:ext>
            </a:extLst>
          </p:cNvPr>
          <p:cNvSpPr>
            <a:spLocks noGrp="1"/>
          </p:cNvSpPr>
          <p:nvPr>
            <p:ph type="body" orient="vert" idx="21" hasCustomPrompt="1"/>
          </p:nvPr>
        </p:nvSpPr>
        <p:spPr>
          <a:xfrm>
            <a:off x="4275389" y="3814011"/>
            <a:ext cx="1813059" cy="1588168"/>
          </a:xfrm>
        </p:spPr>
        <p:txBody>
          <a:bodyPr vert="horz" anchor="t"/>
          <a:lstStyle>
            <a:lvl1pPr marL="0" indent="0" algn="ctr">
              <a:buNone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40" name="Tijdelijke aanduiding voor tekst 22">
            <a:extLst>
              <a:ext uri="{FF2B5EF4-FFF2-40B4-BE49-F238E27FC236}">
                <a16:creationId xmlns:a16="http://schemas.microsoft.com/office/drawing/2014/main" id="{30874DEA-D084-DB64-6BAF-0CF9E54297B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598531" y="2935703"/>
            <a:ext cx="2363002" cy="2718971"/>
          </a:xfrm>
          <a:prstGeom prst="roundRect">
            <a:avLst>
              <a:gd name="adj" fmla="val 4748"/>
            </a:avLst>
          </a:prstGeom>
          <a:solidFill>
            <a:srgbClr val="FFF4B9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41" name="Tijdelijke aanduiding voor verticale tekst 2">
            <a:extLst>
              <a:ext uri="{FF2B5EF4-FFF2-40B4-BE49-F238E27FC236}">
                <a16:creationId xmlns:a16="http://schemas.microsoft.com/office/drawing/2014/main" id="{DF779DA0-186A-C1D6-8C98-9C07EAF3EC02}"/>
              </a:ext>
            </a:extLst>
          </p:cNvPr>
          <p:cNvSpPr>
            <a:spLocks noGrp="1"/>
          </p:cNvSpPr>
          <p:nvPr>
            <p:ph type="body" orient="vert" idx="23" hasCustomPrompt="1"/>
          </p:nvPr>
        </p:nvSpPr>
        <p:spPr>
          <a:xfrm>
            <a:off x="6873503" y="3814011"/>
            <a:ext cx="1813059" cy="1588168"/>
          </a:xfrm>
        </p:spPr>
        <p:txBody>
          <a:bodyPr vert="horz" anchor="t"/>
          <a:lstStyle>
            <a:lvl1pPr marL="0" indent="0" algn="ctr">
              <a:buNone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42" name="Tijdelijke aanduiding voor tekst 22">
            <a:extLst>
              <a:ext uri="{FF2B5EF4-FFF2-40B4-BE49-F238E27FC236}">
                <a16:creationId xmlns:a16="http://schemas.microsoft.com/office/drawing/2014/main" id="{B6973C85-2D76-CEB6-20A9-3F8EFCBBEDA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98998" y="2935703"/>
            <a:ext cx="2363002" cy="2718971"/>
          </a:xfrm>
          <a:prstGeom prst="roundRect">
            <a:avLst>
              <a:gd name="adj" fmla="val 4748"/>
            </a:avLst>
          </a:prstGeom>
          <a:solidFill>
            <a:srgbClr val="E6F2F8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43" name="Tijdelijke aanduiding voor verticale tekst 2">
            <a:extLst>
              <a:ext uri="{FF2B5EF4-FFF2-40B4-BE49-F238E27FC236}">
                <a16:creationId xmlns:a16="http://schemas.microsoft.com/office/drawing/2014/main" id="{CDC95382-ECCE-4929-6235-F96FAB6CCD32}"/>
              </a:ext>
            </a:extLst>
          </p:cNvPr>
          <p:cNvSpPr>
            <a:spLocks noGrp="1"/>
          </p:cNvSpPr>
          <p:nvPr>
            <p:ph type="body" orient="vert" idx="25" hasCustomPrompt="1"/>
          </p:nvPr>
        </p:nvSpPr>
        <p:spPr>
          <a:xfrm>
            <a:off x="9473970" y="3814011"/>
            <a:ext cx="1813059" cy="1588168"/>
          </a:xfrm>
        </p:spPr>
        <p:txBody>
          <a:bodyPr vert="horz" anchor="t"/>
          <a:lstStyle>
            <a:lvl1pPr marL="0" indent="0" algn="ctr">
              <a:buNone/>
              <a:defRPr sz="1400"/>
            </a:lvl1pPr>
            <a:lvl2pPr>
              <a:defRPr sz="1400"/>
            </a:lvl2pPr>
            <a:lvl3pPr>
              <a:defRPr sz="1200"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Vraag</a:t>
            </a:r>
          </a:p>
        </p:txBody>
      </p:sp>
      <p:sp>
        <p:nvSpPr>
          <p:cNvPr id="44" name="Tijdelijke aanduiding voor verticale tekst 2">
            <a:extLst>
              <a:ext uri="{FF2B5EF4-FFF2-40B4-BE49-F238E27FC236}">
                <a16:creationId xmlns:a16="http://schemas.microsoft.com/office/drawing/2014/main" id="{8D7E6217-FD94-8DB0-24A9-888B1B33BD1C}"/>
              </a:ext>
            </a:extLst>
          </p:cNvPr>
          <p:cNvSpPr>
            <a:spLocks noGrp="1"/>
          </p:cNvSpPr>
          <p:nvPr>
            <p:ph type="body" orient="vert" idx="26" hasCustomPrompt="1"/>
          </p:nvPr>
        </p:nvSpPr>
        <p:spPr>
          <a:xfrm>
            <a:off x="899999" y="1022450"/>
            <a:ext cx="4114801" cy="866742"/>
          </a:xfrm>
        </p:spPr>
        <p:txBody>
          <a:bodyPr vert="horz"/>
          <a:lstStyle>
            <a:lvl1pPr marL="0" indent="0">
              <a:buNone/>
              <a:defRPr sz="1400" b="0">
                <a:solidFill>
                  <a:schemeClr val="bg1"/>
                </a:solidFill>
              </a:defRPr>
            </a:lvl1pPr>
            <a:lvl2pPr>
              <a:defRPr sz="1400"/>
            </a:lvl2pPr>
            <a:lvl3pPr marL="355600" indent="0">
              <a:buNone/>
              <a:defRPr sz="1200"/>
            </a:lvl3pPr>
            <a:lvl4pPr>
              <a:defRPr sz="1400"/>
            </a:lvl4pPr>
            <a:lvl5pPr>
              <a:defRPr sz="1600"/>
            </a:lvl5pPr>
            <a:lvl6pPr>
              <a:defRPr sz="16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l-NL" noProof="0" dirty="0"/>
              <a:t>Inleiding</a:t>
            </a:r>
          </a:p>
        </p:txBody>
      </p:sp>
    </p:spTree>
    <p:extLst>
      <p:ext uri="{BB962C8B-B14F-4D97-AF65-F5344CB8AC3E}">
        <p14:creationId xmlns:p14="http://schemas.microsoft.com/office/powerpoint/2010/main" val="3767765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chiefw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C78085F9-42F0-F3FE-5E9E-AFB35D12C60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0000" y="360000"/>
            <a:ext cx="11472000" cy="3249474"/>
          </a:xfrm>
          <a:prstGeom prst="roundRect">
            <a:avLst>
              <a:gd name="adj" fmla="val 1146"/>
            </a:avLst>
          </a:prstGeom>
          <a:solidFill>
            <a:schemeClr val="bg1">
              <a:lumMod val="95000"/>
            </a:schemeClr>
          </a:solidFill>
        </p:spPr>
        <p:txBody>
          <a:bodyPr lIns="0" tIns="0" bIns="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het pictogram hiernaast om een afbeelding in te voegen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BD167-A398-41D8-B418-853363D1B88C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205184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Archiefwet</a:t>
            </a:r>
          </a:p>
        </p:txBody>
      </p:sp>
      <p:grpSp>
        <p:nvGrpSpPr>
          <p:cNvPr id="8" name="GRID" hidden="1">
            <a:extLst>
              <a:ext uri="{FF2B5EF4-FFF2-40B4-BE49-F238E27FC236}">
                <a16:creationId xmlns:a16="http://schemas.microsoft.com/office/drawing/2014/main" id="{A27550D9-88F9-8842-6824-54626C5E7DB7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FDBD42E-8991-E46E-9397-7886C1956AC6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BABFB4A8-8223-8378-D50E-2CECDA083F1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DA07F15-D3EB-2414-BDA6-995FDF1995C6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49E22D9F-A73D-0437-55CF-92FD44CAB7F0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67E5019B-073E-25EB-3476-552C1F25E7BD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BB31D6B6-14DE-6A46-7D79-2F4E46A631A3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0556041A-F0CE-6214-007A-0EC5EA14522E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4FC213C0-6DA1-8A69-7564-1AE18337B03D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E1F341C-CF0F-F801-F515-6F431E349F6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5F2F3AE2-89EB-106A-3D5B-E7D117832243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22B60649-82C0-2E59-3245-81249B09C6D2}"/>
                </a:ext>
              </a:extLst>
            </p:cNvPr>
            <p:cNvSpPr/>
            <p:nvPr userDrawn="1"/>
          </p:nvSpPr>
          <p:spPr>
            <a:xfrm>
              <a:off x="5736000" y="0"/>
              <a:ext cx="72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955FADE9-A9D7-77F6-36C4-596609FBE8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129DA739-534B-FAFF-C9BA-72A8FF7310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39648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B1D0B4B9-F2EB-9D6F-5061-82606F6233F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09941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I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hthoek 94">
            <a:extLst>
              <a:ext uri="{FF2B5EF4-FFF2-40B4-BE49-F238E27FC236}">
                <a16:creationId xmlns:a16="http://schemas.microsoft.com/office/drawing/2014/main" id="{814E2943-5A72-2D4B-8C16-DE57B87FD2AE}"/>
              </a:ext>
            </a:extLst>
          </p:cNvPr>
          <p:cNvSpPr/>
          <p:nvPr userDrawn="1"/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tIns="144000" rIns="144000" bIns="144000" rtlCol="0" anchor="ctr"/>
          <a:lstStyle/>
          <a:p>
            <a:pPr algn="ctr">
              <a:lnSpc>
                <a:spcPct val="90000"/>
              </a:lnSpc>
              <a:spcBef>
                <a:spcPts val="200"/>
              </a:spcBef>
              <a:spcAft>
                <a:spcPts val="200"/>
              </a:spcAft>
            </a:pPr>
            <a:endParaRPr lang="nl-NL" sz="16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FA5870BC-7A99-76B3-FC82-81EFEC02A1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0588" y="4970022"/>
            <a:ext cx="3229463" cy="1068986"/>
          </a:xfrm>
          <a:prstGeom prst="rect">
            <a:avLst/>
          </a:prstGeom>
        </p:spPr>
      </p:pic>
      <p:sp>
        <p:nvSpPr>
          <p:cNvPr id="9" name="Tijdelijke aanduiding voor afbeelding 16">
            <a:extLst>
              <a:ext uri="{FF2B5EF4-FFF2-40B4-BE49-F238E27FC236}">
                <a16:creationId xmlns:a16="http://schemas.microsoft.com/office/drawing/2014/main" id="{C0BA9DA0-2C21-213C-719F-8A3CE9C024D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46804" y="873124"/>
            <a:ext cx="6187094" cy="5624875"/>
          </a:xfrm>
          <a:prstGeom prst="roundRect">
            <a:avLst>
              <a:gd name="adj" fmla="val 1378"/>
            </a:avLst>
          </a:prstGeom>
          <a:solidFill>
            <a:schemeClr val="bg1">
              <a:lumMod val="95000"/>
            </a:schemeClr>
          </a:solidFill>
        </p:spPr>
        <p:txBody>
          <a:bodyPr lIns="1440000" tIns="0" rIns="1440000" bIns="126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3" name="Tijdelijke aanduiding voor tekst 22">
            <a:extLst>
              <a:ext uri="{FF2B5EF4-FFF2-40B4-BE49-F238E27FC236}">
                <a16:creationId xmlns:a16="http://schemas.microsoft.com/office/drawing/2014/main" id="{2D4E6C4C-484A-0E79-F9E7-8E527A1B46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9999" y="359999"/>
            <a:ext cx="5622078" cy="3875117"/>
          </a:xfrm>
          <a:prstGeom prst="roundRect">
            <a:avLst>
              <a:gd name="adj" fmla="val 2939"/>
            </a:avLst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grpSp>
        <p:nvGrpSpPr>
          <p:cNvPr id="10" name="GRID" hidden="1">
            <a:extLst>
              <a:ext uri="{FF2B5EF4-FFF2-40B4-BE49-F238E27FC236}">
                <a16:creationId xmlns:a16="http://schemas.microsoft.com/office/drawing/2014/main" id="{4997365D-6E85-14C2-2C98-3B5C217A6C6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A6729EF-8FB7-0B04-5EE8-A3EF40EE76E8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64F2D30E-5124-20EA-0C9E-B189020CA5CE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EF3946BF-D997-355F-770F-1F80DAAECB70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C0DB6A83-CC82-F2CC-CD69-65F8067356A2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1B3A7F5E-22B3-55B3-A9C8-12A1F68C47D9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A6D7BAD-BED9-3FB7-1B00-27DC9B44C43D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746A5F3B-3DF6-F22B-6B08-E2258D7BAA0F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444184C5-79D2-588C-4628-9027E5C06671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70C31C03-E57D-6A22-7FDF-75C52DA696F2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629F3915-6137-11CD-976A-802DD921076F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BE993F29-A593-B160-5C86-0CDCA11E0935}"/>
                </a:ext>
              </a:extLst>
            </p:cNvPr>
            <p:cNvSpPr/>
            <p:nvPr userDrawn="1"/>
          </p:nvSpPr>
          <p:spPr>
            <a:xfrm>
              <a:off x="7162538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2A71DEDF-37F1-4689-8FA1-5E743C7DD6C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89386" y="877275"/>
            <a:ext cx="4555762" cy="1240283"/>
          </a:xfrm>
        </p:spPr>
        <p:txBody>
          <a:bodyPr anchor="b"/>
          <a:lstStyle>
            <a:lvl1pPr algn="l">
              <a:defRPr sz="4800">
                <a:solidFill>
                  <a:schemeClr val="bg1"/>
                </a:solidFill>
              </a:defRPr>
            </a:lvl1pPr>
          </a:lstStyle>
          <a:p>
            <a:r>
              <a:rPr lang="nl-NL" noProof="0" dirty="0"/>
              <a:t>Titel van de presentatie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EA18CD7-32A7-41E4-9DF7-7259FA2187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00000" y="2686231"/>
            <a:ext cx="2689462" cy="1138989"/>
          </a:xfrm>
        </p:spPr>
        <p:txBody>
          <a:bodyPr/>
          <a:lstStyle>
            <a:lvl1pPr marL="0" indent="0" algn="l">
              <a:spcBef>
                <a:spcPts val="300"/>
              </a:spcBef>
              <a:spcAft>
                <a:spcPts val="300"/>
              </a:spcAft>
              <a:buNone/>
              <a:defRPr sz="1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noProof="0" dirty="0"/>
              <a:t>Contact gegevens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EEA2768-3B92-4FC5-8ED3-7B1C505E87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86" y="7048889"/>
            <a:ext cx="5510129" cy="158359"/>
          </a:xfrm>
        </p:spPr>
        <p:txBody>
          <a:bodyPr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0859A25-FE81-49D6-9D1C-B5F8BA4DC79E}" type="datetime4">
              <a:rPr lang="nl-NL" smtClean="0"/>
              <a:t>23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494CA00-555D-4751-8668-226BC887C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8000" y="7315200"/>
            <a:ext cx="4114800" cy="151790"/>
          </a:xfrm>
        </p:spPr>
        <p:txBody>
          <a:bodyPr/>
          <a:lstStyle/>
          <a:p>
            <a:r>
              <a:rPr lang="nl-NL" noProof="0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D1BBC6E-F9BF-4357-8F2F-8FFB4D000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59402" y="7315200"/>
            <a:ext cx="284597" cy="151790"/>
          </a:xfrm>
        </p:spPr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7D3AA19E-3DC8-4556-BC42-05B65FEB6237}"/>
              </a:ext>
            </a:extLst>
          </p:cNvPr>
          <p:cNvSpPr/>
          <p:nvPr userDrawn="1"/>
        </p:nvSpPr>
        <p:spPr>
          <a:xfrm>
            <a:off x="0" y="-429492"/>
            <a:ext cx="1845057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AFSLUITING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EE87C3EC-CDFD-DFA6-B289-F6640EF39B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5400000">
            <a:off x="10456406" y="3504201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0" name="Tijdelijke aanduiding voor tekst 89">
            <a:extLst>
              <a:ext uri="{FF2B5EF4-FFF2-40B4-BE49-F238E27FC236}">
                <a16:creationId xmlns:a16="http://schemas.microsoft.com/office/drawing/2014/main" id="{97A79917-E9B4-708E-53EC-8D6E09BE2E1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5400000">
            <a:off x="11132457" y="3504202"/>
            <a:ext cx="1050561" cy="358464"/>
          </a:xfrm>
          <a:custGeom>
            <a:avLst/>
            <a:gdLst>
              <a:gd name="connsiteX0" fmla="*/ 0 w 1050561"/>
              <a:gd name="connsiteY0" fmla="*/ 0 h 358464"/>
              <a:gd name="connsiteX1" fmla="*/ 1050561 w 1050561"/>
              <a:gd name="connsiteY1" fmla="*/ 0 h 358464"/>
              <a:gd name="connsiteX2" fmla="*/ 1050561 w 1050561"/>
              <a:gd name="connsiteY2" fmla="*/ 358464 h 358464"/>
              <a:gd name="connsiteX3" fmla="*/ 0 w 1050561"/>
              <a:gd name="connsiteY3" fmla="*/ 358464 h 358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0561" h="358464">
                <a:moveTo>
                  <a:pt x="0" y="0"/>
                </a:moveTo>
                <a:lnTo>
                  <a:pt x="1050561" y="0"/>
                </a:lnTo>
                <a:lnTo>
                  <a:pt x="1050561" y="358464"/>
                </a:lnTo>
                <a:lnTo>
                  <a:pt x="0" y="358464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2" name="Tijdelijke aanduiding voor tekst 91">
            <a:extLst>
              <a:ext uri="{FF2B5EF4-FFF2-40B4-BE49-F238E27FC236}">
                <a16:creationId xmlns:a16="http://schemas.microsoft.com/office/drawing/2014/main" id="{50FEC89E-85AA-17DF-A4BD-3EBA08326F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48204" y="4492881"/>
            <a:ext cx="2080838" cy="2040266"/>
          </a:xfrm>
          <a:custGeom>
            <a:avLst/>
            <a:gdLst>
              <a:gd name="connsiteX0" fmla="*/ 2080838 w 2080838"/>
              <a:gd name="connsiteY0" fmla="*/ 0 h 2040266"/>
              <a:gd name="connsiteX1" fmla="*/ 2080838 w 2080838"/>
              <a:gd name="connsiteY1" fmla="*/ 358463 h 2040266"/>
              <a:gd name="connsiteX2" fmla="*/ 364585 w 2080838"/>
              <a:gd name="connsiteY2" fmla="*/ 1914772 h 2040266"/>
              <a:gd name="connsiteX3" fmla="*/ 358305 w 2080838"/>
              <a:gd name="connsiteY3" fmla="*/ 2040266 h 2040266"/>
              <a:gd name="connsiteX4" fmla="*/ 0 w 2080838"/>
              <a:gd name="connsiteY4" fmla="*/ 2040266 h 2040266"/>
              <a:gd name="connsiteX5" fmla="*/ 7335 w 2080838"/>
              <a:gd name="connsiteY5" fmla="*/ 1884284 h 2040266"/>
              <a:gd name="connsiteX6" fmla="*/ 2080838 w 2080838"/>
              <a:gd name="connsiteY6" fmla="*/ 0 h 2040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80838" h="2040266">
                <a:moveTo>
                  <a:pt x="2080838" y="0"/>
                </a:moveTo>
                <a:lnTo>
                  <a:pt x="2080838" y="358463"/>
                </a:lnTo>
                <a:cubicBezTo>
                  <a:pt x="1186315" y="362211"/>
                  <a:pt x="452562" y="1043432"/>
                  <a:pt x="364585" y="1914772"/>
                </a:cubicBezTo>
                <a:lnTo>
                  <a:pt x="358305" y="2040266"/>
                </a:lnTo>
                <a:lnTo>
                  <a:pt x="0" y="2040266"/>
                </a:lnTo>
                <a:lnTo>
                  <a:pt x="7335" y="1884284"/>
                </a:lnTo>
                <a:cubicBezTo>
                  <a:pt x="110755" y="829616"/>
                  <a:pt x="998301" y="3748"/>
                  <a:pt x="2080838" y="0"/>
                </a:cubicBezTo>
                <a:close/>
              </a:path>
            </a:pathLst>
          </a:custGeom>
          <a:solidFill>
            <a:schemeClr val="accent4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94" name="Tijdelijke aanduiding voor tekst 93">
            <a:extLst>
              <a:ext uri="{FF2B5EF4-FFF2-40B4-BE49-F238E27FC236}">
                <a16:creationId xmlns:a16="http://schemas.microsoft.com/office/drawing/2014/main" id="{211DE700-1F7D-18A1-58C5-6DC2C18472D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545197" y="5188611"/>
            <a:ext cx="2783576" cy="1344536"/>
          </a:xfrm>
          <a:custGeom>
            <a:avLst/>
            <a:gdLst>
              <a:gd name="connsiteX0" fmla="*/ 2379304 w 2783576"/>
              <a:gd name="connsiteY0" fmla="*/ 408718 h 1344536"/>
              <a:gd name="connsiteX1" fmla="*/ 2761623 w 2783576"/>
              <a:gd name="connsiteY1" fmla="*/ 1122021 h 1344536"/>
              <a:gd name="connsiteX2" fmla="*/ 2783576 w 2783576"/>
              <a:gd name="connsiteY2" fmla="*/ 1344536 h 1344536"/>
              <a:gd name="connsiteX3" fmla="*/ 2427512 w 2783576"/>
              <a:gd name="connsiteY3" fmla="*/ 1344536 h 1344536"/>
              <a:gd name="connsiteX4" fmla="*/ 2415576 w 2783576"/>
              <a:gd name="connsiteY4" fmla="*/ 1207159 h 1344536"/>
              <a:gd name="connsiteX5" fmla="*/ 2125595 w 2783576"/>
              <a:gd name="connsiteY5" fmla="*/ 662427 h 1344536"/>
              <a:gd name="connsiteX6" fmla="*/ 1385659 w 2783576"/>
              <a:gd name="connsiteY6" fmla="*/ 0 h 1344536"/>
              <a:gd name="connsiteX7" fmla="*/ 1385659 w 2783576"/>
              <a:gd name="connsiteY7" fmla="*/ 358463 h 1344536"/>
              <a:gd name="connsiteX8" fmla="*/ 383875 w 2783576"/>
              <a:gd name="connsiteY8" fmla="*/ 1211570 h 1344536"/>
              <a:gd name="connsiteX9" fmla="*/ 373581 w 2783576"/>
              <a:gd name="connsiteY9" fmla="*/ 1344536 h 1344536"/>
              <a:gd name="connsiteX10" fmla="*/ 0 w 2783576"/>
              <a:gd name="connsiteY10" fmla="*/ 1344536 h 1344536"/>
              <a:gd name="connsiteX11" fmla="*/ 10437 w 2783576"/>
              <a:gd name="connsiteY11" fmla="*/ 1179751 h 1344536"/>
              <a:gd name="connsiteX12" fmla="*/ 399893 w 2783576"/>
              <a:gd name="connsiteY12" fmla="*/ 415988 h 1344536"/>
              <a:gd name="connsiteX13" fmla="*/ 1385659 w 2783576"/>
              <a:gd name="connsiteY13" fmla="*/ 0 h 1344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3576" h="1344536">
                <a:moveTo>
                  <a:pt x="2379304" y="408718"/>
                </a:moveTo>
                <a:cubicBezTo>
                  <a:pt x="2575986" y="604815"/>
                  <a:pt x="2707991" y="853635"/>
                  <a:pt x="2761623" y="1122021"/>
                </a:cubicBezTo>
                <a:lnTo>
                  <a:pt x="2783576" y="1344536"/>
                </a:lnTo>
                <a:lnTo>
                  <a:pt x="2427512" y="1344536"/>
                </a:lnTo>
                <a:lnTo>
                  <a:pt x="2415576" y="1207159"/>
                </a:lnTo>
                <a:cubicBezTo>
                  <a:pt x="2383427" y="1009611"/>
                  <a:pt x="2290747" y="818951"/>
                  <a:pt x="2125595" y="662427"/>
                </a:cubicBezTo>
                <a:close/>
                <a:moveTo>
                  <a:pt x="1385659" y="0"/>
                </a:moveTo>
                <a:lnTo>
                  <a:pt x="1385659" y="358463"/>
                </a:lnTo>
                <a:cubicBezTo>
                  <a:pt x="788288" y="374887"/>
                  <a:pt x="455627" y="770183"/>
                  <a:pt x="383875" y="1211570"/>
                </a:cubicBezTo>
                <a:lnTo>
                  <a:pt x="373581" y="1344536"/>
                </a:lnTo>
                <a:lnTo>
                  <a:pt x="0" y="1344536"/>
                </a:lnTo>
                <a:lnTo>
                  <a:pt x="10437" y="1179751"/>
                </a:lnTo>
                <a:cubicBezTo>
                  <a:pt x="48849" y="906071"/>
                  <a:pt x="172827" y="638814"/>
                  <a:pt x="399893" y="415988"/>
                </a:cubicBezTo>
                <a:cubicBezTo>
                  <a:pt x="659957" y="151619"/>
                  <a:pt x="1014788" y="1878"/>
                  <a:pt x="1385659" y="0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6" name="Tijdelijke aanduiding voor tekst 24">
            <a:extLst>
              <a:ext uri="{FF2B5EF4-FFF2-40B4-BE49-F238E27FC236}">
                <a16:creationId xmlns:a16="http://schemas.microsoft.com/office/drawing/2014/main" id="{EC17F150-2468-A1A4-5A63-9F2BD5C53D5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66201" y="2654147"/>
            <a:ext cx="1584000" cy="298112"/>
          </a:xfrm>
        </p:spPr>
        <p:txBody>
          <a:bodyPr anchor="ctr"/>
          <a:lstStyle>
            <a:lvl1pPr marL="285750" indent="-285750">
              <a:spcBef>
                <a:spcPts val="200"/>
              </a:spcBef>
              <a:spcAft>
                <a:spcPts val="200"/>
              </a:spcAft>
              <a:buClr>
                <a:schemeClr val="bg1"/>
              </a:buClr>
              <a:buSzPct val="130000"/>
              <a:buFontTx/>
              <a:buBlip>
                <a:blip r:embed="rId4"/>
              </a:buBlip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Email</a:t>
            </a:r>
          </a:p>
        </p:txBody>
      </p:sp>
      <p:sp>
        <p:nvSpPr>
          <p:cNvPr id="33" name="Tijdelijke aanduiding voor tekst 24">
            <a:extLst>
              <a:ext uri="{FF2B5EF4-FFF2-40B4-BE49-F238E27FC236}">
                <a16:creationId xmlns:a16="http://schemas.microsoft.com/office/drawing/2014/main" id="{546D749F-FD25-C0D1-E14F-A1770DE7831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866201" y="2962397"/>
            <a:ext cx="1584000" cy="298112"/>
          </a:xfrm>
        </p:spPr>
        <p:txBody>
          <a:bodyPr anchor="ctr"/>
          <a:lstStyle>
            <a:lvl1pPr marL="285750" indent="-285750">
              <a:spcBef>
                <a:spcPts val="200"/>
              </a:spcBef>
              <a:spcAft>
                <a:spcPts val="200"/>
              </a:spcAft>
              <a:buSzPct val="120000"/>
              <a:buFontTx/>
              <a:buBlip>
                <a:blip r:embed="rId5"/>
              </a:buBlip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Telefoon</a:t>
            </a:r>
          </a:p>
        </p:txBody>
      </p:sp>
      <p:sp>
        <p:nvSpPr>
          <p:cNvPr id="34" name="Tijdelijke aanduiding voor tekst 24">
            <a:extLst>
              <a:ext uri="{FF2B5EF4-FFF2-40B4-BE49-F238E27FC236}">
                <a16:creationId xmlns:a16="http://schemas.microsoft.com/office/drawing/2014/main" id="{1AF005AF-3D59-1B32-DC68-122614F86F3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866201" y="3270648"/>
            <a:ext cx="1584000" cy="298112"/>
          </a:xfrm>
        </p:spPr>
        <p:txBody>
          <a:bodyPr anchor="ctr"/>
          <a:lstStyle>
            <a:lvl1pPr marL="285750" indent="-285750">
              <a:spcBef>
                <a:spcPts val="200"/>
              </a:spcBef>
              <a:spcAft>
                <a:spcPts val="200"/>
              </a:spcAft>
              <a:buSzPct val="120000"/>
              <a:buFontTx/>
              <a:buBlip>
                <a:blip r:embed="rId6"/>
              </a:buBlip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Website</a:t>
            </a:r>
          </a:p>
        </p:txBody>
      </p:sp>
    </p:spTree>
    <p:extLst>
      <p:ext uri="{BB962C8B-B14F-4D97-AF65-F5344CB8AC3E}">
        <p14:creationId xmlns:p14="http://schemas.microsoft.com/office/powerpoint/2010/main" val="3344083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7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48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3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0"/>
      <p:bldP spid="89" grpId="0" animBg="1">
        <p:tmplLst>
          <p:tmpl>
            <p:tnLst>
              <p:par>
                <p:cTn presetID="22" presetClass="entr" presetSubtype="1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750"/>
                        <p:tgtEl>
                          <p:spTgt spid="8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0" grpId="0" animBg="1">
        <p:tmplLst>
          <p:tmpl>
            <p:tnLst>
              <p:par>
                <p:cTn presetID="22" presetClass="entr" presetSubtype="4" fill="hold" nodeType="withEffect">
                  <p:stCondLst>
                    <p:cond delay="1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750"/>
                        <p:tgtEl>
                          <p:spTgt spid="9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2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2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4" grpId="0" animBg="1">
        <p:tmplLst>
          <p:tmpl>
            <p:tnLst>
              <p:par>
                <p:cTn presetID="21" presetClass="entr" presetSubtype="2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heel(2)">
                      <p:cBhvr>
                        <p:cTn dur="750"/>
                        <p:tgtEl>
                          <p:spTgt spid="9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jdelijke aanduiding voor tekst 22">
            <a:extLst>
              <a:ext uri="{FF2B5EF4-FFF2-40B4-BE49-F238E27FC236}">
                <a16:creationId xmlns:a16="http://schemas.microsoft.com/office/drawing/2014/main" id="{C755B6E1-59CF-23D8-45DA-AEF0DC2546A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74883" y="1203330"/>
            <a:ext cx="5578559" cy="5294670"/>
          </a:xfrm>
          <a:prstGeom prst="roundRect">
            <a:avLst>
              <a:gd name="adj" fmla="val 120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99734" y="2319560"/>
            <a:ext cx="4292265" cy="856611"/>
          </a:xfrm>
        </p:spPr>
        <p:txBody>
          <a:bodyPr/>
          <a:lstStyle/>
          <a:p>
            <a:r>
              <a:rPr lang="nl-NL" noProof="0" dirty="0"/>
              <a:t>Plaats hier je titel</a:t>
            </a:r>
            <a:br>
              <a:rPr lang="nl-NL" noProof="0" dirty="0"/>
            </a:br>
            <a:r>
              <a:rPr lang="nl-NL" noProof="0" dirty="0"/>
              <a:t>#2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6999734" y="3536171"/>
            <a:ext cx="4292265" cy="2130536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AD687-FAAF-4ACB-AC79-02F27F7A7559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Introductie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1197444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Iconen</a:t>
            </a:r>
          </a:p>
        </p:txBody>
      </p:sp>
      <p:sp>
        <p:nvSpPr>
          <p:cNvPr id="8" name="Tijdelijke aanduiding voor tekst 44">
            <a:extLst>
              <a:ext uri="{FF2B5EF4-FFF2-40B4-BE49-F238E27FC236}">
                <a16:creationId xmlns:a16="http://schemas.microsoft.com/office/drawing/2014/main" id="{3D3F37F8-1A8C-C720-46BF-FAF247CFB68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46">
            <a:extLst>
              <a:ext uri="{FF2B5EF4-FFF2-40B4-BE49-F238E27FC236}">
                <a16:creationId xmlns:a16="http://schemas.microsoft.com/office/drawing/2014/main" id="{51D41497-1844-3B8D-5FFF-65039BBFB4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1" name="Tijdelijke aanduiding voor tekst 48">
            <a:extLst>
              <a:ext uri="{FF2B5EF4-FFF2-40B4-BE49-F238E27FC236}">
                <a16:creationId xmlns:a16="http://schemas.microsoft.com/office/drawing/2014/main" id="{6BBDFDAB-705A-D0C9-EA87-8FF452F8899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0001" y="360000"/>
            <a:ext cx="5578559" cy="5624875"/>
          </a:xfrm>
          <a:prstGeom prst="roundRect">
            <a:avLst>
              <a:gd name="adj" fmla="val 1958"/>
            </a:avLst>
          </a:prstGeom>
          <a:noFill/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</p:spTree>
    <p:extLst>
      <p:ext uri="{BB962C8B-B14F-4D97-AF65-F5344CB8AC3E}">
        <p14:creationId xmlns:p14="http://schemas.microsoft.com/office/powerpoint/2010/main" val="1373218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animBg="1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EN SPECIFIEK ONDERWERP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ijdelijke aanduiding voor tekst 22">
            <a:extLst>
              <a:ext uri="{FF2B5EF4-FFF2-40B4-BE49-F238E27FC236}">
                <a16:creationId xmlns:a16="http://schemas.microsoft.com/office/drawing/2014/main" id="{33E5A1F4-37D4-60A7-7F74-F3525309FB8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00204" y="360000"/>
            <a:ext cx="5578559" cy="5294670"/>
          </a:xfrm>
          <a:prstGeom prst="roundRect">
            <a:avLst>
              <a:gd name="adj" fmla="val 1208"/>
            </a:avLst>
          </a:prstGeom>
          <a:solidFill>
            <a:srgbClr val="EBE3EB"/>
          </a:solidFill>
        </p:spPr>
        <p:txBody>
          <a:bodyPr/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7" name="Tijdelijke aanduiding voor afbeelding 16">
            <a:extLst>
              <a:ext uri="{FF2B5EF4-FFF2-40B4-BE49-F238E27FC236}">
                <a16:creationId xmlns:a16="http://schemas.microsoft.com/office/drawing/2014/main" id="{9D7BD4E2-EA7D-4115-E9F8-A054665F4D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30791" y="873125"/>
            <a:ext cx="5578559" cy="5624875"/>
          </a:xfrm>
          <a:prstGeom prst="roundRect">
            <a:avLst>
              <a:gd name="adj" fmla="val 1958"/>
            </a:avLst>
          </a:prstGeom>
          <a:solidFill>
            <a:schemeClr val="bg1">
              <a:lumMod val="95000"/>
            </a:schemeClr>
          </a:solidFill>
        </p:spPr>
        <p:txBody>
          <a:bodyPr tIns="0" bIns="1080000" anchor="ctr" anchorCtr="0"/>
          <a:lstStyle>
            <a:lvl1pPr marL="0" indent="0" algn="ctr">
              <a:buNone/>
              <a:defRPr sz="1200" i="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nl-NL" dirty="0"/>
              <a:t>Klik op onderstaand pictogram om een afbeelding in te voegen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D091338-B78F-4C9D-8081-A0FCD7101C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2651" y="2097088"/>
            <a:ext cx="3996956" cy="856611"/>
          </a:xfrm>
        </p:spPr>
        <p:txBody>
          <a:bodyPr/>
          <a:lstStyle>
            <a:lvl1pPr>
              <a:defRPr/>
            </a:lvl1pPr>
          </a:lstStyle>
          <a:p>
            <a:r>
              <a:rPr lang="nl-NL" noProof="0" dirty="0"/>
              <a:t>Plaats hier je titel</a:t>
            </a:r>
            <a:br>
              <a:rPr lang="nl-NL" noProof="0" dirty="0"/>
            </a:br>
            <a:r>
              <a:rPr lang="nl-NL" noProof="0" dirty="0"/>
              <a:t>#2 regels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3B184817-515D-4870-8CED-0DECE6FF2FC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82651" y="3313699"/>
            <a:ext cx="3996956" cy="2327270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A9D5A26-B4B5-47D7-AE48-D5B9A7EF7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FAD687-FAAF-4ACB-AC79-02F27F7A7559}" type="datetime4">
              <a:rPr lang="nl-NL" noProof="0" smtClean="0"/>
              <a:t>23 september 2026</a:t>
            </a:fld>
            <a:endParaRPr lang="nl-NL" noProof="0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A864317-6C6E-4970-8602-A0B2E6A8B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 noProof="0" dirty="0"/>
              <a:t>Introductie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E939907-F15D-4115-88E8-76C634F9F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B5DC5B-6873-43DB-ADC7-B15ACCE0DFDB}" type="slidenum">
              <a:rPr lang="nl-NL" noProof="0" smtClean="0"/>
              <a:t>‹nr.›</a:t>
            </a:fld>
            <a:endParaRPr lang="nl-NL" noProof="0" dirty="0"/>
          </a:p>
        </p:txBody>
      </p:sp>
      <p:sp>
        <p:nvSpPr>
          <p:cNvPr id="9" name="Rechthoek: afgeronde hoeken 8">
            <a:extLst>
              <a:ext uri="{FF2B5EF4-FFF2-40B4-BE49-F238E27FC236}">
                <a16:creationId xmlns:a16="http://schemas.microsoft.com/office/drawing/2014/main" id="{2FAFD85F-1CD5-417B-8535-BEABB655C122}"/>
              </a:ext>
            </a:extLst>
          </p:cNvPr>
          <p:cNvSpPr/>
          <p:nvPr userDrawn="1"/>
        </p:nvSpPr>
        <p:spPr>
          <a:xfrm>
            <a:off x="0" y="-429492"/>
            <a:ext cx="4879606" cy="36933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nl-NL" sz="2400" b="1" cap="all" baseline="0" noProof="0" dirty="0">
                <a:solidFill>
                  <a:schemeClr val="accent2"/>
                </a:solidFill>
                <a:latin typeface="+mj-lt"/>
              </a:rPr>
              <a:t>EEN SPECIFIEK ONDERWERP #2</a:t>
            </a:r>
          </a:p>
        </p:txBody>
      </p:sp>
      <p:sp>
        <p:nvSpPr>
          <p:cNvPr id="8" name="Tijdelijke aanduiding voor tekst 44">
            <a:extLst>
              <a:ext uri="{FF2B5EF4-FFF2-40B4-BE49-F238E27FC236}">
                <a16:creationId xmlns:a16="http://schemas.microsoft.com/office/drawing/2014/main" id="{3D3F37F8-1A8C-C720-46BF-FAF247CFB68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871870" y="1538748"/>
            <a:ext cx="1320130" cy="226780"/>
          </a:xfrm>
          <a:custGeom>
            <a:avLst/>
            <a:gdLst>
              <a:gd name="connsiteX0" fmla="*/ 0 w 1320130"/>
              <a:gd name="connsiteY0" fmla="*/ 0 h 226780"/>
              <a:gd name="connsiteX1" fmla="*/ 1320130 w 1320130"/>
              <a:gd name="connsiteY1" fmla="*/ 0 h 226780"/>
              <a:gd name="connsiteX2" fmla="*/ 1320130 w 1320130"/>
              <a:gd name="connsiteY2" fmla="*/ 226780 h 226780"/>
              <a:gd name="connsiteX3" fmla="*/ 0 w 1320130"/>
              <a:gd name="connsiteY3" fmla="*/ 226780 h 226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20130" h="226780">
                <a:moveTo>
                  <a:pt x="0" y="0"/>
                </a:moveTo>
                <a:lnTo>
                  <a:pt x="1320130" y="0"/>
                </a:lnTo>
                <a:lnTo>
                  <a:pt x="1320130" y="226780"/>
                </a:lnTo>
                <a:lnTo>
                  <a:pt x="0" y="22678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0" name="Tijdelijke aanduiding voor tekst 46">
            <a:extLst>
              <a:ext uri="{FF2B5EF4-FFF2-40B4-BE49-F238E27FC236}">
                <a16:creationId xmlns:a16="http://schemas.microsoft.com/office/drawing/2014/main" id="{51D41497-1844-3B8D-5FFF-65039BBFB48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0271" y="0"/>
            <a:ext cx="2641728" cy="1325422"/>
          </a:xfrm>
          <a:custGeom>
            <a:avLst/>
            <a:gdLst>
              <a:gd name="connsiteX0" fmla="*/ 341 w 2641728"/>
              <a:gd name="connsiteY0" fmla="*/ 0 h 1325422"/>
              <a:gd name="connsiteX1" fmla="*/ 226933 w 2641728"/>
              <a:gd name="connsiteY1" fmla="*/ 0 h 1325422"/>
              <a:gd name="connsiteX2" fmla="*/ 226780 w 2641728"/>
              <a:gd name="connsiteY2" fmla="*/ 3048 h 1325422"/>
              <a:gd name="connsiteX3" fmla="*/ 1323140 w 2641728"/>
              <a:gd name="connsiteY3" fmla="*/ 1098641 h 1325422"/>
              <a:gd name="connsiteX4" fmla="*/ 2641728 w 2641728"/>
              <a:gd name="connsiteY4" fmla="*/ 1098641 h 1325422"/>
              <a:gd name="connsiteX5" fmla="*/ 2641728 w 2641728"/>
              <a:gd name="connsiteY5" fmla="*/ 1325422 h 1325422"/>
              <a:gd name="connsiteX6" fmla="*/ 1323140 w 2641728"/>
              <a:gd name="connsiteY6" fmla="*/ 1325422 h 1325422"/>
              <a:gd name="connsiteX7" fmla="*/ 0 w 2641728"/>
              <a:gd name="connsiteY7" fmla="*/ 7262 h 1325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1728" h="1325422">
                <a:moveTo>
                  <a:pt x="341" y="0"/>
                </a:moveTo>
                <a:lnTo>
                  <a:pt x="226933" y="0"/>
                </a:lnTo>
                <a:lnTo>
                  <a:pt x="226780" y="3048"/>
                </a:lnTo>
                <a:cubicBezTo>
                  <a:pt x="227008" y="608346"/>
                  <a:pt x="717842" y="1098832"/>
                  <a:pt x="1323140" y="1098641"/>
                </a:cubicBezTo>
                <a:lnTo>
                  <a:pt x="2641728" y="1098641"/>
                </a:lnTo>
                <a:lnTo>
                  <a:pt x="2641728" y="1325422"/>
                </a:lnTo>
                <a:lnTo>
                  <a:pt x="1323140" y="1325422"/>
                </a:lnTo>
                <a:cubicBezTo>
                  <a:pt x="594264" y="1325613"/>
                  <a:pt x="2566" y="736138"/>
                  <a:pt x="0" y="7262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  <p:sp>
        <p:nvSpPr>
          <p:cNvPr id="11" name="Tijdelijke aanduiding voor tekst 48">
            <a:extLst>
              <a:ext uri="{FF2B5EF4-FFF2-40B4-BE49-F238E27FC236}">
                <a16:creationId xmlns:a16="http://schemas.microsoft.com/office/drawing/2014/main" id="{6BBDFDAB-705A-D0C9-EA87-8FF452F8899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989549" y="0"/>
            <a:ext cx="1507510" cy="886914"/>
          </a:xfrm>
          <a:custGeom>
            <a:avLst/>
            <a:gdLst>
              <a:gd name="connsiteX0" fmla="*/ 0 w 1507510"/>
              <a:gd name="connsiteY0" fmla="*/ 0 h 886914"/>
              <a:gd name="connsiteX1" fmla="*/ 225784 w 1507510"/>
              <a:gd name="connsiteY1" fmla="*/ 0 h 886914"/>
              <a:gd name="connsiteX2" fmla="*/ 225358 w 1507510"/>
              <a:gd name="connsiteY2" fmla="*/ 3814 h 886914"/>
              <a:gd name="connsiteX3" fmla="*/ 1347001 w 1507510"/>
              <a:gd name="connsiteY3" fmla="*/ 467335 h 886914"/>
              <a:gd name="connsiteX4" fmla="*/ 1507510 w 1507510"/>
              <a:gd name="connsiteY4" fmla="*/ 627843 h 886914"/>
              <a:gd name="connsiteX5" fmla="*/ 883097 w 1507510"/>
              <a:gd name="connsiteY5" fmla="*/ 886799 h 886914"/>
              <a:gd name="connsiteX6" fmla="*/ 2026 w 1507510"/>
              <a:gd name="connsiteY6" fmla="*/ 71234 h 886914"/>
              <a:gd name="connsiteX7" fmla="*/ 875 w 1507510"/>
              <a:gd name="connsiteY7" fmla="*/ 72766 h 886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7510" h="886914">
                <a:moveTo>
                  <a:pt x="0" y="0"/>
                </a:moveTo>
                <a:lnTo>
                  <a:pt x="225784" y="0"/>
                </a:lnTo>
                <a:lnTo>
                  <a:pt x="225358" y="3814"/>
                </a:lnTo>
                <a:cubicBezTo>
                  <a:pt x="209269" y="569615"/>
                  <a:pt x="950901" y="885267"/>
                  <a:pt x="1347001" y="467335"/>
                </a:cubicBezTo>
                <a:lnTo>
                  <a:pt x="1507510" y="627843"/>
                </a:lnTo>
                <a:cubicBezTo>
                  <a:pt x="1342096" y="793751"/>
                  <a:pt x="1117385" y="886915"/>
                  <a:pt x="883097" y="886799"/>
                </a:cubicBezTo>
                <a:cubicBezTo>
                  <a:pt x="431451" y="894462"/>
                  <a:pt x="28842" y="519050"/>
                  <a:pt x="2026" y="71234"/>
                </a:cubicBezTo>
                <a:lnTo>
                  <a:pt x="875" y="72766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 sz="100">
                <a:solidFill>
                  <a:schemeClr val="accent1"/>
                </a:solidFill>
              </a:defRPr>
            </a:lvl1pPr>
          </a:lstStyle>
          <a:p>
            <a:pPr lvl="0"/>
            <a:r>
              <a:rPr lang="nl-N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75717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8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8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/>
      <p:bldP spid="2" grpId="0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6110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BB28E0-4281-EF57-8861-60B1F5620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F6B48A9-65D8-B01C-91AE-EF044E6A0E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DF4E9AC-958A-EC54-BDD4-5774206F3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29A6D-5DD6-478B-9059-994A4C76ED9A}" type="datetimeFigureOut">
              <a:rPr lang="nl-NL" smtClean="0"/>
              <a:t>23-9-2026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0F528C0-6825-03EB-AD88-200262846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298E6B1-16B4-EC83-0CE6-13C189E1D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6B80C-AC4F-48E4-9B2D-3E1F60D8C0B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90035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2.xml"/><Relationship Id="rId21" Type="http://schemas.openxmlformats.org/officeDocument/2006/relationships/slideLayout" Target="../slideLayouts/slideLayout30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slideLayout" Target="../slideLayouts/slideLayout26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0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33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19.xml"/><Relationship Id="rId19" Type="http://schemas.openxmlformats.org/officeDocument/2006/relationships/slideLayout" Target="../slideLayouts/slideLayout28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tekst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Titeltekst</a:t>
            </a:r>
          </a:p>
        </p:txBody>
      </p:sp>
      <p:sp>
        <p:nvSpPr>
          <p:cNvPr id="3" name="Hoofdtekst - niveau één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Hoofdtekst - niveau één</a:t>
            </a:r>
          </a:p>
          <a:p>
            <a:pPr lvl="1"/>
            <a:r>
              <a:t>Hoofdtekst - niveau twee</a:t>
            </a:r>
          </a:p>
          <a:p>
            <a:pPr lvl="2"/>
            <a:r>
              <a:t>Hoofdtekst - niveau drie</a:t>
            </a:r>
          </a:p>
          <a:p>
            <a:pPr lvl="3"/>
            <a:r>
              <a:t>Hoofdtekst - niveau vier</a:t>
            </a:r>
          </a:p>
          <a:p>
            <a:pPr lvl="4"/>
            <a:r>
              <a:t>Hoofdtekst - niveau vijf</a:t>
            </a:r>
          </a:p>
        </p:txBody>
      </p:sp>
      <p:sp>
        <p:nvSpPr>
          <p:cNvPr id="4" name="Dianummer"/>
          <p:cNvSpPr txBox="1">
            <a:spLocks noGrp="1"/>
          </p:cNvSpPr>
          <p:nvPr>
            <p:ph type="sldNum" sz="quarter" idx="2"/>
          </p:nvPr>
        </p:nvSpPr>
        <p:spPr>
          <a:xfrm>
            <a:off x="11080144" y="6404292"/>
            <a:ext cx="273657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757575"/>
                </a:solidFill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ptos Display"/>
          <a:ea typeface="Aptos Display"/>
          <a:cs typeface="Aptos Display"/>
          <a:sym typeface="Aptos Display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ptos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pto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219B37A3-82F2-45D5-868F-F00F93F6E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000" y="873126"/>
            <a:ext cx="8219937" cy="883486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nl-NL" noProof="0" dirty="0"/>
              <a:t>Plaats de titel van de dia hier van maximaal 2 regels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61B9A90-182E-49A3-8BF5-04F3228813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00000" y="2116611"/>
            <a:ext cx="10392000" cy="353806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noProof="0" dirty="0" err="1"/>
              <a:t>Bullet</a:t>
            </a:r>
            <a:endParaRPr lang="nl-NL" noProof="0" dirty="0"/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#1</a:t>
            </a:r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r>
              <a:rPr lang="nl-NL" noProof="0" dirty="0"/>
              <a:t> #2</a:t>
            </a:r>
          </a:p>
          <a:p>
            <a:pPr lvl="3"/>
            <a:r>
              <a:rPr lang="nl-NL" noProof="0" dirty="0"/>
              <a:t>Leestekst</a:t>
            </a:r>
          </a:p>
          <a:p>
            <a:pPr lvl="4"/>
            <a:r>
              <a:rPr lang="nl-NL" noProof="0" dirty="0"/>
              <a:t>Kop #1</a:t>
            </a:r>
          </a:p>
          <a:p>
            <a:pPr lvl="5"/>
            <a:r>
              <a:rPr lang="nl-NL" noProof="0" dirty="0"/>
              <a:t>Kop #2</a:t>
            </a:r>
          </a:p>
          <a:p>
            <a:pPr lvl="6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8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CC0954C-56F0-4481-AEFC-476FD5516A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24920" y="6075470"/>
            <a:ext cx="2933400" cy="12221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A17DB8AA-B11B-442A-890C-BC3402E9462B}" type="datetime4">
              <a:rPr lang="nl-NL" smtClean="0"/>
              <a:t>23 september 2026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293B2B64-2362-45C8-9E78-5ECAAAF347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00000" y="6075470"/>
            <a:ext cx="4114800" cy="12221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nl-NL" dirty="0"/>
              <a:t>Expertisesessie ACOI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549FE6F-67CB-4243-BE03-A9A3C40078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07403" y="6075470"/>
            <a:ext cx="284597" cy="12221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 b="1">
                <a:solidFill>
                  <a:schemeClr val="accent1"/>
                </a:solidFill>
                <a:latin typeface="+mj-lt"/>
              </a:defRPr>
            </a:lvl1pPr>
          </a:lstStyle>
          <a:p>
            <a:fld id="{D7B5DC5B-6873-43DB-ADC7-B15ACCE0DFDB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88A106C3-3B5C-4817-A9B9-E1AA65368768}"/>
              </a:ext>
            </a:extLst>
          </p:cNvPr>
          <p:cNvSpPr txBox="1"/>
          <p:nvPr userDrawn="1"/>
        </p:nvSpPr>
        <p:spPr>
          <a:xfrm>
            <a:off x="-12032" y="-546223"/>
            <a:ext cx="2129051" cy="15012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nl-NL" sz="1000" b="0" cap="all" baseline="0" noProof="0" dirty="0">
                <a:latin typeface="+mj-lt"/>
              </a:rPr>
              <a:t>Naam van de indeling</a:t>
            </a:r>
          </a:p>
        </p:txBody>
      </p:sp>
      <p:grpSp>
        <p:nvGrpSpPr>
          <p:cNvPr id="19" name="GRID" hidden="1">
            <a:extLst>
              <a:ext uri="{FF2B5EF4-FFF2-40B4-BE49-F238E27FC236}">
                <a16:creationId xmlns:a16="http://schemas.microsoft.com/office/drawing/2014/main" id="{17446CF1-2415-4785-8B28-40140952600C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tx1">
              <a:alpha val="20000"/>
            </a:schemeClr>
          </a:solidFill>
        </p:grpSpPr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5DA35564-25AA-4FEC-9D18-9CCF3EFA9551}"/>
                </a:ext>
              </a:extLst>
            </p:cNvPr>
            <p:cNvSpPr/>
            <p:nvPr userDrawn="1"/>
          </p:nvSpPr>
          <p:spPr>
            <a:xfrm>
              <a:off x="0" y="0"/>
              <a:ext cx="12192000" cy="90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3E7A8B78-FB56-4265-9407-FC697581D7D1}"/>
                </a:ext>
              </a:extLst>
            </p:cNvPr>
            <p:cNvSpPr/>
            <p:nvPr userDrawn="1"/>
          </p:nvSpPr>
          <p:spPr>
            <a:xfrm>
              <a:off x="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9C5C6DC1-DADA-49E6-B1E0-6CB2665D8B37}"/>
                </a:ext>
              </a:extLst>
            </p:cNvPr>
            <p:cNvSpPr/>
            <p:nvPr userDrawn="1"/>
          </p:nvSpPr>
          <p:spPr>
            <a:xfrm>
              <a:off x="11292000" y="0"/>
              <a:ext cx="90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1650B288-9873-4189-B0C2-F8FE5186A08A}"/>
                </a:ext>
              </a:extLst>
            </p:cNvPr>
            <p:cNvSpPr/>
            <p:nvPr userDrawn="1"/>
          </p:nvSpPr>
          <p:spPr>
            <a:xfrm>
              <a:off x="0" y="1756611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94EEEC27-9439-CB95-02AA-E8DDFD7526D6}"/>
                </a:ext>
              </a:extLst>
            </p:cNvPr>
            <p:cNvSpPr/>
            <p:nvPr userDrawn="1"/>
          </p:nvSpPr>
          <p:spPr>
            <a:xfrm>
              <a:off x="0" y="6197680"/>
              <a:ext cx="12192000" cy="6603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675694B9-9946-4A68-F1B3-A93FB5E3392A}"/>
                </a:ext>
              </a:extLst>
            </p:cNvPr>
            <p:cNvSpPr/>
            <p:nvPr userDrawn="1"/>
          </p:nvSpPr>
          <p:spPr>
            <a:xfrm>
              <a:off x="0" y="5654675"/>
              <a:ext cx="12192000" cy="39609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D9287380-E2A9-F413-7601-A533B999D0B2}"/>
                </a:ext>
              </a:extLst>
            </p:cNvPr>
            <p:cNvSpPr/>
            <p:nvPr userDrawn="1"/>
          </p:nvSpPr>
          <p:spPr>
            <a:xfrm>
              <a:off x="1183200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55C5983F-4E0A-3A20-9F1E-7950E9F6C79C}"/>
                </a:ext>
              </a:extLst>
            </p:cNvPr>
            <p:cNvSpPr/>
            <p:nvPr userDrawn="1"/>
          </p:nvSpPr>
          <p:spPr>
            <a:xfrm>
              <a:off x="0" y="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A101EB04-C104-458F-3E4A-C0927BAC64E1}"/>
                </a:ext>
              </a:extLst>
            </p:cNvPr>
            <p:cNvSpPr/>
            <p:nvPr userDrawn="1"/>
          </p:nvSpPr>
          <p:spPr>
            <a:xfrm>
              <a:off x="0" y="0"/>
              <a:ext cx="360000" cy="685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86DDB127-E38B-9EA3-0380-A0DBBE731CC0}"/>
                </a:ext>
              </a:extLst>
            </p:cNvPr>
            <p:cNvSpPr/>
            <p:nvPr userDrawn="1"/>
          </p:nvSpPr>
          <p:spPr>
            <a:xfrm>
              <a:off x="0" y="6498000"/>
              <a:ext cx="12192000" cy="360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821284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7800" indent="-1778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78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31813" indent="-176213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3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accent1"/>
          </a:solidFill>
          <a:latin typeface="+mj-lt"/>
          <a:ea typeface="+mn-ea"/>
          <a:cs typeface="+mn-cs"/>
        </a:defRPr>
      </a:lvl5pPr>
      <a:lvl6pPr marL="0" indent="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Arial" panose="020B0604020202020204" pitchFamily="34" charset="0"/>
        <a:buNone/>
        <a:defRPr sz="1800" b="0" kern="1200" cap="all" baseline="0">
          <a:solidFill>
            <a:schemeClr val="accent1"/>
          </a:solidFill>
          <a:latin typeface="+mj-lt"/>
          <a:ea typeface="+mn-ea"/>
          <a:cs typeface="+mn-cs"/>
        </a:defRPr>
      </a:lvl6pPr>
      <a:lvl7pPr marL="342900" indent="-3429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rabicPeriod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" indent="-342900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1"/>
        </a:buClr>
        <a:buFont typeface="+mj-lt"/>
        <a:buAutoNum type="alphaL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541338" indent="-180975" algn="l" defTabSz="914400" rtl="0" eaLnBrk="1" latinLnBrk="0" hangingPunct="1">
        <a:lnSpc>
          <a:spcPct val="90000"/>
        </a:lnSpc>
        <a:spcBef>
          <a:spcPts val="600"/>
        </a:spcBef>
        <a:spcAft>
          <a:spcPts val="600"/>
        </a:spcAft>
        <a:buClr>
          <a:schemeClr val="accent2"/>
        </a:buClr>
        <a:buFont typeface="Arial" panose="020B0604020202020204" pitchFamily="34" charset="0"/>
        <a:buChar char="•"/>
        <a:defRPr sz="1600" i="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561">
          <p15:clr>
            <a:srgbClr val="F26B43"/>
          </p15:clr>
        </p15:guide>
        <p15:guide id="3" orient="horz" pos="3562">
          <p15:clr>
            <a:srgbClr val="F26B43"/>
          </p15:clr>
        </p15:guide>
        <p15:guide id="4" orient="horz" pos="3812">
          <p15:clr>
            <a:srgbClr val="A4A3A4"/>
          </p15:clr>
        </p15:guide>
        <p15:guide id="5" orient="horz" pos="3896">
          <p15:clr>
            <a:srgbClr val="A4A3A4"/>
          </p15:clr>
        </p15:guide>
        <p15:guide id="6" pos="7124">
          <p15:clr>
            <a:srgbClr val="F26B43"/>
          </p15:clr>
        </p15:guide>
        <p15:guide id="7" orient="horz" pos="1107">
          <p15:clr>
            <a:srgbClr val="A4A3A4"/>
          </p15:clr>
        </p15:guide>
        <p15:guide id="8" orient="horz" pos="550">
          <p15:clr>
            <a:srgbClr val="A4A3A4"/>
          </p15:clr>
        </p15:guide>
        <p15:guide id="9" orient="horz" pos="132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Tijdelijke aanduiding voor afbeelding 17">
            <a:extLst>
              <a:ext uri="{FF2B5EF4-FFF2-40B4-BE49-F238E27FC236}">
                <a16:creationId xmlns:a16="http://schemas.microsoft.com/office/drawing/2014/main" id="{6D8D16EE-D000-0B89-EB5B-E74FE7E9816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9999" y="360000"/>
            <a:ext cx="6802538" cy="6138000"/>
          </a:xfrm>
        </p:spPr>
      </p:pic>
      <p:sp>
        <p:nvSpPr>
          <p:cNvPr id="40" name="Tijdelijke aanduiding voor tekst 39">
            <a:extLst>
              <a:ext uri="{FF2B5EF4-FFF2-40B4-BE49-F238E27FC236}">
                <a16:creationId xmlns:a16="http://schemas.microsoft.com/office/drawing/2014/main" id="{A743A919-FC9E-4AA9-9A6E-5F38379A85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38" name="Titel 37">
            <a:extLst>
              <a:ext uri="{FF2B5EF4-FFF2-40B4-BE49-F238E27FC236}">
                <a16:creationId xmlns:a16="http://schemas.microsoft.com/office/drawing/2014/main" id="{D9F6F98C-36EF-184C-CEC4-1485C174DE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99220" y="3308684"/>
            <a:ext cx="5882497" cy="2253019"/>
          </a:xfrm>
        </p:spPr>
        <p:txBody>
          <a:bodyPr/>
          <a:lstStyle/>
          <a:p>
            <a:r>
              <a:rPr lang="nl-NL" sz="3600" dirty="0"/>
              <a:t>Wie ben ik?</a:t>
            </a:r>
            <a:br>
              <a:rPr lang="nl-NL" sz="3600" dirty="0"/>
            </a:br>
            <a:br>
              <a:rPr lang="nl-NL" sz="3600" dirty="0"/>
            </a:br>
            <a:r>
              <a:rPr lang="nl-NL" sz="3600" dirty="0"/>
              <a:t>Liset Hamming, </a:t>
            </a:r>
            <a:br>
              <a:rPr lang="nl-NL" sz="3600" dirty="0"/>
            </a:br>
            <a:r>
              <a:rPr lang="nl-NL" sz="3600" dirty="0"/>
              <a:t>Ralph </a:t>
            </a:r>
            <a:r>
              <a:rPr lang="nl-NL" sz="3600" dirty="0" err="1"/>
              <a:t>Mooijekind</a:t>
            </a:r>
            <a:endParaRPr lang="nl-NL" sz="3600" dirty="0"/>
          </a:p>
        </p:txBody>
      </p:sp>
      <p:sp>
        <p:nvSpPr>
          <p:cNvPr id="7" name="Tijdelijke aanduiding voor voettekst 6">
            <a:extLst>
              <a:ext uri="{FF2B5EF4-FFF2-40B4-BE49-F238E27FC236}">
                <a16:creationId xmlns:a16="http://schemas.microsoft.com/office/drawing/2014/main" id="{7FFE0099-6746-08F6-1B9C-E8BBDFA87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000" b="0" i="0" u="none" strike="noStrike" kern="1200" cap="none" spc="0" normalizeH="0" baseline="0" noProof="0" dirty="0">
                <a:ln>
                  <a:noFill/>
                </a:ln>
                <a:solidFill>
                  <a:srgbClr val="86888A">
                    <a:lumMod val="60000"/>
                    <a:lumOff val="4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Expertisesessie ACOI</a:t>
            </a:r>
          </a:p>
        </p:txBody>
      </p:sp>
      <p:sp>
        <p:nvSpPr>
          <p:cNvPr id="8" name="Tijdelijke aanduiding voor dianummer 7">
            <a:extLst>
              <a:ext uri="{FF2B5EF4-FFF2-40B4-BE49-F238E27FC236}">
                <a16:creationId xmlns:a16="http://schemas.microsoft.com/office/drawing/2014/main" id="{964574C1-41E6-D3FA-435A-51028BAFA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B5DC5B-6873-43DB-ADC7-B15ACCE0DFDB}" type="slidenum">
              <a:rPr kumimoji="0" lang="nl-NL" sz="1000" b="1" i="0" u="none" strike="noStrike" kern="1200" cap="none" spc="0" normalizeH="0" baseline="0" noProof="0" smtClean="0">
                <a:ln>
                  <a:noFill/>
                </a:ln>
                <a:solidFill>
                  <a:srgbClr val="540A5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l-NL" sz="1000" b="1" i="0" u="none" strike="noStrike" kern="1200" cap="none" spc="0" normalizeH="0" baseline="0" noProof="0" dirty="0">
              <a:ln>
                <a:noFill/>
              </a:ln>
              <a:solidFill>
                <a:srgbClr val="540A5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Tijdelijke aanduiding voor tekst 25">
            <a:extLst>
              <a:ext uri="{FF2B5EF4-FFF2-40B4-BE49-F238E27FC236}">
                <a16:creationId xmlns:a16="http://schemas.microsoft.com/office/drawing/2014/main" id="{7AFB9D80-5444-454C-ED66-C1BE40314A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27" name="Tijdelijke aanduiding voor tekst 26">
            <a:extLst>
              <a:ext uri="{FF2B5EF4-FFF2-40B4-BE49-F238E27FC236}">
                <a16:creationId xmlns:a16="http://schemas.microsoft.com/office/drawing/2014/main" id="{4AAF2167-80E8-645D-8F98-C99253314AA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28" name="Tijdelijke aanduiding voor tekst 27">
            <a:extLst>
              <a:ext uri="{FF2B5EF4-FFF2-40B4-BE49-F238E27FC236}">
                <a16:creationId xmlns:a16="http://schemas.microsoft.com/office/drawing/2014/main" id="{4E30303C-E935-2D5C-14CF-23D497232DD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29" name="Tijdelijke aanduiding voor tekst 28">
            <a:extLst>
              <a:ext uri="{FF2B5EF4-FFF2-40B4-BE49-F238E27FC236}">
                <a16:creationId xmlns:a16="http://schemas.microsoft.com/office/drawing/2014/main" id="{68BC7C6A-F019-D8CC-1A12-79B23AAE42B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l-NL" dirty="0"/>
              <a:t> 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C67F480-195B-D94E-494D-BA6A2FBEBF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99220" y="5459136"/>
            <a:ext cx="5510129" cy="440921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Break-out sessie | De dag van de Woo professional |  28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630719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itel 1"/>
          <p:cNvSpPr txBox="1">
            <a:spLocks noGrp="1"/>
          </p:cNvSpPr>
          <p:nvPr>
            <p:ph type="ctrTitle"/>
          </p:nvPr>
        </p:nvSpPr>
        <p:spPr>
          <a:xfrm>
            <a:off x="6574466" y="2315148"/>
            <a:ext cx="3845443" cy="942255"/>
          </a:xfrm>
          <a:prstGeom prst="rect">
            <a:avLst/>
          </a:prstGeom>
        </p:spPr>
        <p:txBody>
          <a:bodyPr/>
          <a:lstStyle>
            <a:lvl1pPr defTabSz="804672">
              <a:defRPr sz="5280" b="1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Wie ben ik?</a:t>
            </a:r>
          </a:p>
        </p:txBody>
      </p:sp>
      <p:pic>
        <p:nvPicPr>
          <p:cNvPr id="95" name="Afbeelding 4" descr="Afbeelding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653" y="358849"/>
            <a:ext cx="5872943" cy="6018033"/>
          </a:xfrm>
          <a:prstGeom prst="rect">
            <a:avLst/>
          </a:prstGeom>
          <a:ln w="12700">
            <a:miter lim="400000"/>
          </a:ln>
        </p:spPr>
      </p:pic>
      <p:sp>
        <p:nvSpPr>
          <p:cNvPr id="96" name="Rechthoek 5"/>
          <p:cNvSpPr/>
          <p:nvPr/>
        </p:nvSpPr>
        <p:spPr>
          <a:xfrm>
            <a:off x="7347098" y="1545127"/>
            <a:ext cx="4529471" cy="648587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7" name="Rechthoek 7"/>
          <p:cNvSpPr/>
          <p:nvPr/>
        </p:nvSpPr>
        <p:spPr>
          <a:xfrm>
            <a:off x="7506586" y="3405966"/>
            <a:ext cx="4369983" cy="648587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8" name="Rechthoek 9"/>
          <p:cNvSpPr/>
          <p:nvPr/>
        </p:nvSpPr>
        <p:spPr>
          <a:xfrm>
            <a:off x="6457505" y="4253755"/>
            <a:ext cx="4061638" cy="648587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Tijdelijke aanduiding voor inhoud 2"/>
          <p:cNvSpPr txBox="1">
            <a:spLocks noGrp="1"/>
          </p:cNvSpPr>
          <p:nvPr>
            <p:ph type="body" idx="1"/>
          </p:nvPr>
        </p:nvSpPr>
        <p:spPr>
          <a:xfrm>
            <a:off x="838200" y="680483"/>
            <a:ext cx="10515600" cy="5496481"/>
          </a:xfrm>
          <a:prstGeom prst="rect">
            <a:avLst/>
          </a:prstGeom>
        </p:spPr>
        <p:txBody>
          <a:bodyPr/>
          <a:lstStyle/>
          <a:p>
            <a:pPr marL="0" indent="0" algn="ctr">
              <a:buSzTx/>
              <a:buNone/>
              <a:defRPr sz="6000">
                <a:latin typeface="+mj-lt"/>
                <a:ea typeface="+mj-ea"/>
                <a:cs typeface="+mj-cs"/>
                <a:sym typeface="Helvetica"/>
              </a:defRPr>
            </a:pPr>
            <a:br/>
            <a:r>
              <a:rPr sz="9600" b="1"/>
              <a:t>Kenmerken</a:t>
            </a:r>
          </a:p>
          <a:p>
            <a:pPr marL="0" indent="0" algn="ctr">
              <a:buSzTx/>
              <a:buNone/>
              <a:defRPr sz="4800" i="1">
                <a:latin typeface="+mj-lt"/>
                <a:ea typeface="+mj-ea"/>
                <a:cs typeface="+mj-cs"/>
                <a:sym typeface="Helvetica"/>
              </a:defRPr>
            </a:pPr>
            <a:r>
              <a:t>Die het proces helpen</a:t>
            </a:r>
          </a:p>
        </p:txBody>
      </p:sp>
      <p:sp>
        <p:nvSpPr>
          <p:cNvPr id="101" name="Rechthoek 6"/>
          <p:cNvSpPr/>
          <p:nvPr/>
        </p:nvSpPr>
        <p:spPr>
          <a:xfrm>
            <a:off x="5975498" y="4080247"/>
            <a:ext cx="4369983" cy="648587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2" name="Rechthoek 8"/>
          <p:cNvSpPr/>
          <p:nvPr/>
        </p:nvSpPr>
        <p:spPr>
          <a:xfrm>
            <a:off x="3565450" y="4944664"/>
            <a:ext cx="4061638" cy="648587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jdelijke aanduiding voor inhoud 2"/>
          <p:cNvSpPr txBox="1">
            <a:spLocks noGrp="1"/>
          </p:cNvSpPr>
          <p:nvPr>
            <p:ph type="body" idx="1"/>
          </p:nvPr>
        </p:nvSpPr>
        <p:spPr>
          <a:xfrm>
            <a:off x="838200" y="680483"/>
            <a:ext cx="10515600" cy="549648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  <a:defRPr sz="4800" b="1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Wie heeft deze 3 AH-shoppers met documenten bij elkaar ge-Wobt?</a:t>
            </a:r>
          </a:p>
        </p:txBody>
      </p:sp>
      <p:pic>
        <p:nvPicPr>
          <p:cNvPr id="105" name="Afbeelding 3" descr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0695" y="2435941"/>
            <a:ext cx="5352027" cy="4014021"/>
          </a:xfrm>
          <a:prstGeom prst="rect">
            <a:avLst/>
          </a:prstGeom>
          <a:ln w="12700">
            <a:miter lim="400000"/>
          </a:ln>
          <a:effectLst>
            <a:outerShdw blurRad="165100" dist="186438" dir="2246586" rotWithShape="0">
              <a:srgbClr val="000000">
                <a:alpha val="50000"/>
              </a:srgbClr>
            </a:outerShdw>
          </a:effectLst>
        </p:spPr>
      </p:pic>
      <p:sp>
        <p:nvSpPr>
          <p:cNvPr id="106" name="Rechthoek 5"/>
          <p:cNvSpPr/>
          <p:nvPr/>
        </p:nvSpPr>
        <p:spPr>
          <a:xfrm>
            <a:off x="7491348" y="5284294"/>
            <a:ext cx="2811993" cy="788278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ijdelijke aanduiding voor inhoud 2"/>
          <p:cNvSpPr txBox="1">
            <a:spLocks noGrp="1"/>
          </p:cNvSpPr>
          <p:nvPr>
            <p:ph type="body" idx="1"/>
          </p:nvPr>
        </p:nvSpPr>
        <p:spPr>
          <a:xfrm>
            <a:off x="838200" y="680483"/>
            <a:ext cx="10515600" cy="549648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  <a:defRPr sz="4800" b="1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Wie heeft er 1 Woo-verzoek bij meer dan 330 gemeenten ingediend?</a:t>
            </a:r>
          </a:p>
        </p:txBody>
      </p:sp>
      <p:pic>
        <p:nvPicPr>
          <p:cNvPr id="109" name="Afbeelding 3" descr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7771" y="2620649"/>
            <a:ext cx="5780554" cy="3671996"/>
          </a:xfrm>
          <a:prstGeom prst="rect">
            <a:avLst/>
          </a:prstGeom>
          <a:ln w="12700">
            <a:miter lim="400000"/>
          </a:ln>
          <a:effectLst>
            <a:outerShdw blurRad="165100" dist="63218" dir="2246586" rotWithShape="0">
              <a:srgbClr val="000000">
                <a:alpha val="50000"/>
              </a:srgbClr>
            </a:outerShdw>
          </a:effectLst>
        </p:spPr>
      </p:pic>
      <p:sp>
        <p:nvSpPr>
          <p:cNvPr id="110" name="Rechthoek 9"/>
          <p:cNvSpPr/>
          <p:nvPr/>
        </p:nvSpPr>
        <p:spPr>
          <a:xfrm>
            <a:off x="4833256" y="3057643"/>
            <a:ext cx="498452" cy="90963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1" name="Rechthoek 11"/>
          <p:cNvSpPr/>
          <p:nvPr/>
        </p:nvSpPr>
        <p:spPr>
          <a:xfrm>
            <a:off x="4261144" y="4204463"/>
            <a:ext cx="1825667" cy="151006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2" name="Rechthoek 13"/>
          <p:cNvSpPr/>
          <p:nvPr/>
        </p:nvSpPr>
        <p:spPr>
          <a:xfrm>
            <a:off x="4282558" y="5570946"/>
            <a:ext cx="1025086" cy="151005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3" name="Rechthoek 15"/>
          <p:cNvSpPr/>
          <p:nvPr/>
        </p:nvSpPr>
        <p:spPr>
          <a:xfrm>
            <a:off x="7162427" y="2718343"/>
            <a:ext cx="441532" cy="93609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4" name="Rechthoek 21"/>
          <p:cNvSpPr/>
          <p:nvPr/>
        </p:nvSpPr>
        <p:spPr>
          <a:xfrm>
            <a:off x="6969828" y="4366292"/>
            <a:ext cx="1908293" cy="481782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Tijdelijke aanduiding voor inhoud 2"/>
          <p:cNvSpPr txBox="1">
            <a:spLocks noGrp="1"/>
          </p:cNvSpPr>
          <p:nvPr>
            <p:ph type="body" sz="half" idx="1"/>
          </p:nvPr>
        </p:nvSpPr>
        <p:spPr>
          <a:xfrm>
            <a:off x="567728" y="680483"/>
            <a:ext cx="11211989" cy="2136005"/>
          </a:xfrm>
          <a:prstGeom prst="rect">
            <a:avLst/>
          </a:prstGeom>
        </p:spPr>
        <p:txBody>
          <a:bodyPr/>
          <a:lstStyle>
            <a:lvl1pPr marL="0" indent="0" algn="ctr" defTabSz="896111">
              <a:spcBef>
                <a:spcPts val="900"/>
              </a:spcBef>
              <a:buSzTx/>
              <a:buNone/>
              <a:defRPr sz="4704" b="1"/>
            </a:lvl1pPr>
          </a:lstStyle>
          <a:p>
            <a:r>
              <a:t>Wie heeft met 1 Woo-verzoek €500.000 extra in het laatje opgebracht?</a:t>
            </a:r>
          </a:p>
        </p:txBody>
      </p:sp>
      <p:pic>
        <p:nvPicPr>
          <p:cNvPr id="117" name="Afbeelding 3" descr="Afbeelding 3"/>
          <p:cNvPicPr>
            <a:picLocks noChangeAspect="1"/>
          </p:cNvPicPr>
          <p:nvPr/>
        </p:nvPicPr>
        <p:blipFill>
          <a:blip r:embed="rId2"/>
          <a:srcRect t="24624"/>
          <a:stretch>
            <a:fillRect/>
          </a:stretch>
        </p:blipFill>
        <p:spPr>
          <a:xfrm>
            <a:off x="3105807" y="2625683"/>
            <a:ext cx="6899969" cy="3878541"/>
          </a:xfrm>
          <a:prstGeom prst="rect">
            <a:avLst/>
          </a:prstGeom>
          <a:ln w="12700">
            <a:miter lim="400000"/>
          </a:ln>
          <a:effectLst>
            <a:outerShdw blurRad="165100" dist="104373" dir="3868895" rotWithShape="0">
              <a:srgbClr val="000000">
                <a:alpha val="50000"/>
              </a:srgbClr>
            </a:outerShdw>
          </a:effectLst>
        </p:spPr>
      </p:pic>
      <p:sp>
        <p:nvSpPr>
          <p:cNvPr id="118" name="Rechthoek 5"/>
          <p:cNvSpPr/>
          <p:nvPr/>
        </p:nvSpPr>
        <p:spPr>
          <a:xfrm>
            <a:off x="5950750" y="2473963"/>
            <a:ext cx="3510382" cy="827777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9" name="Rechthoek 5"/>
          <p:cNvSpPr/>
          <p:nvPr/>
        </p:nvSpPr>
        <p:spPr>
          <a:xfrm>
            <a:off x="6042321" y="5481697"/>
            <a:ext cx="1518921" cy="1145566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0" name="Rechthoek 5"/>
          <p:cNvSpPr/>
          <p:nvPr/>
        </p:nvSpPr>
        <p:spPr>
          <a:xfrm>
            <a:off x="4768097" y="3113937"/>
            <a:ext cx="530038" cy="630126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ijdelijke aanduiding voor inhoud 2"/>
          <p:cNvSpPr txBox="1">
            <a:spLocks noGrp="1"/>
          </p:cNvSpPr>
          <p:nvPr>
            <p:ph type="body" idx="1"/>
          </p:nvPr>
        </p:nvSpPr>
        <p:spPr>
          <a:xfrm>
            <a:off x="777493" y="680760"/>
            <a:ext cx="10851020" cy="549648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  <a:defRPr sz="4800" b="1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Wie raakte er supergefrustreerd van 5 procedures die al 2 jaar liepen?</a:t>
            </a:r>
          </a:p>
        </p:txBody>
      </p:sp>
      <p:pic>
        <p:nvPicPr>
          <p:cNvPr id="123" name="Afbeelding 3" descr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0684" y="2616111"/>
            <a:ext cx="6247937" cy="3702482"/>
          </a:xfrm>
          <a:prstGeom prst="rect">
            <a:avLst/>
          </a:prstGeom>
          <a:ln w="12700">
            <a:miter lim="400000"/>
          </a:ln>
          <a:effectLst>
            <a:outerShdw blurRad="165100" dist="149615" dir="2580266" rotWithShape="0">
              <a:srgbClr val="000000">
                <a:alpha val="50000"/>
              </a:srgbClr>
            </a:outerShdw>
          </a:effectLst>
        </p:spPr>
      </p:pic>
      <p:sp>
        <p:nvSpPr>
          <p:cNvPr id="124" name="Rechthoek 5"/>
          <p:cNvSpPr/>
          <p:nvPr/>
        </p:nvSpPr>
        <p:spPr>
          <a:xfrm>
            <a:off x="1078128" y="2854729"/>
            <a:ext cx="4329613" cy="645555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jdelijke aanduiding voor inhoud 2"/>
          <p:cNvSpPr txBox="1">
            <a:spLocks noGrp="1"/>
          </p:cNvSpPr>
          <p:nvPr>
            <p:ph type="body" idx="1"/>
          </p:nvPr>
        </p:nvSpPr>
        <p:spPr>
          <a:xfrm>
            <a:off x="342670" y="680483"/>
            <a:ext cx="11506660" cy="549648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  <a:defRPr sz="4800" b="1"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r>
              <a:t>Wie heeft ons van tevoren gegoogled?</a:t>
            </a:r>
          </a:p>
        </p:txBody>
      </p:sp>
      <p:pic>
        <p:nvPicPr>
          <p:cNvPr id="127" name="Afbeelding 1" descr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304" y="2001327"/>
            <a:ext cx="5112361" cy="4373570"/>
          </a:xfrm>
          <a:prstGeom prst="rect">
            <a:avLst/>
          </a:prstGeom>
          <a:ln w="12700">
            <a:miter lim="400000"/>
          </a:ln>
          <a:effectLst>
            <a:outerShdw blurRad="165100" dist="186438" dir="2246586" rotWithShape="0">
              <a:srgbClr val="000000">
                <a:alpha val="50000"/>
              </a:srgbClr>
            </a:outerShdw>
          </a:effectLst>
        </p:spPr>
      </p:pic>
      <p:sp>
        <p:nvSpPr>
          <p:cNvPr id="128" name="Rechthoek 6"/>
          <p:cNvSpPr/>
          <p:nvPr/>
        </p:nvSpPr>
        <p:spPr>
          <a:xfrm>
            <a:off x="3854244" y="2979174"/>
            <a:ext cx="4119717" cy="580104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ijdelijke aanduiding voor inhoud 2"/>
          <p:cNvSpPr txBox="1">
            <a:spLocks noGrp="1"/>
          </p:cNvSpPr>
          <p:nvPr>
            <p:ph type="body" idx="1"/>
          </p:nvPr>
        </p:nvSpPr>
        <p:spPr>
          <a:xfrm>
            <a:off x="838200" y="680483"/>
            <a:ext cx="10515600" cy="5496481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70000"/>
              </a:lnSpc>
              <a:buSzTx/>
              <a:buNone/>
              <a:defRPr sz="2500">
                <a:latin typeface="+mj-lt"/>
                <a:ea typeface="+mj-ea"/>
                <a:cs typeface="+mj-cs"/>
                <a:sym typeface="Helvetica"/>
              </a:defRPr>
            </a:pPr>
            <a:r>
              <a:t>Advocaat, journalist, gemachtigde voor ngo’s, belangenbehartiger, activist</a:t>
            </a:r>
            <a:br/>
            <a:endParaRPr/>
          </a:p>
          <a:p>
            <a:pPr marL="0" indent="0" algn="ctr">
              <a:lnSpc>
                <a:spcPct val="70000"/>
              </a:lnSpc>
              <a:buSzTx/>
              <a:buNone/>
              <a:defRPr sz="2500">
                <a:latin typeface="+mj-lt"/>
                <a:ea typeface="+mj-ea"/>
                <a:cs typeface="+mj-cs"/>
                <a:sym typeface="Helvetica"/>
              </a:defRPr>
            </a:pPr>
            <a:r>
              <a:t>Betrokken burger, activist, gemachtigde voor journalisten</a:t>
            </a:r>
          </a:p>
        </p:txBody>
      </p:sp>
      <p:pic>
        <p:nvPicPr>
          <p:cNvPr id="131" name="Afbeelding 1" descr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304" y="2001327"/>
            <a:ext cx="5112361" cy="4373570"/>
          </a:xfrm>
          <a:prstGeom prst="rect">
            <a:avLst/>
          </a:prstGeom>
          <a:ln w="12700">
            <a:miter lim="400000"/>
          </a:ln>
          <a:effectLst>
            <a:outerShdw blurRad="165100" dist="186438" dir="2246586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ijdelijke aanduiding voor inhoud 2"/>
          <p:cNvSpPr txBox="1">
            <a:spLocks noGrp="1"/>
          </p:cNvSpPr>
          <p:nvPr>
            <p:ph type="body" idx="1"/>
          </p:nvPr>
        </p:nvSpPr>
        <p:spPr>
          <a:xfrm>
            <a:off x="838200" y="680483"/>
            <a:ext cx="10515600" cy="5496481"/>
          </a:xfrm>
          <a:prstGeom prst="rect">
            <a:avLst/>
          </a:prstGeom>
        </p:spPr>
        <p:txBody>
          <a:bodyPr/>
          <a:lstStyle/>
          <a:p>
            <a:pPr marL="0" indent="0" algn="ctr">
              <a:buSzTx/>
              <a:buNone/>
              <a:defRPr sz="6000" b="1">
                <a:latin typeface="+mj-lt"/>
                <a:ea typeface="+mj-ea"/>
                <a:cs typeface="+mj-cs"/>
                <a:sym typeface="Helvetica"/>
              </a:defRPr>
            </a:pPr>
            <a:br/>
            <a:r>
              <a:rPr sz="9600"/>
              <a:t>Black box</a:t>
            </a:r>
          </a:p>
          <a:p>
            <a:pPr marL="0" indent="0" algn="ctr">
              <a:buSzTx/>
              <a:buNone/>
              <a:defRPr sz="4800" i="1">
                <a:latin typeface="+mj-lt"/>
                <a:ea typeface="+mj-ea"/>
                <a:cs typeface="+mj-cs"/>
                <a:sym typeface="Helvetica"/>
              </a:defRPr>
            </a:pPr>
            <a:r>
              <a:t>Vragen, vragen, vragen</a:t>
            </a:r>
          </a:p>
        </p:txBody>
      </p:sp>
      <p:sp>
        <p:nvSpPr>
          <p:cNvPr id="134" name="Rechthoek 6"/>
          <p:cNvSpPr/>
          <p:nvPr/>
        </p:nvSpPr>
        <p:spPr>
          <a:xfrm>
            <a:off x="1726018" y="4036657"/>
            <a:ext cx="4369983" cy="648587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5" name="Rechthoek 8"/>
          <p:cNvSpPr/>
          <p:nvPr/>
        </p:nvSpPr>
        <p:spPr>
          <a:xfrm>
            <a:off x="3565450" y="4944664"/>
            <a:ext cx="4061638" cy="648587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ijdelijke aanduiding voor inhoud 2"/>
          <p:cNvSpPr txBox="1">
            <a:spLocks noGrp="1"/>
          </p:cNvSpPr>
          <p:nvPr>
            <p:ph type="body" idx="1"/>
          </p:nvPr>
        </p:nvSpPr>
        <p:spPr>
          <a:xfrm>
            <a:off x="838200" y="680483"/>
            <a:ext cx="10515600" cy="5496481"/>
          </a:xfrm>
          <a:prstGeom prst="rect">
            <a:avLst/>
          </a:prstGeom>
        </p:spPr>
        <p:txBody>
          <a:bodyPr/>
          <a:lstStyle/>
          <a:p>
            <a:pPr marL="0" indent="0" algn="ctr">
              <a:buSzTx/>
              <a:buNone/>
              <a:defRPr sz="6000"/>
            </a:pPr>
            <a:br/>
            <a:r>
              <a:rPr sz="9600" b="1">
                <a:latin typeface="+mj-lt"/>
                <a:ea typeface="+mj-ea"/>
                <a:cs typeface="+mj-cs"/>
                <a:sym typeface="Helvetica"/>
              </a:rPr>
              <a:t>Belang</a:t>
            </a:r>
          </a:p>
        </p:txBody>
      </p:sp>
      <p:sp>
        <p:nvSpPr>
          <p:cNvPr id="138" name="Rechthoek 8"/>
          <p:cNvSpPr/>
          <p:nvPr/>
        </p:nvSpPr>
        <p:spPr>
          <a:xfrm>
            <a:off x="7303996" y="4708690"/>
            <a:ext cx="4061638" cy="648587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9" name="Rechthoek 3"/>
          <p:cNvSpPr/>
          <p:nvPr/>
        </p:nvSpPr>
        <p:spPr>
          <a:xfrm>
            <a:off x="838200" y="3428722"/>
            <a:ext cx="4061637" cy="648587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ijdelijke aanduiding voor inhoud 2"/>
          <p:cNvSpPr txBox="1">
            <a:spLocks noGrp="1"/>
          </p:cNvSpPr>
          <p:nvPr>
            <p:ph type="body" idx="1"/>
          </p:nvPr>
        </p:nvSpPr>
        <p:spPr>
          <a:xfrm>
            <a:off x="838200" y="680483"/>
            <a:ext cx="10515600" cy="5496481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algn="ctr">
              <a:buSzTx/>
              <a:buNone/>
              <a:defRPr sz="6000"/>
            </a:pPr>
            <a:br/>
            <a:r>
              <a:rPr sz="9600" b="1">
                <a:latin typeface="+mj-lt"/>
                <a:ea typeface="+mj-ea"/>
                <a:cs typeface="+mj-cs"/>
                <a:sym typeface="Helvetica"/>
              </a:rPr>
              <a:t>Belang</a:t>
            </a:r>
            <a:endParaRPr sz="9600"/>
          </a:p>
          <a:p>
            <a:pPr marL="0" indent="0" algn="ctr">
              <a:lnSpc>
                <a:spcPct val="100000"/>
              </a:lnSpc>
              <a:buSzTx/>
              <a:buNone/>
              <a:defRPr sz="2400"/>
            </a:pPr>
            <a:endParaRPr sz="9600"/>
          </a:p>
          <a:p>
            <a:pPr marL="0" indent="0" algn="ctr">
              <a:lnSpc>
                <a:spcPct val="100000"/>
              </a:lnSpc>
              <a:buSzTx/>
              <a:buNone/>
              <a:defRPr sz="2400"/>
            </a:pPr>
            <a:r>
              <a:t>Eenieder heeft recht op toegang tot publieke informatie zonder daartoe een </a:t>
            </a:r>
          </a:p>
          <a:p>
            <a:pPr marL="0" indent="0" algn="ctr">
              <a:lnSpc>
                <a:spcPct val="100000"/>
              </a:lnSpc>
              <a:buSzTx/>
              <a:buNone/>
              <a:defRPr sz="2400"/>
            </a:pPr>
            <a:r>
              <a:t>belang te hoeven stellen, behoudens bij deze wet gestelde beperkingen.</a:t>
            </a:r>
          </a:p>
          <a:p>
            <a:pPr marL="0" indent="0" algn="ctr">
              <a:lnSpc>
                <a:spcPct val="100000"/>
              </a:lnSpc>
              <a:buSzTx/>
              <a:buNone/>
              <a:defRPr sz="2400"/>
            </a:pPr>
            <a:endParaRPr/>
          </a:p>
          <a:p>
            <a:pPr marL="0" indent="0" algn="ctr">
              <a:lnSpc>
                <a:spcPct val="100000"/>
              </a:lnSpc>
              <a:buSzTx/>
              <a:buNone/>
              <a:defRPr sz="2400"/>
            </a:pPr>
            <a:r>
              <a:t>De verzoeker behoeft bij zijn verzoek geen belang te stellen.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ijdelijke aanduiding voor inhoud 2"/>
          <p:cNvSpPr txBox="1">
            <a:spLocks noGrp="1"/>
          </p:cNvSpPr>
          <p:nvPr>
            <p:ph type="body" idx="1"/>
          </p:nvPr>
        </p:nvSpPr>
        <p:spPr>
          <a:xfrm>
            <a:off x="838200" y="680483"/>
            <a:ext cx="10515600" cy="5496481"/>
          </a:xfrm>
          <a:prstGeom prst="rect">
            <a:avLst/>
          </a:prstGeom>
        </p:spPr>
        <p:txBody>
          <a:bodyPr/>
          <a:lstStyle/>
          <a:p>
            <a:pPr marL="0" indent="0" algn="ctr">
              <a:buSzTx/>
              <a:buNone/>
              <a:defRPr sz="6000"/>
            </a:pPr>
            <a:br/>
            <a:r>
              <a:rPr sz="9600" b="1">
                <a:latin typeface="+mj-lt"/>
                <a:ea typeface="+mj-ea"/>
                <a:cs typeface="+mj-cs"/>
                <a:sym typeface="Helvetica"/>
              </a:rPr>
              <a:t>Vertrouwen</a:t>
            </a:r>
          </a:p>
        </p:txBody>
      </p:sp>
      <p:sp>
        <p:nvSpPr>
          <p:cNvPr id="144" name="Rechthoek 6"/>
          <p:cNvSpPr/>
          <p:nvPr/>
        </p:nvSpPr>
        <p:spPr>
          <a:xfrm>
            <a:off x="4546008" y="3231430"/>
            <a:ext cx="4369983" cy="648587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5" name="Rechthoek 8"/>
          <p:cNvSpPr/>
          <p:nvPr/>
        </p:nvSpPr>
        <p:spPr>
          <a:xfrm>
            <a:off x="3403008" y="4217077"/>
            <a:ext cx="4369983" cy="648587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ijdelijke aanduiding voor inhoud 2"/>
          <p:cNvSpPr txBox="1">
            <a:spLocks noGrp="1"/>
          </p:cNvSpPr>
          <p:nvPr>
            <p:ph type="body" idx="1"/>
          </p:nvPr>
        </p:nvSpPr>
        <p:spPr>
          <a:xfrm>
            <a:off x="838200" y="680483"/>
            <a:ext cx="10515600" cy="5496481"/>
          </a:xfrm>
          <a:prstGeom prst="rect">
            <a:avLst/>
          </a:prstGeom>
        </p:spPr>
        <p:txBody>
          <a:bodyPr/>
          <a:lstStyle/>
          <a:p>
            <a:pPr marL="0" indent="0" algn="ctr">
              <a:lnSpc>
                <a:spcPct val="50000"/>
              </a:lnSpc>
              <a:buSzTx/>
              <a:buNone/>
              <a:defRPr sz="6000" b="1">
                <a:latin typeface="+mj-lt"/>
                <a:ea typeface="+mj-ea"/>
                <a:cs typeface="+mj-cs"/>
                <a:sym typeface="Helvetica"/>
              </a:defRPr>
            </a:pPr>
            <a:br/>
            <a:r>
              <a:rPr sz="9600"/>
              <a:t>Doorpraten?</a:t>
            </a:r>
          </a:p>
        </p:txBody>
      </p:sp>
      <p:sp>
        <p:nvSpPr>
          <p:cNvPr id="148" name="Rechthoek 8"/>
          <p:cNvSpPr/>
          <p:nvPr/>
        </p:nvSpPr>
        <p:spPr>
          <a:xfrm>
            <a:off x="3936703" y="6075529"/>
            <a:ext cx="4318592" cy="238109"/>
          </a:xfrm>
          <a:prstGeom prst="rect">
            <a:avLst/>
          </a:prstGeom>
          <a:solidFill>
            <a:srgbClr val="000000"/>
          </a:solidFill>
          <a:ln w="19050">
            <a:solidFill>
              <a:srgbClr val="000000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9" name="Picture 1" descr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8947" y="3291347"/>
            <a:ext cx="2394107" cy="237415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Kantoorthema">
      <a:majorFont>
        <a:latin typeface="Helvetica"/>
        <a:ea typeface="Helvetica"/>
        <a:cs typeface="Helvetica"/>
      </a:majorFont>
      <a:minorFont>
        <a:latin typeface="Aptos"/>
        <a:ea typeface="Aptos"/>
        <a:cs typeface="Aptos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PRESENTATIE">
  <a:themeElements>
    <a:clrScheme name="Adviescollege">
      <a:dk1>
        <a:sysClr val="windowText" lastClr="000000"/>
      </a:dk1>
      <a:lt1>
        <a:sysClr val="window" lastClr="FFFFFF"/>
      </a:lt1>
      <a:dk2>
        <a:srgbClr val="86888A"/>
      </a:dk2>
      <a:lt2>
        <a:srgbClr val="DADADA"/>
      </a:lt2>
      <a:accent1>
        <a:srgbClr val="540A51"/>
      </a:accent1>
      <a:accent2>
        <a:srgbClr val="F9606C"/>
      </a:accent2>
      <a:accent3>
        <a:srgbClr val="4FA0CA"/>
      </a:accent3>
      <a:accent4>
        <a:srgbClr val="FFD500"/>
      </a:accent4>
      <a:accent5>
        <a:srgbClr val="86888A"/>
      </a:accent5>
      <a:accent6>
        <a:srgbClr val="DADADA"/>
      </a:accent6>
      <a:hlink>
        <a:srgbClr val="F9606C"/>
      </a:hlink>
      <a:folHlink>
        <a:srgbClr val="540A5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144000" tIns="144000" rIns="144000" bIns="144000" rtlCol="0" anchor="ctr"/>
      <a:lstStyle>
        <a:defPPr algn="ctr">
          <a:lnSpc>
            <a:spcPct val="90000"/>
          </a:lnSpc>
          <a:spcBef>
            <a:spcPts val="200"/>
          </a:spcBef>
          <a:spcAft>
            <a:spcPts val="200"/>
          </a:spcAft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 cap="rnd">
          <a:solidFill>
            <a:schemeClr val="accent1"/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lnSpc>
            <a:spcPct val="90000"/>
          </a:lnSpc>
          <a:spcBef>
            <a:spcPts val="600"/>
          </a:spcBef>
          <a:spcAft>
            <a:spcPts val="600"/>
          </a:spcAft>
          <a:defRPr sz="1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Kantoorthem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Kantoorthema">
      <a:majorFont>
        <a:latin typeface="Helvetica"/>
        <a:ea typeface="Helvetica"/>
        <a:cs typeface="Helvetica"/>
      </a:majorFont>
      <a:minorFont>
        <a:latin typeface="Aptos"/>
        <a:ea typeface="Aptos"/>
        <a:cs typeface="Aptos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pto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171</Words>
  <Application>Microsoft Office PowerPoint</Application>
  <PresentationFormat>Breedbeeld</PresentationFormat>
  <Paragraphs>31</Paragraphs>
  <Slides>14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2</vt:i4>
      </vt:variant>
      <vt:variant>
        <vt:lpstr>Diatitels</vt:lpstr>
      </vt:variant>
      <vt:variant>
        <vt:i4>14</vt:i4>
      </vt:variant>
    </vt:vector>
  </HeadingPairs>
  <TitlesOfParts>
    <vt:vector size="19" baseType="lpstr">
      <vt:lpstr>Aptos</vt:lpstr>
      <vt:lpstr>Aptos Display</vt:lpstr>
      <vt:lpstr>Arial</vt:lpstr>
      <vt:lpstr>Kantoorthema</vt:lpstr>
      <vt:lpstr>PRESENTATIE</vt:lpstr>
      <vt:lpstr>Wie ben ik?  Liset Hamming,  Ralph Mooijekind</vt:lpstr>
      <vt:lpstr>Wie ben ik?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Vink, Eunice</dc:creator>
  <cp:lastModifiedBy>Vink, Eunice</cp:lastModifiedBy>
  <cp:revision>1</cp:revision>
  <dcterms:modified xsi:type="dcterms:W3CDTF">2026-09-23T12:05:44Z</dcterms:modified>
</cp:coreProperties>
</file>