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6"/>
  </p:notesMasterIdLst>
  <p:sldIdLst>
    <p:sldId id="256" r:id="rId3"/>
    <p:sldId id="2147374521" r:id="rId4"/>
    <p:sldId id="440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A0CA"/>
    <a:srgbClr val="F9606C"/>
    <a:srgbClr val="540A51"/>
    <a:srgbClr val="582F06"/>
    <a:srgbClr val="C04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817C6-B595-468B-94FE-E65BA1A3B719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25DCD-B0D1-4690-9E1B-609F8991222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745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E43A5-AB5B-270A-7C9B-0C9DAE4F3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A2EF591-0E23-477A-34BF-8D2A7E7870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86BFB4C-C7E2-D877-7C1B-F89182DF2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nl-NL" sz="2000" b="0" dirty="0" err="1"/>
              <a:t>Handouts</a:t>
            </a:r>
            <a:r>
              <a:rPr lang="nl-NL" sz="2000" b="0" dirty="0"/>
              <a:t> </a:t>
            </a:r>
            <a:r>
              <a:rPr lang="nl-NL" sz="2000" b="0"/>
              <a:t>werkwijzer geven</a:t>
            </a:r>
            <a:endParaRPr lang="nl-NL" sz="2000" b="0" dirty="0"/>
          </a:p>
          <a:p>
            <a:pPr lvl="0"/>
            <a:r>
              <a:rPr lang="nl-NL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Rondje met wat ga je uitproberen in je werk vanaf nu?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BF3445-F3C7-2700-9A18-A0AE87554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D2B204-90CD-4321-9C8B-A25EA86CD304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6912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EAEC4-1519-F18C-5973-C010243EE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91A346B-3EC3-53F5-884D-55B46FFA3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5EA5C7C-1B95-635E-44D2-8417119D4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255597-8496-034A-F3B6-A90883B6E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325615-08EE-086A-106A-CEDF8739D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1821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8BECD1-099E-1FD6-8E2B-4B6063A96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C2938C-9E25-351E-3CAC-3040F6355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1B51869-A8E2-FB8F-CD2E-56F50CC9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8024450-11BA-AB6F-764A-6D72655E9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6770CE2-FCEC-2833-0B43-30A0499F1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76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B3987-EA4E-CEC1-A50E-F8A0A4733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DEF2E70-292C-D884-F402-E118C77A2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910BD6-2098-D75F-BD9A-EF1C0DE52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E0CAA8-4D02-BA8D-E7B1-6D84D25D7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1008FE-FBD6-ED8A-3AEF-A9B799F73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525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394F6-B0AE-2ED1-C7B3-D28C5334E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AFAF7D-76AA-46A3-3047-EEA2E4650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C0085A2-900D-5F94-4190-7C3D0F600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A226630-7C1D-659C-57C5-4F0075CE0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292D851-B926-8D4F-CAA0-8F4D95B72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0C12A77-CBC9-E5B0-9932-7EDF6E47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7905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32AB86-8D10-24D7-C373-DA383BAFB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3990910-C3F0-223E-7AD8-00DBECD08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829AEEB-A2F7-8396-DE9A-49C8CDC460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39A9F96-4002-5838-2A53-93C4E2A503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180A1D4-BE6D-23A3-8ABB-7F983E6C3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7BBF6E7-341A-936A-32B4-FFF9418D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30DF4C0-BB72-334E-1EFC-63636866C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F057F5E-7103-89C7-507A-0938932A3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118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9C1B8B-2DF6-AAA1-DBA9-82EFB905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12D48C4-55B5-B138-E43E-3C66E83D9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248CB9D-F0BD-A1B6-AAEF-81CBCD2B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A02C77E-8E3D-2D58-0D77-4E1E0BA43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531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A6689EE-C91E-C30E-C4AA-7C53CBA22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CA6A760-5938-63D5-AFC1-1969C1159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B49909-4061-982C-47B3-14CC730C2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961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0F31F2-45DF-2FCE-EA43-B7CB89444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01AEB5-C298-06CE-C56C-7A8D198C1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9F9D5AC-6E50-9E3A-655D-1C6DC4F4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4E7FB4C-D61B-DD02-2D54-A49FBD4A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78FC40-2464-AE5B-3038-F63088898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026308-0501-C6BD-8E1A-39CF8787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253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09798-C263-C723-A5C4-2CFF4384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930E351-C560-C7BB-D069-C0B213DC82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CDF654-BBFD-CAE0-E5BD-091E7F15D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0613A57-4518-8798-3D81-F52F256B9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D6C4390-1B0D-0BBD-C732-21611916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18E0B35-EB84-3AF1-5EB6-242467F26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475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CC4F56-9DF8-F631-C7F7-E6D9E2E7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56F8A9E-4175-F608-F458-D37FDC4A2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69344E-B1D6-9EA7-32B3-05EC3FCD0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9440DB-FAAF-E805-D1F5-F9CF6A530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4962935-1601-12FA-AEBC-B592373BE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0688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46F6C76-C116-20A8-621A-12F55829B7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EF9AF87-E00D-CE33-79A6-FDD5D801B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A46B3D-7D52-DF8A-E43C-68E9B0A29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35F2F2-02A9-73DD-8ACC-3991FB78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D2A339-C9A8-A5BB-12E2-C389F1A29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2658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oofdstukopen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11">
            <a:extLst>
              <a:ext uri="{FF2B5EF4-FFF2-40B4-BE49-F238E27FC236}">
                <a16:creationId xmlns:a16="http://schemas.microsoft.com/office/drawing/2014/main" id="{84A30A73-9A62-6A31-0915-34DE55D189F3}"/>
              </a:ext>
            </a:extLst>
          </p:cNvPr>
          <p:cNvSpPr/>
          <p:nvPr userDrawn="1"/>
        </p:nvSpPr>
        <p:spPr>
          <a:xfrm>
            <a:off x="0" y="6498000"/>
            <a:ext cx="12192000" cy="360000"/>
          </a:xfrm>
          <a:prstGeom prst="rect">
            <a:avLst/>
          </a:prstGeom>
          <a:solidFill>
            <a:srgbClr val="540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49A7180-FC18-611D-3BF0-17D0368F8887}"/>
              </a:ext>
            </a:extLst>
          </p:cNvPr>
          <p:cNvSpPr/>
          <p:nvPr userDrawn="1"/>
        </p:nvSpPr>
        <p:spPr>
          <a:xfrm>
            <a:off x="432000" y="432002"/>
            <a:ext cx="11329200" cy="2996998"/>
          </a:xfrm>
          <a:prstGeom prst="rect">
            <a:avLst/>
          </a:prstGeom>
          <a:solidFill>
            <a:srgbClr val="540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C6DF5FA-3196-21C4-C301-75D3EA6318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3490623" cy="5814543"/>
          </a:xfrm>
          <a:prstGeom prst="rect">
            <a:avLst/>
          </a:prstGeom>
        </p:spPr>
      </p:pic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21547CBF-023C-26DE-01AD-CE4EDE55AD01}"/>
              </a:ext>
            </a:extLst>
          </p:cNvPr>
          <p:cNvSpPr txBox="1">
            <a:spLocks/>
          </p:cNvSpPr>
          <p:nvPr userDrawn="1"/>
        </p:nvSpPr>
        <p:spPr>
          <a:xfrm>
            <a:off x="828000" y="6492875"/>
            <a:ext cx="5037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b="1" dirty="0"/>
              <a:t>Adviescollege Openbaarheid en Informatiehuishouding</a:t>
            </a:r>
            <a:endParaRPr lang="nl-NL" dirty="0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4DD38647-68CB-4C32-614F-8AC4E9BA280E}"/>
              </a:ext>
            </a:extLst>
          </p:cNvPr>
          <p:cNvSpPr txBox="1">
            <a:spLocks/>
          </p:cNvSpPr>
          <p:nvPr userDrawn="1"/>
        </p:nvSpPr>
        <p:spPr>
          <a:xfrm>
            <a:off x="10812343" y="6492875"/>
            <a:ext cx="9488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371BE2E-B25D-0A4E-86A4-A802F71F9F18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D18DD2B8-34B1-AADD-FED3-C52D43CA7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214" y="2508076"/>
            <a:ext cx="7431176" cy="646331"/>
          </a:xfrm>
        </p:spPr>
        <p:txBody>
          <a:bodyPr anchor="b" anchorCtr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93997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2537" y="89586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791409"/>
            <a:ext cx="6562168" cy="3393491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3308685"/>
            <a:ext cx="5510129" cy="1447930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24466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1" y="5520546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12851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450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097089"/>
            <a:ext cx="6562168" cy="4087812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2573811"/>
            <a:ext cx="5510129" cy="2182804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83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3757" y="2097089"/>
            <a:ext cx="5828243" cy="4087812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1116" y="2573811"/>
            <a:ext cx="4788233" cy="2182804"/>
          </a:xfrm>
        </p:spPr>
        <p:txBody>
          <a:bodyPr anchor="b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1117" y="5241742"/>
            <a:ext cx="4788234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018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16886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9851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685668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859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8158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127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909" y="2319560"/>
            <a:ext cx="409809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3909" y="3536171"/>
            <a:ext cx="4098090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35856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0588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0588" y="353617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0588" y="4398491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1407" y="5293953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618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941" y="886914"/>
            <a:ext cx="8377519" cy="3087773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9389" y="1772854"/>
            <a:ext cx="3886568" cy="3890816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62234" y="2553939"/>
            <a:ext cx="4830344" cy="186659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78656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941" y="352111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941" y="438343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6760" y="5278894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362234" y="1193152"/>
            <a:ext cx="4098090" cy="564211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34" y="1772854"/>
            <a:ext cx="4830344" cy="62312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65446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4335" y="360001"/>
            <a:ext cx="7357665" cy="3956002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873125"/>
            <a:ext cx="3214335" cy="1790969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81001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9775" y="268879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9775" y="355111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757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3167" y="3216748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999" y="1046909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4438064"/>
            <a:ext cx="6770800" cy="1211583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56535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4022" y="873125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2655639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753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801978"/>
            <a:ext cx="11471999" cy="2696021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0000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59346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18692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78038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537384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288418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483600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2116611"/>
            <a:ext cx="4836000" cy="353806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85983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360000"/>
            <a:ext cx="5376000" cy="6138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096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580" y="1"/>
            <a:ext cx="4716000" cy="1410404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7200" y="360000"/>
            <a:ext cx="4114800" cy="6138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10530" y="4765137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0530" y="5627456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1765528"/>
            <a:ext cx="5291930" cy="3889147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03836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900" y="487370"/>
            <a:ext cx="3407254" cy="52079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6174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79" y="-96252"/>
            <a:ext cx="6436895" cy="2201278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1" y="900000"/>
            <a:ext cx="5777526" cy="8566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903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0054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859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5998" y="360000"/>
            <a:ext cx="4836002" cy="5294675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1" y="4499811"/>
            <a:ext cx="7424431" cy="1998187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43789" y="4812130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2935704"/>
            <a:ext cx="7424431" cy="1419726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5380484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91273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443789" y="3224295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899999" y="2093888"/>
            <a:ext cx="5380485" cy="622884"/>
          </a:xfr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72807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80" y="-96254"/>
            <a:ext cx="4714290" cy="2322096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1029"/>
            <a:ext cx="4114800" cy="4234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179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579" y="2935703"/>
            <a:ext cx="3159020" cy="2718971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904048" y="3814011"/>
            <a:ext cx="2585110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8064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4275389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98531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6873503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8998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9473970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899999" y="1022450"/>
            <a:ext cx="4114801" cy="866742"/>
          </a:xfrm>
        </p:spPr>
        <p:txBody>
          <a:bodyPr vert="horz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1830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518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87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588" y="497002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46804" y="873124"/>
            <a:ext cx="6187094" cy="5624875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" y="359999"/>
            <a:ext cx="5622078" cy="3875117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9386" y="877275"/>
            <a:ext cx="4555762" cy="1240283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2686231"/>
            <a:ext cx="2689462" cy="1138989"/>
          </a:xfrm>
        </p:spPr>
        <p:txBody>
          <a:bodyPr/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86" y="7048889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84505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10456406" y="3504201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1132457" y="350420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8204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5197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66201" y="265414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6201" y="296239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5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66201" y="3270648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6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5287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883" y="120333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9734" y="2319560"/>
            <a:ext cx="4292265" cy="856611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999734" y="3536171"/>
            <a:ext cx="4292265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1974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1" y="360000"/>
            <a:ext cx="5578559" cy="5624875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45885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204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0791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651" y="2097088"/>
            <a:ext cx="3996956" cy="856611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82651" y="3313699"/>
            <a:ext cx="3996956" cy="232727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16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879606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933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31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25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12561F8-2094-CCFF-A58A-584E16A6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AA3A09-2393-CB4E-72DC-6FE70D12C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FC9ACBC-D86F-4A8B-3DF8-EEDB3460B9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FEA10-F364-47C1-B4E5-AA87BFEE8E55}" type="datetimeFigureOut">
              <a:rPr lang="nl-NL" smtClean="0"/>
              <a:t>16-9-2026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842DE5-EBA7-0161-FE99-B46AF820D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302932-60D5-8461-8AB5-ADD8E9C4A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9E02A-ECB7-4922-AA64-4109B808F7D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9404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873126"/>
            <a:ext cx="8219937" cy="8834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116611"/>
            <a:ext cx="10392000" cy="3538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24920" y="6075470"/>
            <a:ext cx="29334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16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000" y="6075470"/>
            <a:ext cx="41148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403" y="6075470"/>
            <a:ext cx="284597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12032" y="-546223"/>
            <a:ext cx="2129051" cy="1501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0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88765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621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8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41338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oi.nl/kennisdeling/werkwijzers/samen-kieze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999" y="360000"/>
            <a:ext cx="6802538" cy="6138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99128" y="2651615"/>
            <a:ext cx="6562168" cy="3393491"/>
          </a:xfrm>
        </p:spPr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86888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000" b="1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220" y="3308685"/>
            <a:ext cx="5882497" cy="1718844"/>
          </a:xfrm>
        </p:spPr>
        <p:txBody>
          <a:bodyPr/>
          <a:lstStyle/>
          <a:p>
            <a:r>
              <a:rPr lang="nl-NL" sz="3600" dirty="0"/>
              <a:t>‘Doe maar alles’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0" y="5459136"/>
            <a:ext cx="5510129" cy="44092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nl-NL" dirty="0" err="1">
                <a:solidFill>
                  <a:prstClr val="white"/>
                </a:solidFill>
                <a:latin typeface="Arial" panose="020B0604020202020204"/>
              </a:rPr>
              <a:t>Breakout</a:t>
            </a:r>
            <a:r>
              <a:rPr lang="nl-NL" dirty="0">
                <a:solidFill>
                  <a:prstClr val="white"/>
                </a:solidFill>
                <a:latin typeface="Arial" panose="020B0604020202020204"/>
              </a:rPr>
              <a:t> sessie | Dag van de Woo-professional | 28 september 2026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15A9A879-5481-8098-0FED-2E3307F8D7D1}"/>
              </a:ext>
            </a:extLst>
          </p:cNvPr>
          <p:cNvSpPr/>
          <p:nvPr/>
        </p:nvSpPr>
        <p:spPr>
          <a:xfrm>
            <a:off x="1075613" y="964019"/>
            <a:ext cx="2940787" cy="2999842"/>
          </a:xfrm>
          <a:prstGeom prst="roundRect">
            <a:avLst>
              <a:gd name="adj" fmla="val 2917"/>
            </a:avLst>
          </a:prstGeom>
          <a:solidFill>
            <a:srgbClr val="C04F15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04FEC8B-F740-11A9-F7FE-749BBB7F5F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2378" y="701749"/>
            <a:ext cx="2940787" cy="2999842"/>
          </a:xfrm>
          <a:prstGeom prst="roundRect">
            <a:avLst>
              <a:gd name="adj" fmla="val 2687"/>
            </a:avLst>
          </a:prstGeom>
        </p:spPr>
      </p:pic>
      <p:sp>
        <p:nvSpPr>
          <p:cNvPr id="8" name="Rechthoek: afgeronde hoeken 7">
            <a:extLst>
              <a:ext uri="{FF2B5EF4-FFF2-40B4-BE49-F238E27FC236}">
                <a16:creationId xmlns:a16="http://schemas.microsoft.com/office/drawing/2014/main" id="{9256B20D-645E-7D76-3BD8-72FC6D04D321}"/>
              </a:ext>
            </a:extLst>
          </p:cNvPr>
          <p:cNvSpPr/>
          <p:nvPr/>
        </p:nvSpPr>
        <p:spPr>
          <a:xfrm>
            <a:off x="8502110" y="2490495"/>
            <a:ext cx="2940787" cy="2999842"/>
          </a:xfrm>
          <a:prstGeom prst="roundRect">
            <a:avLst>
              <a:gd name="adj" fmla="val 2917"/>
            </a:avLst>
          </a:prstGeom>
          <a:solidFill>
            <a:srgbClr val="C04F15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1AE5A70-341B-D1FE-87E7-44ED111DD0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48" r="9633" b="4847"/>
          <a:stretch>
            <a:fillRect/>
          </a:stretch>
        </p:blipFill>
        <p:spPr>
          <a:xfrm>
            <a:off x="8257609" y="2245945"/>
            <a:ext cx="2954865" cy="2999842"/>
          </a:xfrm>
          <a:prstGeom prst="roundRect">
            <a:avLst>
              <a:gd name="adj" fmla="val 2687"/>
            </a:avLst>
          </a:prstGeom>
        </p:spPr>
      </p:pic>
      <p:sp>
        <p:nvSpPr>
          <p:cNvPr id="9" name="Titel 2">
            <a:extLst>
              <a:ext uri="{FF2B5EF4-FFF2-40B4-BE49-F238E27FC236}">
                <a16:creationId xmlns:a16="http://schemas.microsoft.com/office/drawing/2014/main" id="{93A49D21-B2AB-F4C8-5587-5D5C60E42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378" y="4705027"/>
            <a:ext cx="6147883" cy="1790969"/>
          </a:xfr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nl-NL" sz="3600" b="1" dirty="0">
                <a:solidFill>
                  <a:srgbClr val="540A51"/>
                </a:solidFill>
                <a:latin typeface="+mn-lt"/>
                <a:ea typeface="+mn-ea"/>
                <a:cs typeface="+mn-cs"/>
              </a:rPr>
              <a:t>“Doe maar alles”</a:t>
            </a:r>
            <a:br>
              <a:rPr lang="nl-NL" sz="2000" b="1" dirty="0">
                <a:solidFill>
                  <a:srgbClr val="540A51"/>
                </a:solidFill>
                <a:latin typeface="+mn-lt"/>
                <a:ea typeface="+mn-ea"/>
                <a:cs typeface="+mn-cs"/>
              </a:rPr>
            </a:br>
            <a:r>
              <a:rPr lang="nl-NL" sz="2800" i="1" dirty="0">
                <a:solidFill>
                  <a:srgbClr val="540A51"/>
                </a:solidFill>
                <a:latin typeface="+mn-lt"/>
                <a:ea typeface="+mn-ea"/>
                <a:cs typeface="+mn-cs"/>
              </a:rPr>
              <a:t>In gesprek over omvangrijke verzoeken</a:t>
            </a:r>
            <a:endParaRPr lang="nl-NL" sz="2400" i="1" dirty="0">
              <a:solidFill>
                <a:srgbClr val="540A5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A334977-E2EE-0745-0B4A-C31B0E111DB6}"/>
              </a:ext>
            </a:extLst>
          </p:cNvPr>
          <p:cNvSpPr txBox="1"/>
          <p:nvPr/>
        </p:nvSpPr>
        <p:spPr>
          <a:xfrm>
            <a:off x="3526154" y="1367663"/>
            <a:ext cx="2960592" cy="5293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400" b="1" dirty="0">
                <a:solidFill>
                  <a:srgbClr val="540A51"/>
                </a:solidFill>
              </a:rPr>
              <a:t>Erik Verwiel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4DC738B-6B28-69AA-B6C3-5AF1E5E64154}"/>
              </a:ext>
            </a:extLst>
          </p:cNvPr>
          <p:cNvSpPr txBox="1"/>
          <p:nvPr/>
        </p:nvSpPr>
        <p:spPr>
          <a:xfrm>
            <a:off x="3526154" y="1673924"/>
            <a:ext cx="2960592" cy="2003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dirty="0">
                <a:solidFill>
                  <a:srgbClr val="540A51"/>
                </a:solidFill>
              </a:rPr>
              <a:t>De Volkskrant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83B646B-49A1-4399-2F93-3B81E85829D1}"/>
              </a:ext>
            </a:extLst>
          </p:cNvPr>
          <p:cNvSpPr txBox="1"/>
          <p:nvPr/>
        </p:nvSpPr>
        <p:spPr>
          <a:xfrm>
            <a:off x="5398289" y="2877719"/>
            <a:ext cx="2960592" cy="5293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400" b="1" dirty="0">
                <a:solidFill>
                  <a:srgbClr val="540A51"/>
                </a:solidFill>
              </a:rPr>
              <a:t>Moniek Bock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9D007FD-8EBE-5096-CBD4-58D319681ACC}"/>
              </a:ext>
            </a:extLst>
          </p:cNvPr>
          <p:cNvSpPr txBox="1"/>
          <p:nvPr/>
        </p:nvSpPr>
        <p:spPr>
          <a:xfrm>
            <a:off x="5418094" y="3183980"/>
            <a:ext cx="2960592" cy="2003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nl-NL" sz="2000" dirty="0">
                <a:solidFill>
                  <a:srgbClr val="540A51"/>
                </a:solidFill>
              </a:rPr>
              <a:t>Gemeente Leeuwarden</a:t>
            </a:r>
          </a:p>
        </p:txBody>
      </p:sp>
    </p:spTree>
    <p:extLst>
      <p:ext uri="{BB962C8B-B14F-4D97-AF65-F5344CB8AC3E}">
        <p14:creationId xmlns:p14="http://schemas.microsoft.com/office/powerpoint/2010/main" val="316395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A96C-D647-1F41-BF83-B9B1BAAC8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D4974-3B10-EFD2-F65E-3CCF122B4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214" y="1219200"/>
            <a:ext cx="7876006" cy="1935207"/>
          </a:xfrm>
        </p:spPr>
        <p:txBody>
          <a:bodyPr>
            <a:normAutofit/>
          </a:bodyPr>
          <a:lstStyle/>
          <a:p>
            <a:r>
              <a:rPr lang="nl-NL" sz="3600" dirty="0"/>
              <a:t>Werkwijzer Samen Kiezen</a:t>
            </a:r>
            <a:br>
              <a:rPr lang="nl-NL" dirty="0"/>
            </a:br>
            <a:endParaRPr lang="en-NL" dirty="0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0CA792E6-CEE1-6649-60E5-0C5CACB41A56}"/>
              </a:ext>
            </a:extLst>
          </p:cNvPr>
          <p:cNvSpPr txBox="1">
            <a:spLocks/>
          </p:cNvSpPr>
          <p:nvPr/>
        </p:nvSpPr>
        <p:spPr>
          <a:xfrm>
            <a:off x="3825214" y="3789547"/>
            <a:ext cx="10392000" cy="3538064"/>
          </a:xfrm>
          <a:prstGeom prst="rect">
            <a:avLst/>
          </a:prstGeom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813" indent="-1762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6pPr>
            <a:lvl7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1338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00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E3A016E-6A8D-E5CE-67B1-CC48C97D9A69}"/>
              </a:ext>
            </a:extLst>
          </p:cNvPr>
          <p:cNvSpPr txBox="1">
            <a:spLocks/>
          </p:cNvSpPr>
          <p:nvPr/>
        </p:nvSpPr>
        <p:spPr>
          <a:xfrm>
            <a:off x="3977614" y="3941947"/>
            <a:ext cx="10392000" cy="3538064"/>
          </a:xfrm>
          <a:prstGeom prst="rect">
            <a:avLst/>
          </a:prstGeom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78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1813" indent="-176213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800" b="0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6pPr>
            <a:lvl7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" indent="-34290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1338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200" dirty="0"/>
          </a:p>
        </p:txBody>
      </p:sp>
      <p:pic>
        <p:nvPicPr>
          <p:cNvPr id="6" name="Afbeelding 5">
            <a:hlinkClick r:id="rId3"/>
            <a:extLst>
              <a:ext uri="{FF2B5EF4-FFF2-40B4-BE49-F238E27FC236}">
                <a16:creationId xmlns:a16="http://schemas.microsoft.com/office/drawing/2014/main" id="{CB51855B-B067-C94A-59EA-921D4323C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717" y="3538455"/>
            <a:ext cx="2857500" cy="28575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B799682-6013-5A78-D33D-082586293B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190" y="1486146"/>
            <a:ext cx="7261002" cy="116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1853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Breedbeeld</PresentationFormat>
  <Paragraphs>19</Paragraphs>
  <Slides>3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Kantoorthema</vt:lpstr>
      <vt:lpstr>PRESENTATIE</vt:lpstr>
      <vt:lpstr>‘Doe maar alles’</vt:lpstr>
      <vt:lpstr>“Doe maar alles” In gesprek over omvangrijke verzoeken</vt:lpstr>
      <vt:lpstr>Werkwijzer Samen Kiezen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Fliert, Linda van de</dc:creator>
  <cp:lastModifiedBy>Fliert, Linda van de</cp:lastModifiedBy>
  <cp:revision>7</cp:revision>
  <dcterms:created xsi:type="dcterms:W3CDTF">2026-09-16T06:31:56Z</dcterms:created>
  <dcterms:modified xsi:type="dcterms:W3CDTF">2026-09-16T09:53:33Z</dcterms:modified>
</cp:coreProperties>
</file>