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6"/>
  </p:notesMasterIdLst>
  <p:sldIdLst>
    <p:sldId id="256" r:id="rId3"/>
    <p:sldId id="2147374482" r:id="rId4"/>
    <p:sldId id="44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3EB"/>
    <a:srgbClr val="582F06"/>
    <a:srgbClr val="C0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94" d="100"/>
          <a:sy n="94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817C6-B595-468B-94FE-E65BA1A3B719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5DCD-B0D1-4690-9E1B-609F8991222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45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176B4-2F3E-4542-A88B-B482618D0CA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284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43A5-AB5B-270A-7C9B-0C9DAE4F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2EF591-0E23-477A-34BF-8D2A7E787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86BFB4C-C7E2-D877-7C1B-F89182DF2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NL" sz="2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BF3445-F3C7-2700-9A18-A0AE87554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2B204-90CD-4321-9C8B-A25EA86CD30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691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EAEC4-1519-F18C-5973-C010243EE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1A346B-3EC3-53F5-884D-55B46FFA3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EA5C7C-1B95-635E-44D2-8417119D4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255597-8496-034A-F3B6-A90883B6E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325615-08EE-086A-106A-CEDF8739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182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BECD1-099E-1FD6-8E2B-4B6063A9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C2938C-9E25-351E-3CAC-3040F6355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B51869-A8E2-FB8F-CD2E-56F50CC9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024450-11BA-AB6F-764A-6D72655E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770CE2-FCEC-2833-0B43-30A0499F1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76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B3987-EA4E-CEC1-A50E-F8A0A473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DEF2E70-292C-D884-F402-E118C77A2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910BD6-2098-D75F-BD9A-EF1C0DE5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E0CAA8-4D02-BA8D-E7B1-6D84D25D7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1008FE-FBD6-ED8A-3AEF-A9B799F7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52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394F6-B0AE-2ED1-C7B3-D28C5334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AFAF7D-76AA-46A3-3047-EEA2E4650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0085A2-900D-5F94-4190-7C3D0F600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226630-7C1D-659C-57C5-4F0075CE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92D851-B926-8D4F-CAA0-8F4D95B7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0C12A77-CBC9-E5B0-9932-7EDF6E47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0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2AB86-8D10-24D7-C373-DA383BAFB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990910-C3F0-223E-7AD8-00DBECD08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29AEEB-A2F7-8396-DE9A-49C8CDC46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9A9F96-4002-5838-2A53-93C4E2A503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180A1D4-BE6D-23A3-8ABB-7F983E6C3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7BBF6E7-341A-936A-32B4-FFF9418D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30DF4C0-BB72-334E-1EFC-63636866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F057F5E-7103-89C7-507A-0938932A3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118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C1B8B-2DF6-AAA1-DBA9-82EFB905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12D48C4-55B5-B138-E43E-3C66E83D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48CB9D-F0BD-A1B6-AAEF-81CBCD2B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02C77E-8E3D-2D58-0D77-4E1E0BA4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31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A6689EE-C91E-C30E-C4AA-7C53CBA2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CA6A760-5938-63D5-AFC1-1969C115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B49909-4061-982C-47B3-14CC730C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61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F31F2-45DF-2FCE-EA43-B7CB8944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1AEB5-C298-06CE-C56C-7A8D198C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F9D5AC-6E50-9E3A-655D-1C6DC4F4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4E7FB4C-D61B-DD02-2D54-A49FBD4A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78FC40-2464-AE5B-3038-F6308889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026308-0501-C6BD-8E1A-39CF8787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53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09798-C263-C723-A5C4-2CFF4384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930E351-C560-C7BB-D069-C0B213DC8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CDF654-BBFD-CAE0-E5BD-091E7F15D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0613A57-4518-8798-3D81-F52F256B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D6C4390-1B0D-0BBD-C732-21611916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18E0B35-EB84-3AF1-5EB6-242467F2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75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C4F56-9DF8-F631-C7F7-E6D9E2E7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56F8A9E-4175-F608-F458-D37FDC4A2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69344E-B1D6-9EA7-32B3-05EC3FCD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9440DB-FAAF-E805-D1F5-F9CF6A53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962935-1601-12FA-AEBC-B592373B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68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6F6C76-C116-20A8-621A-12F55829B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F9AF87-E00D-CE33-79A6-FDD5D801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A46B3D-7D52-DF8A-E43C-68E9B0A2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35F2F2-02A9-73DD-8ACC-3991FB78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D2A339-C9A8-A5BB-12E2-C389F1A2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265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ofdstukopen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1">
            <a:extLst>
              <a:ext uri="{FF2B5EF4-FFF2-40B4-BE49-F238E27FC236}">
                <a16:creationId xmlns:a16="http://schemas.microsoft.com/office/drawing/2014/main" id="{84A30A73-9A62-6A31-0915-34DE55D189F3}"/>
              </a:ext>
            </a:extLst>
          </p:cNvPr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540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49A7180-FC18-611D-3BF0-17D0368F8887}"/>
              </a:ext>
            </a:extLst>
          </p:cNvPr>
          <p:cNvSpPr/>
          <p:nvPr userDrawn="1"/>
        </p:nvSpPr>
        <p:spPr>
          <a:xfrm>
            <a:off x="432000" y="432002"/>
            <a:ext cx="11329200" cy="2996998"/>
          </a:xfrm>
          <a:prstGeom prst="rect">
            <a:avLst/>
          </a:prstGeom>
          <a:solidFill>
            <a:srgbClr val="540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6DF5FA-3196-21C4-C301-75D3EA631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490623" cy="5814543"/>
          </a:xfrm>
          <a:prstGeom prst="rect">
            <a:avLst/>
          </a:prstGeom>
        </p:spPr>
      </p:pic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21547CBF-023C-26DE-01AD-CE4EDE55AD01}"/>
              </a:ext>
            </a:extLst>
          </p:cNvPr>
          <p:cNvSpPr txBox="1">
            <a:spLocks/>
          </p:cNvSpPr>
          <p:nvPr userDrawn="1"/>
        </p:nvSpPr>
        <p:spPr>
          <a:xfrm>
            <a:off x="828000" y="6492875"/>
            <a:ext cx="5037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b="1" dirty="0"/>
              <a:t>Adviescollege Openbaarheid en Informatiehuishouding</a:t>
            </a:r>
            <a:endParaRPr lang="nl-NL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4DD38647-68CB-4C32-614F-8AC4E9BA280E}"/>
              </a:ext>
            </a:extLst>
          </p:cNvPr>
          <p:cNvSpPr txBox="1">
            <a:spLocks/>
          </p:cNvSpPr>
          <p:nvPr userDrawn="1"/>
        </p:nvSpPr>
        <p:spPr>
          <a:xfrm>
            <a:off x="10812343" y="6492875"/>
            <a:ext cx="9488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1BE2E-B25D-0A4E-86A4-A802F71F9F18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18DD2B8-34B1-AADD-FED3-C52D43CA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214" y="2508076"/>
            <a:ext cx="7431176" cy="646331"/>
          </a:xfrm>
        </p:spPr>
        <p:txBody>
          <a:bodyPr anchor="b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3997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5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8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1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85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85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58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7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61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544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57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53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8841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9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6174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03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5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7280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83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87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5287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588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93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31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5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12561F8-2094-CCFF-A58A-584E16A6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AA3A09-2393-CB4E-72DC-6FE70D12C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C9ACBC-D86F-4A8B-3DF8-EEDB3460B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842DE5-EBA7-0161-FE99-B46AF820D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302932-60D5-8461-8AB5-ADD8E9C4A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40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765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9128" y="2651615"/>
            <a:ext cx="6562168" cy="3393491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5"/>
            <a:ext cx="5882497" cy="1718844"/>
          </a:xfrm>
        </p:spPr>
        <p:txBody>
          <a:bodyPr/>
          <a:lstStyle/>
          <a:p>
            <a:r>
              <a:rPr lang="nl-NL" sz="3600" dirty="0"/>
              <a:t>Goed contact </a:t>
            </a:r>
            <a:br>
              <a:rPr lang="nl-NL" sz="3600" dirty="0"/>
            </a:br>
            <a:r>
              <a:rPr lang="nl-NL" sz="3600" dirty="0"/>
              <a:t>tijdens Woo-verzoeken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/>
              </a:rPr>
              <a:t>Breakout</a:t>
            </a: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sessie | Dag van de Woo-professional | 28 september 2026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kstvak 39">
            <a:extLst>
              <a:ext uri="{FF2B5EF4-FFF2-40B4-BE49-F238E27FC236}">
                <a16:creationId xmlns:a16="http://schemas.microsoft.com/office/drawing/2014/main" id="{B22C9C87-2D65-A213-1707-04312FB6B470}"/>
              </a:ext>
            </a:extLst>
          </p:cNvPr>
          <p:cNvSpPr txBox="1">
            <a:spLocks/>
          </p:cNvSpPr>
          <p:nvPr/>
        </p:nvSpPr>
        <p:spPr>
          <a:xfrm>
            <a:off x="539262" y="3209570"/>
            <a:ext cx="11472000" cy="3421848"/>
          </a:xfrm>
          <a:custGeom>
            <a:avLst/>
            <a:gdLst>
              <a:gd name="connsiteX0" fmla="*/ 72115 w 11472000"/>
              <a:gd name="connsiteY0" fmla="*/ 0 h 3421848"/>
              <a:gd name="connsiteX1" fmla="*/ 182016 w 11472000"/>
              <a:gd name="connsiteY1" fmla="*/ 0 h 3421848"/>
              <a:gd name="connsiteX2" fmla="*/ 11289984 w 11472000"/>
              <a:gd name="connsiteY2" fmla="*/ 0 h 3421848"/>
              <a:gd name="connsiteX3" fmla="*/ 11399885 w 11472000"/>
              <a:gd name="connsiteY3" fmla="*/ 0 h 3421848"/>
              <a:gd name="connsiteX4" fmla="*/ 11472000 w 11472000"/>
              <a:gd name="connsiteY4" fmla="*/ 72115 h 3421848"/>
              <a:gd name="connsiteX5" fmla="*/ 11472000 w 11472000"/>
              <a:gd name="connsiteY5" fmla="*/ 421313 h 3421848"/>
              <a:gd name="connsiteX6" fmla="*/ 11472000 w 11472000"/>
              <a:gd name="connsiteY6" fmla="*/ 3000535 h 3421848"/>
              <a:gd name="connsiteX7" fmla="*/ 11472000 w 11472000"/>
              <a:gd name="connsiteY7" fmla="*/ 3349733 h 3421848"/>
              <a:gd name="connsiteX8" fmla="*/ 11399885 w 11472000"/>
              <a:gd name="connsiteY8" fmla="*/ 3421848 h 3421848"/>
              <a:gd name="connsiteX9" fmla="*/ 11289984 w 11472000"/>
              <a:gd name="connsiteY9" fmla="*/ 3421848 h 3421848"/>
              <a:gd name="connsiteX10" fmla="*/ 182016 w 11472000"/>
              <a:gd name="connsiteY10" fmla="*/ 3421848 h 3421848"/>
              <a:gd name="connsiteX11" fmla="*/ 72115 w 11472000"/>
              <a:gd name="connsiteY11" fmla="*/ 3421848 h 3421848"/>
              <a:gd name="connsiteX12" fmla="*/ 0 w 11472000"/>
              <a:gd name="connsiteY12" fmla="*/ 3349733 h 3421848"/>
              <a:gd name="connsiteX13" fmla="*/ 0 w 11472000"/>
              <a:gd name="connsiteY13" fmla="*/ 3000535 h 3421848"/>
              <a:gd name="connsiteX14" fmla="*/ 0 w 11472000"/>
              <a:gd name="connsiteY14" fmla="*/ 421313 h 3421848"/>
              <a:gd name="connsiteX15" fmla="*/ 0 w 11472000"/>
              <a:gd name="connsiteY15" fmla="*/ 72115 h 3421848"/>
              <a:gd name="connsiteX16" fmla="*/ 72115 w 11472000"/>
              <a:gd name="connsiteY16" fmla="*/ 0 h 342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72000" h="3421848">
                <a:moveTo>
                  <a:pt x="72115" y="0"/>
                </a:moveTo>
                <a:lnTo>
                  <a:pt x="182016" y="0"/>
                </a:lnTo>
                <a:lnTo>
                  <a:pt x="11289984" y="0"/>
                </a:lnTo>
                <a:lnTo>
                  <a:pt x="11399885" y="0"/>
                </a:lnTo>
                <a:cubicBezTo>
                  <a:pt x="11439713" y="0"/>
                  <a:pt x="11472000" y="32287"/>
                  <a:pt x="11472000" y="72115"/>
                </a:cubicBezTo>
                <a:lnTo>
                  <a:pt x="11472000" y="421313"/>
                </a:lnTo>
                <a:lnTo>
                  <a:pt x="11472000" y="3000535"/>
                </a:lnTo>
                <a:lnTo>
                  <a:pt x="11472000" y="3349733"/>
                </a:lnTo>
                <a:cubicBezTo>
                  <a:pt x="11472000" y="3389561"/>
                  <a:pt x="11439713" y="3421848"/>
                  <a:pt x="11399885" y="3421848"/>
                </a:cubicBezTo>
                <a:lnTo>
                  <a:pt x="11289984" y="3421848"/>
                </a:lnTo>
                <a:lnTo>
                  <a:pt x="182016" y="3421848"/>
                </a:lnTo>
                <a:lnTo>
                  <a:pt x="72115" y="3421848"/>
                </a:lnTo>
                <a:cubicBezTo>
                  <a:pt x="32287" y="3421848"/>
                  <a:pt x="0" y="3389561"/>
                  <a:pt x="0" y="3349733"/>
                </a:cubicBezTo>
                <a:lnTo>
                  <a:pt x="0" y="3000535"/>
                </a:lnTo>
                <a:lnTo>
                  <a:pt x="0" y="421313"/>
                </a:lnTo>
                <a:lnTo>
                  <a:pt x="0" y="72115"/>
                </a:lnTo>
                <a:cubicBezTo>
                  <a:pt x="0" y="32287"/>
                  <a:pt x="32287" y="0"/>
                  <a:pt x="72115" y="0"/>
                </a:cubicBezTo>
                <a:close/>
              </a:path>
            </a:pathLst>
          </a:custGeom>
          <a:solidFill>
            <a:srgbClr val="EBE3EB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540A5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00" b="0" i="0" u="none" strike="noStrike" kern="1200" cap="none" spc="0" normalizeH="0" baseline="0" noProof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nl-NL" sz="100" b="0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B815229-666B-95F5-D92A-D6E7289996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71870" y="1538748"/>
            <a:ext cx="1320130" cy="226780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59298513-7749-84BC-EF68-8EFA58EE5F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50400" y="0"/>
            <a:ext cx="26416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B44DA5-86CA-E908-013C-EF280FF2D5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90138" y="0"/>
            <a:ext cx="1506537" cy="88741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25" name="Rechthoek 324">
            <a:extLst>
              <a:ext uri="{FF2B5EF4-FFF2-40B4-BE49-F238E27FC236}">
                <a16:creationId xmlns:a16="http://schemas.microsoft.com/office/drawing/2014/main" id="{96FD40E4-BF69-B549-B711-CDCE72AD1A8B}"/>
              </a:ext>
            </a:extLst>
          </p:cNvPr>
          <p:cNvSpPr/>
          <p:nvPr/>
        </p:nvSpPr>
        <p:spPr>
          <a:xfrm>
            <a:off x="4831050" y="3429000"/>
            <a:ext cx="890300" cy="890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ijdelijke aanduiding voor tekst 21">
            <a:extLst>
              <a:ext uri="{FF2B5EF4-FFF2-40B4-BE49-F238E27FC236}">
                <a16:creationId xmlns:a16="http://schemas.microsoft.com/office/drawing/2014/main" id="{D2E8B0AB-6EE8-64B5-17DF-AC7D366E9B31}"/>
              </a:ext>
            </a:extLst>
          </p:cNvPr>
          <p:cNvSpPr txBox="1">
            <a:spLocks/>
          </p:cNvSpPr>
          <p:nvPr/>
        </p:nvSpPr>
        <p:spPr>
          <a:xfrm rot="9743260" flipV="1">
            <a:off x="3516656" y="3815722"/>
            <a:ext cx="1969374" cy="37854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35" b="135"/>
            </a:stretch>
          </a:blipFill>
          <a:effectLst>
            <a:outerShdw blurRad="50800" dist="38100" dir="2700000" algn="tl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540A5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24" name="Titel 10">
            <a:extLst>
              <a:ext uri="{FF2B5EF4-FFF2-40B4-BE49-F238E27FC236}">
                <a16:creationId xmlns:a16="http://schemas.microsoft.com/office/drawing/2014/main" id="{4773790E-CF92-F74B-B473-45FBA001CF6C}"/>
              </a:ext>
            </a:extLst>
          </p:cNvPr>
          <p:cNvSpPr txBox="1">
            <a:spLocks/>
          </p:cNvSpPr>
          <p:nvPr/>
        </p:nvSpPr>
        <p:spPr>
          <a:xfrm>
            <a:off x="539262" y="3429000"/>
            <a:ext cx="10667218" cy="2890519"/>
          </a:xfrm>
          <a:prstGeom prst="rect">
            <a:avLst/>
          </a:prstGeom>
          <a:solidFill>
            <a:srgbClr val="EBE3EB"/>
          </a:solidFill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Gemeent</a:t>
            </a: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e Den Haag</a:t>
            </a:r>
            <a:br>
              <a:rPr lang="en-GB" sz="2400" b="0" dirty="0">
                <a:solidFill>
                  <a:srgbClr val="540A51"/>
                </a:solidFill>
                <a:latin typeface="Arial" panose="020B0604020202020204"/>
              </a:rPr>
            </a:br>
            <a:endParaRPr lang="en-GB" sz="2400" b="0" dirty="0">
              <a:solidFill>
                <a:srgbClr val="540A51"/>
              </a:solidFill>
              <a:latin typeface="Arial" panose="020B0604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Gemeente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Emmen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400" b="0" dirty="0">
              <a:solidFill>
                <a:srgbClr val="540A51"/>
              </a:solidFill>
              <a:latin typeface="Arial" panose="020B0604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d</a:t>
            </a:r>
            <a:r>
              <a:rPr lang="en-GB" sz="2400" b="0" baseline="0" dirty="0">
                <a:solidFill>
                  <a:srgbClr val="540A51"/>
                </a:solidFill>
                <a:latin typeface="Arial" panose="020B0604020202020204"/>
              </a:rPr>
              <a:t>e</a:t>
            </a: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 </a:t>
            </a:r>
            <a:r>
              <a:rPr lang="en-GB" sz="2400" b="0" dirty="0" err="1">
                <a:solidFill>
                  <a:srgbClr val="540A51"/>
                </a:solidFill>
                <a:latin typeface="Arial" panose="020B0604020202020204"/>
              </a:rPr>
              <a:t>Rijksdienst</a:t>
            </a: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 </a:t>
            </a:r>
            <a:r>
              <a:rPr lang="en-GB" sz="2400" b="0" dirty="0" err="1">
                <a:solidFill>
                  <a:srgbClr val="540A51"/>
                </a:solidFill>
                <a:latin typeface="Arial" panose="020B0604020202020204"/>
              </a:rPr>
              <a:t>voor</a:t>
            </a: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 </a:t>
            </a:r>
            <a:r>
              <a:rPr lang="en-GB" sz="2400" b="0" dirty="0" err="1">
                <a:solidFill>
                  <a:srgbClr val="540A51"/>
                </a:solidFill>
                <a:latin typeface="Arial" panose="020B0604020202020204"/>
              </a:rPr>
              <a:t>Ondernemend</a:t>
            </a: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 Nederland (RVO)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Provincie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Noord-Holland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400" b="0" dirty="0">
              <a:solidFill>
                <a:srgbClr val="540A51"/>
              </a:solidFill>
              <a:latin typeface="Arial" panose="020B0604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="0" dirty="0">
                <a:solidFill>
                  <a:srgbClr val="540A51"/>
                </a:solidFill>
                <a:latin typeface="Arial" panose="020B0604020202020204"/>
              </a:rPr>
              <a:t>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et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Ministerie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van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Binnenlandse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GB" sz="2400" b="0" i="0" u="none" strike="noStrike" kern="1200" cap="none" spc="0" normalizeH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zaken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GB" sz="2400" b="0" i="0" u="none" strike="noStrike" kern="1200" cap="none" spc="0" normalizeH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en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GB" sz="2400" b="0" i="0" u="none" strike="noStrike" kern="1200" cap="none" spc="0" normalizeH="0" noProof="0" dirty="0" err="1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Koninkrijksrelaties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FA53B5C6-A3F6-11DD-C584-C3CBA5A9E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589" y="1105475"/>
            <a:ext cx="8098291" cy="763966"/>
          </a:xfrm>
        </p:spPr>
        <p:txBody>
          <a:bodyPr anchor="t"/>
          <a:lstStyle/>
          <a:p>
            <a:r>
              <a:rPr lang="en-GB" sz="4400" dirty="0">
                <a:latin typeface="Europa  "/>
              </a:rPr>
              <a:t>Ambassadeurs </a:t>
            </a:r>
            <a:r>
              <a:rPr lang="en-GB" sz="4400" dirty="0" err="1">
                <a:latin typeface="Europa  "/>
              </a:rPr>
              <a:t>Samenwerkwijzer</a:t>
            </a:r>
            <a:br>
              <a:rPr lang="en-GB" sz="4400" dirty="0">
                <a:latin typeface="Europa  "/>
              </a:rPr>
            </a:br>
            <a:br>
              <a:rPr lang="nl-NL" sz="4400" dirty="0">
                <a:latin typeface="Europa  "/>
              </a:rPr>
            </a:br>
            <a:endParaRPr lang="en-GB" sz="4400" dirty="0">
              <a:latin typeface="Europa  "/>
            </a:endParaRPr>
          </a:p>
        </p:txBody>
      </p:sp>
    </p:spTree>
    <p:extLst>
      <p:ext uri="{BB962C8B-B14F-4D97-AF65-F5344CB8AC3E}">
        <p14:creationId xmlns:p14="http://schemas.microsoft.com/office/powerpoint/2010/main" val="6662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 animBg="1"/>
      <p:bldP spid="3" grpId="0" animBg="1"/>
      <p:bldP spid="24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A96C-D647-1F41-BF83-B9B1BAAC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4974-3B10-EFD2-F65E-3CCF122B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214" y="1219200"/>
            <a:ext cx="7876006" cy="1935207"/>
          </a:xfrm>
        </p:spPr>
        <p:txBody>
          <a:bodyPr>
            <a:normAutofit/>
          </a:bodyPr>
          <a:lstStyle/>
          <a:p>
            <a:r>
              <a:rPr lang="nl-NL" sz="3600" b="1" dirty="0"/>
              <a:t>In contact komen?</a:t>
            </a:r>
            <a:br>
              <a:rPr lang="nl-NL" dirty="0"/>
            </a:br>
            <a:endParaRPr lang="en-NL" dirty="0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0CA792E6-CEE1-6649-60E5-0C5CACB41A56}"/>
              </a:ext>
            </a:extLst>
          </p:cNvPr>
          <p:cNvSpPr txBox="1">
            <a:spLocks/>
          </p:cNvSpPr>
          <p:nvPr/>
        </p:nvSpPr>
        <p:spPr>
          <a:xfrm>
            <a:off x="2367280" y="3555867"/>
            <a:ext cx="9574094" cy="3538064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sz="2400" dirty="0">
              <a:solidFill>
                <a:srgbClr val="540A51"/>
              </a:solidFill>
              <a:latin typeface="Arial" panose="020B0604020202020204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NL" sz="2400" dirty="0">
                <a:solidFill>
                  <a:srgbClr val="540A51"/>
                </a:solidFill>
                <a:latin typeface="Arial" panose="020B0604020202020204"/>
                <a:ea typeface="+mj-ea"/>
                <a:cs typeface="+mj-cs"/>
              </a:rPr>
              <a:t>Vandaag lopen ze de hele dag rond, dus spreek ze vooral aan;</a:t>
            </a:r>
          </a:p>
          <a:p>
            <a:pPr marL="0" indent="0">
              <a:buNone/>
            </a:pPr>
            <a:endParaRPr lang="nl-NL" sz="2400" dirty="0">
              <a:solidFill>
                <a:srgbClr val="540A51"/>
              </a:solidFill>
              <a:latin typeface="Arial" panose="020B0604020202020204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NL" sz="2400" dirty="0">
                <a:solidFill>
                  <a:srgbClr val="540A51"/>
                </a:solidFill>
                <a:latin typeface="Arial" panose="020B0604020202020204"/>
                <a:ea typeface="+mj-ea"/>
                <a:cs typeface="+mj-cs"/>
              </a:rPr>
              <a:t>Na vandaag? Mail met je vragen naar info@acoi.nl.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E3A016E-6A8D-E5CE-67B1-CC48C97D9A69}"/>
              </a:ext>
            </a:extLst>
          </p:cNvPr>
          <p:cNvSpPr txBox="1">
            <a:spLocks/>
          </p:cNvSpPr>
          <p:nvPr/>
        </p:nvSpPr>
        <p:spPr>
          <a:xfrm>
            <a:off x="3977614" y="3941947"/>
            <a:ext cx="10392000" cy="3538064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4667185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Breedbeeld</PresentationFormat>
  <Paragraphs>31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Europa  </vt:lpstr>
      <vt:lpstr>Kantoorthema</vt:lpstr>
      <vt:lpstr>PRESENTATIE</vt:lpstr>
      <vt:lpstr>Goed contact  tijdens Woo-verzoeken</vt:lpstr>
      <vt:lpstr>Ambassadeurs Samenwerkwijzer  </vt:lpstr>
      <vt:lpstr>In contact komen?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Fliert, Linda van de</dc:creator>
  <cp:lastModifiedBy>Vink, Eunice</cp:lastModifiedBy>
  <cp:revision>6</cp:revision>
  <dcterms:created xsi:type="dcterms:W3CDTF">2026-09-16T06:31:56Z</dcterms:created>
  <dcterms:modified xsi:type="dcterms:W3CDTF">2026-09-16T09:00:31Z</dcterms:modified>
</cp:coreProperties>
</file>