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2"/>
    <p:sldMasterId id="2147483654" r:id="rId3"/>
    <p:sldMasterId id="2147483658" r:id="rId4"/>
    <p:sldMasterId id="2147483660" r:id="rId5"/>
  </p:sldMasterIdLst>
  <p:sldIdLst>
    <p:sldId id="287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</p:sldIdLst>
  <p:sldSz cx="24384000" cy="13716000"/>
  <p:notesSz cx="7559675" cy="10691813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0A5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96" y="-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936000" y="2948760"/>
            <a:ext cx="21563640" cy="81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Verdana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936000" y="3927600"/>
            <a:ext cx="21563640" cy="791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nl-NL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dia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36000" y="2948760"/>
            <a:ext cx="21563640" cy="81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Verdana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936000" y="3927600"/>
            <a:ext cx="21563640" cy="791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120000"/>
              </a:lnSpc>
              <a:spcBef>
                <a:spcPts val="1417"/>
              </a:spcBef>
              <a:buNone/>
            </a:pPr>
            <a:endParaRPr lang="en-US" sz="3000" b="0" u="none" strike="noStrike">
              <a:solidFill>
                <a:srgbClr val="000000"/>
              </a:solidFill>
              <a:effectLst/>
              <a:uFillTx/>
              <a:latin typeface="Verdana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tandaard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ard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936000" y="2948760"/>
            <a:ext cx="21563640" cy="81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Verdana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936000" y="3927600"/>
            <a:ext cx="21563640" cy="791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120000"/>
              </a:lnSpc>
              <a:spcBef>
                <a:spcPts val="1417"/>
              </a:spcBef>
              <a:buNone/>
            </a:pPr>
            <a:endParaRPr lang="en-US" sz="3000" b="0" u="none" strike="noStrike">
              <a:solidFill>
                <a:srgbClr val="000000"/>
              </a:solidFill>
              <a:effectLst/>
              <a:uFillTx/>
              <a:latin typeface="Verdan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936000" y="2948760"/>
            <a:ext cx="21563640" cy="81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Verdana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subTitle"/>
          </p:nvPr>
        </p:nvSpPr>
        <p:spPr>
          <a:xfrm>
            <a:off x="936000" y="3927600"/>
            <a:ext cx="21563640" cy="791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nl-NL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BC25807B-1933-442F-A5E4-ECF76498B116}" type="slidenum">
              <a:t>‹nr.›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2918C08-E913-4673-AD61-73139CB6209C}" type="slidenum">
              <a:t>‹nr.›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936000" y="2948760"/>
            <a:ext cx="21563640" cy="81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Verdana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936000" y="3927600"/>
            <a:ext cx="21563640" cy="791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120000"/>
              </a:lnSpc>
              <a:spcBef>
                <a:spcPts val="1417"/>
              </a:spcBef>
              <a:buNone/>
            </a:pPr>
            <a:endParaRPr lang="en-US" sz="3000" b="0" u="none" strike="noStrike">
              <a:solidFill>
                <a:srgbClr val="000000"/>
              </a:solidFill>
              <a:effectLst/>
              <a:uFillTx/>
              <a:latin typeface="Verdana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5BC37EA4-BBE4-436F-BA62-DEC13345A860}" type="slidenum">
              <a:t>‹nr.›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936000" y="2948760"/>
            <a:ext cx="21563640" cy="81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Verdana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936000" y="3927600"/>
            <a:ext cx="21563640" cy="791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120000"/>
              </a:lnSpc>
              <a:spcBef>
                <a:spcPts val="1417"/>
              </a:spcBef>
              <a:buNone/>
            </a:pPr>
            <a:endParaRPr lang="en-US" sz="3000" b="0" u="none" strike="noStrike">
              <a:solidFill>
                <a:srgbClr val="000000"/>
              </a:solidFill>
              <a:effectLst/>
              <a:uFillTx/>
              <a:latin typeface="Verdana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7"/>
          </p:nvPr>
        </p:nvSpPr>
        <p:spPr/>
        <p:txBody>
          <a:bodyPr/>
          <a:lstStyle/>
          <a:p>
            <a:fld id="{37BE4376-DB95-4B01-8644-DF3E78712D43}" type="slidenum">
              <a:t>‹nr.›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3"/>
            <a:ext cx="24384000" cy="13715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288000" rIns="288000" bIns="288000" rtlCol="0" anchor="ctr"/>
          <a:lstStyle/>
          <a:p>
            <a:pPr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</a:pPr>
            <a:endParaRPr lang="nl-NL" sz="32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125075" y="1791724"/>
            <a:ext cx="6458926" cy="2137972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9998" y="720000"/>
            <a:ext cx="13605076" cy="12276000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980000" anchor="ctr" anchorCtr="0"/>
          <a:lstStyle>
            <a:lvl1pPr marL="0" indent="0" algn="ctr">
              <a:buNone/>
              <a:defRPr sz="24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39666" y="5582819"/>
            <a:ext cx="13124336" cy="6786982"/>
          </a:xfrm>
          <a:prstGeom prst="roundRect">
            <a:avLst>
              <a:gd name="adj" fmla="val 2939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24384000" cy="13716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598441" y="6617370"/>
            <a:ext cx="11020258" cy="2895860"/>
          </a:xfrm>
        </p:spPr>
        <p:txBody>
          <a:bodyPr anchor="b"/>
          <a:lstStyle>
            <a:lvl1pPr algn="l">
              <a:defRPr sz="10800"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598442" y="10483484"/>
            <a:ext cx="11020260" cy="489320"/>
          </a:xfrm>
        </p:spPr>
        <p:txBody>
          <a:bodyPr/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nl-NL" noProof="0" dirty="0"/>
              <a:t>Naam spreker | Plaats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EEA2768-3B92-4FC5-8ED3-7B1C505E87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598443" y="11041093"/>
            <a:ext cx="11020258" cy="316718"/>
          </a:xfr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60859A25-FE81-49D6-9D1C-B5F8BA4DC79E}" type="datetime4">
              <a:rPr lang="nl-NL" smtClean="0"/>
              <a:t>24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96000" y="14630400"/>
            <a:ext cx="8229600" cy="30358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518805" y="14630400"/>
            <a:ext cx="569194" cy="30358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1" y="-858984"/>
            <a:ext cx="2771593" cy="73866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4800" b="1" cap="all" baseline="0" noProof="0" dirty="0">
                <a:solidFill>
                  <a:schemeClr val="accent2"/>
                </a:solidFill>
                <a:latin typeface="+mj-lt"/>
              </a:rPr>
              <a:t>Titeldia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9999" y="6969424"/>
            <a:ext cx="2101122" cy="716928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9999" y="5582818"/>
            <a:ext cx="2101122" cy="716928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66066" y="8985762"/>
            <a:ext cx="4161676" cy="4080532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60052" y="10377222"/>
            <a:ext cx="5567152" cy="2689072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9960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9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8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 DIA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3"/>
            <a:ext cx="24384000" cy="13715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288000" rIns="288000" bIns="288000" rtlCol="0" anchor="ctr"/>
          <a:lstStyle/>
          <a:p>
            <a:pPr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</a:pPr>
            <a:endParaRPr lang="nl-NL" sz="32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205076" y="1791724"/>
            <a:ext cx="5378924" cy="1780480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9998" y="720000"/>
            <a:ext cx="13605076" cy="12276000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980000" anchor="ctr" anchorCtr="0"/>
          <a:lstStyle>
            <a:lvl1pPr marL="0" indent="0" algn="ctr">
              <a:buNone/>
              <a:defRPr sz="24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39666" y="4194178"/>
            <a:ext cx="13124336" cy="8175624"/>
          </a:xfrm>
          <a:prstGeom prst="roundRect">
            <a:avLst>
              <a:gd name="adj" fmla="val 2154"/>
            </a:avLst>
          </a:prstGeom>
          <a:solidFill>
            <a:schemeClr val="accent3"/>
          </a:solidFill>
        </p:spPr>
        <p:txBody>
          <a:bodyPr/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24384000" cy="13716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598441" y="5147622"/>
            <a:ext cx="11020258" cy="4365608"/>
          </a:xfrm>
        </p:spPr>
        <p:txBody>
          <a:bodyPr anchor="b"/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598442" y="10483484"/>
            <a:ext cx="11020260" cy="825864"/>
          </a:xfrm>
        </p:spPr>
        <p:txBody>
          <a:bodyPr anchor="t"/>
          <a:lstStyle>
            <a:lvl1pPr marL="0" indent="0" algn="l">
              <a:buNone/>
              <a:defRPr sz="5600">
                <a:solidFill>
                  <a:schemeClr val="bg1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nl-NL" noProof="0" dirty="0"/>
              <a:t>Subtitel | Naam spreker | Plaats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96000" y="14630400"/>
            <a:ext cx="8229600" cy="30358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518805" y="14630400"/>
            <a:ext cx="569194" cy="30358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858984"/>
            <a:ext cx="5964390" cy="73866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4800" b="1" cap="all" baseline="0" noProof="0" dirty="0">
                <a:solidFill>
                  <a:schemeClr val="accent2"/>
                </a:solidFill>
                <a:latin typeface="+mj-lt"/>
              </a:rPr>
              <a:t>HOOFDSTUK DIA #1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0001" y="6969424"/>
            <a:ext cx="2101122" cy="716928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0001" y="5582818"/>
            <a:ext cx="2101122" cy="716928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66066" y="8985762"/>
            <a:ext cx="4161676" cy="4080532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60052" y="10377222"/>
            <a:ext cx="5567152" cy="2689072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64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6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/>
      <p:bldP spid="8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 DIA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3"/>
            <a:ext cx="24384000" cy="13715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288000" rIns="288000" bIns="288000" rtlCol="0" anchor="ctr"/>
          <a:lstStyle/>
          <a:p>
            <a:pPr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</a:pPr>
            <a:endParaRPr lang="nl-NL" sz="32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205076" y="1791724"/>
            <a:ext cx="5378924" cy="1780480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9998" y="720000"/>
            <a:ext cx="13605076" cy="12276000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980000" anchor="ctr" anchorCtr="0"/>
          <a:lstStyle>
            <a:lvl1pPr marL="0" indent="0" algn="ctr">
              <a:buNone/>
              <a:defRPr sz="24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07515" y="4194178"/>
            <a:ext cx="11656486" cy="8175624"/>
          </a:xfrm>
          <a:prstGeom prst="roundRect">
            <a:avLst>
              <a:gd name="adj" fmla="val 2154"/>
            </a:avLst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24384000" cy="13716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042233" y="5147622"/>
            <a:ext cx="9576466" cy="4365608"/>
          </a:xfrm>
        </p:spPr>
        <p:txBody>
          <a:bodyPr anchor="b"/>
          <a:lstStyle>
            <a:lvl1pPr algn="l">
              <a:defRPr sz="10800">
                <a:solidFill>
                  <a:schemeClr val="accent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042234" y="10483484"/>
            <a:ext cx="9576468" cy="825864"/>
          </a:xfrm>
        </p:spPr>
        <p:txBody>
          <a:bodyPr anchor="t"/>
          <a:lstStyle>
            <a:lvl1pPr marL="0" indent="0" algn="l">
              <a:buNone/>
              <a:defRPr sz="5600">
                <a:solidFill>
                  <a:schemeClr val="accent1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nl-NL" noProof="0" dirty="0"/>
              <a:t>Subtitel | Naam spreker | Plaats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96000" y="14630400"/>
            <a:ext cx="8229600" cy="30358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518805" y="14630400"/>
            <a:ext cx="569194" cy="30358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858984"/>
            <a:ext cx="5964390" cy="73866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4800" b="1" cap="all" baseline="0" noProof="0" dirty="0">
                <a:solidFill>
                  <a:schemeClr val="accent2"/>
                </a:solidFill>
                <a:latin typeface="+mj-lt"/>
              </a:rPr>
              <a:t>HOOFDSTUK DIA #2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0001" y="6969424"/>
            <a:ext cx="2101122" cy="716928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0001" y="5582818"/>
            <a:ext cx="2101122" cy="716928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66066" y="8985762"/>
            <a:ext cx="4161676" cy="4080532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60052" y="10377222"/>
            <a:ext cx="5567152" cy="2689072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1002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6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/>
      <p:bldP spid="8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0B958-9951-47AD-93F8-500AA8A224BE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1" y="-858984"/>
            <a:ext cx="4345741" cy="73866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4800" b="1" cap="all" baseline="0" noProof="0" dirty="0">
                <a:solidFill>
                  <a:schemeClr val="accent2"/>
                </a:solidFill>
                <a:latin typeface="+mj-lt"/>
              </a:rPr>
              <a:t>ALLEEN TITEL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740" y="3077496"/>
            <a:ext cx="2640260" cy="45356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100542" y="0"/>
            <a:ext cx="5283456" cy="2650844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979098" y="0"/>
            <a:ext cx="3015020" cy="1773828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0537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 | GEKLEURDE ACHTERGR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2">
            <a:extLst>
              <a:ext uri="{FF2B5EF4-FFF2-40B4-BE49-F238E27FC236}">
                <a16:creationId xmlns:a16="http://schemas.microsoft.com/office/drawing/2014/main" id="{79B2A038-8E48-A5E2-86D0-62519DAAD5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002" y="720001"/>
            <a:ext cx="22944000" cy="12275998"/>
          </a:xfrm>
          <a:prstGeom prst="roundRect">
            <a:avLst>
              <a:gd name="adj" fmla="val 1175"/>
            </a:avLst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8499FAE-5EA7-4B40-A63C-F4C8B2836B9E}" type="datetime4">
              <a:rPr lang="nl-NL" smtClean="0"/>
              <a:t>24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1" y="-858984"/>
            <a:ext cx="13715037" cy="73866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4800" b="1" cap="all" baseline="0" noProof="0" dirty="0">
                <a:solidFill>
                  <a:schemeClr val="accent2"/>
                </a:solidFill>
                <a:latin typeface="+mj-lt"/>
              </a:rPr>
              <a:t>ALLEEN TITEL | GEKLEURDE ACHTERGROND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E8257B5F-EA21-6677-A7ED-BA6A378EBFC2}"/>
              </a:ext>
            </a:extLst>
          </p:cNvPr>
          <p:cNvGrpSpPr/>
          <p:nvPr userDrawn="1"/>
        </p:nvGrpSpPr>
        <p:grpSpPr>
          <a:xfrm>
            <a:off x="0" y="0"/>
            <a:ext cx="24384000" cy="13716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AD459618-B169-A49E-45B5-7DC2268CCE3D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94BB9FA9-564A-945D-DCB5-5F0EDE36B4F7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4397CEFB-7433-2110-481D-952875392004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ACC85D20-10AB-01A8-9618-C28EB7CFB96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9932A462-BF5B-045E-DDA6-E7DBF8398386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73F931C6-D6D1-C8E3-83CD-DDCDD86A686C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EBFA785B-37F8-8222-51DE-C63D480AA2D9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EBFAD63-96C0-D0FF-4FC4-C8AFC0128C22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056E2D17-2C10-1D2A-B46B-DBCF3C2D736D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FDD30DAE-D4C2-0672-1736-0F26636E2049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</p:grpSp>
      <p:sp>
        <p:nvSpPr>
          <p:cNvPr id="45" name="Tijdelijke aanduiding voor tekst 44">
            <a:extLst>
              <a:ext uri="{FF2B5EF4-FFF2-40B4-BE49-F238E27FC236}">
                <a16:creationId xmlns:a16="http://schemas.microsoft.com/office/drawing/2014/main" id="{F086B405-9919-1770-CB94-6950726A96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740" y="3077496"/>
            <a:ext cx="2640260" cy="45356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7" name="Tijdelijke aanduiding voor tekst 46">
            <a:extLst>
              <a:ext uri="{FF2B5EF4-FFF2-40B4-BE49-F238E27FC236}">
                <a16:creationId xmlns:a16="http://schemas.microsoft.com/office/drawing/2014/main" id="{F6C6DDE8-CDE0-B176-FFE7-52F08D65EF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100542" y="0"/>
            <a:ext cx="5283456" cy="2650844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9" name="Tijdelijke aanduiding voor tekst 48">
            <a:extLst>
              <a:ext uri="{FF2B5EF4-FFF2-40B4-BE49-F238E27FC236}">
                <a16:creationId xmlns:a16="http://schemas.microsoft.com/office/drawing/2014/main" id="{C8CFFE35-C63E-C393-9A41-28CF9BF80A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979098" y="0"/>
            <a:ext cx="3015020" cy="1773828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7050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E9FB-7D95-4A13-BEF7-A6AE8CD2E337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1" y="-858984"/>
            <a:ext cx="2018181" cy="73866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4800" b="1" cap="all" baseline="0" noProof="0" dirty="0">
                <a:solidFill>
                  <a:schemeClr val="accent2"/>
                </a:solidFill>
                <a:latin typeface="+mj-lt"/>
              </a:rPr>
              <a:t>TEKST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740" y="3077496"/>
            <a:ext cx="2640260" cy="45356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100542" y="0"/>
            <a:ext cx="5283456" cy="2650844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979098" y="0"/>
            <a:ext cx="3015020" cy="1773828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457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| GEKLEURDE ACHTERGR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2">
            <a:extLst>
              <a:ext uri="{FF2B5EF4-FFF2-40B4-BE49-F238E27FC236}">
                <a16:creationId xmlns:a16="http://schemas.microsoft.com/office/drawing/2014/main" id="{79B2A038-8E48-A5E2-86D0-62519DAAD5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002" y="720001"/>
            <a:ext cx="22944000" cy="12275998"/>
          </a:xfrm>
          <a:prstGeom prst="roundRect">
            <a:avLst>
              <a:gd name="adj" fmla="val 1175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>
            <a:lvl1pPr>
              <a:buClr>
                <a:schemeClr val="accent4"/>
              </a:buCl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  <a:lvl6pPr>
              <a:defRPr>
                <a:solidFill>
                  <a:schemeClr val="accent4"/>
                </a:solidFill>
              </a:defRPr>
            </a:lvl6pPr>
            <a:lvl7pPr>
              <a:buClr>
                <a:schemeClr val="accent4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4"/>
              </a:buCl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15C50-C66D-4C76-8C65-ED5E58E8785B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1" y="-858984"/>
            <a:ext cx="2018181" cy="73866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4800" b="1" cap="all" baseline="0" noProof="0" dirty="0">
                <a:solidFill>
                  <a:schemeClr val="accent2"/>
                </a:solidFill>
                <a:latin typeface="+mj-lt"/>
              </a:rPr>
              <a:t>TEKST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E8257B5F-EA21-6677-A7ED-BA6A378EBFC2}"/>
              </a:ext>
            </a:extLst>
          </p:cNvPr>
          <p:cNvGrpSpPr/>
          <p:nvPr userDrawn="1"/>
        </p:nvGrpSpPr>
        <p:grpSpPr>
          <a:xfrm>
            <a:off x="0" y="0"/>
            <a:ext cx="24384000" cy="13716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AD459618-B169-A49E-45B5-7DC2268CCE3D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94BB9FA9-564A-945D-DCB5-5F0EDE36B4F7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4397CEFB-7433-2110-481D-952875392004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ACC85D20-10AB-01A8-9618-C28EB7CFB96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9932A462-BF5B-045E-DDA6-E7DBF8398386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73F931C6-D6D1-C8E3-83CD-DDCDD86A686C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EBFA785B-37F8-8222-51DE-C63D480AA2D9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EBFAD63-96C0-D0FF-4FC4-C8AFC0128C22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056E2D17-2C10-1D2A-B46B-DBCF3C2D736D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FDD30DAE-D4C2-0672-1736-0F26636E2049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</p:grp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CA9AE72D-4B8B-F9F7-8157-D4727F5773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740" y="3077496"/>
            <a:ext cx="2640260" cy="45356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40F0D1CF-8AE2-6538-07C5-31B1D6C67B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100542" y="0"/>
            <a:ext cx="5283456" cy="2650844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A1A4F5C-37A5-5925-A57A-061F4BADBA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979098" y="0"/>
            <a:ext cx="3015020" cy="1773828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4065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1 PERS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jdelijke aanduiding voor tekst 22">
            <a:extLst>
              <a:ext uri="{FF2B5EF4-FFF2-40B4-BE49-F238E27FC236}">
                <a16:creationId xmlns:a16="http://schemas.microsoft.com/office/drawing/2014/main" id="{33E5A1F4-37D4-60A7-7F74-F3525309FB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003" y="720000"/>
            <a:ext cx="11157118" cy="10589340"/>
          </a:xfrm>
          <a:prstGeom prst="roundRect">
            <a:avLst>
              <a:gd name="adj" fmla="val 120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87818" y="4639121"/>
            <a:ext cx="8196180" cy="1713222"/>
          </a:xfrm>
        </p:spPr>
        <p:txBody>
          <a:bodyPr/>
          <a:lstStyle/>
          <a:p>
            <a:r>
              <a:rPr lang="nl-NL" noProof="0" dirty="0"/>
              <a:t>Plaats de titel van de dia van max.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4387818" y="7072342"/>
            <a:ext cx="8196180" cy="4261072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B4086-7E9D-4DAC-B255-1125474FA0F1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1" y="-858984"/>
            <a:ext cx="8725145" cy="73866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4800" b="1" cap="all" baseline="0" noProof="0" dirty="0">
                <a:solidFill>
                  <a:schemeClr val="accent2"/>
                </a:solidFill>
                <a:latin typeface="+mj-lt"/>
              </a:rPr>
              <a:t>VOORSTELLEN | 1 PERSOON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781177" y="1746251"/>
            <a:ext cx="11157118" cy="11249750"/>
          </a:xfrm>
          <a:prstGeom prst="roundRect">
            <a:avLst>
              <a:gd name="adj" fmla="val 1958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24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740" y="3077496"/>
            <a:ext cx="2640260" cy="45356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100542" y="0"/>
            <a:ext cx="5283456" cy="2650844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979098" y="0"/>
            <a:ext cx="3015020" cy="1773828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4" name="Tijdelijke aanduiding voor tekst 83">
            <a:extLst>
              <a:ext uri="{FF2B5EF4-FFF2-40B4-BE49-F238E27FC236}">
                <a16:creationId xmlns:a16="http://schemas.microsoft.com/office/drawing/2014/main" id="{02FD20DD-994B-3E9A-C4A7-91D869E1DF5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81176" y="7072345"/>
            <a:ext cx="2613340" cy="891702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7" name="Tijdelijke aanduiding voor tekst 86">
            <a:extLst>
              <a:ext uri="{FF2B5EF4-FFF2-40B4-BE49-F238E27FC236}">
                <a16:creationId xmlns:a16="http://schemas.microsoft.com/office/drawing/2014/main" id="{85182DE3-2E8D-861F-A1F4-4C583D8D8C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781176" y="8796983"/>
            <a:ext cx="2613340" cy="891702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4DE2F4B1-B613-7147-7C3E-C1CDD5ECC61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02815" y="10587906"/>
            <a:ext cx="891702" cy="3128104"/>
          </a:xfrm>
          <a:custGeom>
            <a:avLst/>
            <a:gdLst>
              <a:gd name="connsiteX0" fmla="*/ 0 w 445851"/>
              <a:gd name="connsiteY0" fmla="*/ 0 h 1564052"/>
              <a:gd name="connsiteX1" fmla="*/ 445851 w 445851"/>
              <a:gd name="connsiteY1" fmla="*/ 0 h 1564052"/>
              <a:gd name="connsiteX2" fmla="*/ 445851 w 445851"/>
              <a:gd name="connsiteY2" fmla="*/ 1564052 h 1564052"/>
              <a:gd name="connsiteX3" fmla="*/ 0 w 445851"/>
              <a:gd name="connsiteY3" fmla="*/ 1564052 h 156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851" h="1564052">
                <a:moveTo>
                  <a:pt x="0" y="0"/>
                </a:moveTo>
                <a:lnTo>
                  <a:pt x="445851" y="0"/>
                </a:lnTo>
                <a:lnTo>
                  <a:pt x="445851" y="1564052"/>
                </a:lnTo>
                <a:lnTo>
                  <a:pt x="0" y="1564052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9644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  <p:bldP spid="84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9" grpId="0" animBg="1">
        <p:tmplLst>
          <p:tmpl>
            <p:tnLst>
              <p:par>
                <p:cTn presetID="2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1 PERSOON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tekst 22">
            <a:extLst>
              <a:ext uri="{FF2B5EF4-FFF2-40B4-BE49-F238E27FC236}">
                <a16:creationId xmlns:a16="http://schemas.microsoft.com/office/drawing/2014/main" id="{6CB14E22-B3BE-7EB8-8133-AD7113CE9AF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91883" y="1773829"/>
            <a:ext cx="16755038" cy="6175546"/>
          </a:xfrm>
          <a:prstGeom prst="roundRect">
            <a:avLst>
              <a:gd name="adj" fmla="val 2465"/>
            </a:avLst>
          </a:prstGeom>
          <a:solidFill>
            <a:srgbClr val="FEDDE0"/>
          </a:solidFill>
        </p:spPr>
        <p:txBody>
          <a:bodyPr/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938778" y="3545708"/>
            <a:ext cx="7773136" cy="7781632"/>
          </a:xfrm>
          <a:prstGeom prst="roundRect">
            <a:avLst>
              <a:gd name="adj" fmla="val 195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080000" anchor="ctr" anchorCtr="0"/>
          <a:lstStyle>
            <a:lvl1pPr marL="0" indent="0" algn="ctr">
              <a:buNone/>
              <a:defRPr sz="24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2724468" y="5107879"/>
            <a:ext cx="9660688" cy="3733198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B4086-7E9D-4DAC-B255-1125474FA0F1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858984"/>
            <a:ext cx="9582752" cy="73866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4800" b="1" cap="all" baseline="0" noProof="0" dirty="0">
                <a:solidFill>
                  <a:schemeClr val="accent2"/>
                </a:solidFill>
                <a:latin typeface="+mj-lt"/>
              </a:rPr>
              <a:t>VOORSTELLEN | 1 PERSOON #2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740" y="3077496"/>
            <a:ext cx="2640260" cy="45356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100542" y="0"/>
            <a:ext cx="5283456" cy="2650844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979098" y="0"/>
            <a:ext cx="3015020" cy="1773828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4" name="Tijdelijke aanduiding voor tekst 83">
            <a:extLst>
              <a:ext uri="{FF2B5EF4-FFF2-40B4-BE49-F238E27FC236}">
                <a16:creationId xmlns:a16="http://schemas.microsoft.com/office/drawing/2014/main" id="{02FD20DD-994B-3E9A-C4A7-91D869E1DF5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91882" y="7042227"/>
            <a:ext cx="2613340" cy="891702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7" name="Tijdelijke aanduiding voor tekst 86">
            <a:extLst>
              <a:ext uri="{FF2B5EF4-FFF2-40B4-BE49-F238E27FC236}">
                <a16:creationId xmlns:a16="http://schemas.microsoft.com/office/drawing/2014/main" id="{85182DE3-2E8D-861F-A1F4-4C583D8D8C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791882" y="8766865"/>
            <a:ext cx="2613340" cy="891702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4DE2F4B1-B613-7147-7C3E-C1CDD5ECC61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13521" y="10557788"/>
            <a:ext cx="891702" cy="3128104"/>
          </a:xfrm>
          <a:custGeom>
            <a:avLst/>
            <a:gdLst>
              <a:gd name="connsiteX0" fmla="*/ 0 w 445851"/>
              <a:gd name="connsiteY0" fmla="*/ 0 h 1564052"/>
              <a:gd name="connsiteX1" fmla="*/ 445851 w 445851"/>
              <a:gd name="connsiteY1" fmla="*/ 0 h 1564052"/>
              <a:gd name="connsiteX2" fmla="*/ 445851 w 445851"/>
              <a:gd name="connsiteY2" fmla="*/ 1564052 h 1564052"/>
              <a:gd name="connsiteX3" fmla="*/ 0 w 445851"/>
              <a:gd name="connsiteY3" fmla="*/ 1564052 h 156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851" h="1564052">
                <a:moveTo>
                  <a:pt x="0" y="0"/>
                </a:moveTo>
                <a:lnTo>
                  <a:pt x="445851" y="0"/>
                </a:lnTo>
                <a:lnTo>
                  <a:pt x="445851" y="1564052"/>
                </a:lnTo>
                <a:lnTo>
                  <a:pt x="0" y="1564052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2" name="Tijdelijke aanduiding voor verticale tekst 2">
            <a:extLst>
              <a:ext uri="{FF2B5EF4-FFF2-40B4-BE49-F238E27FC236}">
                <a16:creationId xmlns:a16="http://schemas.microsoft.com/office/drawing/2014/main" id="{9458D784-5167-3DAD-B5EC-B5AA884EAF4E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2724468" y="2386305"/>
            <a:ext cx="8196180" cy="1128422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24468" y="3545709"/>
            <a:ext cx="9660688" cy="1246250"/>
          </a:xfrm>
        </p:spPr>
        <p:txBody>
          <a:bodyPr anchor="b"/>
          <a:lstStyle>
            <a:lvl1pPr>
              <a:defRPr sz="5600"/>
            </a:lvl1pPr>
          </a:lstStyle>
          <a:p>
            <a:r>
              <a:rPr lang="nl-NL" noProof="0"/>
              <a:t>Voornaam + Achternaam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003364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4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9" grpId="0" animBg="1">
        <p:tmplLst>
          <p:tmpl>
            <p:tnLst>
              <p:par>
                <p:cTn presetID="2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2 MEN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tekst 22">
            <a:extLst>
              <a:ext uri="{FF2B5EF4-FFF2-40B4-BE49-F238E27FC236}">
                <a16:creationId xmlns:a16="http://schemas.microsoft.com/office/drawing/2014/main" id="{92CC53C0-7DCD-4019-D663-C9451418A5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48671" y="720002"/>
            <a:ext cx="14715330" cy="7912004"/>
          </a:xfrm>
          <a:prstGeom prst="roundRect">
            <a:avLst>
              <a:gd name="adj" fmla="val 1763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1" y="1746251"/>
            <a:ext cx="6428670" cy="3581938"/>
          </a:xfrm>
        </p:spPr>
        <p:txBody>
          <a:bodyPr anchor="t"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3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E2802-50B8-41EC-B8FD-9619F7CF03A7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1" y="-858984"/>
            <a:ext cx="8279511" cy="73866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4800" b="1" cap="all" baseline="0" noProof="0" dirty="0">
                <a:solidFill>
                  <a:schemeClr val="accent2"/>
                </a:solidFill>
                <a:latin typeface="+mj-lt"/>
              </a:rPr>
              <a:t>VOORSTELLEN | 2 MENSEN</a:t>
            </a:r>
          </a:p>
        </p:txBody>
      </p:sp>
      <p:sp>
        <p:nvSpPr>
          <p:cNvPr id="3" name="Tijdelijke aanduiding voor afbeelding 16">
            <a:extLst>
              <a:ext uri="{FF2B5EF4-FFF2-40B4-BE49-F238E27FC236}">
                <a16:creationId xmlns:a16="http://schemas.microsoft.com/office/drawing/2014/main" id="{D771A336-D896-4DB2-C13D-D76ADF1EBB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162003" y="3251485"/>
            <a:ext cx="5921186" cy="6014982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24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grpSp>
        <p:nvGrpSpPr>
          <p:cNvPr id="16" name="GRID" hidden="1">
            <a:extLst>
              <a:ext uri="{FF2B5EF4-FFF2-40B4-BE49-F238E27FC236}">
                <a16:creationId xmlns:a16="http://schemas.microsoft.com/office/drawing/2014/main" id="{187BD70F-43D8-DF21-0DA9-EEFB418F73B8}"/>
              </a:ext>
            </a:extLst>
          </p:cNvPr>
          <p:cNvGrpSpPr/>
          <p:nvPr userDrawn="1"/>
        </p:nvGrpSpPr>
        <p:grpSpPr>
          <a:xfrm>
            <a:off x="0" y="0"/>
            <a:ext cx="24384000" cy="13716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CA830A9A-C9AD-A9A9-C488-19F22B536867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F79F48E1-3E24-3A80-A5B7-5F30D4DFC07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D3397916-A7E3-1A35-2963-4155EA621437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FD11298E-C06D-F20D-44EC-D4A6B10602E9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7B3CFA3-06F0-9CCA-A130-882A31EF5B20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7AC6291F-FFB2-78F0-D515-DD4037AE503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13E35E0D-3AE7-7605-2A0E-FA3BFCE49181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C865D2B8-2108-2CA6-1A74-59E3F2157B43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13FD033B-EFD4-CE51-084F-09FA4C42D28E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30D703DC-8B0C-33E6-52C5-E3AE4935CBB8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9514FEE0-8A55-E618-6CEB-9B5AA3CE07AB}"/>
                </a:ext>
              </a:extLst>
            </p:cNvPr>
            <p:cNvSpPr/>
            <p:nvPr userDrawn="1"/>
          </p:nvSpPr>
          <p:spPr>
            <a:xfrm>
              <a:off x="4474335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</p:grpSp>
      <p:sp>
        <p:nvSpPr>
          <p:cNvPr id="28" name="Tijdelijke aanduiding voor afbeelding 16">
            <a:extLst>
              <a:ext uri="{FF2B5EF4-FFF2-40B4-BE49-F238E27FC236}">
                <a16:creationId xmlns:a16="http://schemas.microsoft.com/office/drawing/2014/main" id="{89EA036B-A2C6-56CC-B333-4C7E0C390E3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6697515" y="3251485"/>
            <a:ext cx="5921186" cy="6014982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24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9" name="Tijdelijke aanduiding voor tekst 28">
            <a:extLst>
              <a:ext uri="{FF2B5EF4-FFF2-40B4-BE49-F238E27FC236}">
                <a16:creationId xmlns:a16="http://schemas.microsoft.com/office/drawing/2014/main" id="{1D5C6132-6B4B-6A06-989D-621F37CFC7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39550" y="5377587"/>
            <a:ext cx="2613340" cy="891702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0" name="Tijdelijke aanduiding voor tekst 29">
            <a:extLst>
              <a:ext uri="{FF2B5EF4-FFF2-40B4-BE49-F238E27FC236}">
                <a16:creationId xmlns:a16="http://schemas.microsoft.com/office/drawing/2014/main" id="{517D874F-3E85-A427-2C23-547517696C4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39550" y="7102225"/>
            <a:ext cx="2613340" cy="891702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740" y="3077496"/>
            <a:ext cx="2640260" cy="45356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100542" y="0"/>
            <a:ext cx="5283456" cy="2650844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979098" y="0"/>
            <a:ext cx="3015020" cy="1773828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2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/>
      <p:bldP spid="28" grpId="0" animBg="1"/>
      <p:bldP spid="29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2 MENSEN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22">
            <a:extLst>
              <a:ext uri="{FF2B5EF4-FFF2-40B4-BE49-F238E27FC236}">
                <a16:creationId xmlns:a16="http://schemas.microsoft.com/office/drawing/2014/main" id="{0884D99F-34FE-5058-8DF4-D11B2285B4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7206335" y="6433496"/>
            <a:ext cx="6277666" cy="6415596"/>
          </a:xfrm>
          <a:prstGeom prst="roundRect">
            <a:avLst>
              <a:gd name="adj" fmla="val 2038"/>
            </a:avLst>
          </a:prstGeom>
          <a:solidFill>
            <a:srgbClr val="FDDCDE"/>
          </a:solidFill>
        </p:spPr>
        <p:txBody>
          <a:bodyPr/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tekst 22">
            <a:extLst>
              <a:ext uri="{FF2B5EF4-FFF2-40B4-BE49-F238E27FC236}">
                <a16:creationId xmlns:a16="http://schemas.microsoft.com/office/drawing/2014/main" id="{6FEEEBD7-FAF3-62E4-B9DB-B08F176568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69999" y="2093818"/>
            <a:ext cx="6277666" cy="6415596"/>
          </a:xfrm>
          <a:prstGeom prst="roundRect">
            <a:avLst>
              <a:gd name="adj" fmla="val 203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0" y="8876129"/>
            <a:ext cx="13541600" cy="2423166"/>
          </a:xfrm>
        </p:spPr>
        <p:txBody>
          <a:bodyPr anchor="b"/>
          <a:lstStyle>
            <a:lvl1pPr>
              <a:defRPr/>
            </a:lvl1pPr>
          </a:lstStyle>
          <a:p>
            <a:r>
              <a:rPr lang="nl-NL" noProof="0"/>
              <a:t>Even voorstellen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E2802-50B8-41EC-B8FD-9619F7CF03A7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1" y="-858984"/>
            <a:ext cx="9137117" cy="73866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4800" b="1" cap="all" baseline="0" noProof="0" dirty="0">
                <a:solidFill>
                  <a:schemeClr val="accent2"/>
                </a:solidFill>
                <a:latin typeface="+mj-lt"/>
              </a:rPr>
              <a:t>VOORSTELLEN | 2 MENSEN #2</a:t>
            </a:r>
          </a:p>
        </p:txBody>
      </p:sp>
      <p:sp>
        <p:nvSpPr>
          <p:cNvPr id="3" name="Tijdelijke aanduiding voor afbeelding 16">
            <a:extLst>
              <a:ext uri="{FF2B5EF4-FFF2-40B4-BE49-F238E27FC236}">
                <a16:creationId xmlns:a16="http://schemas.microsoft.com/office/drawing/2014/main" id="{D771A336-D896-4DB2-C13D-D76ADF1EBB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728045" y="1746251"/>
            <a:ext cx="5921186" cy="6014982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24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grpSp>
        <p:nvGrpSpPr>
          <p:cNvPr id="16" name="GRID" hidden="1">
            <a:extLst>
              <a:ext uri="{FF2B5EF4-FFF2-40B4-BE49-F238E27FC236}">
                <a16:creationId xmlns:a16="http://schemas.microsoft.com/office/drawing/2014/main" id="{187BD70F-43D8-DF21-0DA9-EEFB418F73B8}"/>
              </a:ext>
            </a:extLst>
          </p:cNvPr>
          <p:cNvGrpSpPr/>
          <p:nvPr userDrawn="1"/>
        </p:nvGrpSpPr>
        <p:grpSpPr>
          <a:xfrm>
            <a:off x="0" y="0"/>
            <a:ext cx="24384000" cy="13716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CA830A9A-C9AD-A9A9-C488-19F22B536867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F79F48E1-3E24-3A80-A5B7-5F30D4DFC07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D3397916-A7E3-1A35-2963-4155EA621437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FD11298E-C06D-F20D-44EC-D4A6B10602E9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7B3CFA3-06F0-9CCA-A130-882A31EF5B20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7AC6291F-FFB2-78F0-D515-DD4037AE503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13E35E0D-3AE7-7605-2A0E-FA3BFCE49181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C865D2B8-2108-2CA6-1A74-59E3F2157B43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13FD033B-EFD4-CE51-084F-09FA4C42D28E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30D703DC-8B0C-33E6-52C5-E3AE4935CBB8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9514FEE0-8A55-E618-6CEB-9B5AA3CE07AB}"/>
                </a:ext>
              </a:extLst>
            </p:cNvPr>
            <p:cNvSpPr/>
            <p:nvPr userDrawn="1"/>
          </p:nvSpPr>
          <p:spPr>
            <a:xfrm>
              <a:off x="4474335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</p:grpSp>
      <p:sp>
        <p:nvSpPr>
          <p:cNvPr id="28" name="Tijdelijke aanduiding voor afbeelding 16">
            <a:extLst>
              <a:ext uri="{FF2B5EF4-FFF2-40B4-BE49-F238E27FC236}">
                <a16:creationId xmlns:a16="http://schemas.microsoft.com/office/drawing/2014/main" id="{89EA036B-A2C6-56CC-B333-4C7E0C390E3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6697515" y="5311279"/>
            <a:ext cx="5921186" cy="6014982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24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740" y="3077496"/>
            <a:ext cx="2640260" cy="45356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100542" y="0"/>
            <a:ext cx="5283456" cy="2650844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979098" y="0"/>
            <a:ext cx="3015020" cy="1773828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2456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/>
      <p:bldP spid="28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5 MEN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tekst 22">
            <a:extLst>
              <a:ext uri="{FF2B5EF4-FFF2-40B4-BE49-F238E27FC236}">
                <a16:creationId xmlns:a16="http://schemas.microsoft.com/office/drawing/2014/main" id="{92CC53C0-7DCD-4019-D663-C9451418A5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003" y="7603957"/>
            <a:ext cx="22943998" cy="5392042"/>
          </a:xfrm>
          <a:prstGeom prst="roundRect">
            <a:avLst>
              <a:gd name="adj" fmla="val 3588"/>
            </a:avLst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845E2802-50B8-41EC-B8FD-9619F7CF03A7}" type="datetime4">
              <a:rPr lang="nl-NL" smtClean="0"/>
              <a:pPr/>
              <a:t>24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1" y="-858984"/>
            <a:ext cx="8279511" cy="73866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4800" b="1" cap="all" baseline="0" noProof="0" dirty="0">
                <a:solidFill>
                  <a:schemeClr val="accent2"/>
                </a:solidFill>
                <a:latin typeface="+mj-lt"/>
              </a:rPr>
              <a:t>VOORSTELLEN | 5 MENSEN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740" y="3077496"/>
            <a:ext cx="2640260" cy="45356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100542" y="0"/>
            <a:ext cx="5283456" cy="2650844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979098" y="0"/>
            <a:ext cx="3015020" cy="1773828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" name="Tijdelijke aanduiding voor afbeelding 16">
            <a:extLst>
              <a:ext uri="{FF2B5EF4-FFF2-40B4-BE49-F238E27FC236}">
                <a16:creationId xmlns:a16="http://schemas.microsoft.com/office/drawing/2014/main" id="{D771A336-D896-4DB2-C13D-D76ADF1EBB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800001" y="4194176"/>
            <a:ext cx="3543390" cy="4949824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24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1" name="Tijdelijke aanduiding voor afbeelding 16">
            <a:extLst>
              <a:ext uri="{FF2B5EF4-FFF2-40B4-BE49-F238E27FC236}">
                <a16:creationId xmlns:a16="http://schemas.microsoft.com/office/drawing/2014/main" id="{A6491C10-8F42-7855-D906-8A37F8AE2AC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18693" y="4194176"/>
            <a:ext cx="3543390" cy="4949824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24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2" name="Tijdelijke aanduiding voor afbeelding 16">
            <a:extLst>
              <a:ext uri="{FF2B5EF4-FFF2-40B4-BE49-F238E27FC236}">
                <a16:creationId xmlns:a16="http://schemas.microsoft.com/office/drawing/2014/main" id="{E7F60014-37AB-7AA6-B40D-18A8FBB54EF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0437385" y="4194176"/>
            <a:ext cx="3543390" cy="4949824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24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id="{ACCF311F-B895-72C3-3503-53424702A3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4756077" y="4194176"/>
            <a:ext cx="3543390" cy="4949824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24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4" name="Tijdelijke aanduiding voor afbeelding 16">
            <a:extLst>
              <a:ext uri="{FF2B5EF4-FFF2-40B4-BE49-F238E27FC236}">
                <a16:creationId xmlns:a16="http://schemas.microsoft.com/office/drawing/2014/main" id="{73D2F6B1-539B-62C5-DBB4-C87EB74A71C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9074769" y="4194176"/>
            <a:ext cx="3543390" cy="4949824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24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</p:spTree>
    <p:extLst>
      <p:ext uri="{BB962C8B-B14F-4D97-AF65-F5344CB8AC3E}">
        <p14:creationId xmlns:p14="http://schemas.microsoft.com/office/powerpoint/2010/main" val="3647482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 |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0" y="1800001"/>
            <a:ext cx="9672000" cy="1713222"/>
          </a:xfrm>
        </p:spPr>
        <p:txBody>
          <a:bodyPr/>
          <a:lstStyle/>
          <a:p>
            <a:r>
              <a:rPr lang="nl-NL" noProof="0" dirty="0"/>
              <a:t>Plaats de titel van de dia van max.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800000" y="4233222"/>
            <a:ext cx="9672000" cy="7076128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8E25A-DC43-413C-91D0-3990AB595891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1" y="-858984"/>
            <a:ext cx="7726089" cy="73866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4800" b="1" cap="all" baseline="0" noProof="0" dirty="0">
                <a:solidFill>
                  <a:schemeClr val="accent2"/>
                </a:solidFill>
                <a:latin typeface="+mj-lt"/>
              </a:rPr>
              <a:t>TEKST + AFBEELDING | M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912000" y="720000"/>
            <a:ext cx="10752000" cy="12276000"/>
          </a:xfrm>
          <a:prstGeom prst="roundRect">
            <a:avLst>
              <a:gd name="adj" fmla="val 868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24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740" y="3077496"/>
            <a:ext cx="2640260" cy="45356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100542" y="0"/>
            <a:ext cx="5283456" cy="2650844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979098" y="0"/>
            <a:ext cx="3015020" cy="1773828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657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498FE52C-BAD0-FCCA-6C09-AF582B5634D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03160" y="2"/>
            <a:ext cx="9432000" cy="2820808"/>
          </a:xfrm>
          <a:custGeom>
            <a:avLst/>
            <a:gdLst>
              <a:gd name="connsiteX0" fmla="*/ 0 w 5590349"/>
              <a:gd name="connsiteY0" fmla="*/ 0 h 1410404"/>
              <a:gd name="connsiteX1" fmla="*/ 5590349 w 5590349"/>
              <a:gd name="connsiteY1" fmla="*/ 0 h 1410404"/>
              <a:gd name="connsiteX2" fmla="*/ 5590349 w 5590349"/>
              <a:gd name="connsiteY2" fmla="*/ 1329456 h 1410404"/>
              <a:gd name="connsiteX3" fmla="*/ 5509401 w 5590349"/>
              <a:gd name="connsiteY3" fmla="*/ 1410404 h 1410404"/>
              <a:gd name="connsiteX4" fmla="*/ 4633342 w 5590349"/>
              <a:gd name="connsiteY4" fmla="*/ 1410404 h 1410404"/>
              <a:gd name="connsiteX5" fmla="*/ 957007 w 5590349"/>
              <a:gd name="connsiteY5" fmla="*/ 1410404 h 1410404"/>
              <a:gd name="connsiteX6" fmla="*/ 80948 w 5590349"/>
              <a:gd name="connsiteY6" fmla="*/ 1410404 h 1410404"/>
              <a:gd name="connsiteX7" fmla="*/ 0 w 5590349"/>
              <a:gd name="connsiteY7" fmla="*/ 1329456 h 1410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90349" h="1410404">
                <a:moveTo>
                  <a:pt x="0" y="0"/>
                </a:moveTo>
                <a:lnTo>
                  <a:pt x="5590349" y="0"/>
                </a:lnTo>
                <a:lnTo>
                  <a:pt x="5590349" y="1329456"/>
                </a:lnTo>
                <a:cubicBezTo>
                  <a:pt x="5590349" y="1374162"/>
                  <a:pt x="5554107" y="1410404"/>
                  <a:pt x="5509401" y="1410404"/>
                </a:cubicBezTo>
                <a:lnTo>
                  <a:pt x="4633342" y="1410404"/>
                </a:lnTo>
                <a:lnTo>
                  <a:pt x="957007" y="1410404"/>
                </a:lnTo>
                <a:lnTo>
                  <a:pt x="80948" y="1410404"/>
                </a:lnTo>
                <a:cubicBezTo>
                  <a:pt x="36242" y="1410404"/>
                  <a:pt x="0" y="1374162"/>
                  <a:pt x="0" y="1329456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afbeelding 16">
            <a:extLst>
              <a:ext uri="{FF2B5EF4-FFF2-40B4-BE49-F238E27FC236}">
                <a16:creationId xmlns:a16="http://schemas.microsoft.com/office/drawing/2014/main" id="{634DBDA6-0AF2-2862-D37B-CE633F4EEE5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5434400" y="720000"/>
            <a:ext cx="8229600" cy="12276000"/>
          </a:xfrm>
          <a:prstGeom prst="roundRect">
            <a:avLst>
              <a:gd name="adj" fmla="val 1134"/>
            </a:avLst>
          </a:prstGeom>
          <a:solidFill>
            <a:schemeClr val="bg1">
              <a:lumMod val="95000"/>
            </a:schemeClr>
          </a:solidFill>
        </p:spPr>
        <p:txBody>
          <a:bodyPr lIns="396000" tIns="0" rIns="396000" bIns="1080000" anchor="ctr" anchorCtr="0"/>
          <a:lstStyle>
            <a:lvl1pPr marL="0" indent="0" algn="ctr">
              <a:buNone/>
              <a:defRPr sz="24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4" name="Tijdelijke aanduiding voor tekst 28">
            <a:extLst>
              <a:ext uri="{FF2B5EF4-FFF2-40B4-BE49-F238E27FC236}">
                <a16:creationId xmlns:a16="http://schemas.microsoft.com/office/drawing/2014/main" id="{D0D4F3A1-26B8-BFD7-1969-67B33587103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21060" y="9530275"/>
            <a:ext cx="2613340" cy="891702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5" name="Tijdelijke aanduiding voor tekst 29">
            <a:extLst>
              <a:ext uri="{FF2B5EF4-FFF2-40B4-BE49-F238E27FC236}">
                <a16:creationId xmlns:a16="http://schemas.microsoft.com/office/drawing/2014/main" id="{CFD65E28-DD5A-157F-21E2-3E9EB4B4557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821060" y="11254913"/>
            <a:ext cx="2613340" cy="891702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800000" y="3531057"/>
            <a:ext cx="10583860" cy="7778294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8E25A-DC43-413C-91D0-3990AB595891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1" y="-858984"/>
            <a:ext cx="2073453" cy="73866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4800" b="1" cap="all" baseline="0" noProof="0" dirty="0">
                <a:solidFill>
                  <a:schemeClr val="accent2"/>
                </a:solidFill>
                <a:latin typeface="+mj-lt"/>
              </a:rPr>
              <a:t>TAKEN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740" y="3077496"/>
            <a:ext cx="2640260" cy="45356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100542" y="0"/>
            <a:ext cx="5283456" cy="2650844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979098" y="0"/>
            <a:ext cx="3015020" cy="1773828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6AD782E-C9BB-ECE9-CD94-F20E883BB5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97800" y="974741"/>
            <a:ext cx="6814508" cy="1041582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Taak</a:t>
            </a:r>
          </a:p>
        </p:txBody>
      </p:sp>
    </p:spTree>
    <p:extLst>
      <p:ext uri="{BB962C8B-B14F-4D97-AF65-F5344CB8AC3E}">
        <p14:creationId xmlns:p14="http://schemas.microsoft.com/office/powerpoint/2010/main" val="272239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0000" y="720000"/>
            <a:ext cx="22944000" cy="12276000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24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1" name="Tijdelijke aanduiding voor tekst 22">
            <a:extLst>
              <a:ext uri="{FF2B5EF4-FFF2-40B4-BE49-F238E27FC236}">
                <a16:creationId xmlns:a16="http://schemas.microsoft.com/office/drawing/2014/main" id="{C7C4F660-71D7-AB3F-0342-4E8EBA7AE0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3159" y="-192504"/>
            <a:ext cx="12873790" cy="4402556"/>
          </a:xfrm>
          <a:prstGeom prst="roundRect">
            <a:avLst>
              <a:gd name="adj" fmla="val 3486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2" y="1800001"/>
            <a:ext cx="11555052" cy="17132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de titel van de dia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1" y="-858984"/>
            <a:ext cx="2018181" cy="73866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4800" b="1" cap="all" baseline="0" noProof="0" dirty="0">
                <a:solidFill>
                  <a:schemeClr val="accent2"/>
                </a:solidFill>
                <a:latin typeface="+mj-lt"/>
              </a:rPr>
              <a:t>TEKST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24384000" cy="13716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740" y="3077496"/>
            <a:ext cx="2640260" cy="45356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100542" y="0"/>
            <a:ext cx="5283456" cy="2650844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979098" y="0"/>
            <a:ext cx="3015020" cy="1773828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728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0000" y="720000"/>
            <a:ext cx="22944000" cy="12276000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24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1" y="-858984"/>
            <a:ext cx="4001095" cy="73866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4800" b="1" cap="all" baseline="0" noProof="0" dirty="0">
                <a:solidFill>
                  <a:schemeClr val="accent2"/>
                </a:solidFill>
                <a:latin typeface="+mj-lt"/>
              </a:rPr>
              <a:t>Afbeelding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24384000" cy="13716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740" y="3077496"/>
            <a:ext cx="2640260" cy="45356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100542" y="0"/>
            <a:ext cx="5283456" cy="2650844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979098" y="0"/>
            <a:ext cx="3015020" cy="1773828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98612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AG 2X +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991996" y="720001"/>
            <a:ext cx="9672004" cy="10589350"/>
          </a:xfrm>
          <a:prstGeom prst="roundRect">
            <a:avLst>
              <a:gd name="adj" fmla="val 868"/>
            </a:avLst>
          </a:prstGeom>
          <a:solidFill>
            <a:schemeClr val="bg1">
              <a:lumMod val="95000"/>
            </a:schemeClr>
          </a:solidFill>
        </p:spPr>
        <p:txBody>
          <a:bodyPr lIns="1620000" tIns="0" rIns="1620000" bIns="1080000" anchor="ctr" anchorCtr="0"/>
          <a:lstStyle>
            <a:lvl1pPr marL="0" indent="0" algn="ctr">
              <a:buNone/>
              <a:defRPr sz="24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3" name="Tijdelijke aanduiding voor tekst 22">
            <a:extLst>
              <a:ext uri="{FF2B5EF4-FFF2-40B4-BE49-F238E27FC236}">
                <a16:creationId xmlns:a16="http://schemas.microsoft.com/office/drawing/2014/main" id="{E775E1DE-55F8-BA63-D7F0-A22C0E25EA2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0003" y="8999623"/>
            <a:ext cx="14848862" cy="3996374"/>
          </a:xfrm>
          <a:prstGeom prst="roundRect">
            <a:avLst>
              <a:gd name="adj" fmla="val 4489"/>
            </a:avLst>
          </a:prstGeom>
          <a:solidFill>
            <a:srgbClr val="E6F2F8"/>
          </a:solidFill>
        </p:spPr>
        <p:txBody>
          <a:bodyPr/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4" name="Tijdelijke aanduiding voor verticale tekst 2">
            <a:extLst>
              <a:ext uri="{FF2B5EF4-FFF2-40B4-BE49-F238E27FC236}">
                <a16:creationId xmlns:a16="http://schemas.microsoft.com/office/drawing/2014/main" id="{D52F8A3E-24E5-4834-C88B-D18B7CA54503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2887579" y="9624261"/>
            <a:ext cx="11863138" cy="1685090"/>
          </a:xfrm>
        </p:spPr>
        <p:txBody>
          <a:bodyPr vert="horz" anchor="ctr"/>
          <a:lstStyle>
            <a:lvl1pPr marL="0" indent="0">
              <a:buNone/>
              <a:defRPr sz="2800"/>
            </a:lvl1pPr>
            <a:lvl2pPr>
              <a:defRPr sz="2800"/>
            </a:lvl2pPr>
            <a:lvl3pPr>
              <a:defRPr sz="24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marL="0" marR="0" lvl="0" indent="0" algn="l" defTabSz="18288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 dirty="0"/>
              <a:t>Vraag</a:t>
            </a:r>
          </a:p>
        </p:txBody>
      </p:sp>
      <p:sp>
        <p:nvSpPr>
          <p:cNvPr id="8" name="Tijdelijke aanduiding voor tekst 22">
            <a:extLst>
              <a:ext uri="{FF2B5EF4-FFF2-40B4-BE49-F238E27FC236}">
                <a16:creationId xmlns:a16="http://schemas.microsoft.com/office/drawing/2014/main" id="{556D937C-F974-7E8E-4DC8-08E38714F2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003" y="5871408"/>
            <a:ext cx="14848862" cy="2839452"/>
          </a:xfrm>
          <a:prstGeom prst="roundRect">
            <a:avLst>
              <a:gd name="adj" fmla="val 4748"/>
            </a:avLst>
          </a:prstGeom>
          <a:solidFill>
            <a:srgbClr val="FFF4B9"/>
          </a:solidFill>
        </p:spPr>
        <p:txBody>
          <a:bodyPr/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0" y="1800001"/>
            <a:ext cx="10760968" cy="1713222"/>
          </a:xfrm>
        </p:spPr>
        <p:txBody>
          <a:bodyPr/>
          <a:lstStyle/>
          <a:p>
            <a:r>
              <a:rPr lang="nl-NL" noProof="0" dirty="0"/>
              <a:t>Plaats de titel van de dia van max.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8E25A-DC43-413C-91D0-3990AB595891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1" y="-858984"/>
            <a:ext cx="7827079" cy="73866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4800" b="1" cap="all" baseline="0" noProof="0" dirty="0">
                <a:solidFill>
                  <a:schemeClr val="accent2"/>
                </a:solidFill>
                <a:latin typeface="+mj-lt"/>
              </a:rPr>
              <a:t>VRAAG 2X + AFBEELDING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740" y="3077496"/>
            <a:ext cx="2640260" cy="45356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100542" y="0"/>
            <a:ext cx="5283456" cy="2650844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979098" y="0"/>
            <a:ext cx="3015020" cy="1773828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verticale tekst 2">
            <a:extLst>
              <a:ext uri="{FF2B5EF4-FFF2-40B4-BE49-F238E27FC236}">
                <a16:creationId xmlns:a16="http://schemas.microsoft.com/office/drawing/2014/main" id="{772A205B-E635-EB94-6F04-62A365CFFA94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2887579" y="6448591"/>
            <a:ext cx="11863138" cy="1685090"/>
          </a:xfrm>
        </p:spPr>
        <p:txBody>
          <a:bodyPr vert="horz" anchor="ctr"/>
          <a:lstStyle>
            <a:lvl1pPr marL="0" indent="0">
              <a:buNone/>
              <a:defRPr sz="2800"/>
            </a:lvl1pPr>
            <a:lvl2pPr>
              <a:defRPr sz="2800"/>
            </a:lvl2pPr>
            <a:lvl3pPr>
              <a:defRPr sz="24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12" name="Tijdelijke aanduiding voor verticale tekst 2">
            <a:extLst>
              <a:ext uri="{FF2B5EF4-FFF2-40B4-BE49-F238E27FC236}">
                <a16:creationId xmlns:a16="http://schemas.microsoft.com/office/drawing/2014/main" id="{6077E61C-B248-B4BD-11E0-7647D5C38AEF}"/>
              </a:ext>
            </a:extLst>
          </p:cNvPr>
          <p:cNvSpPr>
            <a:spLocks noGrp="1"/>
          </p:cNvSpPr>
          <p:nvPr>
            <p:ph type="body" orient="vert" idx="19" hasCustomPrompt="1"/>
          </p:nvPr>
        </p:nvSpPr>
        <p:spPr>
          <a:xfrm>
            <a:off x="1799999" y="4187776"/>
            <a:ext cx="10760970" cy="1245768"/>
          </a:xfrm>
        </p:spPr>
        <p:txBody>
          <a:bodyPr vert="horz"/>
          <a:lstStyle>
            <a:lvl1pPr marL="0" indent="0">
              <a:buNone/>
              <a:defRPr sz="2800" b="1">
                <a:solidFill>
                  <a:schemeClr val="accent1"/>
                </a:solidFill>
              </a:defRPr>
            </a:lvl1pPr>
            <a:lvl2pPr>
              <a:defRPr sz="2800"/>
            </a:lvl2pPr>
            <a:lvl3pPr marL="711200" indent="0">
              <a:buNone/>
              <a:defRPr sz="2400"/>
            </a:lvl3pPr>
            <a:lvl4pPr>
              <a:defRPr sz="2800"/>
            </a:lvl4pPr>
            <a:lvl5pPr>
              <a:defRPr sz="3200"/>
            </a:lvl5pPr>
            <a:lvl6pPr>
              <a:defRPr sz="32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nl-NL" noProof="0" dirty="0"/>
              <a:t>Inleiding</a:t>
            </a:r>
          </a:p>
        </p:txBody>
      </p:sp>
    </p:spTree>
    <p:extLst>
      <p:ext uri="{BB962C8B-B14F-4D97-AF65-F5344CB8AC3E}">
        <p14:creationId xmlns:p14="http://schemas.microsoft.com/office/powerpoint/2010/main" val="409137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GEN 4X +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0000" y="720000"/>
            <a:ext cx="22944000" cy="6498948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lIns="4860000" tIns="0" bIns="0" anchor="ctr" anchorCtr="0"/>
          <a:lstStyle>
            <a:lvl1pPr marL="0" indent="0" algn="ctr">
              <a:buNone/>
              <a:defRPr sz="24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het pictogram hiernaast om een afbeelding in te voegen</a:t>
            </a:r>
          </a:p>
        </p:txBody>
      </p:sp>
      <p:sp>
        <p:nvSpPr>
          <p:cNvPr id="21" name="Tijdelijke aanduiding voor tekst 22">
            <a:extLst>
              <a:ext uri="{FF2B5EF4-FFF2-40B4-BE49-F238E27FC236}">
                <a16:creationId xmlns:a16="http://schemas.microsoft.com/office/drawing/2014/main" id="{C7C4F660-71D7-AB3F-0342-4E8EBA7AE0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3160" y="-192508"/>
            <a:ext cx="9428580" cy="4644192"/>
          </a:xfrm>
          <a:prstGeom prst="roundRect">
            <a:avLst>
              <a:gd name="adj" fmla="val 3486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0" y="742058"/>
            <a:ext cx="8229600" cy="8469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de titel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858984"/>
            <a:ext cx="8237448" cy="73866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4800" b="1" cap="all" baseline="0" noProof="0" dirty="0">
                <a:solidFill>
                  <a:schemeClr val="accent2"/>
                </a:solidFill>
                <a:latin typeface="+mj-lt"/>
              </a:rPr>
              <a:t>VRAGEN 4X + AFBEELDING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24384000" cy="13716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740" y="3077496"/>
            <a:ext cx="2640260" cy="45356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79296" y="0"/>
            <a:ext cx="5283456" cy="2650844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979098" y="0"/>
            <a:ext cx="3015020" cy="1773828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" name="Tijdelijke aanduiding voor tekst 22">
            <a:extLst>
              <a:ext uri="{FF2B5EF4-FFF2-40B4-BE49-F238E27FC236}">
                <a16:creationId xmlns:a16="http://schemas.microsoft.com/office/drawing/2014/main" id="{2C6864C9-35CD-FAA7-F27A-50E3651DEE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03158" y="5871407"/>
            <a:ext cx="6318040" cy="5437942"/>
          </a:xfrm>
          <a:prstGeom prst="roundRect">
            <a:avLst>
              <a:gd name="adj" fmla="val 474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5" name="Tijdelijke aanduiding voor verticale tekst 2">
            <a:extLst>
              <a:ext uri="{FF2B5EF4-FFF2-40B4-BE49-F238E27FC236}">
                <a16:creationId xmlns:a16="http://schemas.microsoft.com/office/drawing/2014/main" id="{D099D3DB-C546-67B1-456C-836D68A59E58}"/>
              </a:ext>
            </a:extLst>
          </p:cNvPr>
          <p:cNvSpPr>
            <a:spLocks noGrp="1"/>
          </p:cNvSpPr>
          <p:nvPr>
            <p:ph type="body" orient="vert" idx="19" hasCustomPrompt="1"/>
          </p:nvPr>
        </p:nvSpPr>
        <p:spPr>
          <a:xfrm>
            <a:off x="1808096" y="7628022"/>
            <a:ext cx="5170220" cy="3176336"/>
          </a:xfrm>
        </p:spPr>
        <p:txBody>
          <a:bodyPr vert="horz" anchor="t"/>
          <a:lstStyle>
            <a:lvl1pPr marL="0" indent="0" algn="ctr">
              <a:buNone/>
              <a:defRPr sz="2800"/>
            </a:lvl1pPr>
            <a:lvl2pPr>
              <a:defRPr sz="2800"/>
            </a:lvl2pPr>
            <a:lvl3pPr>
              <a:defRPr sz="24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38" name="Tijdelijke aanduiding voor tekst 22">
            <a:extLst>
              <a:ext uri="{FF2B5EF4-FFF2-40B4-BE49-F238E27FC236}">
                <a16:creationId xmlns:a16="http://schemas.microsoft.com/office/drawing/2014/main" id="{4DA0667C-A400-6B38-3012-1F986EEDC47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96128" y="5871407"/>
            <a:ext cx="4726004" cy="5437942"/>
          </a:xfrm>
          <a:prstGeom prst="roundRect">
            <a:avLst>
              <a:gd name="adj" fmla="val 4748"/>
            </a:avLst>
          </a:prstGeom>
          <a:solidFill>
            <a:srgbClr val="FDDCDE"/>
          </a:solidFill>
        </p:spPr>
        <p:txBody>
          <a:bodyPr/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9" name="Tijdelijke aanduiding voor verticale tekst 2">
            <a:extLst>
              <a:ext uri="{FF2B5EF4-FFF2-40B4-BE49-F238E27FC236}">
                <a16:creationId xmlns:a16="http://schemas.microsoft.com/office/drawing/2014/main" id="{640CD5AF-E237-11F8-C139-4F3589241E8B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8550779" y="7628022"/>
            <a:ext cx="3626118" cy="3176336"/>
          </a:xfrm>
        </p:spPr>
        <p:txBody>
          <a:bodyPr vert="horz" anchor="t"/>
          <a:lstStyle>
            <a:lvl1pPr marL="0" indent="0" algn="ctr">
              <a:buNone/>
              <a:defRPr sz="2800"/>
            </a:lvl1pPr>
            <a:lvl2pPr>
              <a:defRPr sz="2800"/>
            </a:lvl2pPr>
            <a:lvl3pPr>
              <a:defRPr sz="24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40" name="Tijdelijke aanduiding voor tekst 22">
            <a:extLst>
              <a:ext uri="{FF2B5EF4-FFF2-40B4-BE49-F238E27FC236}">
                <a16:creationId xmlns:a16="http://schemas.microsoft.com/office/drawing/2014/main" id="{30874DEA-D084-DB64-6BAF-0CF9E54297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197062" y="5871407"/>
            <a:ext cx="4726004" cy="5437942"/>
          </a:xfrm>
          <a:prstGeom prst="roundRect">
            <a:avLst>
              <a:gd name="adj" fmla="val 4748"/>
            </a:avLst>
          </a:prstGeom>
          <a:solidFill>
            <a:srgbClr val="FFF4B9"/>
          </a:solidFill>
        </p:spPr>
        <p:txBody>
          <a:bodyPr/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1" name="Tijdelijke aanduiding voor verticale tekst 2">
            <a:extLst>
              <a:ext uri="{FF2B5EF4-FFF2-40B4-BE49-F238E27FC236}">
                <a16:creationId xmlns:a16="http://schemas.microsoft.com/office/drawing/2014/main" id="{DF779DA0-186A-C1D6-8C98-9C07EAF3EC02}"/>
              </a:ext>
            </a:extLst>
          </p:cNvPr>
          <p:cNvSpPr>
            <a:spLocks noGrp="1"/>
          </p:cNvSpPr>
          <p:nvPr>
            <p:ph type="body" orient="vert" idx="23" hasCustomPrompt="1"/>
          </p:nvPr>
        </p:nvSpPr>
        <p:spPr>
          <a:xfrm>
            <a:off x="13747007" y="7628022"/>
            <a:ext cx="3626118" cy="3176336"/>
          </a:xfrm>
        </p:spPr>
        <p:txBody>
          <a:bodyPr vert="horz" anchor="t"/>
          <a:lstStyle>
            <a:lvl1pPr marL="0" indent="0" algn="ctr">
              <a:buNone/>
              <a:defRPr sz="2800"/>
            </a:lvl1pPr>
            <a:lvl2pPr>
              <a:defRPr sz="2800"/>
            </a:lvl2pPr>
            <a:lvl3pPr>
              <a:defRPr sz="24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42" name="Tijdelijke aanduiding voor tekst 22">
            <a:extLst>
              <a:ext uri="{FF2B5EF4-FFF2-40B4-BE49-F238E27FC236}">
                <a16:creationId xmlns:a16="http://schemas.microsoft.com/office/drawing/2014/main" id="{B6973C85-2D76-CEB6-20A9-3F8EFCBBEDA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8397996" y="5871407"/>
            <a:ext cx="4726004" cy="5437942"/>
          </a:xfrm>
          <a:prstGeom prst="roundRect">
            <a:avLst>
              <a:gd name="adj" fmla="val 4748"/>
            </a:avLst>
          </a:prstGeom>
          <a:solidFill>
            <a:srgbClr val="E6F2F8"/>
          </a:solidFill>
        </p:spPr>
        <p:txBody>
          <a:bodyPr/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3" name="Tijdelijke aanduiding voor verticale tekst 2">
            <a:extLst>
              <a:ext uri="{FF2B5EF4-FFF2-40B4-BE49-F238E27FC236}">
                <a16:creationId xmlns:a16="http://schemas.microsoft.com/office/drawing/2014/main" id="{CDC95382-ECCE-4929-6235-F96FAB6CCD32}"/>
              </a:ext>
            </a:extLst>
          </p:cNvPr>
          <p:cNvSpPr>
            <a:spLocks noGrp="1"/>
          </p:cNvSpPr>
          <p:nvPr>
            <p:ph type="body" orient="vert" idx="25" hasCustomPrompt="1"/>
          </p:nvPr>
        </p:nvSpPr>
        <p:spPr>
          <a:xfrm>
            <a:off x="18947941" y="7628022"/>
            <a:ext cx="3626118" cy="3176336"/>
          </a:xfrm>
        </p:spPr>
        <p:txBody>
          <a:bodyPr vert="horz" anchor="t"/>
          <a:lstStyle>
            <a:lvl1pPr marL="0" indent="0" algn="ctr">
              <a:buNone/>
              <a:defRPr sz="2800"/>
            </a:lvl1pPr>
            <a:lvl2pPr>
              <a:defRPr sz="2800"/>
            </a:lvl2pPr>
            <a:lvl3pPr>
              <a:defRPr sz="24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44" name="Tijdelijke aanduiding voor verticale tekst 2">
            <a:extLst>
              <a:ext uri="{FF2B5EF4-FFF2-40B4-BE49-F238E27FC236}">
                <a16:creationId xmlns:a16="http://schemas.microsoft.com/office/drawing/2014/main" id="{8D7E6217-FD94-8DB0-24A9-888B1B33BD1C}"/>
              </a:ext>
            </a:extLst>
          </p:cNvPr>
          <p:cNvSpPr>
            <a:spLocks noGrp="1"/>
          </p:cNvSpPr>
          <p:nvPr>
            <p:ph type="body" orient="vert" idx="26" hasCustomPrompt="1"/>
          </p:nvPr>
        </p:nvSpPr>
        <p:spPr>
          <a:xfrm>
            <a:off x="1799999" y="2044900"/>
            <a:ext cx="8229602" cy="1733484"/>
          </a:xfrm>
        </p:spPr>
        <p:txBody>
          <a:bodyPr vert="horz"/>
          <a:lstStyle>
            <a:lvl1pPr marL="0" indent="0">
              <a:buNone/>
              <a:defRPr sz="2800" b="0">
                <a:solidFill>
                  <a:schemeClr val="bg1"/>
                </a:solidFill>
              </a:defRPr>
            </a:lvl1pPr>
            <a:lvl2pPr>
              <a:defRPr sz="2800"/>
            </a:lvl2pPr>
            <a:lvl3pPr marL="711200" indent="0">
              <a:buNone/>
              <a:defRPr sz="2400"/>
            </a:lvl3pPr>
            <a:lvl4pPr>
              <a:defRPr sz="2800"/>
            </a:lvl4pPr>
            <a:lvl5pPr>
              <a:defRPr sz="3200"/>
            </a:lvl5pPr>
            <a:lvl6pPr>
              <a:defRPr sz="32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nl-NL" noProof="0" dirty="0"/>
              <a:t>Inleiding</a:t>
            </a:r>
          </a:p>
        </p:txBody>
      </p:sp>
    </p:spTree>
    <p:extLst>
      <p:ext uri="{BB962C8B-B14F-4D97-AF65-F5344CB8AC3E}">
        <p14:creationId xmlns:p14="http://schemas.microsoft.com/office/powerpoint/2010/main" val="151806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chiefw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0000" y="720000"/>
            <a:ext cx="22944000" cy="6498948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lIns="0" tIns="0" bIns="0" anchor="ctr" anchorCtr="0"/>
          <a:lstStyle>
            <a:lvl1pPr marL="0" indent="0" algn="ctr">
              <a:buNone/>
              <a:defRPr sz="24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het pictogram hiernaast om een afbeelding in te voegen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1" y="-858984"/>
            <a:ext cx="4102085" cy="73866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4800" b="1" cap="all" baseline="0" noProof="0" dirty="0">
                <a:solidFill>
                  <a:schemeClr val="accent2"/>
                </a:solidFill>
                <a:latin typeface="+mj-lt"/>
              </a:rPr>
              <a:t>Archiefwet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24384000" cy="13716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740" y="3077496"/>
            <a:ext cx="2640260" cy="45356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79296" y="0"/>
            <a:ext cx="5283456" cy="2650844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979098" y="0"/>
            <a:ext cx="3015020" cy="1773828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1618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3"/>
            <a:ext cx="24384000" cy="13715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288000" rIns="288000" bIns="288000" rtlCol="0" anchor="ctr"/>
          <a:lstStyle/>
          <a:p>
            <a:pPr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</a:pPr>
            <a:endParaRPr lang="nl-NL" sz="32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81177" y="9940044"/>
            <a:ext cx="6458926" cy="2137972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293608" y="1746249"/>
            <a:ext cx="12374188" cy="11249750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1440000" tIns="0" rIns="1440000" bIns="1260000" anchor="ctr" anchorCtr="0"/>
          <a:lstStyle>
            <a:lvl1pPr marL="0" indent="0" algn="ctr">
              <a:buNone/>
              <a:defRPr sz="24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998" y="719999"/>
            <a:ext cx="11244156" cy="7750234"/>
          </a:xfrm>
          <a:prstGeom prst="roundRect">
            <a:avLst>
              <a:gd name="adj" fmla="val 2939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24384000" cy="13716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78772" y="1754551"/>
            <a:ext cx="9111524" cy="2480566"/>
          </a:xfrm>
        </p:spPr>
        <p:txBody>
          <a:bodyPr anchor="b"/>
          <a:lstStyle>
            <a:lvl1pPr algn="l">
              <a:defRPr sz="9600"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00000" y="5372463"/>
            <a:ext cx="5378924" cy="2277978"/>
          </a:xfrm>
        </p:spPr>
        <p:txBody>
          <a:bodyPr/>
          <a:lstStyle>
            <a:lvl1pPr marL="0" indent="0" algn="l">
              <a:spcBef>
                <a:spcPts val="600"/>
              </a:spcBef>
              <a:spcAft>
                <a:spcPts val="600"/>
              </a:spcAft>
              <a:buNone/>
              <a:defRPr sz="2800" baseline="0">
                <a:solidFill>
                  <a:schemeClr val="bg1"/>
                </a:solidFill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nl-NL" noProof="0" dirty="0"/>
              <a:t>Contact gegevens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EEA2768-3B92-4FC5-8ED3-7B1C505E87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8773" y="14097779"/>
            <a:ext cx="11020258" cy="316718"/>
          </a:xfr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fld id="{60859A25-FE81-49D6-9D1C-B5F8BA4DC79E}" type="datetime4">
              <a:rPr lang="nl-NL" smtClean="0"/>
              <a:t>24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96000" y="14630400"/>
            <a:ext cx="8229600" cy="30358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518805" y="14630400"/>
            <a:ext cx="569194" cy="30358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858984"/>
            <a:ext cx="3694922" cy="73866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4800" b="1" cap="all" baseline="0" noProof="0" dirty="0">
                <a:solidFill>
                  <a:schemeClr val="accent2"/>
                </a:solidFill>
                <a:latin typeface="+mj-lt"/>
              </a:rPr>
              <a:t>AFSLUITING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5400000">
            <a:off x="20912813" y="7008402"/>
            <a:ext cx="2101122" cy="716928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5400000">
            <a:off x="22264915" y="7008404"/>
            <a:ext cx="2101122" cy="716928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96408" y="8985762"/>
            <a:ext cx="4161676" cy="4080532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090394" y="10377222"/>
            <a:ext cx="5567152" cy="2689072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6" name="Tijdelijke aanduiding voor tekst 24">
            <a:extLst>
              <a:ext uri="{FF2B5EF4-FFF2-40B4-BE49-F238E27FC236}">
                <a16:creationId xmlns:a16="http://schemas.microsoft.com/office/drawing/2014/main" id="{EC17F150-2468-A1A4-5A63-9F2BD5C53D5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732402" y="5308294"/>
            <a:ext cx="3168000" cy="596224"/>
          </a:xfrm>
        </p:spPr>
        <p:txBody>
          <a:bodyPr anchor="ctr"/>
          <a:lstStyle>
            <a:lvl1pPr marL="571500" indent="-571500">
              <a:spcBef>
                <a:spcPts val="400"/>
              </a:spcBef>
              <a:spcAft>
                <a:spcPts val="400"/>
              </a:spcAft>
              <a:buClr>
                <a:schemeClr val="bg1"/>
              </a:buClr>
              <a:buSzPct val="130000"/>
              <a:buFontTx/>
              <a:buBlip>
                <a:blip r:embed="rId4"/>
              </a:buBlip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Email</a:t>
            </a:r>
          </a:p>
        </p:txBody>
      </p:sp>
      <p:sp>
        <p:nvSpPr>
          <p:cNvPr id="33" name="Tijdelijke aanduiding voor tekst 24">
            <a:extLst>
              <a:ext uri="{FF2B5EF4-FFF2-40B4-BE49-F238E27FC236}">
                <a16:creationId xmlns:a16="http://schemas.microsoft.com/office/drawing/2014/main" id="{546D749F-FD25-C0D1-E14F-A1770DE783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32402" y="5924794"/>
            <a:ext cx="3168000" cy="596224"/>
          </a:xfrm>
        </p:spPr>
        <p:txBody>
          <a:bodyPr anchor="ctr"/>
          <a:lstStyle>
            <a:lvl1pPr marL="571500" indent="-571500">
              <a:spcBef>
                <a:spcPts val="400"/>
              </a:spcBef>
              <a:spcAft>
                <a:spcPts val="400"/>
              </a:spcAft>
              <a:buSzPct val="120000"/>
              <a:buFontTx/>
              <a:buBlip>
                <a:blip r:embed="rId5"/>
              </a:buBlip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Telefoon</a:t>
            </a:r>
          </a:p>
        </p:txBody>
      </p:sp>
      <p:sp>
        <p:nvSpPr>
          <p:cNvPr id="34" name="Tijdelijke aanduiding voor tekst 24">
            <a:extLst>
              <a:ext uri="{FF2B5EF4-FFF2-40B4-BE49-F238E27FC236}">
                <a16:creationId xmlns:a16="http://schemas.microsoft.com/office/drawing/2014/main" id="{1AF005AF-3D59-1B32-DC68-122614F86F3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32402" y="6541296"/>
            <a:ext cx="3168000" cy="596224"/>
          </a:xfrm>
        </p:spPr>
        <p:txBody>
          <a:bodyPr anchor="ctr"/>
          <a:lstStyle>
            <a:lvl1pPr marL="571500" indent="-571500">
              <a:spcBef>
                <a:spcPts val="400"/>
              </a:spcBef>
              <a:spcAft>
                <a:spcPts val="400"/>
              </a:spcAft>
              <a:buSzPct val="120000"/>
              <a:buFontTx/>
              <a:buBlip>
                <a:blip r:embed="rId6"/>
              </a:buBlip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Website</a:t>
            </a:r>
          </a:p>
        </p:txBody>
      </p:sp>
    </p:spTree>
    <p:extLst>
      <p:ext uri="{BB962C8B-B14F-4D97-AF65-F5344CB8AC3E}">
        <p14:creationId xmlns:p14="http://schemas.microsoft.com/office/powerpoint/2010/main" val="2610359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8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89" grpId="0" animBg="1">
        <p:tmplLst>
          <p:tmpl>
            <p:tnLst>
              <p:par>
                <p:cTn presetID="22" presetClass="entr" presetSubtype="1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4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22">
            <a:extLst>
              <a:ext uri="{FF2B5EF4-FFF2-40B4-BE49-F238E27FC236}">
                <a16:creationId xmlns:a16="http://schemas.microsoft.com/office/drawing/2014/main" id="{C755B6E1-59CF-23D8-45DA-AEF0DC2546A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49767" y="2406660"/>
            <a:ext cx="11157118" cy="10589340"/>
          </a:xfrm>
          <a:prstGeom prst="roundRect">
            <a:avLst>
              <a:gd name="adj" fmla="val 120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999469" y="4639121"/>
            <a:ext cx="8584530" cy="1713222"/>
          </a:xfrm>
        </p:spPr>
        <p:txBody>
          <a:bodyPr/>
          <a:lstStyle/>
          <a:p>
            <a:r>
              <a:rPr lang="nl-NL" noProof="0" dirty="0"/>
              <a:t>Plaats hier je titel</a:t>
            </a:r>
            <a:br>
              <a:rPr lang="nl-NL" noProof="0" dirty="0"/>
            </a:br>
            <a:r>
              <a:rPr lang="nl-NL" noProof="0" dirty="0"/>
              <a:t>#2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3999469" y="7072342"/>
            <a:ext cx="8584530" cy="4261072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AD687-FAAF-4ACB-AC79-02F27F7A7559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Introductie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858984"/>
            <a:ext cx="2393284" cy="73866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4800" b="1" cap="all" baseline="0" noProof="0" dirty="0">
                <a:solidFill>
                  <a:schemeClr val="accent2"/>
                </a:solidFill>
                <a:latin typeface="+mj-lt"/>
              </a:rPr>
              <a:t>Iconen</a:t>
            </a:r>
          </a:p>
        </p:txBody>
      </p:sp>
      <p:sp>
        <p:nvSpPr>
          <p:cNvPr id="8" name="Tijdelijke aanduiding voor tekst 44">
            <a:extLst>
              <a:ext uri="{FF2B5EF4-FFF2-40B4-BE49-F238E27FC236}">
                <a16:creationId xmlns:a16="http://schemas.microsoft.com/office/drawing/2014/main" id="{3D3F37F8-1A8C-C720-46BF-FAF247CFB6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740" y="3077496"/>
            <a:ext cx="2640260" cy="45356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46">
            <a:extLst>
              <a:ext uri="{FF2B5EF4-FFF2-40B4-BE49-F238E27FC236}">
                <a16:creationId xmlns:a16="http://schemas.microsoft.com/office/drawing/2014/main" id="{51D41497-1844-3B8D-5FFF-65039BBFB4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100542" y="0"/>
            <a:ext cx="5283456" cy="2650844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tekst 48">
            <a:extLst>
              <a:ext uri="{FF2B5EF4-FFF2-40B4-BE49-F238E27FC236}">
                <a16:creationId xmlns:a16="http://schemas.microsoft.com/office/drawing/2014/main" id="{6BBDFDAB-705A-D0C9-EA87-8FF452F889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979098" y="0"/>
            <a:ext cx="3015020" cy="1773828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0003" y="720001"/>
            <a:ext cx="11157118" cy="11249750"/>
          </a:xfrm>
          <a:prstGeom prst="roundRect">
            <a:avLst>
              <a:gd name="adj" fmla="val 1958"/>
            </a:avLst>
          </a:prstGeom>
          <a:noFill/>
        </p:spPr>
        <p:txBody>
          <a:bodyPr tIns="0" bIns="1080000" anchor="ctr" anchorCtr="0"/>
          <a:lstStyle>
            <a:lvl1pPr marL="0" indent="0" algn="ctr">
              <a:buNone/>
              <a:defRPr sz="24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</p:spTree>
    <p:extLst>
      <p:ext uri="{BB962C8B-B14F-4D97-AF65-F5344CB8AC3E}">
        <p14:creationId xmlns:p14="http://schemas.microsoft.com/office/powerpoint/2010/main" val="247722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EN SPECIFIEK ONDERWERP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jdelijke aanduiding voor tekst 22">
            <a:extLst>
              <a:ext uri="{FF2B5EF4-FFF2-40B4-BE49-F238E27FC236}">
                <a16:creationId xmlns:a16="http://schemas.microsoft.com/office/drawing/2014/main" id="{33E5A1F4-37D4-60A7-7F74-F3525309FB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400409" y="720000"/>
            <a:ext cx="11157118" cy="10589340"/>
          </a:xfrm>
          <a:prstGeom prst="roundRect">
            <a:avLst>
              <a:gd name="adj" fmla="val 120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461583" y="1746251"/>
            <a:ext cx="11157118" cy="11249750"/>
          </a:xfrm>
          <a:prstGeom prst="roundRect">
            <a:avLst>
              <a:gd name="adj" fmla="val 1958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24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5302" y="4194177"/>
            <a:ext cx="7993912" cy="1713222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hier je titel</a:t>
            </a:r>
            <a:br>
              <a:rPr lang="nl-NL" noProof="0" dirty="0"/>
            </a:br>
            <a:r>
              <a:rPr lang="nl-NL" noProof="0" dirty="0"/>
              <a:t>#2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765302" y="6627398"/>
            <a:ext cx="7993912" cy="4654540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AD687-FAAF-4ACB-AC79-02F27F7A7559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Introductie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858984"/>
            <a:ext cx="9759338" cy="73866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4800" b="1" cap="all" baseline="0" noProof="0" dirty="0">
                <a:solidFill>
                  <a:schemeClr val="accent2"/>
                </a:solidFill>
                <a:latin typeface="+mj-lt"/>
              </a:rPr>
              <a:t>EEN SPECIFIEK ONDERWERP #2</a:t>
            </a:r>
          </a:p>
        </p:txBody>
      </p:sp>
      <p:sp>
        <p:nvSpPr>
          <p:cNvPr id="8" name="Tijdelijke aanduiding voor tekst 44">
            <a:extLst>
              <a:ext uri="{FF2B5EF4-FFF2-40B4-BE49-F238E27FC236}">
                <a16:creationId xmlns:a16="http://schemas.microsoft.com/office/drawing/2014/main" id="{3D3F37F8-1A8C-C720-46BF-FAF247CFB6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740" y="3077496"/>
            <a:ext cx="2640260" cy="45356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46">
            <a:extLst>
              <a:ext uri="{FF2B5EF4-FFF2-40B4-BE49-F238E27FC236}">
                <a16:creationId xmlns:a16="http://schemas.microsoft.com/office/drawing/2014/main" id="{51D41497-1844-3B8D-5FFF-65039BBFB4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100542" y="0"/>
            <a:ext cx="5283456" cy="2650844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tekst 48">
            <a:extLst>
              <a:ext uri="{FF2B5EF4-FFF2-40B4-BE49-F238E27FC236}">
                <a16:creationId xmlns:a16="http://schemas.microsoft.com/office/drawing/2014/main" id="{6BBDFDAB-705A-D0C9-EA87-8FF452F889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979098" y="0"/>
            <a:ext cx="3015020" cy="1773828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781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2" grpId="0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4433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BB28E0-4281-EF57-8861-60B1F5620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F6B48A9-65D8-B01C-91AE-EF044E6A0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DF4E9AC-958A-EC54-BDD4-5774206F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29A6D-5DD6-478B-9059-994A4C76ED9A}" type="datetimeFigureOut">
              <a:rPr lang="nl-NL" smtClean="0"/>
              <a:t>24-9-2026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0F528C0-6825-03EB-AD88-200262846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298E6B1-16B4-EC83-0CE6-13C189E1D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B80C-AC4F-48E4-9B2D-3E1F60D8C0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6153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1.xml"/><Relationship Id="rId21" Type="http://schemas.openxmlformats.org/officeDocument/2006/relationships/slideLayout" Target="../slideLayouts/slideLayout29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25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24.xml"/><Relationship Id="rId20" Type="http://schemas.openxmlformats.org/officeDocument/2006/relationships/slideLayout" Target="../slideLayouts/slideLayout28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32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27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Relationship Id="rId22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hidden="1"/>
          <p:cNvPicPr/>
          <p:nvPr/>
        </p:nvPicPr>
        <p:blipFill>
          <a:blip r:embed="rId4"/>
          <a:stretch/>
        </p:blipFill>
        <p:spPr>
          <a:xfrm>
            <a:off x="11826360" y="-3600"/>
            <a:ext cx="731160" cy="1456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Picture 5" hidden="1"/>
          <p:cNvPicPr/>
          <p:nvPr/>
        </p:nvPicPr>
        <p:blipFill>
          <a:blip r:embed="rId5"/>
          <a:stretch/>
        </p:blipFill>
        <p:spPr>
          <a:xfrm>
            <a:off x="936000" y="1290960"/>
            <a:ext cx="2519640" cy="118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5231960" y="4835520"/>
            <a:ext cx="7811640" cy="4035240"/>
          </a:xfrm>
          <a:prstGeom prst="rect">
            <a:avLst/>
          </a:prstGeom>
          <a:noFill/>
          <a:ln w="0">
            <a:noFill/>
          </a:ln>
        </p:spPr>
        <p:txBody>
          <a:bodyPr lIns="72000" tIns="72000" rIns="72000" bIns="72000" anchor="ctr">
            <a:noAutofit/>
          </a:bodyPr>
          <a:lstStyle/>
          <a:p>
            <a:pPr indent="0">
              <a:lnSpc>
                <a:spcPct val="110000"/>
              </a:lnSpc>
              <a:buNone/>
            </a:pPr>
            <a:r>
              <a:rPr lang="nl-NL" sz="8000" b="1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Klik om de stijl te bewerken</a:t>
            </a:r>
            <a:endParaRPr lang="en-US" sz="8000" b="0" u="none" strike="noStrike">
              <a:solidFill>
                <a:srgbClr val="000000"/>
              </a:solidFill>
              <a:effectLst/>
              <a:uFillTx/>
              <a:latin typeface="Verdana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dt" idx="1"/>
          </p:nvPr>
        </p:nvSpPr>
        <p:spPr>
          <a:xfrm>
            <a:off x="15231960" y="2917080"/>
            <a:ext cx="5486040" cy="729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lnSpc>
                <a:spcPct val="100000"/>
              </a:lnSpc>
              <a:buNone/>
              <a:defRPr lang="nl-NL" sz="3500" b="0" u="none" strike="noStrike">
                <a:solidFill>
                  <a:srgbClr val="000000"/>
                </a:solidFill>
                <a:effectLst/>
                <a:uFillTx/>
                <a:latin typeface="Verdana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nl-NL" sz="35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&lt;datum/tijd&gt;</a:t>
            </a:r>
            <a:endParaRPr lang="nl-NL" sz="3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1275120" y="3235680"/>
            <a:ext cx="21944880" cy="360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marL="432000" indent="-324000">
              <a:lnSpc>
                <a:spcPct val="12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Klik om de opmaak van de overzichtstekst te bewerken</a:t>
            </a:r>
          </a:p>
          <a:p>
            <a:pPr marL="864000" lvl="1" indent="-324000">
              <a:lnSpc>
                <a:spcPct val="12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Tweede overzichtsniveau</a:t>
            </a:r>
          </a:p>
          <a:p>
            <a:pPr marL="1296000" lvl="2" indent="-288000">
              <a:lnSpc>
                <a:spcPct val="12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Derde overzichtsniveau</a:t>
            </a:r>
          </a:p>
          <a:p>
            <a:pPr marL="1728000" lvl="3" indent="-216000">
              <a:lnSpc>
                <a:spcPct val="12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Vierde overzichtsniveau</a:t>
            </a:r>
          </a:p>
          <a:p>
            <a:pPr marL="2160000" lvl="4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Vijfde overzichtsniveau</a:t>
            </a:r>
          </a:p>
          <a:p>
            <a:pPr marL="2592000" lvl="5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Zesde overzichtsniveau</a:t>
            </a:r>
          </a:p>
          <a:p>
            <a:pPr marL="3024000" lvl="6" indent="-2160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Zevende overzichtsniveau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/>
          <p:cNvPicPr/>
          <p:nvPr/>
        </p:nvPicPr>
        <p:blipFill>
          <a:blip r:embed="rId4"/>
          <a:stretch/>
        </p:blipFill>
        <p:spPr>
          <a:xfrm>
            <a:off x="936000" y="1290960"/>
            <a:ext cx="2519640" cy="118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936000" y="2948760"/>
            <a:ext cx="21563640" cy="819360"/>
          </a:xfrm>
          <a:prstGeom prst="rect">
            <a:avLst/>
          </a:prstGeom>
          <a:noFill/>
          <a:ln w="0">
            <a:noFill/>
          </a:ln>
        </p:spPr>
        <p:txBody>
          <a:bodyPr lIns="72000" tIns="72000" rIns="72000" bIns="72000" anchor="t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nl-NL" sz="6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Klik om de stijl te bewerken</a:t>
            </a:r>
            <a:endParaRPr lang="en-US" sz="6000" b="0" u="none" strike="noStrike">
              <a:solidFill>
                <a:srgbClr val="000000"/>
              </a:solidFill>
              <a:effectLst/>
              <a:uFillTx/>
              <a:latin typeface="Verdana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936000" y="3927600"/>
            <a:ext cx="21563640" cy="7911000"/>
          </a:xfrm>
          <a:prstGeom prst="rect">
            <a:avLst/>
          </a:prstGeom>
          <a:noFill/>
          <a:ln w="0">
            <a:noFill/>
          </a:ln>
        </p:spPr>
        <p:txBody>
          <a:bodyPr lIns="72000" tIns="72000" rIns="72000" bIns="72000" anchor="t">
            <a:noAutofit/>
          </a:bodyPr>
          <a:lstStyle/>
          <a:p>
            <a:pPr marL="432000" indent="-324000">
              <a:lnSpc>
                <a:spcPct val="12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nl-NL" sz="3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Edit Master text styles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Verdana"/>
            </a:endParaRPr>
          </a:p>
          <a:p>
            <a:pPr marL="864000" lvl="1" indent="-324000">
              <a:lnSpc>
                <a:spcPct val="120000"/>
              </a:lnSpc>
              <a:spcAft>
                <a:spcPts val="1199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nl-NL" sz="3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Second level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Verdana"/>
            </a:endParaRPr>
          </a:p>
          <a:p>
            <a:pPr marL="1296000" lvl="2" indent="-288000">
              <a:lnSpc>
                <a:spcPct val="12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nl-NL" sz="3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Third level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Verdana"/>
            </a:endParaRPr>
          </a:p>
          <a:p>
            <a:pPr marL="1728000" lvl="3" indent="-216000">
              <a:lnSpc>
                <a:spcPct val="120000"/>
              </a:lnSpc>
              <a:spcAft>
                <a:spcPts val="1199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nl-NL" sz="3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Fourth level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Verdana"/>
            </a:endParaRPr>
          </a:p>
          <a:p>
            <a:pPr marL="2160000" lvl="4" indent="-216000">
              <a:lnSpc>
                <a:spcPct val="12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nl-NL" sz="3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Fifth level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Verdana"/>
            </a:endParaRPr>
          </a:p>
        </p:txBody>
      </p:sp>
      <p:pic>
        <p:nvPicPr>
          <p:cNvPr id="14" name="Afbeelding 13"/>
          <p:cNvPicPr/>
          <p:nvPr/>
        </p:nvPicPr>
        <p:blipFill>
          <a:blip r:embed="rId5"/>
          <a:stretch/>
        </p:blipFill>
        <p:spPr>
          <a:xfrm>
            <a:off x="3996000" y="1368000"/>
            <a:ext cx="2304000" cy="1156320"/>
          </a:xfrm>
          <a:prstGeom prst="rect">
            <a:avLst/>
          </a:prstGeom>
          <a:noFill/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3047400" y="2244960"/>
            <a:ext cx="18286920" cy="477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en-US" sz="60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lang="en-NL" sz="6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dt" idx="2"/>
          </p:nvPr>
        </p:nvSpPr>
        <p:spPr>
          <a:xfrm>
            <a:off x="1675800" y="12713040"/>
            <a:ext cx="5485680" cy="72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en-NL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n-NL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&lt;datum/tijd&gt;</a:t>
            </a:r>
            <a:endParaRPr lang="nl-N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ftr" idx="3"/>
          </p:nvPr>
        </p:nvSpPr>
        <p:spPr>
          <a:xfrm>
            <a:off x="8076600" y="12713040"/>
            <a:ext cx="8228880" cy="72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nl-N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nl-N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&lt;voettekst&gt;</a:t>
            </a:r>
          </a:p>
        </p:txBody>
      </p:sp>
      <p:sp>
        <p:nvSpPr>
          <p:cNvPr id="20" name="PlaceHolder 4"/>
          <p:cNvSpPr>
            <a:spLocks noGrp="1"/>
          </p:cNvSpPr>
          <p:nvPr>
            <p:ph type="sldNum" idx="4"/>
          </p:nvPr>
        </p:nvSpPr>
        <p:spPr>
          <a:xfrm>
            <a:off x="17220600" y="12713040"/>
            <a:ext cx="5485680" cy="72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NL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2A51CD0-18AC-4CA0-9445-B8A3993F7F3B}" type="slidenum">
              <a:rPr lang="en-NL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‹nr.›</a:t>
            </a:fld>
            <a:endParaRPr lang="nl-N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body"/>
          </p:nvPr>
        </p:nvSpPr>
        <p:spPr>
          <a:xfrm>
            <a:off x="1218600" y="3209040"/>
            <a:ext cx="21944520" cy="795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283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NL" sz="56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Klik om de opmaak van de overzichtstekst te bewerken</a:t>
            </a:r>
          </a:p>
          <a:p>
            <a:pPr marL="864000" lvl="1" indent="-324000">
              <a:lnSpc>
                <a:spcPct val="90000"/>
              </a:lnSpc>
              <a:spcBef>
                <a:spcPts val="2268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NL" sz="4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Tweede overzichtsniveau</a:t>
            </a:r>
          </a:p>
          <a:p>
            <a:pPr marL="1296000" lvl="2" indent="-288000">
              <a:lnSpc>
                <a:spcPct val="90000"/>
              </a:lnSpc>
              <a:spcBef>
                <a:spcPts val="17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NL" sz="36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Derde overzichtsniveau</a:t>
            </a:r>
          </a:p>
          <a:p>
            <a:pPr marL="1728000" lvl="3" indent="-216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NL" sz="36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Vierde overzichtsniveau</a:t>
            </a:r>
          </a:p>
          <a:p>
            <a:pPr marL="2160000" lvl="4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NL" sz="4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Vijfde overzichtsniveau</a:t>
            </a:r>
          </a:p>
          <a:p>
            <a:pPr marL="2592000" lvl="5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NL" sz="4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Zesde overzichtsniveau</a:t>
            </a:r>
          </a:p>
          <a:p>
            <a:pPr marL="3024000" lvl="6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NL" sz="4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Zevende overzichtsniveau</a:t>
            </a:r>
          </a:p>
        </p:txBody>
      </p:sp>
      <p:pic>
        <p:nvPicPr>
          <p:cNvPr id="22" name="Afbeelding 21"/>
          <p:cNvPicPr/>
          <p:nvPr/>
        </p:nvPicPr>
        <p:blipFill>
          <a:blip r:embed="rId5"/>
          <a:stretch/>
        </p:blipFill>
        <p:spPr>
          <a:xfrm>
            <a:off x="720000" y="648000"/>
            <a:ext cx="2160000" cy="1083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" name="Afbeelding 22"/>
          <p:cNvPicPr/>
          <p:nvPr/>
        </p:nvPicPr>
        <p:blipFill>
          <a:blip r:embed="rId6"/>
          <a:stretch/>
        </p:blipFill>
        <p:spPr>
          <a:xfrm>
            <a:off x="3217320" y="540000"/>
            <a:ext cx="2542680" cy="126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" name="Afbeelding 23"/>
          <p:cNvPicPr/>
          <p:nvPr/>
        </p:nvPicPr>
        <p:blipFill>
          <a:blip r:embed="rId7"/>
          <a:stretch/>
        </p:blipFill>
        <p:spPr>
          <a:xfrm>
            <a:off x="6207480" y="648000"/>
            <a:ext cx="1532520" cy="1332000"/>
          </a:xfrm>
          <a:prstGeom prst="rect">
            <a:avLst/>
          </a:prstGeom>
          <a:noFill/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675800" y="730080"/>
            <a:ext cx="21030120" cy="2650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lang="en-NL" sz="4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1675800" y="3651120"/>
            <a:ext cx="21030120" cy="8701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lang="en-NL" sz="2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  <a:endParaRPr lang="en-NL" sz="2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  <a:endParaRPr lang="en-NL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  <a:endParaRPr lang="en-NL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  <a:endParaRPr lang="en-NL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dt" idx="5"/>
          </p:nvPr>
        </p:nvSpPr>
        <p:spPr>
          <a:xfrm>
            <a:off x="1675800" y="12713040"/>
            <a:ext cx="5485680" cy="72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en-NL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n-NL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&lt;datum/tijd&gt;</a:t>
            </a:r>
            <a:endParaRPr lang="nl-N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ftr" idx="6"/>
          </p:nvPr>
        </p:nvSpPr>
        <p:spPr>
          <a:xfrm>
            <a:off x="8076600" y="12713040"/>
            <a:ext cx="8228880" cy="72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nl-N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nl-N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&lt;voettekst&gt;</a:t>
            </a:r>
          </a:p>
        </p:txBody>
      </p:sp>
      <p:sp>
        <p:nvSpPr>
          <p:cNvPr id="33" name="PlaceHolder 5"/>
          <p:cNvSpPr>
            <a:spLocks noGrp="1"/>
          </p:cNvSpPr>
          <p:nvPr>
            <p:ph type="sldNum" idx="7"/>
          </p:nvPr>
        </p:nvSpPr>
        <p:spPr>
          <a:xfrm>
            <a:off x="17220600" y="12713040"/>
            <a:ext cx="5485680" cy="72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NL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5BA4D9C-C0D1-4FBA-A7C3-AC23F2D80CAB}" type="slidenum">
              <a:rPr lang="en-NL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‹nr.›</a:t>
            </a:fld>
            <a:endParaRPr lang="nl-N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19B37A3-82F2-45D5-868F-F00F93F6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0001" y="1746252"/>
            <a:ext cx="16439874" cy="176697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1B9A90-182E-49A3-8BF5-04F322881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00000" y="4233222"/>
            <a:ext cx="20784000" cy="70761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CC0954C-56F0-4481-AEFC-476FD5516A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049840" y="12150940"/>
            <a:ext cx="5866800" cy="24442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20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A17DB8AA-B11B-442A-890C-BC3402E9462B}" type="datetime4">
              <a:rPr lang="nl-NL" smtClean="0"/>
              <a:t>24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93B2B64-2362-45C8-9E78-5ECAAAF34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00000" y="12150940"/>
            <a:ext cx="8229600" cy="24442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20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49FE6F-67CB-4243-BE03-A9A3C4007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014807" y="12150940"/>
            <a:ext cx="569194" cy="24442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2000" b="1">
                <a:solidFill>
                  <a:schemeClr val="accent1"/>
                </a:solidFill>
                <a:latin typeface="+mj-lt"/>
              </a:defRPr>
            </a:lvl1pPr>
          </a:lstStyle>
          <a:p>
            <a:fld id="{D7B5DC5B-6873-43DB-ADC7-B15ACCE0DFD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88A106C3-3B5C-4817-A9B9-E1AA65368768}"/>
              </a:ext>
            </a:extLst>
          </p:cNvPr>
          <p:cNvSpPr txBox="1"/>
          <p:nvPr userDrawn="1"/>
        </p:nvSpPr>
        <p:spPr>
          <a:xfrm>
            <a:off x="-24063" y="-1092445"/>
            <a:ext cx="4258102" cy="30025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nl-NL" sz="2000" b="0" cap="all" baseline="0" noProof="0" dirty="0">
                <a:latin typeface="+mj-lt"/>
              </a:rPr>
              <a:t>Naam van de indeling</a:t>
            </a:r>
          </a:p>
        </p:txBody>
      </p:sp>
      <p:grpSp>
        <p:nvGrpSpPr>
          <p:cNvPr id="19" name="GRID" hidden="1">
            <a:extLst>
              <a:ext uri="{FF2B5EF4-FFF2-40B4-BE49-F238E27FC236}">
                <a16:creationId xmlns:a16="http://schemas.microsoft.com/office/drawing/2014/main" id="{17446CF1-2415-4785-8B28-40140952600C}"/>
              </a:ext>
            </a:extLst>
          </p:cNvPr>
          <p:cNvGrpSpPr/>
          <p:nvPr userDrawn="1"/>
        </p:nvGrpSpPr>
        <p:grpSpPr>
          <a:xfrm>
            <a:off x="0" y="0"/>
            <a:ext cx="24384000" cy="13716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5DA35564-25AA-4FEC-9D18-9CCF3EFA9551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3E7A8B78-FB56-4265-9407-FC697581D7D1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9C5C6DC1-DADA-49E6-B1E0-6CB2665D8B37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1650B288-9873-4189-B0C2-F8FE5186A08A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94EEEC27-9439-CB95-02AA-E8DDFD7526D6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75694B9-9946-4A68-F1B3-A93FB5E3392A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D9287380-E2A9-F413-7601-A533B999D0B2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5C5983F-4E0A-3A20-9F1E-7950E9F6C79C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A101EB04-C104-458F-3E4A-C0927BAC64E1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86DDB127-E38B-9EA3-0380-A0DBBE731CC0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299648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</p:sldLayoutIdLst>
  <p:hf hdr="0"/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6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55600" indent="-355600" algn="l" defTabSz="1828800" rtl="0" eaLnBrk="1" latinLnBrk="0" hangingPunct="1">
        <a:lnSpc>
          <a:spcPct val="90000"/>
        </a:lnSpc>
        <a:spcBef>
          <a:spcPts val="1200"/>
        </a:spcBef>
        <a:spcAft>
          <a:spcPts val="1200"/>
        </a:spcAft>
        <a:buClr>
          <a:schemeClr val="accent1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11200" indent="-355600" algn="l" defTabSz="1828800" rtl="0" eaLnBrk="1" latinLnBrk="0" hangingPunct="1">
        <a:lnSpc>
          <a:spcPct val="90000"/>
        </a:lnSpc>
        <a:spcBef>
          <a:spcPts val="1200"/>
        </a:spcBef>
        <a:spcAft>
          <a:spcPts val="1200"/>
        </a:spcAft>
        <a:buClr>
          <a:schemeClr val="accent2"/>
        </a:buClr>
        <a:buFont typeface="Arial" panose="020B0604020202020204" pitchFamily="34" charset="0"/>
        <a:buChar char="•"/>
        <a:tabLst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063626" indent="-352426" algn="l" defTabSz="1828800" rtl="0" eaLnBrk="1" latinLnBrk="0" hangingPunct="1">
        <a:lnSpc>
          <a:spcPct val="90000"/>
        </a:lnSpc>
        <a:spcBef>
          <a:spcPts val="1200"/>
        </a:spcBef>
        <a:spcAft>
          <a:spcPts val="1200"/>
        </a:spcAft>
        <a:buClr>
          <a:schemeClr val="accent3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1828800" rtl="0" eaLnBrk="1" latinLnBrk="0" hangingPunct="1">
        <a:lnSpc>
          <a:spcPct val="9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1828800" rtl="0" eaLnBrk="1" latinLnBrk="0" hangingPunct="1">
        <a:lnSpc>
          <a:spcPct val="9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None/>
        <a:defRPr sz="3600" b="1" kern="1200">
          <a:solidFill>
            <a:schemeClr val="accent1"/>
          </a:solidFill>
          <a:latin typeface="+mj-lt"/>
          <a:ea typeface="+mn-ea"/>
          <a:cs typeface="+mn-cs"/>
        </a:defRPr>
      </a:lvl5pPr>
      <a:lvl6pPr marL="0" indent="0" algn="l" defTabSz="1828800" rtl="0" eaLnBrk="1" latinLnBrk="0" hangingPunct="1">
        <a:lnSpc>
          <a:spcPct val="90000"/>
        </a:lnSpc>
        <a:spcBef>
          <a:spcPts val="1200"/>
        </a:spcBef>
        <a:spcAft>
          <a:spcPts val="1200"/>
        </a:spcAft>
        <a:buClr>
          <a:schemeClr val="accent1"/>
        </a:buClr>
        <a:buFont typeface="Arial" panose="020B0604020202020204" pitchFamily="34" charset="0"/>
        <a:buNone/>
        <a:defRPr sz="3600" b="0" kern="1200" cap="all" baseline="0">
          <a:solidFill>
            <a:schemeClr val="accent1"/>
          </a:solidFill>
          <a:latin typeface="+mj-lt"/>
          <a:ea typeface="+mn-ea"/>
          <a:cs typeface="+mn-cs"/>
        </a:defRPr>
      </a:lvl6pPr>
      <a:lvl7pPr marL="685800" indent="-685800" algn="l" defTabSz="1828800" rtl="0" eaLnBrk="1" latinLnBrk="0" hangingPunct="1">
        <a:lnSpc>
          <a:spcPct val="90000"/>
        </a:lnSpc>
        <a:spcBef>
          <a:spcPts val="1200"/>
        </a:spcBef>
        <a:spcAft>
          <a:spcPts val="1200"/>
        </a:spcAft>
        <a:buClr>
          <a:schemeClr val="accent1"/>
        </a:buClr>
        <a:buFont typeface="+mj-lt"/>
        <a:buAutoNum type="arabicPeriod"/>
        <a:tabLst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" indent="-685800" algn="l" defTabSz="1828800" rtl="0" eaLnBrk="1" latinLnBrk="0" hangingPunct="1">
        <a:lnSpc>
          <a:spcPct val="90000"/>
        </a:lnSpc>
        <a:spcBef>
          <a:spcPts val="1200"/>
        </a:spcBef>
        <a:spcAft>
          <a:spcPts val="1200"/>
        </a:spcAft>
        <a:buClr>
          <a:schemeClr val="accent1"/>
        </a:buClr>
        <a:buFont typeface="+mj-lt"/>
        <a:buAutoNum type="alphaLcPeriod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1082676" indent="-361950" algn="l" defTabSz="1828800" rtl="0" eaLnBrk="1" latinLnBrk="0" hangingPunct="1">
        <a:lnSpc>
          <a:spcPct val="90000"/>
        </a:lnSpc>
        <a:spcBef>
          <a:spcPts val="1200"/>
        </a:spcBef>
        <a:spcAft>
          <a:spcPts val="1200"/>
        </a:spcAft>
        <a:buClr>
          <a:schemeClr val="accent2"/>
        </a:buClr>
        <a:buFont typeface="Arial" panose="020B0604020202020204" pitchFamily="34" charset="0"/>
        <a:buChar char="•"/>
        <a:defRPr sz="3200" i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561">
          <p15:clr>
            <a:srgbClr val="F26B43"/>
          </p15:clr>
        </p15:guide>
        <p15:guide id="3" orient="horz" pos="3562">
          <p15:clr>
            <a:srgbClr val="F26B43"/>
          </p15:clr>
        </p15:guide>
        <p15:guide id="4" orient="horz" pos="3812">
          <p15:clr>
            <a:srgbClr val="A4A3A4"/>
          </p15:clr>
        </p15:guide>
        <p15:guide id="5" orient="horz" pos="3896">
          <p15:clr>
            <a:srgbClr val="A4A3A4"/>
          </p15:clr>
        </p15:guide>
        <p15:guide id="6" pos="7124">
          <p15:clr>
            <a:srgbClr val="F26B43"/>
          </p15:clr>
        </p15:guide>
        <p15:guide id="7" orient="horz" pos="1107">
          <p15:clr>
            <a:srgbClr val="A4A3A4"/>
          </p15:clr>
        </p15:guide>
        <p15:guide id="8" orient="horz" pos="550">
          <p15:clr>
            <a:srgbClr val="A4A3A4"/>
          </p15:clr>
        </p15:guide>
        <p15:guide id="9" orient="horz" pos="132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publiceren.nl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beschikkingeninbeeld.nl/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citadog.nl/" TargetMode="External"/><Relationship Id="rId2" Type="http://schemas.openxmlformats.org/officeDocument/2006/relationships/hyperlink" Target="mailto:citadog@tilburguniversity.edu" TargetMode="Externa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8.png"/><Relationship Id="rId4" Type="http://schemas.openxmlformats.org/officeDocument/2006/relationships/hyperlink" Target="https://beschikkingeninbeeld.nl/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Tijdelijke aanduiding voor afbeelding 17">
            <a:extLst>
              <a:ext uri="{FF2B5EF4-FFF2-40B4-BE49-F238E27FC236}">
                <a16:creationId xmlns:a16="http://schemas.microsoft.com/office/drawing/2014/main" id="{6D8D16EE-D000-0B89-EB5B-E74FE7E9816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9998" y="720000"/>
            <a:ext cx="13605076" cy="12276000"/>
          </a:xfrm>
        </p:spPr>
      </p:pic>
      <p:sp>
        <p:nvSpPr>
          <p:cNvPr id="40" name="Tijdelijke aanduiding voor tekst 39">
            <a:extLst>
              <a:ext uri="{FF2B5EF4-FFF2-40B4-BE49-F238E27FC236}">
                <a16:creationId xmlns:a16="http://schemas.microsoft.com/office/drawing/2014/main" id="{A743A919-FC9E-4AA9-9A6E-5F38379A85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539666" y="5161280"/>
            <a:ext cx="13124336" cy="7208521"/>
          </a:xfrm>
        </p:spPr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38" name="Titel 37">
            <a:extLst>
              <a:ext uri="{FF2B5EF4-FFF2-40B4-BE49-F238E27FC236}">
                <a16:creationId xmlns:a16="http://schemas.microsoft.com/office/drawing/2014/main" id="{D9F6F98C-36EF-184C-CEC4-1485C174DE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98441" y="5323840"/>
            <a:ext cx="11764994" cy="6151622"/>
          </a:xfrm>
        </p:spPr>
        <p:txBody>
          <a:bodyPr/>
          <a:lstStyle/>
          <a:p>
            <a:r>
              <a:rPr lang="nl-NL" sz="7200" dirty="0"/>
              <a:t>Het ‘hoe’ van (actieve) openbaarmaking</a:t>
            </a:r>
            <a:br>
              <a:rPr lang="nl-NL" sz="7200" dirty="0"/>
            </a:br>
            <a:br>
              <a:rPr lang="nl-NL" sz="7200" dirty="0"/>
            </a:br>
            <a:r>
              <a:rPr lang="nl-NL" sz="7200" dirty="0"/>
              <a:t>Hans Laagland, Johan</a:t>
            </a:r>
            <a:br>
              <a:rPr lang="nl-NL" sz="7200" dirty="0"/>
            </a:br>
            <a:r>
              <a:rPr lang="nl-NL" sz="7200" dirty="0" err="1"/>
              <a:t>Wolswinkel</a:t>
            </a:r>
            <a:r>
              <a:rPr lang="nl-NL" sz="7200" dirty="0"/>
              <a:t>, Tim Vos Goedhart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7FFE0099-6746-08F6-1B9C-E8BBDFA87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800">
              <a:defRPr/>
            </a:pPr>
            <a:r>
              <a:rPr lang="nl-NL" dirty="0">
                <a:solidFill>
                  <a:srgbClr val="86888A">
                    <a:lumMod val="60000"/>
                    <a:lumOff val="40000"/>
                  </a:srgbClr>
                </a:solidFill>
                <a:latin typeface="Arial" panose="020B0604020202020204"/>
              </a:rPr>
              <a:t>Expertisesessie ACOI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964574C1-41E6-D3FA-435A-51028BAFA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>
              <a:defRPr/>
            </a:pPr>
            <a:fld id="{D7B5DC5B-6873-43DB-ADC7-B15ACCE0DFDB}" type="slidenum">
              <a:rPr lang="nl-NL">
                <a:solidFill>
                  <a:srgbClr val="540A51"/>
                </a:solidFill>
                <a:latin typeface="Arial" panose="020B0604020202020204"/>
              </a:rPr>
              <a:pPr defTabSz="1828800">
                <a:defRPr/>
              </a:pPr>
              <a:t>1</a:t>
            </a:fld>
            <a:endParaRPr lang="nl-NL" dirty="0">
              <a:solidFill>
                <a:srgbClr val="540A51"/>
              </a:solidFill>
              <a:latin typeface="Arial" panose="020B0604020202020204"/>
            </a:endParaRPr>
          </a:p>
        </p:txBody>
      </p:sp>
      <p:sp>
        <p:nvSpPr>
          <p:cNvPr id="26" name="Tijdelijke aanduiding voor tekst 25">
            <a:extLst>
              <a:ext uri="{FF2B5EF4-FFF2-40B4-BE49-F238E27FC236}">
                <a16:creationId xmlns:a16="http://schemas.microsoft.com/office/drawing/2014/main" id="{7AFB9D80-5444-454C-ED66-C1BE40314A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4AAF2167-80E8-645D-8F98-C99253314AA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8" name="Tijdelijke aanduiding voor tekst 27">
            <a:extLst>
              <a:ext uri="{FF2B5EF4-FFF2-40B4-BE49-F238E27FC236}">
                <a16:creationId xmlns:a16="http://schemas.microsoft.com/office/drawing/2014/main" id="{4E30303C-E935-2D5C-14CF-23D497232DD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9" name="Tijdelijke aanduiding voor tekst 28">
            <a:extLst>
              <a:ext uri="{FF2B5EF4-FFF2-40B4-BE49-F238E27FC236}">
                <a16:creationId xmlns:a16="http://schemas.microsoft.com/office/drawing/2014/main" id="{68BC7C6A-F019-D8CC-1A12-79B23AAE42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C67F480-195B-D94E-494D-BA6A2FBEBF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598441" y="10918273"/>
            <a:ext cx="11020258" cy="881842"/>
          </a:xfrm>
        </p:spPr>
        <p:txBody>
          <a:bodyPr/>
          <a:lstStyle/>
          <a:p>
            <a:pPr defTabSz="1828800">
              <a:defRPr/>
            </a:pPr>
            <a:endParaRPr lang="nl-NL" dirty="0">
              <a:solidFill>
                <a:prstClr val="white"/>
              </a:solidFill>
              <a:latin typeface="Arial" panose="020B0604020202020204"/>
            </a:endParaRPr>
          </a:p>
          <a:p>
            <a:pPr defTabSz="1828800">
              <a:defRPr/>
            </a:pPr>
            <a:r>
              <a:rPr lang="nl-NL" dirty="0">
                <a:solidFill>
                  <a:prstClr val="white"/>
                </a:solidFill>
                <a:latin typeface="Arial" panose="020B0604020202020204"/>
              </a:rPr>
              <a:t> De dag van de Woo professional |  28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63071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el 3"/>
          <p:cNvSpPr/>
          <p:nvPr/>
        </p:nvSpPr>
        <p:spPr>
          <a:xfrm>
            <a:off x="1152000" y="12384000"/>
            <a:ext cx="21024000" cy="1073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72000" bIns="72000"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nl-NL" sz="34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Dag van de Woo-professional | ACOI | 28 september 2026</a:t>
            </a:r>
            <a:endParaRPr lang="nl-NL" sz="3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7" name="Afbeelding 26"/>
          <p:cNvPicPr/>
          <p:nvPr/>
        </p:nvPicPr>
        <p:blipFill>
          <a:blip r:embed="rId2"/>
          <a:srcRect b="3072"/>
          <a:stretch/>
        </p:blipFill>
        <p:spPr>
          <a:xfrm>
            <a:off x="37781640" y="9577440"/>
            <a:ext cx="10278360" cy="4138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" name="Afbeelding 37"/>
          <p:cNvPicPr/>
          <p:nvPr/>
        </p:nvPicPr>
        <p:blipFill>
          <a:blip r:embed="rId3"/>
          <a:stretch/>
        </p:blipFill>
        <p:spPr>
          <a:xfrm>
            <a:off x="1279800" y="10692000"/>
            <a:ext cx="2940840" cy="1476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9" name="Afbeelding 38"/>
          <p:cNvPicPr/>
          <p:nvPr/>
        </p:nvPicPr>
        <p:blipFill>
          <a:blip r:embed="rId4"/>
          <a:stretch/>
        </p:blipFill>
        <p:spPr>
          <a:xfrm>
            <a:off x="5760000" y="10440000"/>
            <a:ext cx="3995640" cy="198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0" name="Afbeelding 39"/>
          <p:cNvPicPr/>
          <p:nvPr/>
        </p:nvPicPr>
        <p:blipFill>
          <a:blip r:embed="rId5"/>
          <a:stretch/>
        </p:blipFill>
        <p:spPr>
          <a:xfrm>
            <a:off x="11808000" y="10656000"/>
            <a:ext cx="2071080" cy="180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360000" y="1976760"/>
            <a:ext cx="23760000" cy="5115240"/>
          </a:xfrm>
          <a:prstGeom prst="rect">
            <a:avLst/>
          </a:prstGeom>
          <a:noFill/>
          <a:ln w="0">
            <a:noFill/>
          </a:ln>
        </p:spPr>
        <p:txBody>
          <a:bodyPr lIns="72000" tIns="72000" rIns="72000" bIns="72000" anchor="ctr" anchorCtr="1">
            <a:noAutofit/>
          </a:bodyPr>
          <a:lstStyle/>
          <a:p>
            <a:pPr indent="0" algn="ctr">
              <a:lnSpc>
                <a:spcPct val="100000"/>
              </a:lnSpc>
              <a:spcAft>
                <a:spcPts val="1199"/>
              </a:spcAft>
              <a:buNone/>
            </a:pPr>
            <a:r>
              <a:rPr lang="nl-NL" sz="8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Het ‘hoe’ van (actieve) openbaarmaking:</a:t>
            </a:r>
            <a:br>
              <a:rPr sz="8000"/>
            </a:br>
            <a:br>
              <a:rPr sz="8000"/>
            </a:br>
            <a:r>
              <a:rPr lang="nl-NL" sz="8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inspiratie van en voor de praktijk</a:t>
            </a:r>
            <a:endParaRPr lang="en-US" sz="8000" b="0" u="none" strike="noStrike">
              <a:solidFill>
                <a:srgbClr val="000000"/>
              </a:solidFill>
              <a:effectLst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Afbeelding 3"/>
          <p:cNvPicPr/>
          <p:nvPr/>
        </p:nvPicPr>
        <p:blipFill>
          <a:blip r:embed="rId2"/>
          <a:srcRect b="3072"/>
          <a:stretch/>
        </p:blipFill>
        <p:spPr>
          <a:xfrm>
            <a:off x="37781640" y="9577440"/>
            <a:ext cx="10278360" cy="4138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" name="Afbeelding 42"/>
          <p:cNvPicPr/>
          <p:nvPr/>
        </p:nvPicPr>
        <p:blipFill>
          <a:blip r:embed="rId3"/>
          <a:stretch/>
        </p:blipFill>
        <p:spPr>
          <a:xfrm>
            <a:off x="720000" y="11160000"/>
            <a:ext cx="3658320" cy="1836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180000" y="3524760"/>
            <a:ext cx="23760000" cy="5115240"/>
          </a:xfrm>
          <a:prstGeom prst="rect">
            <a:avLst/>
          </a:prstGeom>
          <a:noFill/>
          <a:ln w="0">
            <a:noFill/>
          </a:ln>
        </p:spPr>
        <p:txBody>
          <a:bodyPr lIns="72000" tIns="72000" rIns="72000" bIns="72000" anchor="ctr" anchorCtr="1">
            <a:noAutofit/>
          </a:bodyPr>
          <a:lstStyle/>
          <a:p>
            <a:pPr indent="0" algn="ctr">
              <a:lnSpc>
                <a:spcPct val="100000"/>
              </a:lnSpc>
              <a:spcAft>
                <a:spcPts val="1199"/>
              </a:spcAft>
              <a:buNone/>
            </a:pPr>
            <a:r>
              <a:rPr lang="nl-NL" sz="88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Belang van actieve openbaarmaking</a:t>
            </a:r>
            <a:endParaRPr lang="en-US" sz="8800" b="0" u="none" strike="noStrike">
              <a:solidFill>
                <a:srgbClr val="000000"/>
              </a:solidFill>
              <a:effectLst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Afbeelding 1"/>
          <p:cNvPicPr/>
          <p:nvPr/>
        </p:nvPicPr>
        <p:blipFill>
          <a:blip r:embed="rId2"/>
          <a:srcRect b="3072"/>
          <a:stretch/>
        </p:blipFill>
        <p:spPr>
          <a:xfrm>
            <a:off x="12986280" y="5875200"/>
            <a:ext cx="10278360" cy="4138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13229280" y="1872000"/>
            <a:ext cx="10710720" cy="4035240"/>
          </a:xfrm>
          <a:prstGeom prst="rect">
            <a:avLst/>
          </a:prstGeom>
          <a:noFill/>
          <a:ln w="0">
            <a:noFill/>
          </a:ln>
        </p:spPr>
        <p:txBody>
          <a:bodyPr lIns="72000" tIns="72000" rIns="72000" bIns="72000" anchor="ctr">
            <a:noAutofit/>
          </a:bodyPr>
          <a:lstStyle/>
          <a:p>
            <a:pPr indent="0">
              <a:lnSpc>
                <a:spcPct val="100000"/>
              </a:lnSpc>
              <a:spcAft>
                <a:spcPts val="1199"/>
              </a:spcAft>
              <a:buNone/>
            </a:pPr>
            <a:r>
              <a:rPr lang="nl-NL" sz="44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Het ‘hoe’ van (actieve) openbaarmaking:</a:t>
            </a:r>
            <a:br>
              <a:rPr sz="4400"/>
            </a:br>
            <a:r>
              <a:rPr lang="nl-NL" sz="44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inspiratie van en voor de praktijk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Verdana"/>
            </a:endParaRPr>
          </a:p>
        </p:txBody>
      </p:sp>
      <p:pic>
        <p:nvPicPr>
          <p:cNvPr id="47" name="Afbeelding 2"/>
          <p:cNvPicPr/>
          <p:nvPr/>
        </p:nvPicPr>
        <p:blipFill>
          <a:blip r:embed="rId2"/>
          <a:srcRect b="3072"/>
          <a:stretch/>
        </p:blipFill>
        <p:spPr>
          <a:xfrm>
            <a:off x="37781640" y="9577440"/>
            <a:ext cx="10278360" cy="4138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" name="Afbeelding 47"/>
          <p:cNvPicPr/>
          <p:nvPr/>
        </p:nvPicPr>
        <p:blipFill>
          <a:blip r:embed="rId3"/>
          <a:stretch/>
        </p:blipFill>
        <p:spPr>
          <a:xfrm>
            <a:off x="3636000" y="7766280"/>
            <a:ext cx="5901840" cy="2961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" name="Afbeelding 48"/>
          <p:cNvPicPr/>
          <p:nvPr/>
        </p:nvPicPr>
        <p:blipFill>
          <a:blip r:embed="rId4"/>
          <a:stretch/>
        </p:blipFill>
        <p:spPr>
          <a:xfrm>
            <a:off x="2880000" y="3273840"/>
            <a:ext cx="7560000" cy="3746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" name="PlaceHolder 2"/>
          <p:cNvSpPr>
            <a:spLocks noGrp="1"/>
          </p:cNvSpPr>
          <p:nvPr>
            <p:ph type="title"/>
          </p:nvPr>
        </p:nvSpPr>
        <p:spPr>
          <a:xfrm>
            <a:off x="13229280" y="12132000"/>
            <a:ext cx="10242720" cy="1155600"/>
          </a:xfrm>
          <a:prstGeom prst="rect">
            <a:avLst/>
          </a:prstGeom>
          <a:noFill/>
          <a:ln w="0">
            <a:noFill/>
          </a:ln>
        </p:spPr>
        <p:txBody>
          <a:bodyPr lIns="72000" tIns="72000" rIns="72000" bIns="72000" anchor="ctr">
            <a:noAutofit/>
          </a:bodyPr>
          <a:lstStyle/>
          <a:p>
            <a:pPr indent="0">
              <a:lnSpc>
                <a:spcPct val="100000"/>
              </a:lnSpc>
              <a:spcAft>
                <a:spcPts val="1199"/>
              </a:spcAft>
              <a:buNone/>
            </a:pPr>
            <a:r>
              <a:rPr lang="nl-NL" sz="36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Hans Laagland (Forum Standaardisatie)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kstvak 8"/>
          <p:cNvSpPr/>
          <p:nvPr/>
        </p:nvSpPr>
        <p:spPr>
          <a:xfrm>
            <a:off x="792000" y="4104000"/>
            <a:ext cx="22680000" cy="396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72000" bIns="72000" anchor="t" anchorCtr="1">
            <a:noAutofit/>
          </a:bodyPr>
          <a:lstStyle/>
          <a:p>
            <a:pPr algn="ctr">
              <a:lnSpc>
                <a:spcPct val="100000"/>
              </a:lnSpc>
              <a:spcAft>
                <a:spcPts val="1199"/>
              </a:spcAft>
            </a:pPr>
            <a:r>
              <a:rPr lang="nl-NL" sz="72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Overheidsinformatie </a:t>
            </a:r>
            <a:r>
              <a:rPr lang="nl-NL" sz="7200" b="1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succesvol </a:t>
            </a:r>
            <a:r>
              <a:rPr lang="nl-NL" sz="72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openbaar maken:</a:t>
            </a:r>
            <a:endParaRPr lang="nl-NL" sz="7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  <a:spcAft>
                <a:spcPts val="1199"/>
              </a:spcAft>
            </a:pPr>
            <a:endParaRPr lang="nl-NL" sz="7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  <a:spcAft>
                <a:spcPts val="1199"/>
              </a:spcAft>
            </a:pPr>
            <a:r>
              <a:rPr lang="nl-NL" sz="72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hoe doe je dat? </a:t>
            </a:r>
            <a:endParaRPr lang="nl-NL" sz="7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kstvak 18"/>
          <p:cNvSpPr/>
          <p:nvPr/>
        </p:nvSpPr>
        <p:spPr>
          <a:xfrm>
            <a:off x="1188000" y="4248000"/>
            <a:ext cx="22223880" cy="270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72000" bIns="72000" anchor="t" anchorCtr="1">
            <a:noAutofit/>
          </a:bodyPr>
          <a:lstStyle/>
          <a:p>
            <a:pPr algn="ctr">
              <a:lnSpc>
                <a:spcPct val="100000"/>
              </a:lnSpc>
              <a:spcAft>
                <a:spcPts val="1199"/>
              </a:spcAft>
            </a:pPr>
            <a:r>
              <a:rPr lang="nl-NL" sz="66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Ook via </a:t>
            </a:r>
            <a:r>
              <a:rPr lang="nl-NL" sz="6600" b="1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bestandsformaten/</a:t>
            </a:r>
            <a:endParaRPr lang="nl-NL" sz="6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  <a:spcAft>
                <a:spcPts val="1199"/>
              </a:spcAft>
            </a:pPr>
            <a:r>
              <a:rPr lang="nl-NL" sz="6600" b="1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open document standaarden</a:t>
            </a:r>
            <a:endParaRPr lang="nl-NL" sz="6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Tekstvak 12"/>
          <p:cNvSpPr/>
          <p:nvPr/>
        </p:nvSpPr>
        <p:spPr>
          <a:xfrm>
            <a:off x="1188360" y="11628000"/>
            <a:ext cx="22223880" cy="151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72000" bIns="72000" anchor="t">
            <a:noAutofit/>
          </a:bodyPr>
          <a:lstStyle/>
          <a:p>
            <a:pPr>
              <a:lnSpc>
                <a:spcPct val="100000"/>
              </a:lnSpc>
              <a:spcAft>
                <a:spcPts val="1199"/>
              </a:spcAft>
            </a:pPr>
            <a:r>
              <a:rPr lang="nl-NL" sz="54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zoals PDF, ODF, HTML, XML, JSON of CSV</a:t>
            </a:r>
            <a:r>
              <a:rPr lang="nl-NL" sz="6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 </a:t>
            </a:r>
            <a:endParaRPr lang="nl-NL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kstvak 19"/>
          <p:cNvSpPr/>
          <p:nvPr/>
        </p:nvSpPr>
        <p:spPr>
          <a:xfrm>
            <a:off x="2700000" y="4140000"/>
            <a:ext cx="20160000" cy="252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72000" bIns="72000" anchor="t">
            <a:noAutofit/>
          </a:bodyPr>
          <a:lstStyle/>
          <a:p>
            <a:pPr>
              <a:lnSpc>
                <a:spcPct val="100000"/>
              </a:lnSpc>
              <a:spcAft>
                <a:spcPts val="1199"/>
              </a:spcAft>
            </a:pPr>
            <a:r>
              <a:rPr lang="nl-NL" sz="6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Bestandsformaten of documentstandaarden zijn niet </a:t>
            </a:r>
            <a:r>
              <a:rPr lang="nl-NL" sz="6000" b="1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neutraal</a:t>
            </a:r>
            <a:r>
              <a:rPr lang="nl-NL" sz="6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.</a:t>
            </a:r>
            <a:endParaRPr lang="nl-NL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Tekstvak 54"/>
          <p:cNvSpPr txBox="1"/>
          <p:nvPr/>
        </p:nvSpPr>
        <p:spPr>
          <a:xfrm>
            <a:off x="2700000" y="6552000"/>
            <a:ext cx="19260000" cy="396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endParaRPr lang="nl-NL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lang="nl-NL" sz="6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Zij bepalen hoe </a:t>
            </a:r>
            <a:r>
              <a:rPr lang="nl-NL" sz="6000" b="1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toegankelijk</a:t>
            </a:r>
            <a:r>
              <a:rPr lang="nl-NL" sz="6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, </a:t>
            </a:r>
            <a:r>
              <a:rPr lang="nl-NL" sz="6000" b="1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herbruikbaar</a:t>
            </a:r>
            <a:r>
              <a:rPr lang="nl-NL" sz="6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 en </a:t>
            </a:r>
            <a:r>
              <a:rPr lang="nl-NL" sz="6000" b="1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controleerbaar</a:t>
            </a:r>
            <a:r>
              <a:rPr lang="nl-NL" sz="6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 overheidsinformatie is</a:t>
            </a:r>
            <a:endParaRPr lang="nl-NL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Tekstvak 55"/>
          <p:cNvSpPr txBox="1"/>
          <p:nvPr/>
        </p:nvSpPr>
        <p:spPr>
          <a:xfrm>
            <a:off x="2700000" y="10620000"/>
            <a:ext cx="21060000" cy="270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nl-NL" sz="6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en in welke mate overheid afhankelijk blijft van </a:t>
            </a:r>
            <a:r>
              <a:rPr lang="nl-NL" sz="6000" b="1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gesloten leveranciersecosystemen</a:t>
            </a:r>
            <a:r>
              <a:rPr lang="nl-NL" sz="6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.</a:t>
            </a:r>
            <a:endParaRPr lang="nl-NL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kstvak 21"/>
          <p:cNvSpPr/>
          <p:nvPr/>
        </p:nvSpPr>
        <p:spPr>
          <a:xfrm>
            <a:off x="2700000" y="4140000"/>
            <a:ext cx="20160000" cy="810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72000" bIns="72000" anchor="t">
            <a:noAutofit/>
          </a:bodyPr>
          <a:lstStyle/>
          <a:p>
            <a:pPr>
              <a:lnSpc>
                <a:spcPct val="100000"/>
              </a:lnSpc>
              <a:spcAft>
                <a:spcPts val="1199"/>
              </a:spcAft>
            </a:pPr>
            <a:r>
              <a:rPr lang="nl-NL" sz="6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Bestandsformaten te vaak een </a:t>
            </a:r>
            <a:r>
              <a:rPr lang="nl-NL" sz="6000" b="1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ICT-vraagstuk</a:t>
            </a:r>
            <a:endParaRPr lang="nl-NL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endParaRPr lang="nl-NL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endParaRPr lang="nl-NL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lang="nl-NL" sz="6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Maar,</a:t>
            </a:r>
            <a:endParaRPr lang="nl-NL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lang="nl-NL" sz="6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bestandsformaten zijn juist </a:t>
            </a:r>
            <a:r>
              <a:rPr lang="nl-NL" sz="6000" b="1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bestuurlijke keuzes</a:t>
            </a:r>
            <a:endParaRPr lang="nl-NL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Afbeelding 57"/>
          <p:cNvPicPr/>
          <p:nvPr/>
        </p:nvPicPr>
        <p:blipFill>
          <a:blip r:embed="rId2"/>
          <a:stretch/>
        </p:blipFill>
        <p:spPr>
          <a:xfrm>
            <a:off x="7956000" y="720000"/>
            <a:ext cx="13792680" cy="12258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" name="Rechthoek 58"/>
          <p:cNvSpPr/>
          <p:nvPr/>
        </p:nvSpPr>
        <p:spPr>
          <a:xfrm>
            <a:off x="5760000" y="5940000"/>
            <a:ext cx="17640000" cy="2520000"/>
          </a:xfrm>
          <a:prstGeom prst="rect">
            <a:avLst/>
          </a:prstGeom>
          <a:solidFill>
            <a:srgbClr val="FFFFFF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nl-N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Tekstvak 2"/>
          <p:cNvSpPr/>
          <p:nvPr/>
        </p:nvSpPr>
        <p:spPr>
          <a:xfrm>
            <a:off x="5940000" y="6300000"/>
            <a:ext cx="17212680" cy="19800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72000" bIns="72000" anchor="t">
            <a:noAutofit/>
          </a:bodyPr>
          <a:lstStyle/>
          <a:p>
            <a:pPr>
              <a:lnSpc>
                <a:spcPct val="100000"/>
              </a:lnSpc>
              <a:spcAft>
                <a:spcPts val="1199"/>
              </a:spcAft>
            </a:pPr>
            <a:r>
              <a:rPr lang="nl-NL" sz="9600" b="0" u="none" strike="noStrike">
                <a:solidFill>
                  <a:srgbClr val="000000"/>
                </a:solidFill>
                <a:effectLst/>
                <a:uFillTx/>
                <a:latin typeface="Verdana"/>
                <a:hlinkClick r:id="rId3"/>
              </a:rPr>
              <a:t>https://openpubliceren.nl/</a:t>
            </a:r>
            <a:endParaRPr lang="nl-NL" sz="9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kstvak 10"/>
          <p:cNvSpPr/>
          <p:nvPr/>
        </p:nvSpPr>
        <p:spPr>
          <a:xfrm>
            <a:off x="1980000" y="4140000"/>
            <a:ext cx="21960000" cy="810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72000" bIns="72000" anchor="t">
            <a:noAutofit/>
          </a:bodyPr>
          <a:lstStyle/>
          <a:p>
            <a:pPr>
              <a:lnSpc>
                <a:spcPct val="100000"/>
              </a:lnSpc>
              <a:spcAft>
                <a:spcPts val="1199"/>
              </a:spcAft>
            </a:pPr>
            <a:r>
              <a:rPr lang="nl-NL" sz="6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Missie</a:t>
            </a:r>
            <a:endParaRPr lang="nl-NL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endParaRPr lang="nl-NL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lang="nl-NL" sz="6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Open Publiceren draagt bij aan een </a:t>
            </a:r>
            <a:r>
              <a:rPr lang="nl-NL" sz="6000" b="1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open</a:t>
            </a:r>
            <a:r>
              <a:rPr lang="nl-NL" sz="6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 en </a:t>
            </a:r>
            <a:r>
              <a:rPr lang="nl-NL" sz="6000" b="1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toegankelijke</a:t>
            </a:r>
            <a:r>
              <a:rPr lang="nl-NL" sz="6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 informatievoorziening van de overheid</a:t>
            </a:r>
            <a:endParaRPr lang="nl-NL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kstvak 22"/>
          <p:cNvSpPr/>
          <p:nvPr/>
        </p:nvSpPr>
        <p:spPr>
          <a:xfrm>
            <a:off x="1080000" y="3116520"/>
            <a:ext cx="11537640" cy="174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72000" bIns="72000" anchor="t">
            <a:noAutofit/>
          </a:bodyPr>
          <a:lstStyle/>
          <a:p>
            <a:pPr>
              <a:lnSpc>
                <a:spcPct val="100000"/>
              </a:lnSpc>
              <a:spcAft>
                <a:spcPts val="1199"/>
              </a:spcAft>
            </a:pPr>
            <a:r>
              <a:rPr lang="nl-NL" sz="6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Uit de actualiteit:</a:t>
            </a:r>
            <a:endParaRPr lang="nl-NL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3" name="Afbeelding 62"/>
          <p:cNvPicPr/>
          <p:nvPr/>
        </p:nvPicPr>
        <p:blipFill>
          <a:blip r:embed="rId2"/>
          <a:stretch/>
        </p:blipFill>
        <p:spPr>
          <a:xfrm>
            <a:off x="11648880" y="1620000"/>
            <a:ext cx="11751120" cy="5077440"/>
          </a:xfrm>
          <a:prstGeom prst="rect">
            <a:avLst/>
          </a:prstGeom>
          <a:noFill/>
          <a:ln w="10080">
            <a:solidFill>
              <a:srgbClr val="3465A4"/>
            </a:solidFill>
            <a:round/>
          </a:ln>
        </p:spPr>
      </p:pic>
      <p:sp>
        <p:nvSpPr>
          <p:cNvPr id="64" name="Rechthoek 63"/>
          <p:cNvSpPr/>
          <p:nvPr/>
        </p:nvSpPr>
        <p:spPr>
          <a:xfrm>
            <a:off x="1260000" y="6372000"/>
            <a:ext cx="17388000" cy="6948000"/>
          </a:xfrm>
          <a:prstGeom prst="rect">
            <a:avLst/>
          </a:prstGeom>
          <a:solidFill>
            <a:srgbClr val="FFFFFF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nl-N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5" name="Afbeelding 64"/>
          <p:cNvPicPr/>
          <p:nvPr/>
        </p:nvPicPr>
        <p:blipFill>
          <a:blip r:embed="rId3"/>
          <a:stretch/>
        </p:blipFill>
        <p:spPr>
          <a:xfrm>
            <a:off x="1260000" y="6372000"/>
            <a:ext cx="17388000" cy="6958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6" name="Tekstvak 65"/>
          <p:cNvSpPr txBox="1"/>
          <p:nvPr/>
        </p:nvSpPr>
        <p:spPr>
          <a:xfrm>
            <a:off x="18720000" y="12420000"/>
            <a:ext cx="5496120" cy="940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nl-NL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https://ibestuur.nl/markt-en-overheid/digitale-infrastructuur/hoe-schleswig-holstein-gecontroleerd-breekt-met-techreuzen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kstvak 23"/>
          <p:cNvSpPr/>
          <p:nvPr/>
        </p:nvSpPr>
        <p:spPr>
          <a:xfrm>
            <a:off x="1080000" y="3116520"/>
            <a:ext cx="11537640" cy="174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72000" bIns="72000" anchor="t">
            <a:noAutofit/>
          </a:bodyPr>
          <a:lstStyle/>
          <a:p>
            <a:pPr>
              <a:lnSpc>
                <a:spcPct val="100000"/>
              </a:lnSpc>
              <a:spcAft>
                <a:spcPts val="1199"/>
              </a:spcAft>
            </a:pPr>
            <a:r>
              <a:rPr lang="nl-NL" sz="6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Uit de actualiteit:</a:t>
            </a:r>
            <a:endParaRPr lang="nl-NL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Rechthoek 67"/>
          <p:cNvSpPr/>
          <p:nvPr/>
        </p:nvSpPr>
        <p:spPr>
          <a:xfrm>
            <a:off x="14040000" y="360000"/>
            <a:ext cx="9540000" cy="7020000"/>
          </a:xfrm>
          <a:prstGeom prst="rect">
            <a:avLst/>
          </a:prstGeom>
          <a:solidFill>
            <a:srgbClr val="FFFFFF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nl-N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9" name="Afbeelding 68"/>
          <p:cNvPicPr/>
          <p:nvPr/>
        </p:nvPicPr>
        <p:blipFill>
          <a:blip r:embed="rId2"/>
          <a:stretch/>
        </p:blipFill>
        <p:spPr>
          <a:xfrm>
            <a:off x="13536000" y="547560"/>
            <a:ext cx="10030320" cy="6832440"/>
          </a:xfrm>
          <a:prstGeom prst="rect">
            <a:avLst/>
          </a:prstGeom>
          <a:noFill/>
          <a:ln w="10080">
            <a:noFill/>
          </a:ln>
        </p:spPr>
      </p:pic>
      <p:sp>
        <p:nvSpPr>
          <p:cNvPr id="70" name="Rechthoek 69"/>
          <p:cNvSpPr/>
          <p:nvPr/>
        </p:nvSpPr>
        <p:spPr>
          <a:xfrm>
            <a:off x="792000" y="7020000"/>
            <a:ext cx="17640000" cy="6300000"/>
          </a:xfrm>
          <a:prstGeom prst="rect">
            <a:avLst/>
          </a:prstGeom>
          <a:solidFill>
            <a:srgbClr val="FFFFFF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nl-N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Tekstvak 70"/>
          <p:cNvSpPr txBox="1"/>
          <p:nvPr/>
        </p:nvSpPr>
        <p:spPr>
          <a:xfrm>
            <a:off x="18720000" y="12960000"/>
            <a:ext cx="5580000" cy="54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nl-NL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https://deutschland-stack.gov.de/gesamtbild/</a:t>
            </a:r>
          </a:p>
        </p:txBody>
      </p:sp>
      <p:sp>
        <p:nvSpPr>
          <p:cNvPr id="72" name="Tekstvak 71"/>
          <p:cNvSpPr txBox="1"/>
          <p:nvPr/>
        </p:nvSpPr>
        <p:spPr>
          <a:xfrm>
            <a:off x="18623880" y="7519680"/>
            <a:ext cx="5496120" cy="940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nl-NL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https://blog.documentfoundation.org/blog/2026/03/19/germanys-sovereign-digital-stack-mandates-odf/</a:t>
            </a:r>
          </a:p>
        </p:txBody>
      </p:sp>
      <p:pic>
        <p:nvPicPr>
          <p:cNvPr id="73" name="Afbeelding 72"/>
          <p:cNvPicPr/>
          <p:nvPr/>
        </p:nvPicPr>
        <p:blipFill>
          <a:blip r:embed="rId3"/>
          <a:stretch/>
        </p:blipFill>
        <p:spPr>
          <a:xfrm>
            <a:off x="900000" y="7200360"/>
            <a:ext cx="17388000" cy="60865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kstvak 24"/>
          <p:cNvSpPr/>
          <p:nvPr/>
        </p:nvSpPr>
        <p:spPr>
          <a:xfrm>
            <a:off x="2700000" y="3240000"/>
            <a:ext cx="20160000" cy="432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72000" bIns="72000" anchor="t">
            <a:noAutofit/>
          </a:bodyPr>
          <a:lstStyle/>
          <a:p>
            <a:pPr>
              <a:lnSpc>
                <a:spcPct val="100000"/>
              </a:lnSpc>
              <a:spcAft>
                <a:spcPts val="1199"/>
              </a:spcAft>
            </a:pPr>
            <a:r>
              <a:rPr lang="nl-NL" sz="6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In Nederland:</a:t>
            </a:r>
            <a:endParaRPr lang="nl-NL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endParaRPr lang="nl-NL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l-NL" sz="6000" b="1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‘Pas toe of leg uit’-verplichting</a:t>
            </a:r>
            <a:r>
              <a:rPr lang="nl-NL" sz="6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 Forum Standaardisatie bij inkoop </a:t>
            </a:r>
            <a:endParaRPr lang="nl-NL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Tekstvak 74"/>
          <p:cNvSpPr txBox="1"/>
          <p:nvPr/>
        </p:nvSpPr>
        <p:spPr>
          <a:xfrm>
            <a:off x="2736000" y="7344000"/>
            <a:ext cx="20700000" cy="324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endParaRPr lang="nl-NL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l-NL" sz="6000" b="1" u="none" strike="noStrike">
                <a:solidFill>
                  <a:srgbClr val="000000"/>
                </a:solidFill>
                <a:effectLst/>
                <a:uFillTx/>
                <a:latin typeface="Verdana"/>
                <a:ea typeface="Microsoft YaHei"/>
              </a:rPr>
              <a:t>inspanningsverplichting Woo en Who</a:t>
            </a:r>
            <a:r>
              <a:rPr lang="nl-NL" sz="6000" b="0" u="none" strike="noStrike">
                <a:solidFill>
                  <a:srgbClr val="000000"/>
                </a:solidFill>
                <a:effectLst/>
                <a:uFillTx/>
                <a:latin typeface="Verdana"/>
                <a:ea typeface="Microsoft YaHei"/>
              </a:rPr>
              <a:t> op open documentstandaarden</a:t>
            </a:r>
            <a:endParaRPr lang="nl-NL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Tekstvak 75"/>
          <p:cNvSpPr txBox="1"/>
          <p:nvPr/>
        </p:nvSpPr>
        <p:spPr>
          <a:xfrm>
            <a:off x="2664000" y="10476000"/>
            <a:ext cx="21420000" cy="2870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endParaRPr lang="nl-NL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l-NL" sz="6000" b="1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Archiefwet</a:t>
            </a:r>
            <a:r>
              <a:rPr lang="nl-NL" sz="60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 stelt eisen aan duurzaam bewaren en toegankelijk houden</a:t>
            </a:r>
            <a:endParaRPr lang="nl-NL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kstvak 26"/>
          <p:cNvSpPr/>
          <p:nvPr/>
        </p:nvSpPr>
        <p:spPr>
          <a:xfrm>
            <a:off x="2700000" y="4140000"/>
            <a:ext cx="20880000" cy="810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72000" bIns="72000" anchor="t">
            <a:noAutofit/>
          </a:bodyPr>
          <a:lstStyle/>
          <a:p>
            <a:pPr>
              <a:lnSpc>
                <a:spcPct val="100000"/>
              </a:lnSpc>
              <a:spcAft>
                <a:spcPts val="1199"/>
              </a:spcAft>
            </a:pPr>
            <a:r>
              <a:rPr lang="nl-NL" sz="6000" b="0" u="none" strike="noStrike">
                <a:solidFill>
                  <a:srgbClr val="000000"/>
                </a:solidFill>
                <a:effectLst/>
                <a:uFillTx/>
                <a:latin typeface="Verdana"/>
                <a:ea typeface="Calibri"/>
              </a:rPr>
              <a:t>Vervolg</a:t>
            </a:r>
            <a:endParaRPr lang="nl-NL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endParaRPr lang="nl-NL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l-NL" sz="6000" b="1" u="none" strike="noStrike">
                <a:solidFill>
                  <a:srgbClr val="000000"/>
                </a:solidFill>
                <a:effectLst/>
                <a:uFillTx/>
                <a:latin typeface="Verdana"/>
                <a:ea typeface="Calibri"/>
              </a:rPr>
              <a:t>bestuurlijke aandacht</a:t>
            </a:r>
            <a:r>
              <a:rPr lang="nl-NL" sz="6000" b="0" u="none" strike="noStrike">
                <a:solidFill>
                  <a:srgbClr val="000000"/>
                </a:solidFill>
                <a:effectLst/>
                <a:uFillTx/>
                <a:latin typeface="Verdana"/>
                <a:ea typeface="Calibri"/>
              </a:rPr>
              <a:t> voor bestandsformaten/ open documentstandaarden</a:t>
            </a:r>
            <a:endParaRPr lang="nl-NL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endParaRPr lang="nl-NL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l-NL" sz="6000" b="0" u="none" strike="noStrike">
                <a:solidFill>
                  <a:srgbClr val="000000"/>
                </a:solidFill>
                <a:effectLst/>
                <a:uFillTx/>
                <a:latin typeface="Verdana"/>
                <a:ea typeface="Calibri"/>
              </a:rPr>
              <a:t>opzetten van een </a:t>
            </a:r>
            <a:r>
              <a:rPr lang="nl-NL" sz="6000" b="1" u="none" strike="noStrike">
                <a:solidFill>
                  <a:srgbClr val="000000"/>
                </a:solidFill>
                <a:effectLst/>
                <a:uFillTx/>
                <a:latin typeface="Verdana"/>
                <a:ea typeface="Calibri"/>
              </a:rPr>
              <a:t>community</a:t>
            </a:r>
            <a:endParaRPr lang="nl-NL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kstvak 11"/>
          <p:cNvSpPr/>
          <p:nvPr/>
        </p:nvSpPr>
        <p:spPr>
          <a:xfrm>
            <a:off x="2700000" y="4140000"/>
            <a:ext cx="20880000" cy="810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72000" bIns="72000" anchor="t">
            <a:noAutofit/>
          </a:bodyPr>
          <a:lstStyle/>
          <a:p>
            <a:pPr>
              <a:lnSpc>
                <a:spcPct val="100000"/>
              </a:lnSpc>
              <a:spcAft>
                <a:spcPts val="1199"/>
              </a:spcAft>
            </a:pPr>
            <a:r>
              <a:rPr lang="nl-NL" sz="6000" b="0" u="none" strike="noStrike">
                <a:solidFill>
                  <a:srgbClr val="000000"/>
                </a:solidFill>
                <a:effectLst/>
                <a:uFillTx/>
                <a:latin typeface="Verdana"/>
                <a:ea typeface="Calibri"/>
              </a:rPr>
              <a:t>Want,</a:t>
            </a:r>
            <a:endParaRPr lang="nl-NL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endParaRPr lang="nl-NL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lang="nl-NL" sz="6000" b="0" u="none" strike="noStrike">
                <a:solidFill>
                  <a:srgbClr val="000000"/>
                </a:solidFill>
                <a:effectLst/>
                <a:uFillTx/>
                <a:latin typeface="Verdana"/>
                <a:ea typeface="Calibri"/>
              </a:rPr>
              <a:t>“Open publiceren begint niet op de werkplek met een knop 'publiceren', maar bij </a:t>
            </a:r>
            <a:r>
              <a:rPr lang="nl-NL" sz="6000" b="1" u="none" strike="noStrike">
                <a:solidFill>
                  <a:srgbClr val="000000"/>
                </a:solidFill>
                <a:effectLst/>
                <a:uFillTx/>
                <a:latin typeface="Verdana"/>
                <a:ea typeface="Calibri"/>
              </a:rPr>
              <a:t>beleidskeuzes</a:t>
            </a:r>
            <a:r>
              <a:rPr lang="nl-NL" sz="6000" b="0" u="none" strike="noStrike">
                <a:solidFill>
                  <a:srgbClr val="000000"/>
                </a:solidFill>
                <a:effectLst/>
                <a:uFillTx/>
                <a:latin typeface="Verdana"/>
                <a:ea typeface="Calibri"/>
              </a:rPr>
              <a:t>.”</a:t>
            </a:r>
            <a:endParaRPr lang="nl-NL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  <a:spcAft>
                <a:spcPts val="1199"/>
              </a:spcAft>
            </a:pPr>
            <a:r>
              <a:rPr lang="nl-NL" sz="4000" b="0" u="none" strike="noStrike">
                <a:solidFill>
                  <a:srgbClr val="000000"/>
                </a:solidFill>
                <a:effectLst/>
                <a:uFillTx/>
                <a:latin typeface="Verdana"/>
                <a:ea typeface="Calibri"/>
              </a:rPr>
              <a:t>(Open State Foundation)</a:t>
            </a:r>
            <a:endParaRPr lang="nl-NL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kstvak 27"/>
          <p:cNvSpPr/>
          <p:nvPr/>
        </p:nvSpPr>
        <p:spPr>
          <a:xfrm>
            <a:off x="1164240" y="10671840"/>
            <a:ext cx="8915760" cy="174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72000" bIns="72000" anchor="t">
            <a:noAutofit/>
          </a:bodyPr>
          <a:lstStyle/>
          <a:p>
            <a:pPr>
              <a:lnSpc>
                <a:spcPct val="100000"/>
              </a:lnSpc>
              <a:spcAft>
                <a:spcPts val="1199"/>
              </a:spcAft>
            </a:pPr>
            <a:r>
              <a:rPr lang="nl-NL" sz="48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https://openpubliceren.nl/</a:t>
            </a:r>
            <a:endParaRPr lang="nl-NL" sz="4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0" name="Afbeelding 39"/>
          <p:cNvPicPr/>
          <p:nvPr/>
        </p:nvPicPr>
        <p:blipFill>
          <a:blip r:embed="rId2"/>
          <a:srcRect b="3072"/>
          <a:stretch/>
        </p:blipFill>
        <p:spPr>
          <a:xfrm>
            <a:off x="887040" y="4860000"/>
            <a:ext cx="9843120" cy="4104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1" name="Tekstvak 28"/>
          <p:cNvSpPr/>
          <p:nvPr/>
        </p:nvSpPr>
        <p:spPr>
          <a:xfrm>
            <a:off x="1164240" y="11734920"/>
            <a:ext cx="9455760" cy="1225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72000" rIns="72000" bIns="72000" anchor="t">
            <a:noAutofit/>
          </a:bodyPr>
          <a:lstStyle/>
          <a:p>
            <a:pPr>
              <a:lnSpc>
                <a:spcPct val="100000"/>
              </a:lnSpc>
              <a:spcAft>
                <a:spcPts val="1199"/>
              </a:spcAft>
            </a:pPr>
            <a:r>
              <a:rPr lang="nl-NL" sz="48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info@forumstandaardisatie.nl</a:t>
            </a:r>
            <a:endParaRPr lang="nl-NL" sz="4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12744000" y="5472000"/>
            <a:ext cx="10800000" cy="3096000"/>
          </a:xfrm>
          <a:prstGeom prst="rect">
            <a:avLst/>
          </a:prstGeom>
          <a:noFill/>
          <a:ln w="0">
            <a:noFill/>
          </a:ln>
        </p:spPr>
        <p:txBody>
          <a:bodyPr lIns="72000" tIns="72000" rIns="72000" bIns="72000" anchor="ctr">
            <a:noAutofit/>
          </a:bodyPr>
          <a:lstStyle/>
          <a:p>
            <a:pPr indent="0">
              <a:lnSpc>
                <a:spcPct val="100000"/>
              </a:lnSpc>
              <a:spcAft>
                <a:spcPts val="1199"/>
              </a:spcAft>
              <a:buNone/>
            </a:pPr>
            <a:r>
              <a:rPr lang="nl-NL" sz="7200" b="0" u="none" strike="noStrike">
                <a:solidFill>
                  <a:srgbClr val="000000"/>
                </a:solidFill>
                <a:effectLst/>
                <a:uFillTx/>
                <a:latin typeface="Verdana"/>
              </a:rPr>
              <a:t>Dank voor je aandacht</a:t>
            </a:r>
            <a:endParaRPr lang="en-US" sz="7200" b="0" u="none" strike="noStrike">
              <a:solidFill>
                <a:srgbClr val="000000"/>
              </a:solidFill>
              <a:effectLst/>
              <a:uFillTx/>
              <a:latin typeface="Verdan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3047400" y="1708560"/>
            <a:ext cx="18286920" cy="477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nl-NL" sz="80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Het ‘hoe’ van (actieve) openbaarmaking: inspiratie van en voor de praktijk</a:t>
            </a:r>
            <a:endParaRPr lang="en-NL" sz="8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3047400" y="7204320"/>
            <a:ext cx="18286920" cy="3310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Beschikkingen in Beeld – Johan Wolswinkel (Tilburg University)</a:t>
            </a:r>
            <a:endParaRPr lang="nl-NL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5" name="Picture 2"/>
          <p:cNvPicPr/>
          <p:nvPr/>
        </p:nvPicPr>
        <p:blipFill>
          <a:blip r:embed="rId2"/>
          <a:stretch/>
        </p:blipFill>
        <p:spPr>
          <a:xfrm>
            <a:off x="9562680" y="9964080"/>
            <a:ext cx="3038400" cy="26452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1675800" y="730080"/>
            <a:ext cx="21030120" cy="2650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US" sz="60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De ‘laatste’ informatiecategorie van de Woo</a:t>
            </a:r>
            <a:endParaRPr lang="en-NL" sz="6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pic>
        <p:nvPicPr>
          <p:cNvPr id="87" name="Content Placeholder 2"/>
          <p:cNvPicPr/>
          <p:nvPr/>
        </p:nvPicPr>
        <p:blipFill>
          <a:blip r:embed="rId2"/>
          <a:stretch/>
        </p:blipFill>
        <p:spPr>
          <a:xfrm>
            <a:off x="4766760" y="3651120"/>
            <a:ext cx="14848200" cy="87019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1675800" y="730080"/>
            <a:ext cx="21030120" cy="2650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Of toch niet?</a:t>
            </a:r>
            <a:endParaRPr lang="en-NL" sz="4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pic>
        <p:nvPicPr>
          <p:cNvPr id="89" name="Content Placeholder 1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963000" y="4139280"/>
            <a:ext cx="14134680" cy="7435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0" name="Picture 1"/>
          <p:cNvPicPr/>
          <p:nvPr/>
        </p:nvPicPr>
        <p:blipFill>
          <a:blip r:embed="rId4"/>
          <a:stretch/>
        </p:blipFill>
        <p:spPr>
          <a:xfrm>
            <a:off x="15940440" y="1635840"/>
            <a:ext cx="8030880" cy="113486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1675800" y="730080"/>
            <a:ext cx="21030120" cy="2650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Naming &amp; faming</a:t>
            </a:r>
            <a:endParaRPr lang="en-NL" sz="4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pic>
        <p:nvPicPr>
          <p:cNvPr id="92" name="Content Placeholder 4"/>
          <p:cNvPicPr/>
          <p:nvPr/>
        </p:nvPicPr>
        <p:blipFill>
          <a:blip r:embed="rId2"/>
          <a:stretch/>
        </p:blipFill>
        <p:spPr>
          <a:xfrm>
            <a:off x="13802760" y="3641040"/>
            <a:ext cx="7410240" cy="9041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3" name="Picture 4"/>
          <p:cNvPicPr/>
          <p:nvPr/>
        </p:nvPicPr>
        <p:blipFill>
          <a:blip r:embed="rId3"/>
          <a:stretch/>
        </p:blipFill>
        <p:spPr>
          <a:xfrm>
            <a:off x="2133000" y="3381120"/>
            <a:ext cx="10058400" cy="100324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Content Placeholder 6"/>
          <p:cNvPicPr/>
          <p:nvPr/>
        </p:nvPicPr>
        <p:blipFill>
          <a:blip r:embed="rId2"/>
          <a:stretch/>
        </p:blipFill>
        <p:spPr>
          <a:xfrm>
            <a:off x="14500440" y="498960"/>
            <a:ext cx="9508320" cy="8701920"/>
          </a:xfrm>
          <a:prstGeom prst="rect">
            <a:avLst/>
          </a:prstGeom>
          <a:noFill/>
          <a:ln w="25560">
            <a:solidFill>
              <a:schemeClr val="accent1"/>
            </a:solidFill>
            <a:round/>
          </a:ln>
        </p:spPr>
      </p:pic>
      <p:pic>
        <p:nvPicPr>
          <p:cNvPr id="95" name="Picture 3"/>
          <p:cNvPicPr/>
          <p:nvPr/>
        </p:nvPicPr>
        <p:blipFill>
          <a:blip r:embed="rId3"/>
          <a:stretch/>
        </p:blipFill>
        <p:spPr>
          <a:xfrm>
            <a:off x="1170360" y="596880"/>
            <a:ext cx="10586160" cy="7128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6" name="Picture 7"/>
          <p:cNvPicPr/>
          <p:nvPr/>
        </p:nvPicPr>
        <p:blipFill>
          <a:blip r:embed="rId4"/>
          <a:stretch/>
        </p:blipFill>
        <p:spPr>
          <a:xfrm>
            <a:off x="896040" y="9995040"/>
            <a:ext cx="15219000" cy="35690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1675800" y="730080"/>
            <a:ext cx="21030120" cy="2650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US" sz="60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Betekenisvolle openbaarmaking?</a:t>
            </a:r>
            <a:endParaRPr lang="en-NL" sz="6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grpSp>
        <p:nvGrpSpPr>
          <p:cNvPr id="98" name="Group 2"/>
          <p:cNvGrpSpPr/>
          <p:nvPr/>
        </p:nvGrpSpPr>
        <p:grpSpPr>
          <a:xfrm>
            <a:off x="360" y="4744800"/>
            <a:ext cx="15033960" cy="7004160"/>
            <a:chOff x="360" y="4744800"/>
            <a:chExt cx="15033960" cy="7004160"/>
          </a:xfrm>
        </p:grpSpPr>
        <p:pic>
          <p:nvPicPr>
            <p:cNvPr id="99" name="Picture 5"/>
            <p:cNvPicPr/>
            <p:nvPr/>
          </p:nvPicPr>
          <p:blipFill>
            <a:blip r:embed="rId2"/>
            <a:stretch/>
          </p:blipFill>
          <p:spPr>
            <a:xfrm>
              <a:off x="360" y="4744800"/>
              <a:ext cx="15033960" cy="70041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00" name="Rectangle 2"/>
            <p:cNvSpPr/>
            <p:nvPr/>
          </p:nvSpPr>
          <p:spPr>
            <a:xfrm>
              <a:off x="360" y="10637280"/>
              <a:ext cx="2464560" cy="905040"/>
            </a:xfrm>
            <a:prstGeom prst="rect">
              <a:avLst/>
            </a:prstGeom>
            <a:solidFill>
              <a:schemeClr val="lt1"/>
            </a:solidFill>
            <a:ln w="19080">
              <a:solidFill>
                <a:schemeClr val="lt1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endParaRPr lang="en-NL" sz="1800" b="0" u="none" strike="noStrike">
                <a:solidFill>
                  <a:schemeClr val="lt1"/>
                </a:solidFill>
                <a:effectLst/>
                <a:uFillTx/>
                <a:latin typeface="Aptos"/>
              </a:endParaRPr>
            </a:p>
          </p:txBody>
        </p:sp>
      </p:grpSp>
      <p:pic>
        <p:nvPicPr>
          <p:cNvPr id="101" name="Picture 6"/>
          <p:cNvPicPr/>
          <p:nvPr/>
        </p:nvPicPr>
        <p:blipFill>
          <a:blip r:embed="rId3"/>
          <a:stretch/>
        </p:blipFill>
        <p:spPr>
          <a:xfrm>
            <a:off x="15671880" y="3124080"/>
            <a:ext cx="7741440" cy="101332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1675800" y="730080"/>
            <a:ext cx="21030120" cy="2650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en-NL" sz="4400" b="0" u="none" strike="noStrike">
              <a:solidFill>
                <a:schemeClr val="dk1"/>
              </a:solidFill>
              <a:effectLst/>
              <a:uFillTx/>
              <a:latin typeface="Aptos Display"/>
            </a:endParaRPr>
          </a:p>
        </p:txBody>
      </p:sp>
      <p:pic>
        <p:nvPicPr>
          <p:cNvPr id="103" name="Content Placeholder 3"/>
          <p:cNvPicPr/>
          <p:nvPr/>
        </p:nvPicPr>
        <p:blipFill>
          <a:blip r:embed="rId2"/>
          <a:stretch/>
        </p:blipFill>
        <p:spPr>
          <a:xfrm>
            <a:off x="14411160" y="2055600"/>
            <a:ext cx="9802080" cy="9453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4" name="Picture 9"/>
          <p:cNvPicPr/>
          <p:nvPr/>
        </p:nvPicPr>
        <p:blipFill>
          <a:blip r:embed="rId3"/>
          <a:stretch/>
        </p:blipFill>
        <p:spPr>
          <a:xfrm>
            <a:off x="429480" y="1162080"/>
            <a:ext cx="13742280" cy="108057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1675800" y="730080"/>
            <a:ext cx="21030120" cy="2650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US" sz="60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Hoe? bestandsformaat en metadata</a:t>
            </a:r>
            <a:endParaRPr lang="en-NL" sz="6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grpSp>
        <p:nvGrpSpPr>
          <p:cNvPr id="106" name="Group 1"/>
          <p:cNvGrpSpPr/>
          <p:nvPr/>
        </p:nvGrpSpPr>
        <p:grpSpPr>
          <a:xfrm>
            <a:off x="1790280" y="7785360"/>
            <a:ext cx="6946560" cy="2717280"/>
            <a:chOff x="1790280" y="7785360"/>
            <a:chExt cx="6946560" cy="2717280"/>
          </a:xfrm>
        </p:grpSpPr>
        <p:pic>
          <p:nvPicPr>
            <p:cNvPr id="107" name="Picture 8"/>
            <p:cNvPicPr/>
            <p:nvPr/>
          </p:nvPicPr>
          <p:blipFill>
            <a:blip r:embed="rId2"/>
            <a:stretch/>
          </p:blipFill>
          <p:spPr>
            <a:xfrm>
              <a:off x="1790280" y="7785360"/>
              <a:ext cx="6946560" cy="27172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08" name="Rectangle 1"/>
            <p:cNvSpPr/>
            <p:nvPr/>
          </p:nvSpPr>
          <p:spPr>
            <a:xfrm>
              <a:off x="7131960" y="10195920"/>
              <a:ext cx="1604880" cy="306720"/>
            </a:xfrm>
            <a:prstGeom prst="rect">
              <a:avLst/>
            </a:prstGeom>
            <a:solidFill>
              <a:schemeClr val="lt1"/>
            </a:solidFill>
            <a:ln w="19080">
              <a:solidFill>
                <a:schemeClr val="lt1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endParaRPr lang="en-NL" sz="1800" b="0" u="none" strike="noStrike">
                <a:solidFill>
                  <a:schemeClr val="lt1"/>
                </a:solidFill>
                <a:effectLst/>
                <a:uFillTx/>
                <a:latin typeface="Aptos"/>
              </a:endParaRPr>
            </a:p>
          </p:txBody>
        </p:sp>
      </p:grpSp>
      <p:pic>
        <p:nvPicPr>
          <p:cNvPr id="109" name="Picture 12"/>
          <p:cNvPicPr/>
          <p:nvPr/>
        </p:nvPicPr>
        <p:blipFill>
          <a:blip r:embed="rId3"/>
          <a:stretch/>
        </p:blipFill>
        <p:spPr>
          <a:xfrm>
            <a:off x="1790280" y="3628800"/>
            <a:ext cx="6899760" cy="775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0" name="Content Placeholder 7"/>
          <p:cNvPicPr/>
          <p:nvPr/>
        </p:nvPicPr>
        <p:blipFill>
          <a:blip r:embed="rId4"/>
          <a:stretch/>
        </p:blipFill>
        <p:spPr>
          <a:xfrm>
            <a:off x="1790280" y="4872960"/>
            <a:ext cx="6946560" cy="2248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1" name="Rectangle 4"/>
          <p:cNvSpPr/>
          <p:nvPr/>
        </p:nvSpPr>
        <p:spPr>
          <a:xfrm>
            <a:off x="3768840" y="6736320"/>
            <a:ext cx="4968000" cy="369360"/>
          </a:xfrm>
          <a:prstGeom prst="rect">
            <a:avLst/>
          </a:prstGeom>
          <a:solidFill>
            <a:schemeClr val="lt1"/>
          </a:solidFill>
          <a:ln w="19080">
            <a:solidFill>
              <a:schemeClr val="lt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NL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pic>
        <p:nvPicPr>
          <p:cNvPr id="112" name="Picture 15"/>
          <p:cNvPicPr/>
          <p:nvPr/>
        </p:nvPicPr>
        <p:blipFill>
          <a:blip r:embed="rId5"/>
          <a:stretch/>
        </p:blipFill>
        <p:spPr>
          <a:xfrm>
            <a:off x="14185080" y="3628800"/>
            <a:ext cx="3911040" cy="775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3" name="Picture 16"/>
          <p:cNvPicPr/>
          <p:nvPr/>
        </p:nvPicPr>
        <p:blipFill>
          <a:blip r:embed="rId6"/>
          <a:stretch/>
        </p:blipFill>
        <p:spPr>
          <a:xfrm>
            <a:off x="14185080" y="4768560"/>
            <a:ext cx="7048080" cy="6032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4" name="Picture 17"/>
          <p:cNvPicPr/>
          <p:nvPr/>
        </p:nvPicPr>
        <p:blipFill>
          <a:blip r:embed="rId7"/>
          <a:stretch/>
        </p:blipFill>
        <p:spPr>
          <a:xfrm>
            <a:off x="7934760" y="11269440"/>
            <a:ext cx="7251120" cy="20692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1675800" y="730080"/>
            <a:ext cx="21030120" cy="2650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US" sz="60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Beschikkingen in Context: naar een uniform schema van metadata voor beschikkingen</a:t>
            </a:r>
            <a:endParaRPr lang="en-NL" sz="6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grpSp>
        <p:nvGrpSpPr>
          <p:cNvPr id="116" name="Group 4"/>
          <p:cNvGrpSpPr/>
          <p:nvPr/>
        </p:nvGrpSpPr>
        <p:grpSpPr>
          <a:xfrm>
            <a:off x="1788840" y="4397040"/>
            <a:ext cx="11863440" cy="3484080"/>
            <a:chOff x="1788840" y="4397040"/>
            <a:chExt cx="11863440" cy="3484080"/>
          </a:xfrm>
        </p:grpSpPr>
        <p:pic>
          <p:nvPicPr>
            <p:cNvPr id="117" name="Picture 10"/>
            <p:cNvPicPr/>
            <p:nvPr/>
          </p:nvPicPr>
          <p:blipFill>
            <a:blip r:embed="rId2"/>
            <a:stretch/>
          </p:blipFill>
          <p:spPr>
            <a:xfrm>
              <a:off x="1788840" y="4397040"/>
              <a:ext cx="11863440" cy="2934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18" name="Picture 11"/>
            <p:cNvPicPr/>
            <p:nvPr/>
          </p:nvPicPr>
          <p:blipFill>
            <a:blip r:embed="rId3"/>
            <a:stretch/>
          </p:blipFill>
          <p:spPr>
            <a:xfrm>
              <a:off x="1788840" y="7449120"/>
              <a:ext cx="11399040" cy="432000"/>
            </a:xfrm>
            <a:prstGeom prst="rect">
              <a:avLst/>
            </a:prstGeom>
            <a:noFill/>
            <a:ln w="0">
              <a:noFill/>
            </a:ln>
          </p:spPr>
        </p:pic>
      </p:grpSp>
      <p:pic>
        <p:nvPicPr>
          <p:cNvPr id="119" name="Picture 13"/>
          <p:cNvPicPr/>
          <p:nvPr/>
        </p:nvPicPr>
        <p:blipFill>
          <a:blip r:embed="rId4"/>
          <a:stretch/>
        </p:blipFill>
        <p:spPr>
          <a:xfrm>
            <a:off x="11667240" y="11419200"/>
            <a:ext cx="12566520" cy="1565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0" name="Picture 14"/>
          <p:cNvPicPr/>
          <p:nvPr/>
        </p:nvPicPr>
        <p:blipFill>
          <a:blip r:embed="rId5"/>
          <a:stretch/>
        </p:blipFill>
        <p:spPr>
          <a:xfrm>
            <a:off x="4740120" y="8713440"/>
            <a:ext cx="12776040" cy="22219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1675800" y="730080"/>
            <a:ext cx="21030120" cy="2650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US" sz="60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Metadata: tussen algemeen en specifiek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 </a:t>
            </a:r>
            <a:endParaRPr lang="en-NL" sz="4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pic>
        <p:nvPicPr>
          <p:cNvPr id="122" name="Picture 18"/>
          <p:cNvPicPr/>
          <p:nvPr/>
        </p:nvPicPr>
        <p:blipFill>
          <a:blip r:embed="rId2"/>
          <a:stretch/>
        </p:blipFill>
        <p:spPr>
          <a:xfrm>
            <a:off x="16367400" y="2918160"/>
            <a:ext cx="6231600" cy="10476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3" name="Picture 22"/>
          <p:cNvPicPr/>
          <p:nvPr/>
        </p:nvPicPr>
        <p:blipFill>
          <a:blip r:embed="rId3"/>
          <a:stretch/>
        </p:blipFill>
        <p:spPr>
          <a:xfrm>
            <a:off x="1265400" y="3997440"/>
            <a:ext cx="7078320" cy="1319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4" name="Picture 23"/>
          <p:cNvPicPr/>
          <p:nvPr/>
        </p:nvPicPr>
        <p:blipFill>
          <a:blip r:embed="rId4"/>
          <a:stretch/>
        </p:blipFill>
        <p:spPr>
          <a:xfrm>
            <a:off x="1265400" y="5933520"/>
            <a:ext cx="13499640" cy="48506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1675800" y="730080"/>
            <a:ext cx="21030120" cy="2650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US" sz="60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“T</a:t>
            </a:r>
            <a:r>
              <a:rPr lang="en-NL" sz="60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ussen droom en daad staan wetten in de weg en praktische bezwaren</a:t>
            </a:r>
            <a:r>
              <a:rPr lang="en-US" sz="60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.”</a:t>
            </a:r>
            <a:endParaRPr lang="en-NL" sz="6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1675800" y="3651120"/>
            <a:ext cx="21030120" cy="8701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NL" sz="4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Vragen en/of interesse?</a:t>
            </a:r>
            <a:endParaRPr lang="en-NL" sz="4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NL" sz="4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Email: </a:t>
            </a:r>
            <a:r>
              <a:rPr lang="en-US" sz="4400" b="0" u="sng" strike="noStrike">
                <a:solidFill>
                  <a:schemeClr val="dk1"/>
                </a:solidFill>
                <a:effectLst/>
                <a:uFillTx/>
                <a:latin typeface="Aptos"/>
                <a:hlinkClick r:id="rId2"/>
              </a:rPr>
              <a:t>citadog@tilburguniversity.edu</a:t>
            </a:r>
            <a:endParaRPr lang="en-NL" sz="4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NL" sz="4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Website: </a:t>
            </a:r>
            <a:r>
              <a:rPr lang="en-US" sz="4400" b="0" u="sng" strike="noStrike">
                <a:solidFill>
                  <a:schemeClr val="dk1"/>
                </a:solidFill>
                <a:effectLst/>
                <a:uFillTx/>
                <a:latin typeface="Aptos"/>
                <a:hlinkClick r:id="rId3"/>
              </a:rPr>
              <a:t>https://citadog.nl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 / </a:t>
            </a:r>
            <a:r>
              <a:rPr lang="en-US" sz="4400" b="0" u="sng" strike="noStrike">
                <a:solidFill>
                  <a:schemeClr val="dk1"/>
                </a:solidFill>
                <a:effectLst/>
                <a:uFillTx/>
                <a:latin typeface="Aptos"/>
                <a:hlinkClick r:id="rId4"/>
              </a:rPr>
              <a:t>https://beschikkingeninbeeld.nl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 </a:t>
            </a:r>
            <a:endParaRPr lang="en-NL" sz="4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NL" sz="2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pic>
        <p:nvPicPr>
          <p:cNvPr id="127" name="Picture 19"/>
          <p:cNvPicPr/>
          <p:nvPr/>
        </p:nvPicPr>
        <p:blipFill>
          <a:blip r:embed="rId5"/>
          <a:stretch/>
        </p:blipFill>
        <p:spPr>
          <a:xfrm>
            <a:off x="17345880" y="4690080"/>
            <a:ext cx="3038400" cy="26452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kstvak 127"/>
          <p:cNvSpPr txBox="1"/>
          <p:nvPr/>
        </p:nvSpPr>
        <p:spPr>
          <a:xfrm>
            <a:off x="3960000" y="4500000"/>
            <a:ext cx="18360000" cy="4306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nl-NL" sz="8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Gesprek en vragen van publiek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kstvak 128"/>
          <p:cNvSpPr txBox="1"/>
          <p:nvPr/>
        </p:nvSpPr>
        <p:spPr>
          <a:xfrm>
            <a:off x="5760000" y="4500000"/>
            <a:ext cx="13500000" cy="180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nl-NL" sz="8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Dank voor je aandacht</a:t>
            </a:r>
          </a:p>
        </p:txBody>
      </p:sp>
      <p:sp>
        <p:nvSpPr>
          <p:cNvPr id="130" name="Tekstvak 129"/>
          <p:cNvSpPr txBox="1"/>
          <p:nvPr/>
        </p:nvSpPr>
        <p:spPr>
          <a:xfrm>
            <a:off x="900000" y="10692000"/>
            <a:ext cx="18360000" cy="2369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nl-NL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Tim Vos-Goedhart – tim@openstate.eu</a:t>
            </a:r>
          </a:p>
          <a:p>
            <a:endParaRPr lang="nl-NL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lang="nl-NL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Hans Laagland - hans.laagland@forumstandaardisatie.nl</a:t>
            </a:r>
          </a:p>
          <a:p>
            <a:endParaRPr lang="nl-NL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lang="nl-NL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Johan Wolswinkel - citadog@tilburguniversity.edu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Afbeelding 130"/>
          <p:cNvPicPr/>
          <p:nvPr/>
        </p:nvPicPr>
        <p:blipFill>
          <a:blip r:embed="rId2"/>
          <a:stretch/>
        </p:blipFill>
        <p:spPr>
          <a:xfrm>
            <a:off x="720000" y="2969640"/>
            <a:ext cx="14940000" cy="10062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2" name="Tekstvak 131"/>
          <p:cNvSpPr txBox="1"/>
          <p:nvPr/>
        </p:nvSpPr>
        <p:spPr>
          <a:xfrm>
            <a:off x="15984000" y="2952000"/>
            <a:ext cx="7740000" cy="288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nl-NL" sz="3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*.ODP, geopend in Powerpoint</a:t>
            </a:r>
          </a:p>
          <a:p>
            <a:endParaRPr lang="nl-NL" sz="3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nl-NL" sz="3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(presentatie ‘Open Publiceren’)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Afbeelding 132"/>
          <p:cNvPicPr/>
          <p:nvPr/>
        </p:nvPicPr>
        <p:blipFill>
          <a:blip r:embed="rId2"/>
          <a:stretch/>
        </p:blipFill>
        <p:spPr>
          <a:xfrm>
            <a:off x="470520" y="3060000"/>
            <a:ext cx="15729480" cy="10216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4" name="Tekstvak 133"/>
          <p:cNvSpPr txBox="1"/>
          <p:nvPr/>
        </p:nvSpPr>
        <p:spPr>
          <a:xfrm>
            <a:off x="16344000" y="3060000"/>
            <a:ext cx="7776000" cy="288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nl-NL" sz="3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*.PPTX, geopend in LibreOffice</a:t>
            </a:r>
          </a:p>
          <a:p>
            <a:endParaRPr lang="nl-NL" sz="3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lang="nl-NL" sz="3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(presentatie ‘Beschikkingen in Beeld’)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PRESENTATIE">
  <a:themeElements>
    <a:clrScheme name="Adviescollege">
      <a:dk1>
        <a:sysClr val="windowText" lastClr="000000"/>
      </a:dk1>
      <a:lt1>
        <a:sysClr val="window" lastClr="FFFFFF"/>
      </a:lt1>
      <a:dk2>
        <a:srgbClr val="86888A"/>
      </a:dk2>
      <a:lt2>
        <a:srgbClr val="DADADA"/>
      </a:lt2>
      <a:accent1>
        <a:srgbClr val="540A51"/>
      </a:accent1>
      <a:accent2>
        <a:srgbClr val="F9606C"/>
      </a:accent2>
      <a:accent3>
        <a:srgbClr val="4FA0CA"/>
      </a:accent3>
      <a:accent4>
        <a:srgbClr val="FFD500"/>
      </a:accent4>
      <a:accent5>
        <a:srgbClr val="86888A"/>
      </a:accent5>
      <a:accent6>
        <a:srgbClr val="DADADA"/>
      </a:accent6>
      <a:hlink>
        <a:srgbClr val="F9606C"/>
      </a:hlink>
      <a:folHlink>
        <a:srgbClr val="540A5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44000" tIns="144000" rIns="144000" bIns="144000" rtlCol="0" anchor="ctr"/>
      <a:lstStyle>
        <a:defPPr algn="ctr">
          <a:lnSpc>
            <a:spcPct val="90000"/>
          </a:lnSpc>
          <a:spcBef>
            <a:spcPts val="200"/>
          </a:spcBef>
          <a:spcAft>
            <a:spcPts val="200"/>
          </a:spcAft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accent1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90000"/>
          </a:lnSpc>
          <a:spcBef>
            <a:spcPts val="600"/>
          </a:spcBef>
          <a:spcAft>
            <a:spcPts val="600"/>
          </a:spcAft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Forum Standaardisatie</Template>
  <TotalTime>0</TotalTime>
  <Words>477</Words>
  <Application>Microsoft Office PowerPoint</Application>
  <PresentationFormat>Aangepast</PresentationFormat>
  <Paragraphs>87</Paragraphs>
  <Slides>32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5</vt:i4>
      </vt:variant>
      <vt:variant>
        <vt:lpstr>Diatitels</vt:lpstr>
      </vt:variant>
      <vt:variant>
        <vt:i4>32</vt:i4>
      </vt:variant>
    </vt:vector>
  </HeadingPairs>
  <TitlesOfParts>
    <vt:vector size="44" baseType="lpstr">
      <vt:lpstr>Aptos</vt:lpstr>
      <vt:lpstr>Aptos Display</vt:lpstr>
      <vt:lpstr>Arial</vt:lpstr>
      <vt:lpstr>Symbol</vt:lpstr>
      <vt:lpstr>Times New Roman</vt:lpstr>
      <vt:lpstr>Verdana</vt:lpstr>
      <vt:lpstr>Wingdings</vt:lpstr>
      <vt:lpstr>Office</vt:lpstr>
      <vt:lpstr>Office</vt:lpstr>
      <vt:lpstr>Office Theme</vt:lpstr>
      <vt:lpstr>Office Theme</vt:lpstr>
      <vt:lpstr>PRESENTATIE</vt:lpstr>
      <vt:lpstr>Het ‘hoe’ van (actieve) openbaarmaking  Hans Laagland, Johan Wolswinkel, Tim Vos Goedhart</vt:lpstr>
      <vt:lpstr>Het ‘hoe’ van (actieve) openbaarmaking:  inspiratie van en voor de praktijk</vt:lpstr>
      <vt:lpstr>Belang van actieve openbaarmaking</vt:lpstr>
      <vt:lpstr>Het ‘hoe’ van (actieve) openbaarmaking: inspiratie van en voor de praktijk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Dank voor je aandacht</vt:lpstr>
      <vt:lpstr>Het ‘hoe’ van (actieve) openbaarmaking: inspiratie van en voor de praktijk</vt:lpstr>
      <vt:lpstr>De ‘laatste’ informatiecategorie van de Woo</vt:lpstr>
      <vt:lpstr>Of toch niet?</vt:lpstr>
      <vt:lpstr>Naming &amp; faming</vt:lpstr>
      <vt:lpstr>PowerPoint-presentatie</vt:lpstr>
      <vt:lpstr>Betekenisvolle openbaarmaking?</vt:lpstr>
      <vt:lpstr>PowerPoint-presentatie</vt:lpstr>
      <vt:lpstr>Hoe? bestandsformaat en metadata</vt:lpstr>
      <vt:lpstr>Beschikkingen in Context: naar een uniform schema van metadata voor beschikkingen</vt:lpstr>
      <vt:lpstr>Metadata: tussen algemeen en specifiek </vt:lpstr>
      <vt:lpstr>“Tussen droom en daad staan wetten in de weg en praktische bezwaren.”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Rijksoverheid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presentatie template</dc:title>
  <dc:subject/>
  <dc:creator>Toersen, H.J. (Annemieke) - Logius</dc:creator>
  <dc:description/>
  <cp:lastModifiedBy>Vink, Eunice</cp:lastModifiedBy>
  <cp:revision>513</cp:revision>
  <cp:lastPrinted>2026-04-01T16:38:20Z</cp:lastPrinted>
  <dcterms:created xsi:type="dcterms:W3CDTF">2019-10-02T12:52:45Z</dcterms:created>
  <dcterms:modified xsi:type="dcterms:W3CDTF">2026-09-24T13:49:35Z</dcterms:modified>
  <dc:language>nl-NL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Aangepast</vt:lpwstr>
  </property>
  <property fmtid="{D5CDD505-2E9C-101B-9397-08002B2CF9AE}" pid="3" name="Slides">
    <vt:r8>8</vt:r8>
  </property>
</Properties>
</file>