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5" r:id="rId1"/>
    <p:sldMasterId id="2147483678" r:id="rId2"/>
  </p:sldMasterIdLst>
  <p:notesMasterIdLst>
    <p:notesMasterId r:id="rId16"/>
  </p:notesMasterIdLst>
  <p:sldIdLst>
    <p:sldId id="257" r:id="rId3"/>
    <p:sldId id="283" r:id="rId4"/>
    <p:sldId id="4637" r:id="rId5"/>
    <p:sldId id="4641" r:id="rId6"/>
    <p:sldId id="4654" r:id="rId7"/>
    <p:sldId id="4656" r:id="rId8"/>
    <p:sldId id="4644" r:id="rId9"/>
    <p:sldId id="4619" r:id="rId10"/>
    <p:sldId id="2147375824" r:id="rId11"/>
    <p:sldId id="2147375825" r:id="rId12"/>
    <p:sldId id="4623" r:id="rId13"/>
    <p:sldId id="4621" r:id="rId14"/>
    <p:sldId id="4642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6" roundtripDataSignature="AMtx7mjgFDRhb5aD3hedouzVnIlVRSa5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C29D"/>
    <a:srgbClr val="0057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19"/>
    <p:restoredTop sz="94517"/>
  </p:normalViewPr>
  <p:slideViewPr>
    <p:cSldViewPr snapToGrid="0">
      <p:cViewPr varScale="1">
        <p:scale>
          <a:sx n="90" d="100"/>
          <a:sy n="90" d="100"/>
        </p:scale>
        <p:origin x="168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36" Type="http://customschemas.google.com/relationships/presentationmetadata" Target="metadata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0F2BF9B-A0F4-4043-BE68-A88D29A8C53A}" type="doc">
      <dgm:prSet loTypeId="urn:microsoft.com/office/officeart/2005/8/layout/matrix3" loCatId="matrix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nl-NL"/>
        </a:p>
      </dgm:t>
    </dgm:pt>
    <dgm:pt modelId="{F2D256A7-DB04-C046-B4EA-B55A6A0C4B55}">
      <dgm:prSet/>
      <dgm:spPr>
        <a:solidFill>
          <a:srgbClr val="66C29D"/>
        </a:solidFill>
      </dgm:spPr>
      <dgm:t>
        <a:bodyPr/>
        <a:lstStyle/>
        <a:p>
          <a:r>
            <a:rPr lang="nl-NL"/>
            <a:t>Anticiperen</a:t>
          </a:r>
        </a:p>
      </dgm:t>
    </dgm:pt>
    <dgm:pt modelId="{59E08628-0740-014B-B0B4-7170B4454E6C}" type="parTrans" cxnId="{A0DC8563-B153-CD4F-9CE2-FF2ABC0F089F}">
      <dgm:prSet/>
      <dgm:spPr/>
      <dgm:t>
        <a:bodyPr/>
        <a:lstStyle/>
        <a:p>
          <a:endParaRPr lang="nl-NL"/>
        </a:p>
      </dgm:t>
    </dgm:pt>
    <dgm:pt modelId="{CAE9201D-7090-4748-8EAC-B05898F0F0BE}" type="sibTrans" cxnId="{A0DC8563-B153-CD4F-9CE2-FF2ABC0F089F}">
      <dgm:prSet/>
      <dgm:spPr/>
      <dgm:t>
        <a:bodyPr/>
        <a:lstStyle/>
        <a:p>
          <a:endParaRPr lang="nl-NL"/>
        </a:p>
      </dgm:t>
    </dgm:pt>
    <dgm:pt modelId="{44CABD28-C9D2-594F-9891-BB6BBB381D4C}">
      <dgm:prSet/>
      <dgm:spPr>
        <a:solidFill>
          <a:srgbClr val="66C29D"/>
        </a:solidFill>
      </dgm:spPr>
      <dgm:t>
        <a:bodyPr/>
        <a:lstStyle/>
        <a:p>
          <a:r>
            <a:rPr lang="nl-NL"/>
            <a:t>Reageren</a:t>
          </a:r>
        </a:p>
      </dgm:t>
    </dgm:pt>
    <dgm:pt modelId="{491E3F1B-A3E6-E84D-A847-0954B931BE3A}" type="parTrans" cxnId="{65450E7B-2DC3-CF49-BAC5-3C0A21151888}">
      <dgm:prSet/>
      <dgm:spPr/>
      <dgm:t>
        <a:bodyPr/>
        <a:lstStyle/>
        <a:p>
          <a:endParaRPr lang="nl-NL"/>
        </a:p>
      </dgm:t>
    </dgm:pt>
    <dgm:pt modelId="{9B6A35F2-46CE-AB47-83D7-00BCB0718C7F}" type="sibTrans" cxnId="{65450E7B-2DC3-CF49-BAC5-3C0A21151888}">
      <dgm:prSet/>
      <dgm:spPr/>
      <dgm:t>
        <a:bodyPr/>
        <a:lstStyle/>
        <a:p>
          <a:endParaRPr lang="nl-NL"/>
        </a:p>
      </dgm:t>
    </dgm:pt>
    <dgm:pt modelId="{A54FF321-20AA-A64E-886B-25A577A5A101}">
      <dgm:prSet/>
      <dgm:spPr>
        <a:solidFill>
          <a:srgbClr val="66C29D"/>
        </a:solidFill>
      </dgm:spPr>
      <dgm:t>
        <a:bodyPr/>
        <a:lstStyle/>
        <a:p>
          <a:r>
            <a:rPr lang="nl-NL"/>
            <a:t>Monitoren</a:t>
          </a:r>
        </a:p>
      </dgm:t>
    </dgm:pt>
    <dgm:pt modelId="{F0F743F6-AFA7-8B4C-8BE7-BA1390EFE496}" type="parTrans" cxnId="{11A20B4B-DB74-0849-A2F5-CD2ACCDF315A}">
      <dgm:prSet/>
      <dgm:spPr/>
      <dgm:t>
        <a:bodyPr/>
        <a:lstStyle/>
        <a:p>
          <a:endParaRPr lang="nl-NL"/>
        </a:p>
      </dgm:t>
    </dgm:pt>
    <dgm:pt modelId="{03D57340-9C1B-0A41-BD39-983853B67BE9}" type="sibTrans" cxnId="{11A20B4B-DB74-0849-A2F5-CD2ACCDF315A}">
      <dgm:prSet/>
      <dgm:spPr/>
      <dgm:t>
        <a:bodyPr/>
        <a:lstStyle/>
        <a:p>
          <a:endParaRPr lang="nl-NL"/>
        </a:p>
      </dgm:t>
    </dgm:pt>
    <dgm:pt modelId="{28E3D225-FB93-8342-AAD6-26D7A280A212}">
      <dgm:prSet/>
      <dgm:spPr>
        <a:solidFill>
          <a:srgbClr val="66C29D"/>
        </a:solidFill>
      </dgm:spPr>
      <dgm:t>
        <a:bodyPr/>
        <a:lstStyle/>
        <a:p>
          <a:r>
            <a:rPr lang="nl-NL"/>
            <a:t>Leren</a:t>
          </a:r>
        </a:p>
      </dgm:t>
    </dgm:pt>
    <dgm:pt modelId="{8AEEE8AD-7C17-5B46-8842-2314133A27D1}" type="parTrans" cxnId="{818BC7C8-6845-ED4F-8696-FAB73A91FD35}">
      <dgm:prSet/>
      <dgm:spPr/>
      <dgm:t>
        <a:bodyPr/>
        <a:lstStyle/>
        <a:p>
          <a:endParaRPr lang="nl-NL"/>
        </a:p>
      </dgm:t>
    </dgm:pt>
    <dgm:pt modelId="{43D4FC92-44B0-B74B-981A-450B9C4079D4}" type="sibTrans" cxnId="{818BC7C8-6845-ED4F-8696-FAB73A91FD35}">
      <dgm:prSet/>
      <dgm:spPr/>
      <dgm:t>
        <a:bodyPr/>
        <a:lstStyle/>
        <a:p>
          <a:endParaRPr lang="nl-NL"/>
        </a:p>
      </dgm:t>
    </dgm:pt>
    <dgm:pt modelId="{D764BCE9-8BB8-F84F-AD29-3C230E5D1760}" type="pres">
      <dgm:prSet presAssocID="{70F2BF9B-A0F4-4043-BE68-A88D29A8C53A}" presName="matrix" presStyleCnt="0">
        <dgm:presLayoutVars>
          <dgm:chMax val="1"/>
          <dgm:dir/>
          <dgm:resizeHandles val="exact"/>
        </dgm:presLayoutVars>
      </dgm:prSet>
      <dgm:spPr/>
    </dgm:pt>
    <dgm:pt modelId="{D06C0E96-3D7E-2844-AA60-9112DBC23E78}" type="pres">
      <dgm:prSet presAssocID="{70F2BF9B-A0F4-4043-BE68-A88D29A8C53A}" presName="diamond" presStyleLbl="bgShp" presStyleIdx="0" presStyleCnt="1"/>
      <dgm:spPr/>
    </dgm:pt>
    <dgm:pt modelId="{8D1BE618-742A-6541-B26D-7CB8BB779A41}" type="pres">
      <dgm:prSet presAssocID="{70F2BF9B-A0F4-4043-BE68-A88D29A8C53A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0987BFE-9998-0649-BBBC-F1195BC21326}" type="pres">
      <dgm:prSet presAssocID="{70F2BF9B-A0F4-4043-BE68-A88D29A8C53A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D9ECD0C-2BF3-1340-9D60-07B58B0AC778}" type="pres">
      <dgm:prSet presAssocID="{70F2BF9B-A0F4-4043-BE68-A88D29A8C53A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56B5136-F820-5E49-9568-9452956F2880}" type="pres">
      <dgm:prSet presAssocID="{70F2BF9B-A0F4-4043-BE68-A88D29A8C53A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5DD3C818-1EEB-B94C-827F-5BD5A631CA62}" type="presOf" srcId="{F2D256A7-DB04-C046-B4EA-B55A6A0C4B55}" destId="{8D1BE618-742A-6541-B26D-7CB8BB779A41}" srcOrd="0" destOrd="0" presId="urn:microsoft.com/office/officeart/2005/8/layout/matrix3"/>
    <dgm:cxn modelId="{54944427-BC80-1E46-9543-C3E91C3BF863}" type="presOf" srcId="{70F2BF9B-A0F4-4043-BE68-A88D29A8C53A}" destId="{D764BCE9-8BB8-F84F-AD29-3C230E5D1760}" srcOrd="0" destOrd="0" presId="urn:microsoft.com/office/officeart/2005/8/layout/matrix3"/>
    <dgm:cxn modelId="{571D9C42-A46A-4A48-A197-1E6A6890E8E0}" type="presOf" srcId="{28E3D225-FB93-8342-AAD6-26D7A280A212}" destId="{156B5136-F820-5E49-9568-9452956F2880}" srcOrd="0" destOrd="0" presId="urn:microsoft.com/office/officeart/2005/8/layout/matrix3"/>
    <dgm:cxn modelId="{A0DC8563-B153-CD4F-9CE2-FF2ABC0F089F}" srcId="{70F2BF9B-A0F4-4043-BE68-A88D29A8C53A}" destId="{F2D256A7-DB04-C046-B4EA-B55A6A0C4B55}" srcOrd="0" destOrd="0" parTransId="{59E08628-0740-014B-B0B4-7170B4454E6C}" sibTransId="{CAE9201D-7090-4748-8EAC-B05898F0F0BE}"/>
    <dgm:cxn modelId="{11A20B4B-DB74-0849-A2F5-CD2ACCDF315A}" srcId="{70F2BF9B-A0F4-4043-BE68-A88D29A8C53A}" destId="{A54FF321-20AA-A64E-886B-25A577A5A101}" srcOrd="2" destOrd="0" parTransId="{F0F743F6-AFA7-8B4C-8BE7-BA1390EFE496}" sibTransId="{03D57340-9C1B-0A41-BD39-983853B67BE9}"/>
    <dgm:cxn modelId="{D9C2B775-99F9-9745-90E4-7C89E49CDB1B}" type="presOf" srcId="{A54FF321-20AA-A64E-886B-25A577A5A101}" destId="{1D9ECD0C-2BF3-1340-9D60-07B58B0AC778}" srcOrd="0" destOrd="0" presId="urn:microsoft.com/office/officeart/2005/8/layout/matrix3"/>
    <dgm:cxn modelId="{65450E7B-2DC3-CF49-BAC5-3C0A21151888}" srcId="{70F2BF9B-A0F4-4043-BE68-A88D29A8C53A}" destId="{44CABD28-C9D2-594F-9891-BB6BBB381D4C}" srcOrd="1" destOrd="0" parTransId="{491E3F1B-A3E6-E84D-A847-0954B931BE3A}" sibTransId="{9B6A35F2-46CE-AB47-83D7-00BCB0718C7F}"/>
    <dgm:cxn modelId="{F276EA99-A318-9544-B41C-381BDC3B7A02}" type="presOf" srcId="{44CABD28-C9D2-594F-9891-BB6BBB381D4C}" destId="{30987BFE-9998-0649-BBBC-F1195BC21326}" srcOrd="0" destOrd="0" presId="urn:microsoft.com/office/officeart/2005/8/layout/matrix3"/>
    <dgm:cxn modelId="{818BC7C8-6845-ED4F-8696-FAB73A91FD35}" srcId="{70F2BF9B-A0F4-4043-BE68-A88D29A8C53A}" destId="{28E3D225-FB93-8342-AAD6-26D7A280A212}" srcOrd="3" destOrd="0" parTransId="{8AEEE8AD-7C17-5B46-8842-2314133A27D1}" sibTransId="{43D4FC92-44B0-B74B-981A-450B9C4079D4}"/>
    <dgm:cxn modelId="{B56067DB-2EAB-1946-8128-109CCE355AB7}" type="presParOf" srcId="{D764BCE9-8BB8-F84F-AD29-3C230E5D1760}" destId="{D06C0E96-3D7E-2844-AA60-9112DBC23E78}" srcOrd="0" destOrd="0" presId="urn:microsoft.com/office/officeart/2005/8/layout/matrix3"/>
    <dgm:cxn modelId="{0E8C42D4-99EA-F240-A506-355B16C52DA6}" type="presParOf" srcId="{D764BCE9-8BB8-F84F-AD29-3C230E5D1760}" destId="{8D1BE618-742A-6541-B26D-7CB8BB779A41}" srcOrd="1" destOrd="0" presId="urn:microsoft.com/office/officeart/2005/8/layout/matrix3"/>
    <dgm:cxn modelId="{FC7ED193-8A18-DA4F-95B1-29ED86C6B0C3}" type="presParOf" srcId="{D764BCE9-8BB8-F84F-AD29-3C230E5D1760}" destId="{30987BFE-9998-0649-BBBC-F1195BC21326}" srcOrd="2" destOrd="0" presId="urn:microsoft.com/office/officeart/2005/8/layout/matrix3"/>
    <dgm:cxn modelId="{63F039AF-07F1-EF4D-9327-ABBD8A3B3E8B}" type="presParOf" srcId="{D764BCE9-8BB8-F84F-AD29-3C230E5D1760}" destId="{1D9ECD0C-2BF3-1340-9D60-07B58B0AC778}" srcOrd="3" destOrd="0" presId="urn:microsoft.com/office/officeart/2005/8/layout/matrix3"/>
    <dgm:cxn modelId="{D9ED216F-6298-AE4B-98BF-9629B6F8404E}" type="presParOf" srcId="{D764BCE9-8BB8-F84F-AD29-3C230E5D1760}" destId="{156B5136-F820-5E49-9568-9452956F2880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6C0E96-3D7E-2844-AA60-9112DBC23E78}">
      <dsp:nvSpPr>
        <dsp:cNvPr id="0" name=""/>
        <dsp:cNvSpPr/>
      </dsp:nvSpPr>
      <dsp:spPr>
        <a:xfrm>
          <a:off x="3082131" y="0"/>
          <a:ext cx="4351338" cy="4351338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1BE618-742A-6541-B26D-7CB8BB779A41}">
      <dsp:nvSpPr>
        <dsp:cNvPr id="0" name=""/>
        <dsp:cNvSpPr/>
      </dsp:nvSpPr>
      <dsp:spPr>
        <a:xfrm>
          <a:off x="3495508" y="413377"/>
          <a:ext cx="1697021" cy="1697021"/>
        </a:xfrm>
        <a:prstGeom prst="roundRect">
          <a:avLst/>
        </a:prstGeom>
        <a:solidFill>
          <a:srgbClr val="66C29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200" kern="1200"/>
            <a:t>Anticiperen</a:t>
          </a:r>
        </a:p>
      </dsp:txBody>
      <dsp:txXfrm>
        <a:off x="3578350" y="496219"/>
        <a:ext cx="1531337" cy="1531337"/>
      </dsp:txXfrm>
    </dsp:sp>
    <dsp:sp modelId="{30987BFE-9998-0649-BBBC-F1195BC21326}">
      <dsp:nvSpPr>
        <dsp:cNvPr id="0" name=""/>
        <dsp:cNvSpPr/>
      </dsp:nvSpPr>
      <dsp:spPr>
        <a:xfrm>
          <a:off x="5323070" y="413377"/>
          <a:ext cx="1697021" cy="1697021"/>
        </a:xfrm>
        <a:prstGeom prst="roundRect">
          <a:avLst/>
        </a:prstGeom>
        <a:solidFill>
          <a:srgbClr val="66C29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200" kern="1200"/>
            <a:t>Reageren</a:t>
          </a:r>
        </a:p>
      </dsp:txBody>
      <dsp:txXfrm>
        <a:off x="5405912" y="496219"/>
        <a:ext cx="1531337" cy="1531337"/>
      </dsp:txXfrm>
    </dsp:sp>
    <dsp:sp modelId="{1D9ECD0C-2BF3-1340-9D60-07B58B0AC778}">
      <dsp:nvSpPr>
        <dsp:cNvPr id="0" name=""/>
        <dsp:cNvSpPr/>
      </dsp:nvSpPr>
      <dsp:spPr>
        <a:xfrm>
          <a:off x="3495508" y="2240939"/>
          <a:ext cx="1697021" cy="1697021"/>
        </a:xfrm>
        <a:prstGeom prst="roundRect">
          <a:avLst/>
        </a:prstGeom>
        <a:solidFill>
          <a:srgbClr val="66C29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200" kern="1200"/>
            <a:t>Monitoren</a:t>
          </a:r>
        </a:p>
      </dsp:txBody>
      <dsp:txXfrm>
        <a:off x="3578350" y="2323781"/>
        <a:ext cx="1531337" cy="1531337"/>
      </dsp:txXfrm>
    </dsp:sp>
    <dsp:sp modelId="{156B5136-F820-5E49-9568-9452956F2880}">
      <dsp:nvSpPr>
        <dsp:cNvPr id="0" name=""/>
        <dsp:cNvSpPr/>
      </dsp:nvSpPr>
      <dsp:spPr>
        <a:xfrm>
          <a:off x="5323070" y="2240939"/>
          <a:ext cx="1697021" cy="1697021"/>
        </a:xfrm>
        <a:prstGeom prst="roundRect">
          <a:avLst/>
        </a:prstGeom>
        <a:solidFill>
          <a:srgbClr val="66C29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200" kern="1200"/>
            <a:t>Leren</a:t>
          </a:r>
        </a:p>
      </dsp:txBody>
      <dsp:txXfrm>
        <a:off x="5405912" y="2323781"/>
        <a:ext cx="1531337" cy="15313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FB945-D7A5-4BE3-BB70-9F988E2D93F6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7634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FB945-D7A5-4BE3-BB70-9F988E2D93F6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33946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FB945-D7A5-4BE3-BB70-9F988E2D93F6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17958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FB945-D7A5-4BE3-BB70-9F988E2D93F6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859421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2FB945-D7A5-4BE3-BB70-9F988E2D93F6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9699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3C9C50-134C-2B43-BB49-CCBEA44E9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91AB22A-8482-F949-AAB7-48C1B6CDF6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12A823E-BBC7-1B4D-97B4-C5DBE97A7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D844-E4D5-4248-AE61-0D9A1D336B13}" type="datetimeFigureOut">
              <a:rPr lang="nl-NL" smtClean="0"/>
              <a:t>24-9-2026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F4FF365-060B-3F41-A414-090AD12AD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18C4370-C545-8340-99A1-FDC1105D4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44F0-3E4D-484B-8671-81CCA87E58EC}" type="slidenum">
              <a:rPr lang="nl-NL" smtClean="0"/>
              <a:t>‹nr.›</a:t>
            </a:fld>
            <a:endParaRPr lang="nl-NL" dirty="0"/>
          </a:p>
        </p:txBody>
      </p:sp>
      <p:pic>
        <p:nvPicPr>
          <p:cNvPr id="7" name="Google Shape;9;p37">
            <a:extLst>
              <a:ext uri="{FF2B5EF4-FFF2-40B4-BE49-F238E27FC236}">
                <a16:creationId xmlns:a16="http://schemas.microsoft.com/office/drawing/2014/main" id="{09E19F62-FAC0-9946-99B4-8B1F5A745CC6}"/>
              </a:ext>
            </a:extLst>
          </p:cNvPr>
          <p:cNvPicPr preferRelativeResize="0"/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9039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249F99-4492-084B-B03F-3BBC51558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637999C-F27E-EA43-9C74-6857A8BC89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2E68A86-69D3-4E4F-9D56-5AA9E26E3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DD277-6FB9-984A-9384-6D22D65C2344}" type="datetimeFigureOut">
              <a:rPr lang="nl-NL" smtClean="0"/>
              <a:t>24-9-2026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A366123-EA45-7B43-A04F-A87F9AB06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83C78B4-780F-774A-B3FC-85C4AABC1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467FC-749A-3D48-81DD-F0857CF41921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04767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8A063B-CD7C-124C-9825-3BFD9B496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8226446-C8BF-7641-BB2E-158268E99C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E627C7D-D5D8-394E-886E-BCB407C64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D844-E4D5-4248-AE61-0D9A1D336B13}" type="datetimeFigureOut">
              <a:rPr lang="nl-NL" smtClean="0"/>
              <a:t>24-9-2026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C21E32B-14D9-EB4D-BF2B-19586024D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7E443B3-371F-E242-972A-74826033D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44F0-3E4D-484B-8671-81CCA87E58EC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65716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A0FF80-452D-B54F-B4A1-F05C42187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13A1E12-B880-E840-9738-4DAF1048B5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CBFDEB32-77F9-7A40-BB90-4F6705CDCD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9E17D64-710C-F84E-98B7-8A835476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D844-E4D5-4248-AE61-0D9A1D336B13}" type="datetimeFigureOut">
              <a:rPr lang="nl-NL" smtClean="0"/>
              <a:t>24-9-2026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9617A77-4041-C545-AB64-6E852CE94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29111E7-3D8C-C441-B14B-23BB17F6F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44F0-3E4D-484B-8671-81CCA87E58EC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1776820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D9C67E-DB4E-A14D-BDCE-11ED198FB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710BCCE-CAC0-284A-B155-A8BF7352C3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49CE443-8B7A-B546-8722-CB2CDA6337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5C2F15AA-F20C-584E-BF4C-5ECE45A708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E796A7FA-C484-614C-B83E-74690DF89D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B722186B-C3B4-D94C-B2D2-837F9FA53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D844-E4D5-4248-AE61-0D9A1D336B13}" type="datetimeFigureOut">
              <a:rPr lang="nl-NL" smtClean="0"/>
              <a:t>24-9-2026</a:t>
            </a:fld>
            <a:endParaRPr lang="nl-NL" dirty="0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20570C6-C5D1-9645-B38D-FCC50E886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17747EA6-BDB0-6744-A0C6-4FB6F15BA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44F0-3E4D-484B-8671-81CCA87E58EC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66603724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BC1445-D5A0-CE4D-8968-AA3B83D33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93BDD30-3AC1-D742-A7D8-02198C517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D844-E4D5-4248-AE61-0D9A1D336B13}" type="datetimeFigureOut">
              <a:rPr lang="nl-NL" smtClean="0"/>
              <a:t>24-9-2026</a:t>
            </a:fld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8438CB3-B8BC-2146-996B-E9898EB44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B68C86E-08A3-8C49-B9DE-C67841D7F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44F0-3E4D-484B-8671-81CCA87E58EC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9993187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1D90CF0-3CC0-2547-8FA4-295D4CDF5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D844-E4D5-4248-AE61-0D9A1D336B13}" type="datetimeFigureOut">
              <a:rPr lang="nl-NL" smtClean="0"/>
              <a:t>24-9-2026</a:t>
            </a:fld>
            <a:endParaRPr lang="nl-NL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D24A05E-A6AD-324A-ADD7-516E6BED0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999A281-E1F9-0E41-8A1A-023F017A6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44F0-3E4D-484B-8671-81CCA87E58EC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813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F1BA44-9C8D-A94B-ABF7-CC599388F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261206B-A304-E548-A06C-DB876CAC4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FD5A9A9-075B-E44F-A67F-FC52F14D61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552E57F-8D26-9B45-AEC1-ECBAE9FAF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D844-E4D5-4248-AE61-0D9A1D336B13}" type="datetimeFigureOut">
              <a:rPr lang="nl-NL" smtClean="0"/>
              <a:t>24-9-2026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D3F3A57-935A-E54C-9B20-428DCB836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A00BD94-B50C-E14C-A7B6-4969312E2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44F0-3E4D-484B-8671-81CCA87E58EC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3632306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956C44-1F68-E447-9CFF-F0A3F0609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01BBCC3D-9E4C-E54C-96F5-B590D010E5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CF29474-35C2-8149-9725-1DDC9E04A0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E958BE5-C217-FB4E-BAC7-601CAEF91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D844-E4D5-4248-AE61-0D9A1D336B13}" type="datetimeFigureOut">
              <a:rPr lang="nl-NL" smtClean="0"/>
              <a:t>24-9-2026</a:t>
            </a:fld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B8A551D-EC47-374D-9825-E4D585821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EBD4DE2-1395-364C-9F4B-07D3E1204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44F0-3E4D-484B-8671-81CCA87E58EC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4093531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84A1EE-EF12-8548-B49F-25399FAB7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18D34CB-B262-8D4E-ACFC-B1B9D60420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C7A7700-8F52-6744-AB0A-1E9370645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D844-E4D5-4248-AE61-0D9A1D336B13}" type="datetimeFigureOut">
              <a:rPr lang="nl-NL" smtClean="0"/>
              <a:t>24-9-2026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5968EC5-E90C-EA4D-9C27-1ACAA1AD5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C946225-0B48-3A44-8B69-F21CDBEE5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44F0-3E4D-484B-8671-81CCA87E58EC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2253896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0DBE3FA0-B63A-E640-9B74-1711A5657A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EAE670E3-C8F1-474B-83F6-BE03671DF9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C47053C-1BFA-CA4A-89CA-DCDCE819B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8D844-E4D5-4248-AE61-0D9A1D336B13}" type="datetimeFigureOut">
              <a:rPr lang="nl-NL" smtClean="0"/>
              <a:t>24-9-2026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494D0B4-A098-F24A-ACAD-26A386E4B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5F754D0-A05D-EC49-B37A-31A0AA4C1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644F0-3E4D-484B-8671-81CCA87E58EC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042803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4533900" y="1685925"/>
            <a:ext cx="3124200" cy="348615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1270000" dist="304800" dir="5400000" algn="t" rotWithShape="0">
              <a:prstClr val="black">
                <a:alpha val="14000"/>
              </a:prstClr>
            </a:outerShdw>
          </a:effectLst>
        </p:spPr>
        <p:txBody>
          <a:bodyPr anchor="ctr"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Roboto Light" panose="02000000000000000000" pitchFamily="2" charset="0"/>
                <a:ea typeface="Roboto Light" panose="02000000000000000000" pitchFamily="2" charset="0"/>
              </a:defRPr>
            </a:lvl1pPr>
          </a:lstStyle>
          <a:p>
            <a:r>
              <a:rPr lang="en-US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283801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kst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Rechte verbindingslijn 12">
            <a:extLst>
              <a:ext uri="{FF2B5EF4-FFF2-40B4-BE49-F238E27FC236}">
                <a16:creationId xmlns:a16="http://schemas.microsoft.com/office/drawing/2014/main" id="{EE4CBFDE-E0AF-42AA-B08A-6E0758DD623D}"/>
              </a:ext>
            </a:extLst>
          </p:cNvPr>
          <p:cNvCxnSpPr>
            <a:cxnSpLocks/>
          </p:cNvCxnSpPr>
          <p:nvPr userDrawn="1"/>
        </p:nvCxnSpPr>
        <p:spPr>
          <a:xfrm>
            <a:off x="571369" y="794944"/>
            <a:ext cx="388751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Tijdelijke aanduiding voor inhoud 2">
            <a:extLst>
              <a:ext uri="{FF2B5EF4-FFF2-40B4-BE49-F238E27FC236}">
                <a16:creationId xmlns:a16="http://schemas.microsoft.com/office/drawing/2014/main" id="{E15E0080-7F7A-4389-969B-F3C59CD4841B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571368" y="1825625"/>
            <a:ext cx="11071388" cy="4351338"/>
          </a:xfrm>
        </p:spPr>
        <p:txBody>
          <a:bodyPr>
            <a:normAutofit/>
          </a:bodyPr>
          <a:lstStyle>
            <a:lvl1pPr marL="228600" indent="-228600" algn="l">
              <a:lnSpc>
                <a:spcPct val="130000"/>
              </a:lnSpc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Ovo" panose="02020502070400060406" pitchFamily="18" charset="0"/>
              </a:defRPr>
            </a:lvl1pPr>
            <a:lvl2pPr marL="685800" indent="-228600" algn="l"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Ovo" panose="02020502070400060406" pitchFamily="18" charset="0"/>
              </a:defRPr>
            </a:lvl2pPr>
            <a:lvl3pPr marL="1143000" indent="-228600" algn="l"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Ovo" panose="02020502070400060406" pitchFamily="18" charset="0"/>
              </a:defRPr>
            </a:lvl3pPr>
            <a:lvl4pPr marL="1600200" indent="-228600" algn="l"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Ovo" panose="02020502070400060406" pitchFamily="18" charset="0"/>
              </a:defRPr>
            </a:lvl4pPr>
            <a:lvl5pPr marL="2057400" indent="-228600" algn="l"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Ovo" panose="02020502070400060406" pitchFamily="18" charset="0"/>
              </a:defRPr>
            </a:lvl5pPr>
          </a:lstStyle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885E5562-2618-4329-985B-FFDD5DAF27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6101" y="199386"/>
            <a:ext cx="10653343" cy="1191116"/>
          </a:xfrm>
        </p:spPr>
        <p:txBody>
          <a:bodyPr anchor="ctr">
            <a:normAutofit/>
          </a:bodyPr>
          <a:lstStyle>
            <a:lvl1pPr algn="l">
              <a:defRPr sz="3200" cap="none" baseline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nl-NL" dirty="0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7256829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62537" y="895862"/>
            <a:ext cx="3229463" cy="1068986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999" y="360000"/>
            <a:ext cx="6802538" cy="6138000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9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69833" y="2791409"/>
            <a:ext cx="6562168" cy="3393491"/>
          </a:xfrm>
          <a:prstGeom prst="roundRect">
            <a:avLst>
              <a:gd name="adj" fmla="val 2939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99220" y="3308685"/>
            <a:ext cx="5510129" cy="1447930"/>
          </a:xfrm>
        </p:spPr>
        <p:txBody>
          <a:bodyPr anchor="b"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99221" y="5241742"/>
            <a:ext cx="5510130" cy="244660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dirty="0"/>
              <a:t>Naam spreker | Plaats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EEA2768-3B92-4FC5-8ED3-7B1C505E87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99221" y="5520546"/>
            <a:ext cx="5510129" cy="158359"/>
          </a:xfrm>
        </p:spPr>
        <p:txBody>
          <a:bodyPr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0859A25-FE81-49D6-9D1C-B5F8BA4DC79E}" type="datetime4">
              <a:rPr lang="nl-NL" smtClean="0"/>
              <a:t>24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000" y="7315200"/>
            <a:ext cx="4114800" cy="15179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9402" y="7315200"/>
            <a:ext cx="284597" cy="15179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429492"/>
            <a:ext cx="112851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Titeldia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9999" y="3484712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999" y="2791409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3033" y="4492881"/>
            <a:ext cx="2080838" cy="2040266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80026" y="5188611"/>
            <a:ext cx="2783576" cy="1344536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596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9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8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 DIA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02538" y="895862"/>
            <a:ext cx="2689462" cy="890240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999" y="360000"/>
            <a:ext cx="6802538" cy="6138000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9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69833" y="2097089"/>
            <a:ext cx="6562168" cy="4087812"/>
          </a:xfrm>
          <a:prstGeom prst="roundRect">
            <a:avLst>
              <a:gd name="adj" fmla="val 2154"/>
            </a:avLst>
          </a:prstGeom>
          <a:solidFill>
            <a:schemeClr val="accent3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99220" y="2573811"/>
            <a:ext cx="5510129" cy="2182804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99221" y="5241742"/>
            <a:ext cx="5510130" cy="412932"/>
          </a:xfrm>
        </p:spPr>
        <p:txBody>
          <a:bodyPr anchor="t"/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dirty="0"/>
              <a:t>Subtitel | Naam spreker | Plaats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000" y="7315200"/>
            <a:ext cx="4114800" cy="15179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9402" y="7315200"/>
            <a:ext cx="284597" cy="15179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429492"/>
            <a:ext cx="298139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HOOFDSTUK DIA #1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3484712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2791409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3033" y="4492881"/>
            <a:ext cx="2080838" cy="2040266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80026" y="5188611"/>
            <a:ext cx="2783576" cy="1344536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8598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6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/>
      <p:bldP spid="8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 DIA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02538" y="895862"/>
            <a:ext cx="2689462" cy="890240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999" y="360000"/>
            <a:ext cx="6802538" cy="6138000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9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03757" y="2097089"/>
            <a:ext cx="5828243" cy="4087812"/>
          </a:xfrm>
          <a:prstGeom prst="roundRect">
            <a:avLst>
              <a:gd name="adj" fmla="val 2154"/>
            </a:avLst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21116" y="2573811"/>
            <a:ext cx="4788233" cy="2182804"/>
          </a:xfrm>
        </p:spPr>
        <p:txBody>
          <a:bodyPr anchor="b"/>
          <a:lstStyle>
            <a:lvl1pPr algn="l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21117" y="5241742"/>
            <a:ext cx="4788234" cy="412932"/>
          </a:xfrm>
        </p:spPr>
        <p:txBody>
          <a:bodyPr anchor="t"/>
          <a:lstStyle>
            <a:lvl1pPr marL="0" indent="0" algn="l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dirty="0"/>
              <a:t>Subtitel | Naam spreker | Plaats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000" y="7315200"/>
            <a:ext cx="4114800" cy="15179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9402" y="7315200"/>
            <a:ext cx="284597" cy="15179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429492"/>
            <a:ext cx="298139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HOOFDSTUK DIA #2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3484712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2791409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3033" y="4492881"/>
            <a:ext cx="2080838" cy="2040266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80026" y="5188611"/>
            <a:ext cx="2783576" cy="1344536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60186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6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/>
      <p:bldP spid="8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0B958-9951-47AD-93F8-500AA8A224BE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2168863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ALLEEN TITEL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2380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 | GEKLEURDE ACHTERGR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2">
            <a:extLst>
              <a:ext uri="{FF2B5EF4-FFF2-40B4-BE49-F238E27FC236}">
                <a16:creationId xmlns:a16="http://schemas.microsoft.com/office/drawing/2014/main" id="{79B2A038-8E48-A5E2-86D0-62519DAAD5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360000"/>
            <a:ext cx="11472000" cy="6137999"/>
          </a:xfrm>
          <a:prstGeom prst="roundRect">
            <a:avLst>
              <a:gd name="adj" fmla="val 1175"/>
            </a:avLst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8499FAE-5EA7-4B40-A63C-F4C8B2836B9E}" type="datetime4">
              <a:rPr lang="nl-NL" smtClean="0"/>
              <a:t>24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6856685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ALLEEN TITEL | GEKLEURDE ACHTERGROND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E8257B5F-EA21-6677-A7ED-BA6A378EBFC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AD459618-B169-A49E-45B5-7DC2268CCE3D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94BB9FA9-564A-945D-DCB5-5F0EDE36B4F7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4397CEFB-7433-2110-481D-952875392004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ACC85D20-10AB-01A8-9618-C28EB7CFB96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9932A462-BF5B-045E-DDA6-E7DBF8398386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73F931C6-D6D1-C8E3-83CD-DDCDD86A686C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EBFA785B-37F8-8222-51DE-C63D480AA2D9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EBFAD63-96C0-D0FF-4FC4-C8AFC0128C22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056E2D17-2C10-1D2A-B46B-DBCF3C2D736D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FDD30DAE-D4C2-0672-1736-0F26636E2049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45" name="Tijdelijke aanduiding voor tekst 44">
            <a:extLst>
              <a:ext uri="{FF2B5EF4-FFF2-40B4-BE49-F238E27FC236}">
                <a16:creationId xmlns:a16="http://schemas.microsoft.com/office/drawing/2014/main" id="{F086B405-9919-1770-CB94-6950726A96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7" name="Tijdelijke aanduiding voor tekst 46">
            <a:extLst>
              <a:ext uri="{FF2B5EF4-FFF2-40B4-BE49-F238E27FC236}">
                <a16:creationId xmlns:a16="http://schemas.microsoft.com/office/drawing/2014/main" id="{F6C6DDE8-CDE0-B176-FFE7-52F08D65EF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9" name="Tijdelijke aanduiding voor tekst 48">
            <a:extLst>
              <a:ext uri="{FF2B5EF4-FFF2-40B4-BE49-F238E27FC236}">
                <a16:creationId xmlns:a16="http://schemas.microsoft.com/office/drawing/2014/main" id="{C8CFFE35-C63E-C393-9A41-28CF9BF80A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76773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E9FB-7D95-4A13-BEF7-A6AE8CD2E337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76418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TEKST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2770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| GEKLEURDE ACHTERGR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2">
            <a:extLst>
              <a:ext uri="{FF2B5EF4-FFF2-40B4-BE49-F238E27FC236}">
                <a16:creationId xmlns:a16="http://schemas.microsoft.com/office/drawing/2014/main" id="{79B2A038-8E48-A5E2-86D0-62519DAAD5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360000"/>
            <a:ext cx="11472000" cy="6137999"/>
          </a:xfrm>
          <a:prstGeom prst="roundRect">
            <a:avLst>
              <a:gd name="adj" fmla="val 1175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>
            <a:lvl1pPr>
              <a:buClr>
                <a:schemeClr val="accent4"/>
              </a:buCl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  <a:lvl6pPr>
              <a:defRPr>
                <a:solidFill>
                  <a:schemeClr val="accent4"/>
                </a:solidFill>
              </a:defRPr>
            </a:lvl6pPr>
            <a:lvl7pPr>
              <a:buClr>
                <a:schemeClr val="accent4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4"/>
              </a:buCl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15C50-C66D-4C76-8C65-ED5E58E8785B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76418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TEKST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E8257B5F-EA21-6677-A7ED-BA6A378EBFC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AD459618-B169-A49E-45B5-7DC2268CCE3D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94BB9FA9-564A-945D-DCB5-5F0EDE36B4F7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4397CEFB-7433-2110-481D-952875392004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ACC85D20-10AB-01A8-9618-C28EB7CFB96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9932A462-BF5B-045E-DDA6-E7DBF8398386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73F931C6-D6D1-C8E3-83CD-DDCDD86A686C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EBFA785B-37F8-8222-51DE-C63D480AA2D9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EBFAD63-96C0-D0FF-4FC4-C8AFC0128C22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056E2D17-2C10-1D2A-B46B-DBCF3C2D736D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FDD30DAE-D4C2-0672-1736-0F26636E2049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CA9AE72D-4B8B-F9F7-8157-D4727F5773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40F0D1CF-8AE2-6538-07C5-31B1D6C67B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A1A4F5C-37A5-5925-A57A-061F4BADBA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441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1 PERS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jdelijke aanduiding voor tekst 22">
            <a:extLst>
              <a:ext uri="{FF2B5EF4-FFF2-40B4-BE49-F238E27FC236}">
                <a16:creationId xmlns:a16="http://schemas.microsoft.com/office/drawing/2014/main" id="{33E5A1F4-37D4-60A7-7F74-F3525309FB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360000"/>
            <a:ext cx="5578559" cy="5294670"/>
          </a:xfrm>
          <a:prstGeom prst="roundRect">
            <a:avLst>
              <a:gd name="adj" fmla="val 120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3909" y="2319560"/>
            <a:ext cx="4098090" cy="856611"/>
          </a:xfrm>
        </p:spPr>
        <p:txBody>
          <a:bodyPr/>
          <a:lstStyle/>
          <a:p>
            <a:r>
              <a:rPr lang="nl-NL" noProof="0" dirty="0"/>
              <a:t>Plaats de titel van de dia van max.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193909" y="3536171"/>
            <a:ext cx="4098090" cy="2130536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B4086-7E9D-4DAC-B255-1125474FA0F1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358565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1 PERSOON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90588" y="873125"/>
            <a:ext cx="5578559" cy="5624875"/>
          </a:xfrm>
          <a:prstGeom prst="roundRect">
            <a:avLst>
              <a:gd name="adj" fmla="val 1958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4" name="Tijdelijke aanduiding voor tekst 83">
            <a:extLst>
              <a:ext uri="{FF2B5EF4-FFF2-40B4-BE49-F238E27FC236}">
                <a16:creationId xmlns:a16="http://schemas.microsoft.com/office/drawing/2014/main" id="{02FD20DD-994B-3E9A-C4A7-91D869E1DF5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0588" y="3536172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7" name="Tijdelijke aanduiding voor tekst 86">
            <a:extLst>
              <a:ext uri="{FF2B5EF4-FFF2-40B4-BE49-F238E27FC236}">
                <a16:creationId xmlns:a16="http://schemas.microsoft.com/office/drawing/2014/main" id="{85182DE3-2E8D-861F-A1F4-4C583D8D8C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0588" y="4398491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4DE2F4B1-B613-7147-7C3E-C1CDD5ECC61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751407" y="5293953"/>
            <a:ext cx="445851" cy="1564052"/>
          </a:xfrm>
          <a:custGeom>
            <a:avLst/>
            <a:gdLst>
              <a:gd name="connsiteX0" fmla="*/ 0 w 445851"/>
              <a:gd name="connsiteY0" fmla="*/ 0 h 1564052"/>
              <a:gd name="connsiteX1" fmla="*/ 445851 w 445851"/>
              <a:gd name="connsiteY1" fmla="*/ 0 h 1564052"/>
              <a:gd name="connsiteX2" fmla="*/ 445851 w 445851"/>
              <a:gd name="connsiteY2" fmla="*/ 1564052 h 1564052"/>
              <a:gd name="connsiteX3" fmla="*/ 0 w 445851"/>
              <a:gd name="connsiteY3" fmla="*/ 1564052 h 156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851" h="1564052">
                <a:moveTo>
                  <a:pt x="0" y="0"/>
                </a:moveTo>
                <a:lnTo>
                  <a:pt x="445851" y="0"/>
                </a:lnTo>
                <a:lnTo>
                  <a:pt x="445851" y="1564052"/>
                </a:lnTo>
                <a:lnTo>
                  <a:pt x="0" y="1564052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866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  <p:bldP spid="84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9" grpId="0" animBg="1">
        <p:tmplLst>
          <p:tmpl>
            <p:tnLst>
              <p:par>
                <p:cTn presetID="2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1 PERSOON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tekst 22">
            <a:extLst>
              <a:ext uri="{FF2B5EF4-FFF2-40B4-BE49-F238E27FC236}">
                <a16:creationId xmlns:a16="http://schemas.microsoft.com/office/drawing/2014/main" id="{6CB14E22-B3BE-7EB8-8133-AD7113CE9AF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5941" y="886914"/>
            <a:ext cx="8377519" cy="3087773"/>
          </a:xfrm>
          <a:prstGeom prst="roundRect">
            <a:avLst>
              <a:gd name="adj" fmla="val 2465"/>
            </a:avLst>
          </a:prstGeom>
          <a:solidFill>
            <a:srgbClr val="FEDDE0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69389" y="1772854"/>
            <a:ext cx="3886568" cy="3890816"/>
          </a:xfrm>
          <a:prstGeom prst="roundRect">
            <a:avLst>
              <a:gd name="adj" fmla="val 195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362234" y="2553939"/>
            <a:ext cx="4830344" cy="1866599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B4086-7E9D-4DAC-B255-1125474FA0F1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786567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1 PERSOON #2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4" name="Tijdelijke aanduiding voor tekst 83">
            <a:extLst>
              <a:ext uri="{FF2B5EF4-FFF2-40B4-BE49-F238E27FC236}">
                <a16:creationId xmlns:a16="http://schemas.microsoft.com/office/drawing/2014/main" id="{02FD20DD-994B-3E9A-C4A7-91D869E1DF5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5941" y="3521113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7" name="Tijdelijke aanduiding voor tekst 86">
            <a:extLst>
              <a:ext uri="{FF2B5EF4-FFF2-40B4-BE49-F238E27FC236}">
                <a16:creationId xmlns:a16="http://schemas.microsoft.com/office/drawing/2014/main" id="{85182DE3-2E8D-861F-A1F4-4C583D8D8C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5941" y="4383432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4DE2F4B1-B613-7147-7C3E-C1CDD5ECC61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756760" y="5278894"/>
            <a:ext cx="445851" cy="1564052"/>
          </a:xfrm>
          <a:custGeom>
            <a:avLst/>
            <a:gdLst>
              <a:gd name="connsiteX0" fmla="*/ 0 w 445851"/>
              <a:gd name="connsiteY0" fmla="*/ 0 h 1564052"/>
              <a:gd name="connsiteX1" fmla="*/ 445851 w 445851"/>
              <a:gd name="connsiteY1" fmla="*/ 0 h 1564052"/>
              <a:gd name="connsiteX2" fmla="*/ 445851 w 445851"/>
              <a:gd name="connsiteY2" fmla="*/ 1564052 h 1564052"/>
              <a:gd name="connsiteX3" fmla="*/ 0 w 445851"/>
              <a:gd name="connsiteY3" fmla="*/ 1564052 h 156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851" h="1564052">
                <a:moveTo>
                  <a:pt x="0" y="0"/>
                </a:moveTo>
                <a:lnTo>
                  <a:pt x="445851" y="0"/>
                </a:lnTo>
                <a:lnTo>
                  <a:pt x="445851" y="1564052"/>
                </a:lnTo>
                <a:lnTo>
                  <a:pt x="0" y="1564052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2" name="Tijdelijke aanduiding voor verticale tekst 2">
            <a:extLst>
              <a:ext uri="{FF2B5EF4-FFF2-40B4-BE49-F238E27FC236}">
                <a16:creationId xmlns:a16="http://schemas.microsoft.com/office/drawing/2014/main" id="{9458D784-5167-3DAD-B5EC-B5AA884EAF4E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1362234" y="1193152"/>
            <a:ext cx="4098090" cy="564211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234" y="1772854"/>
            <a:ext cx="4830344" cy="623125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nl-NL" noProof="0"/>
              <a:t>Voornaam + Achternaam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3656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4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9" grpId="0" animBg="1">
        <p:tmplLst>
          <p:tmpl>
            <p:tnLst>
              <p:par>
                <p:cTn presetID="2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2 MEN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tekst 22">
            <a:extLst>
              <a:ext uri="{FF2B5EF4-FFF2-40B4-BE49-F238E27FC236}">
                <a16:creationId xmlns:a16="http://schemas.microsoft.com/office/drawing/2014/main" id="{92CC53C0-7DCD-4019-D663-C9451418A5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74335" y="360001"/>
            <a:ext cx="7357665" cy="3956002"/>
          </a:xfrm>
          <a:prstGeom prst="roundRect">
            <a:avLst>
              <a:gd name="adj" fmla="val 1763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873125"/>
            <a:ext cx="3214335" cy="1790969"/>
          </a:xfrm>
        </p:spPr>
        <p:txBody>
          <a:bodyPr anchor="t"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3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E2802-50B8-41EC-B8FD-9619F7CF03A7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137351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2 MENSEN</a:t>
            </a:r>
          </a:p>
        </p:txBody>
      </p:sp>
      <p:sp>
        <p:nvSpPr>
          <p:cNvPr id="3" name="Tijdelijke aanduiding voor afbeelding 16">
            <a:extLst>
              <a:ext uri="{FF2B5EF4-FFF2-40B4-BE49-F238E27FC236}">
                <a16:creationId xmlns:a16="http://schemas.microsoft.com/office/drawing/2014/main" id="{D771A336-D896-4DB2-C13D-D76ADF1EBB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81001" y="1625742"/>
            <a:ext cx="2960593" cy="3007491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grpSp>
        <p:nvGrpSpPr>
          <p:cNvPr id="16" name="GRID" hidden="1">
            <a:extLst>
              <a:ext uri="{FF2B5EF4-FFF2-40B4-BE49-F238E27FC236}">
                <a16:creationId xmlns:a16="http://schemas.microsoft.com/office/drawing/2014/main" id="{187BD70F-43D8-DF21-0DA9-EEFB418F73B8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CA830A9A-C9AD-A9A9-C488-19F22B536867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F79F48E1-3E24-3A80-A5B7-5F30D4DFC07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D3397916-A7E3-1A35-2963-4155EA621437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FD11298E-C06D-F20D-44EC-D4A6B10602E9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7B3CFA3-06F0-9CCA-A130-882A31EF5B20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7AC6291F-FFB2-78F0-D515-DD4037AE503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13E35E0D-3AE7-7605-2A0E-FA3BFCE49181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C865D2B8-2108-2CA6-1A74-59E3F2157B43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13FD033B-EFD4-CE51-084F-09FA4C42D28E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30D703DC-8B0C-33E6-52C5-E3AE4935CBB8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9514FEE0-8A55-E618-6CEB-9B5AA3CE07AB}"/>
                </a:ext>
              </a:extLst>
            </p:cNvPr>
            <p:cNvSpPr/>
            <p:nvPr userDrawn="1"/>
          </p:nvSpPr>
          <p:spPr>
            <a:xfrm>
              <a:off x="4474335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8" name="Tijdelijke aanduiding voor afbeelding 16">
            <a:extLst>
              <a:ext uri="{FF2B5EF4-FFF2-40B4-BE49-F238E27FC236}">
                <a16:creationId xmlns:a16="http://schemas.microsoft.com/office/drawing/2014/main" id="{89EA036B-A2C6-56CC-B333-4C7E0C390E3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348757" y="1625742"/>
            <a:ext cx="2960593" cy="3007491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9" name="Tijdelijke aanduiding voor tekst 28">
            <a:extLst>
              <a:ext uri="{FF2B5EF4-FFF2-40B4-BE49-F238E27FC236}">
                <a16:creationId xmlns:a16="http://schemas.microsoft.com/office/drawing/2014/main" id="{1D5C6132-6B4B-6A06-989D-621F37CFC7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69775" y="2688793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0" name="Tijdelijke aanduiding voor tekst 29">
            <a:extLst>
              <a:ext uri="{FF2B5EF4-FFF2-40B4-BE49-F238E27FC236}">
                <a16:creationId xmlns:a16="http://schemas.microsoft.com/office/drawing/2014/main" id="{517D874F-3E85-A427-2C23-547517696C4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69775" y="3551112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5247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/>
      <p:bldP spid="28" grpId="0" animBg="1"/>
      <p:bldP spid="29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2 MENSEN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22">
            <a:extLst>
              <a:ext uri="{FF2B5EF4-FFF2-40B4-BE49-F238E27FC236}">
                <a16:creationId xmlns:a16="http://schemas.microsoft.com/office/drawing/2014/main" id="{0884D99F-34FE-5058-8DF4-D11B2285B4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03167" y="3216748"/>
            <a:ext cx="3138833" cy="3207798"/>
          </a:xfrm>
          <a:prstGeom prst="roundRect">
            <a:avLst>
              <a:gd name="adj" fmla="val 2038"/>
            </a:avLst>
          </a:prstGeom>
          <a:solidFill>
            <a:srgbClr val="FDDCDE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tekst 22">
            <a:extLst>
              <a:ext uri="{FF2B5EF4-FFF2-40B4-BE49-F238E27FC236}">
                <a16:creationId xmlns:a16="http://schemas.microsoft.com/office/drawing/2014/main" id="{6FEEEBD7-FAF3-62E4-B9DB-B08F176568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4999" y="1046909"/>
            <a:ext cx="3138833" cy="3207798"/>
          </a:xfrm>
          <a:prstGeom prst="roundRect">
            <a:avLst>
              <a:gd name="adj" fmla="val 203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4438064"/>
            <a:ext cx="6770800" cy="1211583"/>
          </a:xfrm>
        </p:spPr>
        <p:txBody>
          <a:bodyPr anchor="b"/>
          <a:lstStyle>
            <a:lvl1pPr>
              <a:defRPr/>
            </a:lvl1pPr>
          </a:lstStyle>
          <a:p>
            <a:r>
              <a:rPr lang="nl-NL" noProof="0"/>
              <a:t>Even voorstellen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E2802-50B8-41EC-B8FD-9619F7CF03A7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565352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2 MENSEN #2</a:t>
            </a:r>
          </a:p>
        </p:txBody>
      </p:sp>
      <p:sp>
        <p:nvSpPr>
          <p:cNvPr id="3" name="Tijdelijke aanduiding voor afbeelding 16">
            <a:extLst>
              <a:ext uri="{FF2B5EF4-FFF2-40B4-BE49-F238E27FC236}">
                <a16:creationId xmlns:a16="http://schemas.microsoft.com/office/drawing/2014/main" id="{D771A336-D896-4DB2-C13D-D76ADF1EBB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4022" y="873125"/>
            <a:ext cx="2960593" cy="3007491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grpSp>
        <p:nvGrpSpPr>
          <p:cNvPr id="16" name="GRID" hidden="1">
            <a:extLst>
              <a:ext uri="{FF2B5EF4-FFF2-40B4-BE49-F238E27FC236}">
                <a16:creationId xmlns:a16="http://schemas.microsoft.com/office/drawing/2014/main" id="{187BD70F-43D8-DF21-0DA9-EEFB418F73B8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CA830A9A-C9AD-A9A9-C488-19F22B536867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F79F48E1-3E24-3A80-A5B7-5F30D4DFC07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D3397916-A7E3-1A35-2963-4155EA621437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FD11298E-C06D-F20D-44EC-D4A6B10602E9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7B3CFA3-06F0-9CCA-A130-882A31EF5B20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7AC6291F-FFB2-78F0-D515-DD4037AE503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13E35E0D-3AE7-7605-2A0E-FA3BFCE49181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C865D2B8-2108-2CA6-1A74-59E3F2157B43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13FD033B-EFD4-CE51-084F-09FA4C42D28E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30D703DC-8B0C-33E6-52C5-E3AE4935CBB8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9514FEE0-8A55-E618-6CEB-9B5AA3CE07AB}"/>
                </a:ext>
              </a:extLst>
            </p:cNvPr>
            <p:cNvSpPr/>
            <p:nvPr userDrawn="1"/>
          </p:nvSpPr>
          <p:spPr>
            <a:xfrm>
              <a:off x="4474335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8" name="Tijdelijke aanduiding voor afbeelding 16">
            <a:extLst>
              <a:ext uri="{FF2B5EF4-FFF2-40B4-BE49-F238E27FC236}">
                <a16:creationId xmlns:a16="http://schemas.microsoft.com/office/drawing/2014/main" id="{89EA036B-A2C6-56CC-B333-4C7E0C390E3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348757" y="2655639"/>
            <a:ext cx="2960593" cy="3007491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1852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/>
      <p:bldP spid="28" grpId="0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5 MEN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tekst 22">
            <a:extLst>
              <a:ext uri="{FF2B5EF4-FFF2-40B4-BE49-F238E27FC236}">
                <a16:creationId xmlns:a16="http://schemas.microsoft.com/office/drawing/2014/main" id="{92CC53C0-7DCD-4019-D663-C9451418A5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3801978"/>
            <a:ext cx="11471999" cy="2696021"/>
          </a:xfrm>
          <a:prstGeom prst="roundRect">
            <a:avLst>
              <a:gd name="adj" fmla="val 3588"/>
            </a:avLst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845E2802-50B8-41EC-B8FD-9619F7CF03A7}" type="datetime4">
              <a:rPr lang="nl-NL" smtClean="0"/>
              <a:pPr/>
              <a:t>24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137351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5 MENSEN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" name="Tijdelijke aanduiding voor afbeelding 16">
            <a:extLst>
              <a:ext uri="{FF2B5EF4-FFF2-40B4-BE49-F238E27FC236}">
                <a16:creationId xmlns:a16="http://schemas.microsoft.com/office/drawing/2014/main" id="{D771A336-D896-4DB2-C13D-D76ADF1EBB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0000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1" name="Tijdelijke aanduiding voor afbeelding 16">
            <a:extLst>
              <a:ext uri="{FF2B5EF4-FFF2-40B4-BE49-F238E27FC236}">
                <a16:creationId xmlns:a16="http://schemas.microsoft.com/office/drawing/2014/main" id="{A6491C10-8F42-7855-D906-8A37F8AE2AC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059346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2" name="Tijdelijke aanduiding voor afbeelding 16">
            <a:extLst>
              <a:ext uri="{FF2B5EF4-FFF2-40B4-BE49-F238E27FC236}">
                <a16:creationId xmlns:a16="http://schemas.microsoft.com/office/drawing/2014/main" id="{E7F60014-37AB-7AA6-B40D-18A8FBB54EF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218692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id="{ACCF311F-B895-72C3-3503-53424702A3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378038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4" name="Tijdelijke aanduiding voor afbeelding 16">
            <a:extLst>
              <a:ext uri="{FF2B5EF4-FFF2-40B4-BE49-F238E27FC236}">
                <a16:creationId xmlns:a16="http://schemas.microsoft.com/office/drawing/2014/main" id="{73D2F6B1-539B-62C5-DBB4-C87EB74A71C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537384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</p:spTree>
    <p:extLst>
      <p:ext uri="{BB962C8B-B14F-4D97-AF65-F5344CB8AC3E}">
        <p14:creationId xmlns:p14="http://schemas.microsoft.com/office/powerpoint/2010/main" val="3740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 |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900000"/>
            <a:ext cx="4836000" cy="856611"/>
          </a:xfrm>
        </p:spPr>
        <p:txBody>
          <a:bodyPr/>
          <a:lstStyle/>
          <a:p>
            <a:r>
              <a:rPr lang="nl-NL" noProof="0" dirty="0"/>
              <a:t>Plaats de titel van de dia van max.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900000" y="2116611"/>
            <a:ext cx="4836000" cy="3538064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8E25A-DC43-413C-91D0-3990AB595891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3859839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TEKST + AFBEELDING | M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56000" y="360000"/>
            <a:ext cx="5376000" cy="6138000"/>
          </a:xfrm>
          <a:prstGeom prst="roundRect">
            <a:avLst>
              <a:gd name="adj" fmla="val 868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8058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498FE52C-BAD0-FCCA-6C09-AF582B5634D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1580" y="1"/>
            <a:ext cx="4716000" cy="1410404"/>
          </a:xfrm>
          <a:custGeom>
            <a:avLst/>
            <a:gdLst>
              <a:gd name="connsiteX0" fmla="*/ 0 w 5590349"/>
              <a:gd name="connsiteY0" fmla="*/ 0 h 1410404"/>
              <a:gd name="connsiteX1" fmla="*/ 5590349 w 5590349"/>
              <a:gd name="connsiteY1" fmla="*/ 0 h 1410404"/>
              <a:gd name="connsiteX2" fmla="*/ 5590349 w 5590349"/>
              <a:gd name="connsiteY2" fmla="*/ 1329456 h 1410404"/>
              <a:gd name="connsiteX3" fmla="*/ 5509401 w 5590349"/>
              <a:gd name="connsiteY3" fmla="*/ 1410404 h 1410404"/>
              <a:gd name="connsiteX4" fmla="*/ 4633342 w 5590349"/>
              <a:gd name="connsiteY4" fmla="*/ 1410404 h 1410404"/>
              <a:gd name="connsiteX5" fmla="*/ 957007 w 5590349"/>
              <a:gd name="connsiteY5" fmla="*/ 1410404 h 1410404"/>
              <a:gd name="connsiteX6" fmla="*/ 80948 w 5590349"/>
              <a:gd name="connsiteY6" fmla="*/ 1410404 h 1410404"/>
              <a:gd name="connsiteX7" fmla="*/ 0 w 5590349"/>
              <a:gd name="connsiteY7" fmla="*/ 1329456 h 1410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90349" h="1410404">
                <a:moveTo>
                  <a:pt x="0" y="0"/>
                </a:moveTo>
                <a:lnTo>
                  <a:pt x="5590349" y="0"/>
                </a:lnTo>
                <a:lnTo>
                  <a:pt x="5590349" y="1329456"/>
                </a:lnTo>
                <a:cubicBezTo>
                  <a:pt x="5590349" y="1374162"/>
                  <a:pt x="5554107" y="1410404"/>
                  <a:pt x="5509401" y="1410404"/>
                </a:cubicBezTo>
                <a:lnTo>
                  <a:pt x="4633342" y="1410404"/>
                </a:lnTo>
                <a:lnTo>
                  <a:pt x="957007" y="1410404"/>
                </a:lnTo>
                <a:lnTo>
                  <a:pt x="80948" y="1410404"/>
                </a:lnTo>
                <a:cubicBezTo>
                  <a:pt x="36242" y="1410404"/>
                  <a:pt x="0" y="1374162"/>
                  <a:pt x="0" y="1329456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afbeelding 16">
            <a:extLst>
              <a:ext uri="{FF2B5EF4-FFF2-40B4-BE49-F238E27FC236}">
                <a16:creationId xmlns:a16="http://schemas.microsoft.com/office/drawing/2014/main" id="{634DBDA6-0AF2-2862-D37B-CE633F4EEE5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717200" y="360000"/>
            <a:ext cx="4114800" cy="6138000"/>
          </a:xfrm>
          <a:prstGeom prst="roundRect">
            <a:avLst>
              <a:gd name="adj" fmla="val 1134"/>
            </a:avLst>
          </a:prstGeom>
          <a:solidFill>
            <a:schemeClr val="bg1">
              <a:lumMod val="95000"/>
            </a:schemeClr>
          </a:solidFill>
        </p:spPr>
        <p:txBody>
          <a:bodyPr lIns="396000" tIns="0" rIns="39600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4" name="Tijdelijke aanduiding voor tekst 28">
            <a:extLst>
              <a:ext uri="{FF2B5EF4-FFF2-40B4-BE49-F238E27FC236}">
                <a16:creationId xmlns:a16="http://schemas.microsoft.com/office/drawing/2014/main" id="{D0D4F3A1-26B8-BFD7-1969-67B33587103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10530" y="4765137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5" name="Tijdelijke aanduiding voor tekst 29">
            <a:extLst>
              <a:ext uri="{FF2B5EF4-FFF2-40B4-BE49-F238E27FC236}">
                <a16:creationId xmlns:a16="http://schemas.microsoft.com/office/drawing/2014/main" id="{CFD65E28-DD5A-157F-21E2-3E9EB4B4557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10530" y="5627456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900000" y="1765528"/>
            <a:ext cx="5291930" cy="3889147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8E25A-DC43-413C-91D0-3990AB595891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1038361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TAKEN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6AD782E-C9BB-ECE9-CD94-F20E883BB5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98900" y="487370"/>
            <a:ext cx="3407254" cy="520791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Taak</a:t>
            </a:r>
          </a:p>
        </p:txBody>
      </p:sp>
    </p:spTree>
    <p:extLst>
      <p:ext uri="{BB962C8B-B14F-4D97-AF65-F5344CB8AC3E}">
        <p14:creationId xmlns:p14="http://schemas.microsoft.com/office/powerpoint/2010/main" val="1279740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0" y="360000"/>
            <a:ext cx="11472000" cy="6138000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1" name="Tijdelijke aanduiding voor tekst 22">
            <a:extLst>
              <a:ext uri="{FF2B5EF4-FFF2-40B4-BE49-F238E27FC236}">
                <a16:creationId xmlns:a16="http://schemas.microsoft.com/office/drawing/2014/main" id="{C7C4F660-71D7-AB3F-0342-4E8EBA7AE0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1579" y="-96252"/>
            <a:ext cx="6436895" cy="2201278"/>
          </a:xfrm>
          <a:prstGeom prst="roundRect">
            <a:avLst>
              <a:gd name="adj" fmla="val 3486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1" y="900000"/>
            <a:ext cx="5777526" cy="8566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de titel van de dia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76418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TEKST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43065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0" y="360000"/>
            <a:ext cx="11472000" cy="6138000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2000548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Afbeelding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42286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AG 2X +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95998" y="360000"/>
            <a:ext cx="4836002" cy="5294675"/>
          </a:xfrm>
          <a:prstGeom prst="roundRect">
            <a:avLst>
              <a:gd name="adj" fmla="val 868"/>
            </a:avLst>
          </a:prstGeom>
          <a:solidFill>
            <a:schemeClr val="bg1">
              <a:lumMod val="95000"/>
            </a:schemeClr>
          </a:solidFill>
        </p:spPr>
        <p:txBody>
          <a:bodyPr lIns="1620000" tIns="0" rIns="162000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3" name="Tijdelijke aanduiding voor tekst 22">
            <a:extLst>
              <a:ext uri="{FF2B5EF4-FFF2-40B4-BE49-F238E27FC236}">
                <a16:creationId xmlns:a16="http://schemas.microsoft.com/office/drawing/2014/main" id="{E775E1DE-55F8-BA63-D7F0-A22C0E25EA2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1" y="4499811"/>
            <a:ext cx="7424431" cy="1998187"/>
          </a:xfrm>
          <a:prstGeom prst="roundRect">
            <a:avLst>
              <a:gd name="adj" fmla="val 4489"/>
            </a:avLst>
          </a:prstGeom>
          <a:solidFill>
            <a:srgbClr val="E6F2F8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4" name="Tijdelijke aanduiding voor verticale tekst 2">
            <a:extLst>
              <a:ext uri="{FF2B5EF4-FFF2-40B4-BE49-F238E27FC236}">
                <a16:creationId xmlns:a16="http://schemas.microsoft.com/office/drawing/2014/main" id="{D52F8A3E-24E5-4834-C88B-D18B7CA54503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1443789" y="4812130"/>
            <a:ext cx="5931569" cy="842545"/>
          </a:xfrm>
        </p:spPr>
        <p:txBody>
          <a:bodyPr vert="horz" anchor="ctr"/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 dirty="0"/>
              <a:t>Vraag</a:t>
            </a:r>
          </a:p>
        </p:txBody>
      </p:sp>
      <p:sp>
        <p:nvSpPr>
          <p:cNvPr id="8" name="Tijdelijke aanduiding voor tekst 22">
            <a:extLst>
              <a:ext uri="{FF2B5EF4-FFF2-40B4-BE49-F238E27FC236}">
                <a16:creationId xmlns:a16="http://schemas.microsoft.com/office/drawing/2014/main" id="{556D937C-F974-7E8E-4DC8-08E38714F2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2935704"/>
            <a:ext cx="7424431" cy="1419726"/>
          </a:xfrm>
          <a:prstGeom prst="roundRect">
            <a:avLst>
              <a:gd name="adj" fmla="val 4748"/>
            </a:avLst>
          </a:prstGeom>
          <a:solidFill>
            <a:srgbClr val="FFF4B9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900000"/>
            <a:ext cx="5380484" cy="856611"/>
          </a:xfrm>
        </p:spPr>
        <p:txBody>
          <a:bodyPr/>
          <a:lstStyle/>
          <a:p>
            <a:r>
              <a:rPr lang="nl-NL" noProof="0" dirty="0"/>
              <a:t>Plaats de titel van de dia van max.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8E25A-DC43-413C-91D0-3990AB595891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3912738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VRAAG 2X + AFBEELDING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verticale tekst 2">
            <a:extLst>
              <a:ext uri="{FF2B5EF4-FFF2-40B4-BE49-F238E27FC236}">
                <a16:creationId xmlns:a16="http://schemas.microsoft.com/office/drawing/2014/main" id="{772A205B-E635-EB94-6F04-62A365CFFA94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1443789" y="3224295"/>
            <a:ext cx="5931569" cy="842545"/>
          </a:xfrm>
        </p:spPr>
        <p:txBody>
          <a:bodyPr vert="horz" anchor="ctr"/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12" name="Tijdelijke aanduiding voor verticale tekst 2">
            <a:extLst>
              <a:ext uri="{FF2B5EF4-FFF2-40B4-BE49-F238E27FC236}">
                <a16:creationId xmlns:a16="http://schemas.microsoft.com/office/drawing/2014/main" id="{6077E61C-B248-B4BD-11E0-7647D5C38AEF}"/>
              </a:ext>
            </a:extLst>
          </p:cNvPr>
          <p:cNvSpPr>
            <a:spLocks noGrp="1"/>
          </p:cNvSpPr>
          <p:nvPr>
            <p:ph type="body" orient="vert" idx="19" hasCustomPrompt="1"/>
          </p:nvPr>
        </p:nvSpPr>
        <p:spPr>
          <a:xfrm>
            <a:off x="899999" y="2093888"/>
            <a:ext cx="5380485" cy="622884"/>
          </a:xfrm>
        </p:spPr>
        <p:txBody>
          <a:bodyPr vert="horz"/>
          <a:lstStyle>
            <a:lvl1pPr marL="0" indent="0">
              <a:buNone/>
              <a:defRPr sz="1400" b="1">
                <a:solidFill>
                  <a:schemeClr val="accent1"/>
                </a:solidFill>
              </a:defRPr>
            </a:lvl1pPr>
            <a:lvl2pPr>
              <a:defRPr sz="1400"/>
            </a:lvl2pPr>
            <a:lvl3pPr marL="355600" indent="0">
              <a:buNone/>
              <a:defRPr sz="1200"/>
            </a:lvl3pPr>
            <a:lvl4pPr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noProof="0" dirty="0"/>
              <a:t>Inleiding</a:t>
            </a:r>
          </a:p>
        </p:txBody>
      </p:sp>
    </p:spTree>
    <p:extLst>
      <p:ext uri="{BB962C8B-B14F-4D97-AF65-F5344CB8AC3E}">
        <p14:creationId xmlns:p14="http://schemas.microsoft.com/office/powerpoint/2010/main" val="94980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GEN 4X +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0" y="360000"/>
            <a:ext cx="11472000" cy="3249474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lIns="4860000" tIns="0" bIns="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het pictogram hiernaast om een afbeelding in te voegen</a:t>
            </a:r>
          </a:p>
        </p:txBody>
      </p:sp>
      <p:sp>
        <p:nvSpPr>
          <p:cNvPr id="21" name="Tijdelijke aanduiding voor tekst 22">
            <a:extLst>
              <a:ext uri="{FF2B5EF4-FFF2-40B4-BE49-F238E27FC236}">
                <a16:creationId xmlns:a16="http://schemas.microsoft.com/office/drawing/2014/main" id="{C7C4F660-71D7-AB3F-0342-4E8EBA7AE0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1580" y="-96254"/>
            <a:ext cx="4714290" cy="2322096"/>
          </a:xfrm>
          <a:prstGeom prst="roundRect">
            <a:avLst>
              <a:gd name="adj" fmla="val 3486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371029"/>
            <a:ext cx="4114800" cy="4234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de titel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117922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VRAGEN 4X + AFBEELDING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39648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" name="Tijdelijke aanduiding voor tekst 22">
            <a:extLst>
              <a:ext uri="{FF2B5EF4-FFF2-40B4-BE49-F238E27FC236}">
                <a16:creationId xmlns:a16="http://schemas.microsoft.com/office/drawing/2014/main" id="{2C6864C9-35CD-FAA7-F27A-50E3651DEE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1579" y="2935703"/>
            <a:ext cx="3159020" cy="2718971"/>
          </a:xfrm>
          <a:prstGeom prst="roundRect">
            <a:avLst>
              <a:gd name="adj" fmla="val 474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5" name="Tijdelijke aanduiding voor verticale tekst 2">
            <a:extLst>
              <a:ext uri="{FF2B5EF4-FFF2-40B4-BE49-F238E27FC236}">
                <a16:creationId xmlns:a16="http://schemas.microsoft.com/office/drawing/2014/main" id="{D099D3DB-C546-67B1-456C-836D68A59E58}"/>
              </a:ext>
            </a:extLst>
          </p:cNvPr>
          <p:cNvSpPr>
            <a:spLocks noGrp="1"/>
          </p:cNvSpPr>
          <p:nvPr>
            <p:ph type="body" orient="vert" idx="19" hasCustomPrompt="1"/>
          </p:nvPr>
        </p:nvSpPr>
        <p:spPr>
          <a:xfrm>
            <a:off x="904048" y="3814011"/>
            <a:ext cx="2585110" cy="1588168"/>
          </a:xfrm>
        </p:spPr>
        <p:txBody>
          <a:bodyPr vert="horz" anchor="t"/>
          <a:lstStyle>
            <a:lvl1pPr marL="0" indent="0" algn="ctr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38" name="Tijdelijke aanduiding voor tekst 22">
            <a:extLst>
              <a:ext uri="{FF2B5EF4-FFF2-40B4-BE49-F238E27FC236}">
                <a16:creationId xmlns:a16="http://schemas.microsoft.com/office/drawing/2014/main" id="{4DA0667C-A400-6B38-3012-1F986EEDC47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98064" y="2935703"/>
            <a:ext cx="2363002" cy="2718971"/>
          </a:xfrm>
          <a:prstGeom prst="roundRect">
            <a:avLst>
              <a:gd name="adj" fmla="val 4748"/>
            </a:avLst>
          </a:prstGeom>
          <a:solidFill>
            <a:srgbClr val="FDDCDE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9" name="Tijdelijke aanduiding voor verticale tekst 2">
            <a:extLst>
              <a:ext uri="{FF2B5EF4-FFF2-40B4-BE49-F238E27FC236}">
                <a16:creationId xmlns:a16="http://schemas.microsoft.com/office/drawing/2014/main" id="{640CD5AF-E237-11F8-C139-4F3589241E8B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4275389" y="3814011"/>
            <a:ext cx="1813059" cy="1588168"/>
          </a:xfrm>
        </p:spPr>
        <p:txBody>
          <a:bodyPr vert="horz" anchor="t"/>
          <a:lstStyle>
            <a:lvl1pPr marL="0" indent="0" algn="ctr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40" name="Tijdelijke aanduiding voor tekst 22">
            <a:extLst>
              <a:ext uri="{FF2B5EF4-FFF2-40B4-BE49-F238E27FC236}">
                <a16:creationId xmlns:a16="http://schemas.microsoft.com/office/drawing/2014/main" id="{30874DEA-D084-DB64-6BAF-0CF9E54297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98531" y="2935703"/>
            <a:ext cx="2363002" cy="2718971"/>
          </a:xfrm>
          <a:prstGeom prst="roundRect">
            <a:avLst>
              <a:gd name="adj" fmla="val 4748"/>
            </a:avLst>
          </a:prstGeom>
          <a:solidFill>
            <a:srgbClr val="FFF4B9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1" name="Tijdelijke aanduiding voor verticale tekst 2">
            <a:extLst>
              <a:ext uri="{FF2B5EF4-FFF2-40B4-BE49-F238E27FC236}">
                <a16:creationId xmlns:a16="http://schemas.microsoft.com/office/drawing/2014/main" id="{DF779DA0-186A-C1D6-8C98-9C07EAF3EC02}"/>
              </a:ext>
            </a:extLst>
          </p:cNvPr>
          <p:cNvSpPr>
            <a:spLocks noGrp="1"/>
          </p:cNvSpPr>
          <p:nvPr>
            <p:ph type="body" orient="vert" idx="23" hasCustomPrompt="1"/>
          </p:nvPr>
        </p:nvSpPr>
        <p:spPr>
          <a:xfrm>
            <a:off x="6873503" y="3814011"/>
            <a:ext cx="1813059" cy="1588168"/>
          </a:xfrm>
        </p:spPr>
        <p:txBody>
          <a:bodyPr vert="horz" anchor="t"/>
          <a:lstStyle>
            <a:lvl1pPr marL="0" indent="0" algn="ctr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42" name="Tijdelijke aanduiding voor tekst 22">
            <a:extLst>
              <a:ext uri="{FF2B5EF4-FFF2-40B4-BE49-F238E27FC236}">
                <a16:creationId xmlns:a16="http://schemas.microsoft.com/office/drawing/2014/main" id="{B6973C85-2D76-CEB6-20A9-3F8EFCBBEDA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98998" y="2935703"/>
            <a:ext cx="2363002" cy="2718971"/>
          </a:xfrm>
          <a:prstGeom prst="roundRect">
            <a:avLst>
              <a:gd name="adj" fmla="val 4748"/>
            </a:avLst>
          </a:prstGeom>
          <a:solidFill>
            <a:srgbClr val="E6F2F8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3" name="Tijdelijke aanduiding voor verticale tekst 2">
            <a:extLst>
              <a:ext uri="{FF2B5EF4-FFF2-40B4-BE49-F238E27FC236}">
                <a16:creationId xmlns:a16="http://schemas.microsoft.com/office/drawing/2014/main" id="{CDC95382-ECCE-4929-6235-F96FAB6CCD32}"/>
              </a:ext>
            </a:extLst>
          </p:cNvPr>
          <p:cNvSpPr>
            <a:spLocks noGrp="1"/>
          </p:cNvSpPr>
          <p:nvPr>
            <p:ph type="body" orient="vert" idx="25" hasCustomPrompt="1"/>
          </p:nvPr>
        </p:nvSpPr>
        <p:spPr>
          <a:xfrm>
            <a:off x="9473970" y="3814011"/>
            <a:ext cx="1813059" cy="1588168"/>
          </a:xfrm>
        </p:spPr>
        <p:txBody>
          <a:bodyPr vert="horz" anchor="t"/>
          <a:lstStyle>
            <a:lvl1pPr marL="0" indent="0" algn="ctr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44" name="Tijdelijke aanduiding voor verticale tekst 2">
            <a:extLst>
              <a:ext uri="{FF2B5EF4-FFF2-40B4-BE49-F238E27FC236}">
                <a16:creationId xmlns:a16="http://schemas.microsoft.com/office/drawing/2014/main" id="{8D7E6217-FD94-8DB0-24A9-888B1B33BD1C}"/>
              </a:ext>
            </a:extLst>
          </p:cNvPr>
          <p:cNvSpPr>
            <a:spLocks noGrp="1"/>
          </p:cNvSpPr>
          <p:nvPr>
            <p:ph type="body" orient="vert" idx="26" hasCustomPrompt="1"/>
          </p:nvPr>
        </p:nvSpPr>
        <p:spPr>
          <a:xfrm>
            <a:off x="899999" y="1022450"/>
            <a:ext cx="4114801" cy="866742"/>
          </a:xfrm>
        </p:spPr>
        <p:txBody>
          <a:bodyPr vert="horz"/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  <a:lvl2pPr>
              <a:defRPr sz="1400"/>
            </a:lvl2pPr>
            <a:lvl3pPr marL="355600" indent="0">
              <a:buNone/>
              <a:defRPr sz="1200"/>
            </a:lvl3pPr>
            <a:lvl4pPr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noProof="0" dirty="0"/>
              <a:t>Inleiding</a:t>
            </a:r>
          </a:p>
        </p:txBody>
      </p:sp>
    </p:spTree>
    <p:extLst>
      <p:ext uri="{BB962C8B-B14F-4D97-AF65-F5344CB8AC3E}">
        <p14:creationId xmlns:p14="http://schemas.microsoft.com/office/powerpoint/2010/main" val="342743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chiefw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0" y="360000"/>
            <a:ext cx="11472000" cy="3249474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lIns="0" tIns="0" bIns="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het pictogram hiernaast om een afbeelding in te voegen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205184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Archiefwet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39648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1361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0588" y="4970022"/>
            <a:ext cx="3229463" cy="1068986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46804" y="873124"/>
            <a:ext cx="6187094" cy="5624875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1440000" tIns="0" rIns="1440000" bIns="126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999" y="359999"/>
            <a:ext cx="5622078" cy="3875117"/>
          </a:xfrm>
          <a:prstGeom prst="roundRect">
            <a:avLst>
              <a:gd name="adj" fmla="val 2939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9386" y="877275"/>
            <a:ext cx="4555762" cy="1240283"/>
          </a:xfrm>
        </p:spPr>
        <p:txBody>
          <a:bodyPr anchor="b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0000" y="2686231"/>
            <a:ext cx="2689462" cy="1138989"/>
          </a:xfrm>
        </p:spPr>
        <p:txBody>
          <a:bodyPr/>
          <a:lstStyle>
            <a:lvl1pPr marL="0" indent="0" algn="l">
              <a:spcBef>
                <a:spcPts val="300"/>
              </a:spcBef>
              <a:spcAft>
                <a:spcPts val="300"/>
              </a:spcAft>
              <a:buNone/>
              <a:defRPr sz="1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dirty="0"/>
              <a:t>Contact gegevens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EEA2768-3B92-4FC5-8ED3-7B1C505E87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86" y="7048889"/>
            <a:ext cx="5510129" cy="158359"/>
          </a:xfrm>
        </p:spPr>
        <p:txBody>
          <a:bodyPr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0859A25-FE81-49D6-9D1C-B5F8BA4DC79E}" type="datetime4">
              <a:rPr lang="nl-NL" smtClean="0"/>
              <a:t>24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000" y="7315200"/>
            <a:ext cx="4114800" cy="15179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9402" y="7315200"/>
            <a:ext cx="284597" cy="15179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429492"/>
            <a:ext cx="1845057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AFSLUITING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5400000">
            <a:off x="10456406" y="3504201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5400000">
            <a:off x="11132457" y="3504202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48204" y="4492881"/>
            <a:ext cx="2080838" cy="2040266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45197" y="5188611"/>
            <a:ext cx="2783576" cy="1344536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6" name="Tijdelijke aanduiding voor tekst 24">
            <a:extLst>
              <a:ext uri="{FF2B5EF4-FFF2-40B4-BE49-F238E27FC236}">
                <a16:creationId xmlns:a16="http://schemas.microsoft.com/office/drawing/2014/main" id="{EC17F150-2468-A1A4-5A63-9F2BD5C53D5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66201" y="2654147"/>
            <a:ext cx="1584000" cy="298112"/>
          </a:xfrm>
        </p:spPr>
        <p:txBody>
          <a:bodyPr anchor="ctr"/>
          <a:lstStyle>
            <a:lvl1pPr marL="285750" indent="-285750"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SzPct val="130000"/>
              <a:buFontTx/>
              <a:buBlip>
                <a:blip r:embed="rId4"/>
              </a:buBlip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Email</a:t>
            </a:r>
          </a:p>
        </p:txBody>
      </p:sp>
      <p:sp>
        <p:nvSpPr>
          <p:cNvPr id="33" name="Tijdelijke aanduiding voor tekst 24">
            <a:extLst>
              <a:ext uri="{FF2B5EF4-FFF2-40B4-BE49-F238E27FC236}">
                <a16:creationId xmlns:a16="http://schemas.microsoft.com/office/drawing/2014/main" id="{546D749F-FD25-C0D1-E14F-A1770DE783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6201" y="2962397"/>
            <a:ext cx="1584000" cy="298112"/>
          </a:xfrm>
        </p:spPr>
        <p:txBody>
          <a:bodyPr anchor="ctr"/>
          <a:lstStyle>
            <a:lvl1pPr marL="285750" indent="-285750">
              <a:spcBef>
                <a:spcPts val="200"/>
              </a:spcBef>
              <a:spcAft>
                <a:spcPts val="200"/>
              </a:spcAft>
              <a:buSzPct val="120000"/>
              <a:buFontTx/>
              <a:buBlip>
                <a:blip r:embed="rId5"/>
              </a:buBlip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Telefoon</a:t>
            </a:r>
          </a:p>
        </p:txBody>
      </p:sp>
      <p:sp>
        <p:nvSpPr>
          <p:cNvPr id="34" name="Tijdelijke aanduiding voor tekst 24">
            <a:extLst>
              <a:ext uri="{FF2B5EF4-FFF2-40B4-BE49-F238E27FC236}">
                <a16:creationId xmlns:a16="http://schemas.microsoft.com/office/drawing/2014/main" id="{1AF005AF-3D59-1B32-DC68-122614F86F3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66201" y="3270648"/>
            <a:ext cx="1584000" cy="298112"/>
          </a:xfrm>
        </p:spPr>
        <p:txBody>
          <a:bodyPr anchor="ctr"/>
          <a:lstStyle>
            <a:lvl1pPr marL="285750" indent="-285750">
              <a:spcBef>
                <a:spcPts val="200"/>
              </a:spcBef>
              <a:spcAft>
                <a:spcPts val="200"/>
              </a:spcAft>
              <a:buSzPct val="120000"/>
              <a:buFontTx/>
              <a:buBlip>
                <a:blip r:embed="rId6"/>
              </a:buBlip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Website</a:t>
            </a:r>
          </a:p>
        </p:txBody>
      </p:sp>
    </p:spTree>
    <p:extLst>
      <p:ext uri="{BB962C8B-B14F-4D97-AF65-F5344CB8AC3E}">
        <p14:creationId xmlns:p14="http://schemas.microsoft.com/office/powerpoint/2010/main" val="1781649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8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89" grpId="0" animBg="1">
        <p:tmplLst>
          <p:tmpl>
            <p:tnLst>
              <p:par>
                <p:cTn presetID="22" presetClass="entr" presetSubtype="1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4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22">
            <a:extLst>
              <a:ext uri="{FF2B5EF4-FFF2-40B4-BE49-F238E27FC236}">
                <a16:creationId xmlns:a16="http://schemas.microsoft.com/office/drawing/2014/main" id="{C755B6E1-59CF-23D8-45DA-AEF0DC2546A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4883" y="1203330"/>
            <a:ext cx="5578559" cy="5294670"/>
          </a:xfrm>
          <a:prstGeom prst="roundRect">
            <a:avLst>
              <a:gd name="adj" fmla="val 120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9734" y="2319560"/>
            <a:ext cx="4292265" cy="856611"/>
          </a:xfrm>
        </p:spPr>
        <p:txBody>
          <a:bodyPr/>
          <a:lstStyle/>
          <a:p>
            <a:r>
              <a:rPr lang="nl-NL" noProof="0" dirty="0"/>
              <a:t>Plaats hier je titel</a:t>
            </a:r>
            <a:br>
              <a:rPr lang="nl-NL" noProof="0" dirty="0"/>
            </a:br>
            <a:r>
              <a:rPr lang="nl-NL" noProof="0" dirty="0"/>
              <a:t>#2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6999734" y="3536171"/>
            <a:ext cx="4292265" cy="2130536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AD687-FAAF-4ACB-AC79-02F27F7A7559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Introductie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119744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Iconen</a:t>
            </a:r>
          </a:p>
        </p:txBody>
      </p:sp>
      <p:sp>
        <p:nvSpPr>
          <p:cNvPr id="8" name="Tijdelijke aanduiding voor tekst 44">
            <a:extLst>
              <a:ext uri="{FF2B5EF4-FFF2-40B4-BE49-F238E27FC236}">
                <a16:creationId xmlns:a16="http://schemas.microsoft.com/office/drawing/2014/main" id="{3D3F37F8-1A8C-C720-46BF-FAF247CFB6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46">
            <a:extLst>
              <a:ext uri="{FF2B5EF4-FFF2-40B4-BE49-F238E27FC236}">
                <a16:creationId xmlns:a16="http://schemas.microsoft.com/office/drawing/2014/main" id="{51D41497-1844-3B8D-5FFF-65039BBFB4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tekst 48">
            <a:extLst>
              <a:ext uri="{FF2B5EF4-FFF2-40B4-BE49-F238E27FC236}">
                <a16:creationId xmlns:a16="http://schemas.microsoft.com/office/drawing/2014/main" id="{6BBDFDAB-705A-D0C9-EA87-8FF452F889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1" y="360000"/>
            <a:ext cx="5578559" cy="5624875"/>
          </a:xfrm>
          <a:prstGeom prst="roundRect">
            <a:avLst>
              <a:gd name="adj" fmla="val 1958"/>
            </a:avLst>
          </a:prstGeom>
          <a:noFill/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</p:spTree>
    <p:extLst>
      <p:ext uri="{BB962C8B-B14F-4D97-AF65-F5344CB8AC3E}">
        <p14:creationId xmlns:p14="http://schemas.microsoft.com/office/powerpoint/2010/main" val="13755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EN SPECIFIEK ONDERWERP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jdelijke aanduiding voor tekst 22">
            <a:extLst>
              <a:ext uri="{FF2B5EF4-FFF2-40B4-BE49-F238E27FC236}">
                <a16:creationId xmlns:a16="http://schemas.microsoft.com/office/drawing/2014/main" id="{33E5A1F4-37D4-60A7-7F74-F3525309FB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00204" y="360000"/>
            <a:ext cx="5578559" cy="5294670"/>
          </a:xfrm>
          <a:prstGeom prst="roundRect">
            <a:avLst>
              <a:gd name="adj" fmla="val 120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30791" y="873125"/>
            <a:ext cx="5578559" cy="5624875"/>
          </a:xfrm>
          <a:prstGeom prst="roundRect">
            <a:avLst>
              <a:gd name="adj" fmla="val 1958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651" y="2097088"/>
            <a:ext cx="3996956" cy="856611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hier je titel</a:t>
            </a:r>
            <a:br>
              <a:rPr lang="nl-NL" noProof="0" dirty="0"/>
            </a:br>
            <a:r>
              <a:rPr lang="nl-NL" noProof="0" dirty="0"/>
              <a:t>#2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82651" y="3313699"/>
            <a:ext cx="3996956" cy="2327270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AD687-FAAF-4ACB-AC79-02F27F7A7559}" type="datetime4">
              <a:rPr lang="nl-NL" noProof="0" smtClean="0"/>
              <a:t>24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Introductie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879606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EEN SPECIFIEK ONDERWERP #2</a:t>
            </a:r>
          </a:p>
        </p:txBody>
      </p:sp>
      <p:sp>
        <p:nvSpPr>
          <p:cNvPr id="8" name="Tijdelijke aanduiding voor tekst 44">
            <a:extLst>
              <a:ext uri="{FF2B5EF4-FFF2-40B4-BE49-F238E27FC236}">
                <a16:creationId xmlns:a16="http://schemas.microsoft.com/office/drawing/2014/main" id="{3D3F37F8-1A8C-C720-46BF-FAF247CFB6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46">
            <a:extLst>
              <a:ext uri="{FF2B5EF4-FFF2-40B4-BE49-F238E27FC236}">
                <a16:creationId xmlns:a16="http://schemas.microsoft.com/office/drawing/2014/main" id="{51D41497-1844-3B8D-5FFF-65039BBFB4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tekst 48">
            <a:extLst>
              <a:ext uri="{FF2B5EF4-FFF2-40B4-BE49-F238E27FC236}">
                <a16:creationId xmlns:a16="http://schemas.microsoft.com/office/drawing/2014/main" id="{6BBDFDAB-705A-D0C9-EA87-8FF452F889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4356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2" grpId="0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62147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BB28E0-4281-EF57-8861-60B1F5620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F6B48A9-65D8-B01C-91AE-EF044E6A0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DF4E9AC-958A-EC54-BDD4-5774206F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29A6D-5DD6-478B-9059-994A4C76ED9A}" type="datetimeFigureOut">
              <a:rPr lang="nl-NL" smtClean="0"/>
              <a:t>24-9-2026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0F528C0-6825-03EB-AD88-200262846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298E6B1-16B4-EC83-0CE6-13C189E1D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B80C-AC4F-48E4-9B2D-3E1F60D8C0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46155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93CED09-C9BE-E848-82E9-C753F4731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C4D12B2-156F-DD44-B2A6-5E3D50A82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1A1705B-1884-E148-9823-BBDB2C05D8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8D844-E4D5-4248-AE61-0D9A1D336B13}" type="datetimeFigureOut">
              <a:rPr lang="nl-NL" smtClean="0"/>
              <a:t>24-9-2026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50D1FEF-D7C1-2D47-8F66-BF11F582D1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14A4735-DC77-1E41-B47D-B10C3D8742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644F0-3E4D-484B-8671-81CCA87E58EC}" type="slidenum">
              <a:rPr lang="nl-NL" smtClean="0"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69863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61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19B37A3-82F2-45D5-868F-F00F93F6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873126"/>
            <a:ext cx="8219937" cy="883486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1B9A90-182E-49A3-8BF5-04F322881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000" y="2116611"/>
            <a:ext cx="10392000" cy="35380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CC0954C-56F0-4481-AEFC-476FD5516A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24920" y="6075470"/>
            <a:ext cx="2933400" cy="12221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A17DB8AA-B11B-442A-890C-BC3402E9462B}" type="datetime4">
              <a:rPr lang="nl-NL" smtClean="0"/>
              <a:t>24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93B2B64-2362-45C8-9E78-5ECAAAF34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00000" y="6075470"/>
            <a:ext cx="4114800" cy="12221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49FE6F-67CB-4243-BE03-A9A3C4007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7403" y="6075470"/>
            <a:ext cx="284597" cy="12221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 b="1">
                <a:solidFill>
                  <a:schemeClr val="accent1"/>
                </a:solidFill>
                <a:latin typeface="+mj-lt"/>
              </a:defRPr>
            </a:lvl1pPr>
          </a:lstStyle>
          <a:p>
            <a:fld id="{D7B5DC5B-6873-43DB-ADC7-B15ACCE0DFD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88A106C3-3B5C-4817-A9B9-E1AA65368768}"/>
              </a:ext>
            </a:extLst>
          </p:cNvPr>
          <p:cNvSpPr txBox="1"/>
          <p:nvPr userDrawn="1"/>
        </p:nvSpPr>
        <p:spPr>
          <a:xfrm>
            <a:off x="-12032" y="-546223"/>
            <a:ext cx="2129051" cy="15012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nl-NL" sz="1000" b="0" cap="all" baseline="0" noProof="0" dirty="0">
                <a:latin typeface="+mj-lt"/>
              </a:rPr>
              <a:t>Naam van de indeling</a:t>
            </a:r>
          </a:p>
        </p:txBody>
      </p:sp>
      <p:grpSp>
        <p:nvGrpSpPr>
          <p:cNvPr id="19" name="GRID" hidden="1">
            <a:extLst>
              <a:ext uri="{FF2B5EF4-FFF2-40B4-BE49-F238E27FC236}">
                <a16:creationId xmlns:a16="http://schemas.microsoft.com/office/drawing/2014/main" id="{17446CF1-2415-4785-8B28-40140952600C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5DA35564-25AA-4FEC-9D18-9CCF3EFA9551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3E7A8B78-FB56-4265-9407-FC697581D7D1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9C5C6DC1-DADA-49E6-B1E0-6CB2665D8B37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1650B288-9873-4189-B0C2-F8FE5186A08A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94EEEC27-9439-CB95-02AA-E8DDFD7526D6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75694B9-9946-4A68-F1B3-A93FB5E3392A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D9287380-E2A9-F413-7601-A533B999D0B2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5C5983F-4E0A-3A20-9F1E-7950E9F6C79C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A101EB04-C104-458F-3E4A-C0927BAC64E1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86DDB127-E38B-9EA3-0380-A0DBBE731CC0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630005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99" r:id="rId21"/>
    <p:sldLayoutId id="2147483700" r:id="rId22"/>
    <p:sldLayoutId id="2147483701" r:id="rId23"/>
    <p:sldLayoutId id="2147483702" r:id="rId2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78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1813" indent="-176213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1"/>
          </a:solidFill>
          <a:latin typeface="+mj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800" b="0" kern="1200" cap="all" baseline="0">
          <a:solidFill>
            <a:schemeClr val="accent1"/>
          </a:solidFill>
          <a:latin typeface="+mj-lt"/>
          <a:ea typeface="+mn-ea"/>
          <a:cs typeface="+mn-cs"/>
        </a:defRPr>
      </a:lvl6pPr>
      <a:lvl7pPr marL="342900" indent="-3429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" indent="-3429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lphaL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541338" indent="-180975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600" i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561">
          <p15:clr>
            <a:srgbClr val="F26B43"/>
          </p15:clr>
        </p15:guide>
        <p15:guide id="3" orient="horz" pos="3562">
          <p15:clr>
            <a:srgbClr val="F26B43"/>
          </p15:clr>
        </p15:guide>
        <p15:guide id="4" orient="horz" pos="3812">
          <p15:clr>
            <a:srgbClr val="A4A3A4"/>
          </p15:clr>
        </p15:guide>
        <p15:guide id="5" orient="horz" pos="3896">
          <p15:clr>
            <a:srgbClr val="A4A3A4"/>
          </p15:clr>
        </p15:guide>
        <p15:guide id="6" pos="7124">
          <p15:clr>
            <a:srgbClr val="F26B43"/>
          </p15:clr>
        </p15:guide>
        <p15:guide id="7" orient="horz" pos="1107">
          <p15:clr>
            <a:srgbClr val="A4A3A4"/>
          </p15:clr>
        </p15:guide>
        <p15:guide id="8" orient="horz" pos="550">
          <p15:clr>
            <a:srgbClr val="A4A3A4"/>
          </p15:clr>
        </p15:guide>
        <p15:guide id="9" orient="horz" pos="132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Tijdelijke aanduiding voor afbeelding 17">
            <a:extLst>
              <a:ext uri="{FF2B5EF4-FFF2-40B4-BE49-F238E27FC236}">
                <a16:creationId xmlns:a16="http://schemas.microsoft.com/office/drawing/2014/main" id="{6D8D16EE-D000-0B89-EB5B-E74FE7E9816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9999" y="360000"/>
            <a:ext cx="6802538" cy="6138000"/>
          </a:xfrm>
        </p:spPr>
      </p:pic>
      <p:sp>
        <p:nvSpPr>
          <p:cNvPr id="40" name="Tijdelijke aanduiding voor tekst 39">
            <a:extLst>
              <a:ext uri="{FF2B5EF4-FFF2-40B4-BE49-F238E27FC236}">
                <a16:creationId xmlns:a16="http://schemas.microsoft.com/office/drawing/2014/main" id="{A743A919-FC9E-4AA9-9A6E-5F38379A85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38" name="Titel 37">
            <a:extLst>
              <a:ext uri="{FF2B5EF4-FFF2-40B4-BE49-F238E27FC236}">
                <a16:creationId xmlns:a16="http://schemas.microsoft.com/office/drawing/2014/main" id="{D9F6F98C-36EF-184C-CEC4-1485C174DE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99220" y="3308684"/>
            <a:ext cx="5882497" cy="2253019"/>
          </a:xfrm>
        </p:spPr>
        <p:txBody>
          <a:bodyPr/>
          <a:lstStyle/>
          <a:p>
            <a:r>
              <a:rPr lang="nl-NL" sz="3600" dirty="0"/>
              <a:t>‘Ik ga jou kapot maken’</a:t>
            </a:r>
            <a:br>
              <a:rPr lang="nl-NL" sz="3600" dirty="0"/>
            </a:br>
            <a:br>
              <a:rPr lang="nl-NL" sz="3600" dirty="0"/>
            </a:br>
            <a:r>
              <a:rPr lang="nl-NL" sz="3600" dirty="0"/>
              <a:t>Caroline </a:t>
            </a:r>
            <a:r>
              <a:rPr lang="nl-NL" sz="3600"/>
              <a:t>Koetsenruijter</a:t>
            </a:r>
            <a:endParaRPr lang="nl-NL" sz="3600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7FFE0099-6746-08F6-1B9C-E8BBDFA87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srgbClr val="86888A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Expertisesessie ACOI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964574C1-41E6-D3FA-435A-51028BAFA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B5DC5B-6873-43DB-ADC7-B15ACCE0DFDB}" type="slidenum">
              <a:rPr kumimoji="0" lang="nl-NL" sz="1000" b="1" i="0" u="none" strike="noStrike" kern="1200" cap="none" spc="0" normalizeH="0" baseline="0" noProof="0" smtClean="0">
                <a:ln>
                  <a:noFill/>
                </a:ln>
                <a:solidFill>
                  <a:srgbClr val="540A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l-NL" sz="1000" b="1" i="0" u="none" strike="noStrike" kern="1200" cap="none" spc="0" normalizeH="0" baseline="0" noProof="0" dirty="0">
              <a:ln>
                <a:noFill/>
              </a:ln>
              <a:solidFill>
                <a:srgbClr val="540A5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Tijdelijke aanduiding voor tekst 25">
            <a:extLst>
              <a:ext uri="{FF2B5EF4-FFF2-40B4-BE49-F238E27FC236}">
                <a16:creationId xmlns:a16="http://schemas.microsoft.com/office/drawing/2014/main" id="{7AFB9D80-5444-454C-ED66-C1BE40314A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4AAF2167-80E8-645D-8F98-C99253314AA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8" name="Tijdelijke aanduiding voor tekst 27">
            <a:extLst>
              <a:ext uri="{FF2B5EF4-FFF2-40B4-BE49-F238E27FC236}">
                <a16:creationId xmlns:a16="http://schemas.microsoft.com/office/drawing/2014/main" id="{4E30303C-E935-2D5C-14CF-23D497232DD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9" name="Tijdelijke aanduiding voor tekst 28">
            <a:extLst>
              <a:ext uri="{FF2B5EF4-FFF2-40B4-BE49-F238E27FC236}">
                <a16:creationId xmlns:a16="http://schemas.microsoft.com/office/drawing/2014/main" id="{68BC7C6A-F019-D8CC-1A12-79B23AAE42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C67F480-195B-D94E-494D-BA6A2FBEBF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99220" y="5459136"/>
            <a:ext cx="5510129" cy="440921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De dag van de Woo professional |  28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63071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227">
            <a:extLst>
              <a:ext uri="{FF2B5EF4-FFF2-40B4-BE49-F238E27FC236}">
                <a16:creationId xmlns:a16="http://schemas.microsoft.com/office/drawing/2014/main" id="{728AC233-B12D-CEEB-F1FE-558C97A04938}"/>
              </a:ext>
            </a:extLst>
          </p:cNvPr>
          <p:cNvSpPr/>
          <p:nvPr/>
        </p:nvSpPr>
        <p:spPr>
          <a:xfrm flipH="1">
            <a:off x="9823610" y="4479044"/>
            <a:ext cx="2374004" cy="2378956"/>
          </a:xfrm>
          <a:custGeom>
            <a:avLst/>
            <a:gdLst>
              <a:gd name="connsiteX0" fmla="*/ 5604 w 8106032"/>
              <a:gd name="connsiteY0" fmla="*/ 4078531 h 8122943"/>
              <a:gd name="connsiteX1" fmla="*/ 3316 w 8106032"/>
              <a:gd name="connsiteY1" fmla="*/ 5727365 h 8122943"/>
              <a:gd name="connsiteX2" fmla="*/ 15 w 8106032"/>
              <a:gd name="connsiteY2" fmla="*/ 8105673 h 8122943"/>
              <a:gd name="connsiteX3" fmla="*/ 1762 w 8106032"/>
              <a:gd name="connsiteY3" fmla="*/ 6094849 h 8122943"/>
              <a:gd name="connsiteX4" fmla="*/ 11274 w 8106032"/>
              <a:gd name="connsiteY4" fmla="*/ 0 h 8122943"/>
              <a:gd name="connsiteX5" fmla="*/ 5741707 w 8106032"/>
              <a:gd name="connsiteY5" fmla="*/ 2377481 h 8122943"/>
              <a:gd name="connsiteX6" fmla="*/ 8106011 w 8106032"/>
              <a:gd name="connsiteY6" fmla="*/ 8113363 h 8122943"/>
              <a:gd name="connsiteX7" fmla="*/ 0 w 8106032"/>
              <a:gd name="connsiteY7" fmla="*/ 8122943 h 8122943"/>
              <a:gd name="connsiteX8" fmla="*/ 6 w 8106032"/>
              <a:gd name="connsiteY8" fmla="*/ 8116481 h 8122943"/>
              <a:gd name="connsiteX9" fmla="*/ 4768273 w 8106032"/>
              <a:gd name="connsiteY9" fmla="*/ 8110846 h 8122943"/>
              <a:gd name="connsiteX10" fmla="*/ 3377496 w 8106032"/>
              <a:gd name="connsiteY10" fmla="*/ 4736776 h 8122943"/>
              <a:gd name="connsiteX11" fmla="*/ 243101 w 8106032"/>
              <a:gd name="connsiteY11" fmla="*/ 3344119 h 8122943"/>
              <a:gd name="connsiteX12" fmla="*/ 7015 w 8106032"/>
              <a:gd name="connsiteY12" fmla="*/ 3338259 h 8122943"/>
              <a:gd name="connsiteX13" fmla="*/ 9512 w 8106032"/>
              <a:gd name="connsiteY13" fmla="*/ 2028094 h 8122943"/>
              <a:gd name="connsiteX14" fmla="*/ 11274 w 8106032"/>
              <a:gd name="connsiteY14" fmla="*/ 0 h 8122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106032" h="8122943">
                <a:moveTo>
                  <a:pt x="5604" y="4078531"/>
                </a:moveTo>
                <a:lnTo>
                  <a:pt x="3316" y="5727365"/>
                </a:lnTo>
                <a:lnTo>
                  <a:pt x="15" y="8105673"/>
                </a:lnTo>
                <a:lnTo>
                  <a:pt x="1762" y="6094849"/>
                </a:lnTo>
                <a:close/>
                <a:moveTo>
                  <a:pt x="11274" y="0"/>
                </a:moveTo>
                <a:cubicBezTo>
                  <a:pt x="2161361" y="0"/>
                  <a:pt x="4223114" y="855394"/>
                  <a:pt x="5741707" y="2377481"/>
                </a:cubicBezTo>
                <a:cubicBezTo>
                  <a:pt x="7260301" y="3899568"/>
                  <a:pt x="8110954" y="5963281"/>
                  <a:pt x="8106011" y="8113363"/>
                </a:cubicBezTo>
                <a:lnTo>
                  <a:pt x="0" y="8122943"/>
                </a:lnTo>
                <a:lnTo>
                  <a:pt x="6" y="8116481"/>
                </a:lnTo>
                <a:lnTo>
                  <a:pt x="4768273" y="8110846"/>
                </a:lnTo>
                <a:cubicBezTo>
                  <a:pt x="4771180" y="6846084"/>
                  <a:pt x="4270793" y="5632127"/>
                  <a:pt x="3377496" y="4736776"/>
                </a:cubicBezTo>
                <a:cubicBezTo>
                  <a:pt x="2540032" y="3897385"/>
                  <a:pt x="1421750" y="3402678"/>
                  <a:pt x="243101" y="3344119"/>
                </a:cubicBezTo>
                <a:lnTo>
                  <a:pt x="7015" y="3338259"/>
                </a:lnTo>
                <a:lnTo>
                  <a:pt x="9512" y="2028094"/>
                </a:lnTo>
                <a:cubicBezTo>
                  <a:pt x="10569" y="1350888"/>
                  <a:pt x="11274" y="674563"/>
                  <a:pt x="11274" y="0"/>
                </a:cubicBezTo>
                <a:close/>
              </a:path>
            </a:pathLst>
          </a:custGeom>
          <a:solidFill>
            <a:srgbClr val="66C29D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 sz="1125" dirty="0"/>
          </a:p>
        </p:txBody>
      </p:sp>
      <p:sp>
        <p:nvSpPr>
          <p:cNvPr id="15" name="Freeform: Shape 218">
            <a:extLst>
              <a:ext uri="{FF2B5EF4-FFF2-40B4-BE49-F238E27FC236}">
                <a16:creationId xmlns:a16="http://schemas.microsoft.com/office/drawing/2014/main" id="{CB5389DE-ECE7-F4AB-A8BD-3CA4054FE2A5}"/>
              </a:ext>
            </a:extLst>
          </p:cNvPr>
          <p:cNvSpPr/>
          <p:nvPr/>
        </p:nvSpPr>
        <p:spPr>
          <a:xfrm flipH="1">
            <a:off x="6936536" y="1585947"/>
            <a:ext cx="5261078" cy="5272053"/>
          </a:xfrm>
          <a:custGeom>
            <a:avLst/>
            <a:gdLst>
              <a:gd name="connsiteX0" fmla="*/ 5604 w 8106032"/>
              <a:gd name="connsiteY0" fmla="*/ 4078531 h 8122943"/>
              <a:gd name="connsiteX1" fmla="*/ 3316 w 8106032"/>
              <a:gd name="connsiteY1" fmla="*/ 5727365 h 8122943"/>
              <a:gd name="connsiteX2" fmla="*/ 15 w 8106032"/>
              <a:gd name="connsiteY2" fmla="*/ 8105673 h 8122943"/>
              <a:gd name="connsiteX3" fmla="*/ 1762 w 8106032"/>
              <a:gd name="connsiteY3" fmla="*/ 6094849 h 8122943"/>
              <a:gd name="connsiteX4" fmla="*/ 11274 w 8106032"/>
              <a:gd name="connsiteY4" fmla="*/ 0 h 8122943"/>
              <a:gd name="connsiteX5" fmla="*/ 5741707 w 8106032"/>
              <a:gd name="connsiteY5" fmla="*/ 2377481 h 8122943"/>
              <a:gd name="connsiteX6" fmla="*/ 8106011 w 8106032"/>
              <a:gd name="connsiteY6" fmla="*/ 8113363 h 8122943"/>
              <a:gd name="connsiteX7" fmla="*/ 0 w 8106032"/>
              <a:gd name="connsiteY7" fmla="*/ 8122943 h 8122943"/>
              <a:gd name="connsiteX8" fmla="*/ 6 w 8106032"/>
              <a:gd name="connsiteY8" fmla="*/ 8116481 h 8122943"/>
              <a:gd name="connsiteX9" fmla="*/ 4768273 w 8106032"/>
              <a:gd name="connsiteY9" fmla="*/ 8110846 h 8122943"/>
              <a:gd name="connsiteX10" fmla="*/ 3377496 w 8106032"/>
              <a:gd name="connsiteY10" fmla="*/ 4736776 h 8122943"/>
              <a:gd name="connsiteX11" fmla="*/ 243101 w 8106032"/>
              <a:gd name="connsiteY11" fmla="*/ 3344119 h 8122943"/>
              <a:gd name="connsiteX12" fmla="*/ 7015 w 8106032"/>
              <a:gd name="connsiteY12" fmla="*/ 3338259 h 8122943"/>
              <a:gd name="connsiteX13" fmla="*/ 9512 w 8106032"/>
              <a:gd name="connsiteY13" fmla="*/ 2028094 h 8122943"/>
              <a:gd name="connsiteX14" fmla="*/ 11274 w 8106032"/>
              <a:gd name="connsiteY14" fmla="*/ 0 h 8122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106032" h="8122943">
                <a:moveTo>
                  <a:pt x="5604" y="4078531"/>
                </a:moveTo>
                <a:lnTo>
                  <a:pt x="3316" y="5727365"/>
                </a:lnTo>
                <a:lnTo>
                  <a:pt x="15" y="8105673"/>
                </a:lnTo>
                <a:lnTo>
                  <a:pt x="1762" y="6094849"/>
                </a:lnTo>
                <a:close/>
                <a:moveTo>
                  <a:pt x="11274" y="0"/>
                </a:moveTo>
                <a:cubicBezTo>
                  <a:pt x="2161361" y="0"/>
                  <a:pt x="4223114" y="855394"/>
                  <a:pt x="5741707" y="2377481"/>
                </a:cubicBezTo>
                <a:cubicBezTo>
                  <a:pt x="7260301" y="3899568"/>
                  <a:pt x="8110954" y="5963281"/>
                  <a:pt x="8106011" y="8113363"/>
                </a:cubicBezTo>
                <a:lnTo>
                  <a:pt x="0" y="8122943"/>
                </a:lnTo>
                <a:lnTo>
                  <a:pt x="6" y="8116481"/>
                </a:lnTo>
                <a:lnTo>
                  <a:pt x="4768273" y="8110846"/>
                </a:lnTo>
                <a:cubicBezTo>
                  <a:pt x="4771180" y="6846084"/>
                  <a:pt x="4270793" y="5632127"/>
                  <a:pt x="3377496" y="4736776"/>
                </a:cubicBezTo>
                <a:cubicBezTo>
                  <a:pt x="2540032" y="3897385"/>
                  <a:pt x="1421750" y="3402678"/>
                  <a:pt x="243101" y="3344119"/>
                </a:cubicBezTo>
                <a:lnTo>
                  <a:pt x="7015" y="3338259"/>
                </a:lnTo>
                <a:lnTo>
                  <a:pt x="9512" y="2028094"/>
                </a:lnTo>
                <a:cubicBezTo>
                  <a:pt x="10569" y="1350888"/>
                  <a:pt x="11274" y="674563"/>
                  <a:pt x="11274" y="0"/>
                </a:cubicBezTo>
                <a:close/>
              </a:path>
            </a:pathLst>
          </a:custGeom>
          <a:solidFill>
            <a:schemeClr val="bg1">
              <a:lumMod val="95000"/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 sz="1125" dirty="0"/>
          </a:p>
        </p:txBody>
      </p:sp>
      <p:sp>
        <p:nvSpPr>
          <p:cNvPr id="16" name="Freeform 8">
            <a:extLst>
              <a:ext uri="{FF2B5EF4-FFF2-40B4-BE49-F238E27FC236}">
                <a16:creationId xmlns:a16="http://schemas.microsoft.com/office/drawing/2014/main" id="{D6177166-D786-8170-54C4-57CE1341600B}"/>
              </a:ext>
            </a:extLst>
          </p:cNvPr>
          <p:cNvSpPr>
            <a:spLocks/>
          </p:cNvSpPr>
          <p:nvPr/>
        </p:nvSpPr>
        <p:spPr bwMode="auto">
          <a:xfrm flipH="1">
            <a:off x="11149216" y="3393507"/>
            <a:ext cx="575366" cy="575365"/>
          </a:xfrm>
          <a:custGeom>
            <a:avLst/>
            <a:gdLst>
              <a:gd name="T0" fmla="*/ 417 w 756"/>
              <a:gd name="T1" fmla="*/ 754 h 756"/>
              <a:gd name="T2" fmla="*/ 472 w 756"/>
              <a:gd name="T3" fmla="*/ 744 h 756"/>
              <a:gd name="T4" fmla="*/ 525 w 756"/>
              <a:gd name="T5" fmla="*/ 726 h 756"/>
              <a:gd name="T6" fmla="*/ 574 w 756"/>
              <a:gd name="T7" fmla="*/ 701 h 756"/>
              <a:gd name="T8" fmla="*/ 619 w 756"/>
              <a:gd name="T9" fmla="*/ 670 h 756"/>
              <a:gd name="T10" fmla="*/ 658 w 756"/>
              <a:gd name="T11" fmla="*/ 632 h 756"/>
              <a:gd name="T12" fmla="*/ 691 w 756"/>
              <a:gd name="T13" fmla="*/ 590 h 756"/>
              <a:gd name="T14" fmla="*/ 719 w 756"/>
              <a:gd name="T15" fmla="*/ 542 h 756"/>
              <a:gd name="T16" fmla="*/ 739 w 756"/>
              <a:gd name="T17" fmla="*/ 491 h 756"/>
              <a:gd name="T18" fmla="*/ 751 w 756"/>
              <a:gd name="T19" fmla="*/ 435 h 756"/>
              <a:gd name="T20" fmla="*/ 756 w 756"/>
              <a:gd name="T21" fmla="*/ 378 h 756"/>
              <a:gd name="T22" fmla="*/ 751 w 756"/>
              <a:gd name="T23" fmla="*/ 321 h 756"/>
              <a:gd name="T24" fmla="*/ 739 w 756"/>
              <a:gd name="T25" fmla="*/ 266 h 756"/>
              <a:gd name="T26" fmla="*/ 719 w 756"/>
              <a:gd name="T27" fmla="*/ 214 h 756"/>
              <a:gd name="T28" fmla="*/ 691 w 756"/>
              <a:gd name="T29" fmla="*/ 167 h 756"/>
              <a:gd name="T30" fmla="*/ 658 w 756"/>
              <a:gd name="T31" fmla="*/ 124 h 756"/>
              <a:gd name="T32" fmla="*/ 619 w 756"/>
              <a:gd name="T33" fmla="*/ 87 h 756"/>
              <a:gd name="T34" fmla="*/ 574 w 756"/>
              <a:gd name="T35" fmla="*/ 55 h 756"/>
              <a:gd name="T36" fmla="*/ 525 w 756"/>
              <a:gd name="T37" fmla="*/ 30 h 756"/>
              <a:gd name="T38" fmla="*/ 472 w 756"/>
              <a:gd name="T39" fmla="*/ 12 h 756"/>
              <a:gd name="T40" fmla="*/ 417 w 756"/>
              <a:gd name="T41" fmla="*/ 2 h 756"/>
              <a:gd name="T42" fmla="*/ 358 w 756"/>
              <a:gd name="T43" fmla="*/ 0 h 756"/>
              <a:gd name="T44" fmla="*/ 301 w 756"/>
              <a:gd name="T45" fmla="*/ 8 h 756"/>
              <a:gd name="T46" fmla="*/ 248 w 756"/>
              <a:gd name="T47" fmla="*/ 23 h 756"/>
              <a:gd name="T48" fmla="*/ 197 w 756"/>
              <a:gd name="T49" fmla="*/ 46 h 756"/>
              <a:gd name="T50" fmla="*/ 152 w 756"/>
              <a:gd name="T51" fmla="*/ 76 h 756"/>
              <a:gd name="T52" fmla="*/ 111 w 756"/>
              <a:gd name="T53" fmla="*/ 111 h 756"/>
              <a:gd name="T54" fmla="*/ 75 w 756"/>
              <a:gd name="T55" fmla="*/ 152 h 756"/>
              <a:gd name="T56" fmla="*/ 45 w 756"/>
              <a:gd name="T57" fmla="*/ 198 h 756"/>
              <a:gd name="T58" fmla="*/ 22 w 756"/>
              <a:gd name="T59" fmla="*/ 249 h 756"/>
              <a:gd name="T60" fmla="*/ 7 w 756"/>
              <a:gd name="T61" fmla="*/ 302 h 756"/>
              <a:gd name="T62" fmla="*/ 0 w 756"/>
              <a:gd name="T63" fmla="*/ 359 h 756"/>
              <a:gd name="T64" fmla="*/ 2 w 756"/>
              <a:gd name="T65" fmla="*/ 417 h 756"/>
              <a:gd name="T66" fmla="*/ 12 w 756"/>
              <a:gd name="T67" fmla="*/ 472 h 756"/>
              <a:gd name="T68" fmla="*/ 30 w 756"/>
              <a:gd name="T69" fmla="*/ 525 h 756"/>
              <a:gd name="T70" fmla="*/ 55 w 756"/>
              <a:gd name="T71" fmla="*/ 574 h 756"/>
              <a:gd name="T72" fmla="*/ 86 w 756"/>
              <a:gd name="T73" fmla="*/ 619 h 756"/>
              <a:gd name="T74" fmla="*/ 124 w 756"/>
              <a:gd name="T75" fmla="*/ 658 h 756"/>
              <a:gd name="T76" fmla="*/ 166 w 756"/>
              <a:gd name="T77" fmla="*/ 691 h 756"/>
              <a:gd name="T78" fmla="*/ 214 w 756"/>
              <a:gd name="T79" fmla="*/ 718 h 756"/>
              <a:gd name="T80" fmla="*/ 265 w 756"/>
              <a:gd name="T81" fmla="*/ 739 h 756"/>
              <a:gd name="T82" fmla="*/ 321 w 756"/>
              <a:gd name="T83" fmla="*/ 752 h 756"/>
              <a:gd name="T84" fmla="*/ 378 w 756"/>
              <a:gd name="T85" fmla="*/ 756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56" h="756">
                <a:moveTo>
                  <a:pt x="378" y="756"/>
                </a:moveTo>
                <a:lnTo>
                  <a:pt x="397" y="756"/>
                </a:lnTo>
                <a:lnTo>
                  <a:pt x="417" y="754"/>
                </a:lnTo>
                <a:lnTo>
                  <a:pt x="435" y="752"/>
                </a:lnTo>
                <a:lnTo>
                  <a:pt x="454" y="749"/>
                </a:lnTo>
                <a:lnTo>
                  <a:pt x="472" y="744"/>
                </a:lnTo>
                <a:lnTo>
                  <a:pt x="490" y="739"/>
                </a:lnTo>
                <a:lnTo>
                  <a:pt x="507" y="734"/>
                </a:lnTo>
                <a:lnTo>
                  <a:pt x="525" y="726"/>
                </a:lnTo>
                <a:lnTo>
                  <a:pt x="542" y="718"/>
                </a:lnTo>
                <a:lnTo>
                  <a:pt x="558" y="711"/>
                </a:lnTo>
                <a:lnTo>
                  <a:pt x="574" y="701"/>
                </a:lnTo>
                <a:lnTo>
                  <a:pt x="589" y="691"/>
                </a:lnTo>
                <a:lnTo>
                  <a:pt x="604" y="681"/>
                </a:lnTo>
                <a:lnTo>
                  <a:pt x="619" y="670"/>
                </a:lnTo>
                <a:lnTo>
                  <a:pt x="632" y="658"/>
                </a:lnTo>
                <a:lnTo>
                  <a:pt x="645" y="645"/>
                </a:lnTo>
                <a:lnTo>
                  <a:pt x="658" y="632"/>
                </a:lnTo>
                <a:lnTo>
                  <a:pt x="669" y="619"/>
                </a:lnTo>
                <a:lnTo>
                  <a:pt x="680" y="604"/>
                </a:lnTo>
                <a:lnTo>
                  <a:pt x="691" y="590"/>
                </a:lnTo>
                <a:lnTo>
                  <a:pt x="701" y="574"/>
                </a:lnTo>
                <a:lnTo>
                  <a:pt x="710" y="559"/>
                </a:lnTo>
                <a:lnTo>
                  <a:pt x="719" y="542"/>
                </a:lnTo>
                <a:lnTo>
                  <a:pt x="727" y="525"/>
                </a:lnTo>
                <a:lnTo>
                  <a:pt x="733" y="508"/>
                </a:lnTo>
                <a:lnTo>
                  <a:pt x="739" y="491"/>
                </a:lnTo>
                <a:lnTo>
                  <a:pt x="744" y="472"/>
                </a:lnTo>
                <a:lnTo>
                  <a:pt x="748" y="455"/>
                </a:lnTo>
                <a:lnTo>
                  <a:pt x="751" y="435"/>
                </a:lnTo>
                <a:lnTo>
                  <a:pt x="754" y="417"/>
                </a:lnTo>
                <a:lnTo>
                  <a:pt x="756" y="398"/>
                </a:lnTo>
                <a:lnTo>
                  <a:pt x="756" y="378"/>
                </a:lnTo>
                <a:lnTo>
                  <a:pt x="756" y="359"/>
                </a:lnTo>
                <a:lnTo>
                  <a:pt x="754" y="339"/>
                </a:lnTo>
                <a:lnTo>
                  <a:pt x="751" y="321"/>
                </a:lnTo>
                <a:lnTo>
                  <a:pt x="748" y="302"/>
                </a:lnTo>
                <a:lnTo>
                  <a:pt x="744" y="284"/>
                </a:lnTo>
                <a:lnTo>
                  <a:pt x="739" y="266"/>
                </a:lnTo>
                <a:lnTo>
                  <a:pt x="733" y="249"/>
                </a:lnTo>
                <a:lnTo>
                  <a:pt x="727" y="231"/>
                </a:lnTo>
                <a:lnTo>
                  <a:pt x="719" y="214"/>
                </a:lnTo>
                <a:lnTo>
                  <a:pt x="710" y="198"/>
                </a:lnTo>
                <a:lnTo>
                  <a:pt x="701" y="183"/>
                </a:lnTo>
                <a:lnTo>
                  <a:pt x="691" y="167"/>
                </a:lnTo>
                <a:lnTo>
                  <a:pt x="680" y="152"/>
                </a:lnTo>
                <a:lnTo>
                  <a:pt x="669" y="137"/>
                </a:lnTo>
                <a:lnTo>
                  <a:pt x="658" y="124"/>
                </a:lnTo>
                <a:lnTo>
                  <a:pt x="645" y="111"/>
                </a:lnTo>
                <a:lnTo>
                  <a:pt x="632" y="98"/>
                </a:lnTo>
                <a:lnTo>
                  <a:pt x="619" y="87"/>
                </a:lnTo>
                <a:lnTo>
                  <a:pt x="604" y="76"/>
                </a:lnTo>
                <a:lnTo>
                  <a:pt x="589" y="65"/>
                </a:lnTo>
                <a:lnTo>
                  <a:pt x="574" y="55"/>
                </a:lnTo>
                <a:lnTo>
                  <a:pt x="558" y="46"/>
                </a:lnTo>
                <a:lnTo>
                  <a:pt x="542" y="38"/>
                </a:lnTo>
                <a:lnTo>
                  <a:pt x="525" y="30"/>
                </a:lnTo>
                <a:lnTo>
                  <a:pt x="507" y="23"/>
                </a:lnTo>
                <a:lnTo>
                  <a:pt x="490" y="17"/>
                </a:lnTo>
                <a:lnTo>
                  <a:pt x="472" y="12"/>
                </a:lnTo>
                <a:lnTo>
                  <a:pt x="454" y="8"/>
                </a:lnTo>
                <a:lnTo>
                  <a:pt x="435" y="5"/>
                </a:lnTo>
                <a:lnTo>
                  <a:pt x="417" y="2"/>
                </a:lnTo>
                <a:lnTo>
                  <a:pt x="397" y="0"/>
                </a:lnTo>
                <a:lnTo>
                  <a:pt x="378" y="0"/>
                </a:lnTo>
                <a:lnTo>
                  <a:pt x="358" y="0"/>
                </a:lnTo>
                <a:lnTo>
                  <a:pt x="339" y="2"/>
                </a:lnTo>
                <a:lnTo>
                  <a:pt x="321" y="5"/>
                </a:lnTo>
                <a:lnTo>
                  <a:pt x="301" y="8"/>
                </a:lnTo>
                <a:lnTo>
                  <a:pt x="284" y="12"/>
                </a:lnTo>
                <a:lnTo>
                  <a:pt x="265" y="17"/>
                </a:lnTo>
                <a:lnTo>
                  <a:pt x="248" y="23"/>
                </a:lnTo>
                <a:lnTo>
                  <a:pt x="231" y="30"/>
                </a:lnTo>
                <a:lnTo>
                  <a:pt x="214" y="38"/>
                </a:lnTo>
                <a:lnTo>
                  <a:pt x="197" y="46"/>
                </a:lnTo>
                <a:lnTo>
                  <a:pt x="182" y="55"/>
                </a:lnTo>
                <a:lnTo>
                  <a:pt x="166" y="65"/>
                </a:lnTo>
                <a:lnTo>
                  <a:pt x="152" y="76"/>
                </a:lnTo>
                <a:lnTo>
                  <a:pt x="137" y="87"/>
                </a:lnTo>
                <a:lnTo>
                  <a:pt x="124" y="98"/>
                </a:lnTo>
                <a:lnTo>
                  <a:pt x="111" y="111"/>
                </a:lnTo>
                <a:lnTo>
                  <a:pt x="98" y="124"/>
                </a:lnTo>
                <a:lnTo>
                  <a:pt x="86" y="137"/>
                </a:lnTo>
                <a:lnTo>
                  <a:pt x="75" y="152"/>
                </a:lnTo>
                <a:lnTo>
                  <a:pt x="65" y="167"/>
                </a:lnTo>
                <a:lnTo>
                  <a:pt x="55" y="183"/>
                </a:lnTo>
                <a:lnTo>
                  <a:pt x="45" y="198"/>
                </a:lnTo>
                <a:lnTo>
                  <a:pt x="38" y="214"/>
                </a:lnTo>
                <a:lnTo>
                  <a:pt x="30" y="231"/>
                </a:lnTo>
                <a:lnTo>
                  <a:pt x="22" y="249"/>
                </a:lnTo>
                <a:lnTo>
                  <a:pt x="17" y="266"/>
                </a:lnTo>
                <a:lnTo>
                  <a:pt x="12" y="284"/>
                </a:lnTo>
                <a:lnTo>
                  <a:pt x="7" y="302"/>
                </a:lnTo>
                <a:lnTo>
                  <a:pt x="4" y="321"/>
                </a:lnTo>
                <a:lnTo>
                  <a:pt x="2" y="339"/>
                </a:lnTo>
                <a:lnTo>
                  <a:pt x="0" y="359"/>
                </a:lnTo>
                <a:lnTo>
                  <a:pt x="0" y="378"/>
                </a:lnTo>
                <a:lnTo>
                  <a:pt x="0" y="398"/>
                </a:lnTo>
                <a:lnTo>
                  <a:pt x="2" y="417"/>
                </a:lnTo>
                <a:lnTo>
                  <a:pt x="4" y="435"/>
                </a:lnTo>
                <a:lnTo>
                  <a:pt x="7" y="455"/>
                </a:lnTo>
                <a:lnTo>
                  <a:pt x="12" y="472"/>
                </a:lnTo>
                <a:lnTo>
                  <a:pt x="17" y="491"/>
                </a:lnTo>
                <a:lnTo>
                  <a:pt x="22" y="508"/>
                </a:lnTo>
                <a:lnTo>
                  <a:pt x="30" y="525"/>
                </a:lnTo>
                <a:lnTo>
                  <a:pt x="38" y="542"/>
                </a:lnTo>
                <a:lnTo>
                  <a:pt x="45" y="559"/>
                </a:lnTo>
                <a:lnTo>
                  <a:pt x="55" y="574"/>
                </a:lnTo>
                <a:lnTo>
                  <a:pt x="65" y="590"/>
                </a:lnTo>
                <a:lnTo>
                  <a:pt x="75" y="604"/>
                </a:lnTo>
                <a:lnTo>
                  <a:pt x="86" y="619"/>
                </a:lnTo>
                <a:lnTo>
                  <a:pt x="98" y="632"/>
                </a:lnTo>
                <a:lnTo>
                  <a:pt x="111" y="645"/>
                </a:lnTo>
                <a:lnTo>
                  <a:pt x="124" y="658"/>
                </a:lnTo>
                <a:lnTo>
                  <a:pt x="137" y="670"/>
                </a:lnTo>
                <a:lnTo>
                  <a:pt x="152" y="681"/>
                </a:lnTo>
                <a:lnTo>
                  <a:pt x="166" y="691"/>
                </a:lnTo>
                <a:lnTo>
                  <a:pt x="182" y="701"/>
                </a:lnTo>
                <a:lnTo>
                  <a:pt x="197" y="711"/>
                </a:lnTo>
                <a:lnTo>
                  <a:pt x="214" y="718"/>
                </a:lnTo>
                <a:lnTo>
                  <a:pt x="231" y="726"/>
                </a:lnTo>
                <a:lnTo>
                  <a:pt x="248" y="734"/>
                </a:lnTo>
                <a:lnTo>
                  <a:pt x="265" y="739"/>
                </a:lnTo>
                <a:lnTo>
                  <a:pt x="284" y="744"/>
                </a:lnTo>
                <a:lnTo>
                  <a:pt x="301" y="749"/>
                </a:lnTo>
                <a:lnTo>
                  <a:pt x="321" y="752"/>
                </a:lnTo>
                <a:lnTo>
                  <a:pt x="339" y="754"/>
                </a:lnTo>
                <a:lnTo>
                  <a:pt x="358" y="756"/>
                </a:lnTo>
                <a:lnTo>
                  <a:pt x="378" y="756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rgbClr val="F0F0F0"/>
              </a:gs>
            </a:gsLst>
            <a:lin ang="10200000" scaled="0"/>
            <a:tileRect/>
          </a:gradFill>
          <a:ln>
            <a:noFill/>
          </a:ln>
          <a:effectLst>
            <a:outerShdw blurRad="1270000" dist="812800" dir="2700000" sx="80000" sy="80000" algn="tl" rotWithShape="0">
              <a:prstClr val="black">
                <a:alpha val="40000"/>
              </a:prstClr>
            </a:outerShdw>
          </a:effectLst>
        </p:spPr>
        <p:txBody>
          <a:bodyPr vert="horz" wrap="square" lIns="57150" tIns="28575" rIns="57150" bIns="28575" numCol="1" anchor="t" anchorCtr="0" compatLnSpc="1">
            <a:prstTxWarp prst="textNoShape">
              <a:avLst/>
            </a:prstTxWarp>
          </a:bodyPr>
          <a:lstStyle/>
          <a:p>
            <a:endParaRPr lang="en-US" sz="1125" dirty="0"/>
          </a:p>
        </p:txBody>
      </p:sp>
      <p:pic>
        <p:nvPicPr>
          <p:cNvPr id="5" name="Picture 4" descr="A picture containing text, screenshot, font, brand&#10;&#10;Description automatically generated">
            <a:extLst>
              <a:ext uri="{FF2B5EF4-FFF2-40B4-BE49-F238E27FC236}">
                <a16:creationId xmlns:a16="http://schemas.microsoft.com/office/drawing/2014/main" id="{5E0CDAEE-B02B-DDAB-8C7A-F8AB92C0D77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514" r="27782"/>
          <a:stretch/>
        </p:blipFill>
        <p:spPr>
          <a:xfrm>
            <a:off x="7650684" y="1586648"/>
            <a:ext cx="2083324" cy="3567600"/>
          </a:xfrm>
          <a:prstGeom prst="rect">
            <a:avLst/>
          </a:prstGeom>
        </p:spPr>
      </p:pic>
      <p:pic>
        <p:nvPicPr>
          <p:cNvPr id="7" name="Picture 6" descr="A picture containing text, font, poster, graphics&#10;&#10;Description automatically generated">
            <a:extLst>
              <a:ext uri="{FF2B5EF4-FFF2-40B4-BE49-F238E27FC236}">
                <a16:creationId xmlns:a16="http://schemas.microsoft.com/office/drawing/2014/main" id="{92947558-D57F-829E-70CD-5B4D9CCE36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148" r="28378"/>
          <a:stretch/>
        </p:blipFill>
        <p:spPr>
          <a:xfrm>
            <a:off x="5668399" y="1585548"/>
            <a:ext cx="1982284" cy="3568700"/>
          </a:xfrm>
          <a:prstGeom prst="rect">
            <a:avLst/>
          </a:prstGeom>
        </p:spPr>
      </p:pic>
      <p:pic>
        <p:nvPicPr>
          <p:cNvPr id="11" name="Picture 10" descr="A picture containing text, font, screenshot, graphic design&#10;&#10;Description automatically generated">
            <a:extLst>
              <a:ext uri="{FF2B5EF4-FFF2-40B4-BE49-F238E27FC236}">
                <a16:creationId xmlns:a16="http://schemas.microsoft.com/office/drawing/2014/main" id="{0A87BA7B-57CA-CC9D-A0BF-534EE8C5671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131" r="28512"/>
          <a:stretch/>
        </p:blipFill>
        <p:spPr>
          <a:xfrm>
            <a:off x="9762288" y="1586648"/>
            <a:ext cx="1982284" cy="3568700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490DB956-404F-6AFB-7C72-2A77A016C078}"/>
              </a:ext>
            </a:extLst>
          </p:cNvPr>
          <p:cNvGrpSpPr/>
          <p:nvPr/>
        </p:nvGrpSpPr>
        <p:grpSpPr>
          <a:xfrm>
            <a:off x="882041" y="1828562"/>
            <a:ext cx="4789901" cy="4140292"/>
            <a:chOff x="891884" y="1220790"/>
            <a:chExt cx="4789901" cy="278184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87C3A01-7B9E-39BF-3624-5252DC754829}"/>
                </a:ext>
              </a:extLst>
            </p:cNvPr>
            <p:cNvSpPr txBox="1"/>
            <p:nvPr/>
          </p:nvSpPr>
          <p:spPr>
            <a:xfrm>
              <a:off x="891884" y="1220790"/>
              <a:ext cx="4789901" cy="9719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44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Ik ga </a:t>
              </a:r>
              <a:r>
                <a:rPr lang="en-GB" sz="4400" b="1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jou</a:t>
              </a:r>
              <a:r>
                <a:rPr lang="en-GB" sz="44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sz="4400" b="1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kapot</a:t>
              </a:r>
              <a:r>
                <a:rPr lang="en-GB" sz="44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GB" sz="4400" b="1" dirty="0" err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maken</a:t>
              </a:r>
              <a:r>
                <a:rPr lang="en-GB" sz="44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…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E1255A7A-ECF4-2192-2EC1-064B58492B81}"/>
                </a:ext>
              </a:extLst>
            </p:cNvPr>
            <p:cNvSpPr txBox="1"/>
            <p:nvPr/>
          </p:nvSpPr>
          <p:spPr>
            <a:xfrm>
              <a:off x="891884" y="3506326"/>
              <a:ext cx="3960674" cy="49630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endParaRPr lang="en-GB" b="1" dirty="0">
                <a:solidFill>
                  <a:srgbClr val="66C29D"/>
                </a:solidFill>
                <a:cs typeface="Segoe UI" panose="020B0502040204020203" pitchFamily="34" charset="0"/>
              </a:endParaRPr>
            </a:p>
            <a:p>
              <a:r>
                <a:rPr lang="en-GB" b="1" dirty="0">
                  <a:solidFill>
                    <a:srgbClr val="66C29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Caroline Koetsenruijter</a:t>
              </a:r>
            </a:p>
            <a:p>
              <a:r>
                <a:rPr lang="en-GB" b="1" dirty="0">
                  <a:solidFill>
                    <a:srgbClr val="66C29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Instituut KCB</a:t>
              </a:r>
            </a:p>
          </p:txBody>
        </p:sp>
      </p:grpSp>
      <p:sp>
        <p:nvSpPr>
          <p:cNvPr id="27" name="Freeform 8">
            <a:extLst>
              <a:ext uri="{FF2B5EF4-FFF2-40B4-BE49-F238E27FC236}">
                <a16:creationId xmlns:a16="http://schemas.microsoft.com/office/drawing/2014/main" id="{8D270FD2-25B2-A5EC-7ED5-B30982AAED3B}"/>
              </a:ext>
            </a:extLst>
          </p:cNvPr>
          <p:cNvSpPr>
            <a:spLocks/>
          </p:cNvSpPr>
          <p:nvPr/>
        </p:nvSpPr>
        <p:spPr bwMode="auto">
          <a:xfrm flipV="1">
            <a:off x="-1002835" y="156240"/>
            <a:ext cx="1856596" cy="1856596"/>
          </a:xfrm>
          <a:custGeom>
            <a:avLst/>
            <a:gdLst>
              <a:gd name="T0" fmla="*/ 417 w 756"/>
              <a:gd name="T1" fmla="*/ 754 h 756"/>
              <a:gd name="T2" fmla="*/ 472 w 756"/>
              <a:gd name="T3" fmla="*/ 744 h 756"/>
              <a:gd name="T4" fmla="*/ 525 w 756"/>
              <a:gd name="T5" fmla="*/ 726 h 756"/>
              <a:gd name="T6" fmla="*/ 574 w 756"/>
              <a:gd name="T7" fmla="*/ 701 h 756"/>
              <a:gd name="T8" fmla="*/ 619 w 756"/>
              <a:gd name="T9" fmla="*/ 670 h 756"/>
              <a:gd name="T10" fmla="*/ 658 w 756"/>
              <a:gd name="T11" fmla="*/ 632 h 756"/>
              <a:gd name="T12" fmla="*/ 691 w 756"/>
              <a:gd name="T13" fmla="*/ 590 h 756"/>
              <a:gd name="T14" fmla="*/ 719 w 756"/>
              <a:gd name="T15" fmla="*/ 542 h 756"/>
              <a:gd name="T16" fmla="*/ 739 w 756"/>
              <a:gd name="T17" fmla="*/ 491 h 756"/>
              <a:gd name="T18" fmla="*/ 751 w 756"/>
              <a:gd name="T19" fmla="*/ 435 h 756"/>
              <a:gd name="T20" fmla="*/ 756 w 756"/>
              <a:gd name="T21" fmla="*/ 378 h 756"/>
              <a:gd name="T22" fmla="*/ 751 w 756"/>
              <a:gd name="T23" fmla="*/ 321 h 756"/>
              <a:gd name="T24" fmla="*/ 739 w 756"/>
              <a:gd name="T25" fmla="*/ 266 h 756"/>
              <a:gd name="T26" fmla="*/ 719 w 756"/>
              <a:gd name="T27" fmla="*/ 214 h 756"/>
              <a:gd name="T28" fmla="*/ 691 w 756"/>
              <a:gd name="T29" fmla="*/ 167 h 756"/>
              <a:gd name="T30" fmla="*/ 658 w 756"/>
              <a:gd name="T31" fmla="*/ 124 h 756"/>
              <a:gd name="T32" fmla="*/ 619 w 756"/>
              <a:gd name="T33" fmla="*/ 87 h 756"/>
              <a:gd name="T34" fmla="*/ 574 w 756"/>
              <a:gd name="T35" fmla="*/ 55 h 756"/>
              <a:gd name="T36" fmla="*/ 525 w 756"/>
              <a:gd name="T37" fmla="*/ 30 h 756"/>
              <a:gd name="T38" fmla="*/ 472 w 756"/>
              <a:gd name="T39" fmla="*/ 12 h 756"/>
              <a:gd name="T40" fmla="*/ 417 w 756"/>
              <a:gd name="T41" fmla="*/ 2 h 756"/>
              <a:gd name="T42" fmla="*/ 358 w 756"/>
              <a:gd name="T43" fmla="*/ 0 h 756"/>
              <a:gd name="T44" fmla="*/ 301 w 756"/>
              <a:gd name="T45" fmla="*/ 8 h 756"/>
              <a:gd name="T46" fmla="*/ 248 w 756"/>
              <a:gd name="T47" fmla="*/ 23 h 756"/>
              <a:gd name="T48" fmla="*/ 197 w 756"/>
              <a:gd name="T49" fmla="*/ 46 h 756"/>
              <a:gd name="T50" fmla="*/ 152 w 756"/>
              <a:gd name="T51" fmla="*/ 76 h 756"/>
              <a:gd name="T52" fmla="*/ 111 w 756"/>
              <a:gd name="T53" fmla="*/ 111 h 756"/>
              <a:gd name="T54" fmla="*/ 75 w 756"/>
              <a:gd name="T55" fmla="*/ 152 h 756"/>
              <a:gd name="T56" fmla="*/ 45 w 756"/>
              <a:gd name="T57" fmla="*/ 198 h 756"/>
              <a:gd name="T58" fmla="*/ 22 w 756"/>
              <a:gd name="T59" fmla="*/ 249 h 756"/>
              <a:gd name="T60" fmla="*/ 7 w 756"/>
              <a:gd name="T61" fmla="*/ 302 h 756"/>
              <a:gd name="T62" fmla="*/ 0 w 756"/>
              <a:gd name="T63" fmla="*/ 359 h 756"/>
              <a:gd name="T64" fmla="*/ 2 w 756"/>
              <a:gd name="T65" fmla="*/ 417 h 756"/>
              <a:gd name="T66" fmla="*/ 12 w 756"/>
              <a:gd name="T67" fmla="*/ 472 h 756"/>
              <a:gd name="T68" fmla="*/ 30 w 756"/>
              <a:gd name="T69" fmla="*/ 525 h 756"/>
              <a:gd name="T70" fmla="*/ 55 w 756"/>
              <a:gd name="T71" fmla="*/ 574 h 756"/>
              <a:gd name="T72" fmla="*/ 86 w 756"/>
              <a:gd name="T73" fmla="*/ 619 h 756"/>
              <a:gd name="T74" fmla="*/ 124 w 756"/>
              <a:gd name="T75" fmla="*/ 658 h 756"/>
              <a:gd name="T76" fmla="*/ 166 w 756"/>
              <a:gd name="T77" fmla="*/ 691 h 756"/>
              <a:gd name="T78" fmla="*/ 214 w 756"/>
              <a:gd name="T79" fmla="*/ 718 h 756"/>
              <a:gd name="T80" fmla="*/ 265 w 756"/>
              <a:gd name="T81" fmla="*/ 739 h 756"/>
              <a:gd name="T82" fmla="*/ 321 w 756"/>
              <a:gd name="T83" fmla="*/ 752 h 756"/>
              <a:gd name="T84" fmla="*/ 378 w 756"/>
              <a:gd name="T85" fmla="*/ 756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56" h="756">
                <a:moveTo>
                  <a:pt x="378" y="756"/>
                </a:moveTo>
                <a:lnTo>
                  <a:pt x="397" y="756"/>
                </a:lnTo>
                <a:lnTo>
                  <a:pt x="417" y="754"/>
                </a:lnTo>
                <a:lnTo>
                  <a:pt x="435" y="752"/>
                </a:lnTo>
                <a:lnTo>
                  <a:pt x="454" y="749"/>
                </a:lnTo>
                <a:lnTo>
                  <a:pt x="472" y="744"/>
                </a:lnTo>
                <a:lnTo>
                  <a:pt x="490" y="739"/>
                </a:lnTo>
                <a:lnTo>
                  <a:pt x="507" y="734"/>
                </a:lnTo>
                <a:lnTo>
                  <a:pt x="525" y="726"/>
                </a:lnTo>
                <a:lnTo>
                  <a:pt x="542" y="718"/>
                </a:lnTo>
                <a:lnTo>
                  <a:pt x="558" y="711"/>
                </a:lnTo>
                <a:lnTo>
                  <a:pt x="574" y="701"/>
                </a:lnTo>
                <a:lnTo>
                  <a:pt x="589" y="691"/>
                </a:lnTo>
                <a:lnTo>
                  <a:pt x="604" y="681"/>
                </a:lnTo>
                <a:lnTo>
                  <a:pt x="619" y="670"/>
                </a:lnTo>
                <a:lnTo>
                  <a:pt x="632" y="658"/>
                </a:lnTo>
                <a:lnTo>
                  <a:pt x="645" y="645"/>
                </a:lnTo>
                <a:lnTo>
                  <a:pt x="658" y="632"/>
                </a:lnTo>
                <a:lnTo>
                  <a:pt x="669" y="619"/>
                </a:lnTo>
                <a:lnTo>
                  <a:pt x="680" y="604"/>
                </a:lnTo>
                <a:lnTo>
                  <a:pt x="691" y="590"/>
                </a:lnTo>
                <a:lnTo>
                  <a:pt x="701" y="574"/>
                </a:lnTo>
                <a:lnTo>
                  <a:pt x="710" y="559"/>
                </a:lnTo>
                <a:lnTo>
                  <a:pt x="719" y="542"/>
                </a:lnTo>
                <a:lnTo>
                  <a:pt x="727" y="525"/>
                </a:lnTo>
                <a:lnTo>
                  <a:pt x="733" y="508"/>
                </a:lnTo>
                <a:lnTo>
                  <a:pt x="739" y="491"/>
                </a:lnTo>
                <a:lnTo>
                  <a:pt x="744" y="472"/>
                </a:lnTo>
                <a:lnTo>
                  <a:pt x="748" y="455"/>
                </a:lnTo>
                <a:lnTo>
                  <a:pt x="751" y="435"/>
                </a:lnTo>
                <a:lnTo>
                  <a:pt x="754" y="417"/>
                </a:lnTo>
                <a:lnTo>
                  <a:pt x="756" y="398"/>
                </a:lnTo>
                <a:lnTo>
                  <a:pt x="756" y="378"/>
                </a:lnTo>
                <a:lnTo>
                  <a:pt x="756" y="359"/>
                </a:lnTo>
                <a:lnTo>
                  <a:pt x="754" y="339"/>
                </a:lnTo>
                <a:lnTo>
                  <a:pt x="751" y="321"/>
                </a:lnTo>
                <a:lnTo>
                  <a:pt x="748" y="302"/>
                </a:lnTo>
                <a:lnTo>
                  <a:pt x="744" y="284"/>
                </a:lnTo>
                <a:lnTo>
                  <a:pt x="739" y="266"/>
                </a:lnTo>
                <a:lnTo>
                  <a:pt x="733" y="249"/>
                </a:lnTo>
                <a:lnTo>
                  <a:pt x="727" y="231"/>
                </a:lnTo>
                <a:lnTo>
                  <a:pt x="719" y="214"/>
                </a:lnTo>
                <a:lnTo>
                  <a:pt x="710" y="198"/>
                </a:lnTo>
                <a:lnTo>
                  <a:pt x="701" y="183"/>
                </a:lnTo>
                <a:lnTo>
                  <a:pt x="691" y="167"/>
                </a:lnTo>
                <a:lnTo>
                  <a:pt x="680" y="152"/>
                </a:lnTo>
                <a:lnTo>
                  <a:pt x="669" y="137"/>
                </a:lnTo>
                <a:lnTo>
                  <a:pt x="658" y="124"/>
                </a:lnTo>
                <a:lnTo>
                  <a:pt x="645" y="111"/>
                </a:lnTo>
                <a:lnTo>
                  <a:pt x="632" y="98"/>
                </a:lnTo>
                <a:lnTo>
                  <a:pt x="619" y="87"/>
                </a:lnTo>
                <a:lnTo>
                  <a:pt x="604" y="76"/>
                </a:lnTo>
                <a:lnTo>
                  <a:pt x="589" y="65"/>
                </a:lnTo>
                <a:lnTo>
                  <a:pt x="574" y="55"/>
                </a:lnTo>
                <a:lnTo>
                  <a:pt x="558" y="46"/>
                </a:lnTo>
                <a:lnTo>
                  <a:pt x="542" y="38"/>
                </a:lnTo>
                <a:lnTo>
                  <a:pt x="525" y="30"/>
                </a:lnTo>
                <a:lnTo>
                  <a:pt x="507" y="23"/>
                </a:lnTo>
                <a:lnTo>
                  <a:pt x="490" y="17"/>
                </a:lnTo>
                <a:lnTo>
                  <a:pt x="472" y="12"/>
                </a:lnTo>
                <a:lnTo>
                  <a:pt x="454" y="8"/>
                </a:lnTo>
                <a:lnTo>
                  <a:pt x="435" y="5"/>
                </a:lnTo>
                <a:lnTo>
                  <a:pt x="417" y="2"/>
                </a:lnTo>
                <a:lnTo>
                  <a:pt x="397" y="0"/>
                </a:lnTo>
                <a:lnTo>
                  <a:pt x="378" y="0"/>
                </a:lnTo>
                <a:lnTo>
                  <a:pt x="358" y="0"/>
                </a:lnTo>
                <a:lnTo>
                  <a:pt x="339" y="2"/>
                </a:lnTo>
                <a:lnTo>
                  <a:pt x="321" y="5"/>
                </a:lnTo>
                <a:lnTo>
                  <a:pt x="301" y="8"/>
                </a:lnTo>
                <a:lnTo>
                  <a:pt x="284" y="12"/>
                </a:lnTo>
                <a:lnTo>
                  <a:pt x="265" y="17"/>
                </a:lnTo>
                <a:lnTo>
                  <a:pt x="248" y="23"/>
                </a:lnTo>
                <a:lnTo>
                  <a:pt x="231" y="30"/>
                </a:lnTo>
                <a:lnTo>
                  <a:pt x="214" y="38"/>
                </a:lnTo>
                <a:lnTo>
                  <a:pt x="197" y="46"/>
                </a:lnTo>
                <a:lnTo>
                  <a:pt x="182" y="55"/>
                </a:lnTo>
                <a:lnTo>
                  <a:pt x="166" y="65"/>
                </a:lnTo>
                <a:lnTo>
                  <a:pt x="152" y="76"/>
                </a:lnTo>
                <a:lnTo>
                  <a:pt x="137" y="87"/>
                </a:lnTo>
                <a:lnTo>
                  <a:pt x="124" y="98"/>
                </a:lnTo>
                <a:lnTo>
                  <a:pt x="111" y="111"/>
                </a:lnTo>
                <a:lnTo>
                  <a:pt x="98" y="124"/>
                </a:lnTo>
                <a:lnTo>
                  <a:pt x="86" y="137"/>
                </a:lnTo>
                <a:lnTo>
                  <a:pt x="75" y="152"/>
                </a:lnTo>
                <a:lnTo>
                  <a:pt x="65" y="167"/>
                </a:lnTo>
                <a:lnTo>
                  <a:pt x="55" y="183"/>
                </a:lnTo>
                <a:lnTo>
                  <a:pt x="45" y="198"/>
                </a:lnTo>
                <a:lnTo>
                  <a:pt x="38" y="214"/>
                </a:lnTo>
                <a:lnTo>
                  <a:pt x="30" y="231"/>
                </a:lnTo>
                <a:lnTo>
                  <a:pt x="22" y="249"/>
                </a:lnTo>
                <a:lnTo>
                  <a:pt x="17" y="266"/>
                </a:lnTo>
                <a:lnTo>
                  <a:pt x="12" y="284"/>
                </a:lnTo>
                <a:lnTo>
                  <a:pt x="7" y="302"/>
                </a:lnTo>
                <a:lnTo>
                  <a:pt x="4" y="321"/>
                </a:lnTo>
                <a:lnTo>
                  <a:pt x="2" y="339"/>
                </a:lnTo>
                <a:lnTo>
                  <a:pt x="0" y="359"/>
                </a:lnTo>
                <a:lnTo>
                  <a:pt x="0" y="378"/>
                </a:lnTo>
                <a:lnTo>
                  <a:pt x="0" y="398"/>
                </a:lnTo>
                <a:lnTo>
                  <a:pt x="2" y="417"/>
                </a:lnTo>
                <a:lnTo>
                  <a:pt x="4" y="435"/>
                </a:lnTo>
                <a:lnTo>
                  <a:pt x="7" y="455"/>
                </a:lnTo>
                <a:lnTo>
                  <a:pt x="12" y="472"/>
                </a:lnTo>
                <a:lnTo>
                  <a:pt x="17" y="491"/>
                </a:lnTo>
                <a:lnTo>
                  <a:pt x="22" y="508"/>
                </a:lnTo>
                <a:lnTo>
                  <a:pt x="30" y="525"/>
                </a:lnTo>
                <a:lnTo>
                  <a:pt x="38" y="542"/>
                </a:lnTo>
                <a:lnTo>
                  <a:pt x="45" y="559"/>
                </a:lnTo>
                <a:lnTo>
                  <a:pt x="55" y="574"/>
                </a:lnTo>
                <a:lnTo>
                  <a:pt x="65" y="590"/>
                </a:lnTo>
                <a:lnTo>
                  <a:pt x="75" y="604"/>
                </a:lnTo>
                <a:lnTo>
                  <a:pt x="86" y="619"/>
                </a:lnTo>
                <a:lnTo>
                  <a:pt x="98" y="632"/>
                </a:lnTo>
                <a:lnTo>
                  <a:pt x="111" y="645"/>
                </a:lnTo>
                <a:lnTo>
                  <a:pt x="124" y="658"/>
                </a:lnTo>
                <a:lnTo>
                  <a:pt x="137" y="670"/>
                </a:lnTo>
                <a:lnTo>
                  <a:pt x="152" y="681"/>
                </a:lnTo>
                <a:lnTo>
                  <a:pt x="166" y="691"/>
                </a:lnTo>
                <a:lnTo>
                  <a:pt x="182" y="701"/>
                </a:lnTo>
                <a:lnTo>
                  <a:pt x="197" y="711"/>
                </a:lnTo>
                <a:lnTo>
                  <a:pt x="214" y="718"/>
                </a:lnTo>
                <a:lnTo>
                  <a:pt x="231" y="726"/>
                </a:lnTo>
                <a:lnTo>
                  <a:pt x="248" y="734"/>
                </a:lnTo>
                <a:lnTo>
                  <a:pt x="265" y="739"/>
                </a:lnTo>
                <a:lnTo>
                  <a:pt x="284" y="744"/>
                </a:lnTo>
                <a:lnTo>
                  <a:pt x="301" y="749"/>
                </a:lnTo>
                <a:lnTo>
                  <a:pt x="321" y="752"/>
                </a:lnTo>
                <a:lnTo>
                  <a:pt x="339" y="754"/>
                </a:lnTo>
                <a:lnTo>
                  <a:pt x="358" y="756"/>
                </a:lnTo>
                <a:lnTo>
                  <a:pt x="378" y="756"/>
                </a:lnTo>
                <a:close/>
              </a:path>
            </a:pathLst>
          </a:custGeom>
          <a:solidFill>
            <a:srgbClr val="66C29D"/>
          </a:solidFill>
          <a:ln>
            <a:noFill/>
          </a:ln>
          <a:effectLst>
            <a:outerShdw blurRad="1270000" dist="889000" dir="18900000" sx="54000" sy="54000" algn="bl" rotWithShape="0">
              <a:prstClr val="black">
                <a:alpha val="40000"/>
              </a:prstClr>
            </a:outerShdw>
          </a:effectLst>
        </p:spPr>
        <p:txBody>
          <a:bodyPr vert="horz" wrap="square" lIns="57150" tIns="28575" rIns="57150" bIns="28575" numCol="1" anchor="t" anchorCtr="0" compatLnSpc="1">
            <a:prstTxWarp prst="textNoShape">
              <a:avLst/>
            </a:prstTxWarp>
          </a:bodyPr>
          <a:lstStyle/>
          <a:p>
            <a:endParaRPr lang="en-US" sz="1125" dirty="0"/>
          </a:p>
        </p:txBody>
      </p:sp>
    </p:spTree>
    <p:extLst>
      <p:ext uri="{BB962C8B-B14F-4D97-AF65-F5344CB8AC3E}">
        <p14:creationId xmlns:p14="http://schemas.microsoft.com/office/powerpoint/2010/main" val="1177641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E91BE439-1564-DB4B-91D6-B3A39A1149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2223" y="1286169"/>
            <a:ext cx="4480344" cy="3000752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59DD1364-0073-ED4A-9A2C-EAC3ADE00794}"/>
              </a:ext>
            </a:extLst>
          </p:cNvPr>
          <p:cNvSpPr txBox="1"/>
          <p:nvPr/>
        </p:nvSpPr>
        <p:spPr>
          <a:xfrm>
            <a:off x="3652223" y="4846320"/>
            <a:ext cx="8772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>
                <a:solidFill>
                  <a:srgbClr val="66C29D"/>
                </a:solidFill>
              </a:rPr>
              <a:t>witte boorden agressie?</a:t>
            </a:r>
          </a:p>
        </p:txBody>
      </p:sp>
    </p:spTree>
    <p:extLst>
      <p:ext uri="{BB962C8B-B14F-4D97-AF65-F5344CB8AC3E}">
        <p14:creationId xmlns:p14="http://schemas.microsoft.com/office/powerpoint/2010/main" val="658537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B638F0DE-286F-9741-BC30-63C88036FF0C}"/>
              </a:ext>
            </a:extLst>
          </p:cNvPr>
          <p:cNvSpPr txBox="1"/>
          <p:nvPr/>
        </p:nvSpPr>
        <p:spPr>
          <a:xfrm>
            <a:off x="4284233" y="5379208"/>
            <a:ext cx="36029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b="1" dirty="0">
                <a:solidFill>
                  <a:srgbClr val="66C29D"/>
                </a:solidFill>
              </a:rPr>
              <a:t>online agressie?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E14306F-8B46-3C4B-9179-61A34EEC7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7529" y="963962"/>
            <a:ext cx="3146612" cy="4015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96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97CB2C-5CCC-BC4E-A81F-5CDA7CD1E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sz="3600" dirty="0"/>
              <a:t>Werken in Nederland…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B40DAE5-4D3B-AD43-964F-D819FC630B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NL" sz="2400" dirty="0"/>
              <a:t>‘Ze hadden jou uit de buik van je moeder moeten snijden’</a:t>
            </a:r>
          </a:p>
          <a:p>
            <a:r>
              <a:rPr lang="nl-NL" sz="2400" dirty="0"/>
              <a:t>‘Als jij dit niet </a:t>
            </a:r>
            <a:r>
              <a:rPr lang="nl-NL" sz="2400" dirty="0" err="1"/>
              <a:t>fixt</a:t>
            </a:r>
            <a:r>
              <a:rPr lang="nl-NL" sz="2400" dirty="0"/>
              <a:t>, krijg je spijt…’</a:t>
            </a:r>
          </a:p>
          <a:p>
            <a:r>
              <a:rPr lang="nl-NL" sz="2400" dirty="0"/>
              <a:t>‘Jij moet de brandstapel op.’</a:t>
            </a: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C05FAC97-93F9-0443-9CCC-903CE22A3B7F}"/>
              </a:ext>
            </a:extLst>
          </p:cNvPr>
          <p:cNvSpPr>
            <a:spLocks/>
          </p:cNvSpPr>
          <p:nvPr/>
        </p:nvSpPr>
        <p:spPr bwMode="auto">
          <a:xfrm flipV="1">
            <a:off x="10608945" y="5369704"/>
            <a:ext cx="1856596" cy="1856596"/>
          </a:xfrm>
          <a:custGeom>
            <a:avLst/>
            <a:gdLst>
              <a:gd name="T0" fmla="*/ 417 w 756"/>
              <a:gd name="T1" fmla="*/ 754 h 756"/>
              <a:gd name="T2" fmla="*/ 472 w 756"/>
              <a:gd name="T3" fmla="*/ 744 h 756"/>
              <a:gd name="T4" fmla="*/ 525 w 756"/>
              <a:gd name="T5" fmla="*/ 726 h 756"/>
              <a:gd name="T6" fmla="*/ 574 w 756"/>
              <a:gd name="T7" fmla="*/ 701 h 756"/>
              <a:gd name="T8" fmla="*/ 619 w 756"/>
              <a:gd name="T9" fmla="*/ 670 h 756"/>
              <a:gd name="T10" fmla="*/ 658 w 756"/>
              <a:gd name="T11" fmla="*/ 632 h 756"/>
              <a:gd name="T12" fmla="*/ 691 w 756"/>
              <a:gd name="T13" fmla="*/ 590 h 756"/>
              <a:gd name="T14" fmla="*/ 719 w 756"/>
              <a:gd name="T15" fmla="*/ 542 h 756"/>
              <a:gd name="T16" fmla="*/ 739 w 756"/>
              <a:gd name="T17" fmla="*/ 491 h 756"/>
              <a:gd name="T18" fmla="*/ 751 w 756"/>
              <a:gd name="T19" fmla="*/ 435 h 756"/>
              <a:gd name="T20" fmla="*/ 756 w 756"/>
              <a:gd name="T21" fmla="*/ 378 h 756"/>
              <a:gd name="T22" fmla="*/ 751 w 756"/>
              <a:gd name="T23" fmla="*/ 321 h 756"/>
              <a:gd name="T24" fmla="*/ 739 w 756"/>
              <a:gd name="T25" fmla="*/ 266 h 756"/>
              <a:gd name="T26" fmla="*/ 719 w 756"/>
              <a:gd name="T27" fmla="*/ 214 h 756"/>
              <a:gd name="T28" fmla="*/ 691 w 756"/>
              <a:gd name="T29" fmla="*/ 167 h 756"/>
              <a:gd name="T30" fmla="*/ 658 w 756"/>
              <a:gd name="T31" fmla="*/ 124 h 756"/>
              <a:gd name="T32" fmla="*/ 619 w 756"/>
              <a:gd name="T33" fmla="*/ 87 h 756"/>
              <a:gd name="T34" fmla="*/ 574 w 756"/>
              <a:gd name="T35" fmla="*/ 55 h 756"/>
              <a:gd name="T36" fmla="*/ 525 w 756"/>
              <a:gd name="T37" fmla="*/ 30 h 756"/>
              <a:gd name="T38" fmla="*/ 472 w 756"/>
              <a:gd name="T39" fmla="*/ 12 h 756"/>
              <a:gd name="T40" fmla="*/ 417 w 756"/>
              <a:gd name="T41" fmla="*/ 2 h 756"/>
              <a:gd name="T42" fmla="*/ 358 w 756"/>
              <a:gd name="T43" fmla="*/ 0 h 756"/>
              <a:gd name="T44" fmla="*/ 301 w 756"/>
              <a:gd name="T45" fmla="*/ 8 h 756"/>
              <a:gd name="T46" fmla="*/ 248 w 756"/>
              <a:gd name="T47" fmla="*/ 23 h 756"/>
              <a:gd name="T48" fmla="*/ 197 w 756"/>
              <a:gd name="T49" fmla="*/ 46 h 756"/>
              <a:gd name="T50" fmla="*/ 152 w 756"/>
              <a:gd name="T51" fmla="*/ 76 h 756"/>
              <a:gd name="T52" fmla="*/ 111 w 756"/>
              <a:gd name="T53" fmla="*/ 111 h 756"/>
              <a:gd name="T54" fmla="*/ 75 w 756"/>
              <a:gd name="T55" fmla="*/ 152 h 756"/>
              <a:gd name="T56" fmla="*/ 45 w 756"/>
              <a:gd name="T57" fmla="*/ 198 h 756"/>
              <a:gd name="T58" fmla="*/ 22 w 756"/>
              <a:gd name="T59" fmla="*/ 249 h 756"/>
              <a:gd name="T60" fmla="*/ 7 w 756"/>
              <a:gd name="T61" fmla="*/ 302 h 756"/>
              <a:gd name="T62" fmla="*/ 0 w 756"/>
              <a:gd name="T63" fmla="*/ 359 h 756"/>
              <a:gd name="T64" fmla="*/ 2 w 756"/>
              <a:gd name="T65" fmla="*/ 417 h 756"/>
              <a:gd name="T66" fmla="*/ 12 w 756"/>
              <a:gd name="T67" fmla="*/ 472 h 756"/>
              <a:gd name="T68" fmla="*/ 30 w 756"/>
              <a:gd name="T69" fmla="*/ 525 h 756"/>
              <a:gd name="T70" fmla="*/ 55 w 756"/>
              <a:gd name="T71" fmla="*/ 574 h 756"/>
              <a:gd name="T72" fmla="*/ 86 w 756"/>
              <a:gd name="T73" fmla="*/ 619 h 756"/>
              <a:gd name="T74" fmla="*/ 124 w 756"/>
              <a:gd name="T75" fmla="*/ 658 h 756"/>
              <a:gd name="T76" fmla="*/ 166 w 756"/>
              <a:gd name="T77" fmla="*/ 691 h 756"/>
              <a:gd name="T78" fmla="*/ 214 w 756"/>
              <a:gd name="T79" fmla="*/ 718 h 756"/>
              <a:gd name="T80" fmla="*/ 265 w 756"/>
              <a:gd name="T81" fmla="*/ 739 h 756"/>
              <a:gd name="T82" fmla="*/ 321 w 756"/>
              <a:gd name="T83" fmla="*/ 752 h 756"/>
              <a:gd name="T84" fmla="*/ 378 w 756"/>
              <a:gd name="T85" fmla="*/ 756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56" h="756">
                <a:moveTo>
                  <a:pt x="378" y="756"/>
                </a:moveTo>
                <a:lnTo>
                  <a:pt x="397" y="756"/>
                </a:lnTo>
                <a:lnTo>
                  <a:pt x="417" y="754"/>
                </a:lnTo>
                <a:lnTo>
                  <a:pt x="435" y="752"/>
                </a:lnTo>
                <a:lnTo>
                  <a:pt x="454" y="749"/>
                </a:lnTo>
                <a:lnTo>
                  <a:pt x="472" y="744"/>
                </a:lnTo>
                <a:lnTo>
                  <a:pt x="490" y="739"/>
                </a:lnTo>
                <a:lnTo>
                  <a:pt x="507" y="734"/>
                </a:lnTo>
                <a:lnTo>
                  <a:pt x="525" y="726"/>
                </a:lnTo>
                <a:lnTo>
                  <a:pt x="542" y="718"/>
                </a:lnTo>
                <a:lnTo>
                  <a:pt x="558" y="711"/>
                </a:lnTo>
                <a:lnTo>
                  <a:pt x="574" y="701"/>
                </a:lnTo>
                <a:lnTo>
                  <a:pt x="589" y="691"/>
                </a:lnTo>
                <a:lnTo>
                  <a:pt x="604" y="681"/>
                </a:lnTo>
                <a:lnTo>
                  <a:pt x="619" y="670"/>
                </a:lnTo>
                <a:lnTo>
                  <a:pt x="632" y="658"/>
                </a:lnTo>
                <a:lnTo>
                  <a:pt x="645" y="645"/>
                </a:lnTo>
                <a:lnTo>
                  <a:pt x="658" y="632"/>
                </a:lnTo>
                <a:lnTo>
                  <a:pt x="669" y="619"/>
                </a:lnTo>
                <a:lnTo>
                  <a:pt x="680" y="604"/>
                </a:lnTo>
                <a:lnTo>
                  <a:pt x="691" y="590"/>
                </a:lnTo>
                <a:lnTo>
                  <a:pt x="701" y="574"/>
                </a:lnTo>
                <a:lnTo>
                  <a:pt x="710" y="559"/>
                </a:lnTo>
                <a:lnTo>
                  <a:pt x="719" y="542"/>
                </a:lnTo>
                <a:lnTo>
                  <a:pt x="727" y="525"/>
                </a:lnTo>
                <a:lnTo>
                  <a:pt x="733" y="508"/>
                </a:lnTo>
                <a:lnTo>
                  <a:pt x="739" y="491"/>
                </a:lnTo>
                <a:lnTo>
                  <a:pt x="744" y="472"/>
                </a:lnTo>
                <a:lnTo>
                  <a:pt x="748" y="455"/>
                </a:lnTo>
                <a:lnTo>
                  <a:pt x="751" y="435"/>
                </a:lnTo>
                <a:lnTo>
                  <a:pt x="754" y="417"/>
                </a:lnTo>
                <a:lnTo>
                  <a:pt x="756" y="398"/>
                </a:lnTo>
                <a:lnTo>
                  <a:pt x="756" y="378"/>
                </a:lnTo>
                <a:lnTo>
                  <a:pt x="756" y="359"/>
                </a:lnTo>
                <a:lnTo>
                  <a:pt x="754" y="339"/>
                </a:lnTo>
                <a:lnTo>
                  <a:pt x="751" y="321"/>
                </a:lnTo>
                <a:lnTo>
                  <a:pt x="748" y="302"/>
                </a:lnTo>
                <a:lnTo>
                  <a:pt x="744" y="284"/>
                </a:lnTo>
                <a:lnTo>
                  <a:pt x="739" y="266"/>
                </a:lnTo>
                <a:lnTo>
                  <a:pt x="733" y="249"/>
                </a:lnTo>
                <a:lnTo>
                  <a:pt x="727" y="231"/>
                </a:lnTo>
                <a:lnTo>
                  <a:pt x="719" y="214"/>
                </a:lnTo>
                <a:lnTo>
                  <a:pt x="710" y="198"/>
                </a:lnTo>
                <a:lnTo>
                  <a:pt x="701" y="183"/>
                </a:lnTo>
                <a:lnTo>
                  <a:pt x="691" y="167"/>
                </a:lnTo>
                <a:lnTo>
                  <a:pt x="680" y="152"/>
                </a:lnTo>
                <a:lnTo>
                  <a:pt x="669" y="137"/>
                </a:lnTo>
                <a:lnTo>
                  <a:pt x="658" y="124"/>
                </a:lnTo>
                <a:lnTo>
                  <a:pt x="645" y="111"/>
                </a:lnTo>
                <a:lnTo>
                  <a:pt x="632" y="98"/>
                </a:lnTo>
                <a:lnTo>
                  <a:pt x="619" y="87"/>
                </a:lnTo>
                <a:lnTo>
                  <a:pt x="604" y="76"/>
                </a:lnTo>
                <a:lnTo>
                  <a:pt x="589" y="65"/>
                </a:lnTo>
                <a:lnTo>
                  <a:pt x="574" y="55"/>
                </a:lnTo>
                <a:lnTo>
                  <a:pt x="558" y="46"/>
                </a:lnTo>
                <a:lnTo>
                  <a:pt x="542" y="38"/>
                </a:lnTo>
                <a:lnTo>
                  <a:pt x="525" y="30"/>
                </a:lnTo>
                <a:lnTo>
                  <a:pt x="507" y="23"/>
                </a:lnTo>
                <a:lnTo>
                  <a:pt x="490" y="17"/>
                </a:lnTo>
                <a:lnTo>
                  <a:pt x="472" y="12"/>
                </a:lnTo>
                <a:lnTo>
                  <a:pt x="454" y="8"/>
                </a:lnTo>
                <a:lnTo>
                  <a:pt x="435" y="5"/>
                </a:lnTo>
                <a:lnTo>
                  <a:pt x="417" y="2"/>
                </a:lnTo>
                <a:lnTo>
                  <a:pt x="397" y="0"/>
                </a:lnTo>
                <a:lnTo>
                  <a:pt x="378" y="0"/>
                </a:lnTo>
                <a:lnTo>
                  <a:pt x="358" y="0"/>
                </a:lnTo>
                <a:lnTo>
                  <a:pt x="339" y="2"/>
                </a:lnTo>
                <a:lnTo>
                  <a:pt x="321" y="5"/>
                </a:lnTo>
                <a:lnTo>
                  <a:pt x="301" y="8"/>
                </a:lnTo>
                <a:lnTo>
                  <a:pt x="284" y="12"/>
                </a:lnTo>
                <a:lnTo>
                  <a:pt x="265" y="17"/>
                </a:lnTo>
                <a:lnTo>
                  <a:pt x="248" y="23"/>
                </a:lnTo>
                <a:lnTo>
                  <a:pt x="231" y="30"/>
                </a:lnTo>
                <a:lnTo>
                  <a:pt x="214" y="38"/>
                </a:lnTo>
                <a:lnTo>
                  <a:pt x="197" y="46"/>
                </a:lnTo>
                <a:lnTo>
                  <a:pt x="182" y="55"/>
                </a:lnTo>
                <a:lnTo>
                  <a:pt x="166" y="65"/>
                </a:lnTo>
                <a:lnTo>
                  <a:pt x="152" y="76"/>
                </a:lnTo>
                <a:lnTo>
                  <a:pt x="137" y="87"/>
                </a:lnTo>
                <a:lnTo>
                  <a:pt x="124" y="98"/>
                </a:lnTo>
                <a:lnTo>
                  <a:pt x="111" y="111"/>
                </a:lnTo>
                <a:lnTo>
                  <a:pt x="98" y="124"/>
                </a:lnTo>
                <a:lnTo>
                  <a:pt x="86" y="137"/>
                </a:lnTo>
                <a:lnTo>
                  <a:pt x="75" y="152"/>
                </a:lnTo>
                <a:lnTo>
                  <a:pt x="65" y="167"/>
                </a:lnTo>
                <a:lnTo>
                  <a:pt x="55" y="183"/>
                </a:lnTo>
                <a:lnTo>
                  <a:pt x="45" y="198"/>
                </a:lnTo>
                <a:lnTo>
                  <a:pt x="38" y="214"/>
                </a:lnTo>
                <a:lnTo>
                  <a:pt x="30" y="231"/>
                </a:lnTo>
                <a:lnTo>
                  <a:pt x="22" y="249"/>
                </a:lnTo>
                <a:lnTo>
                  <a:pt x="17" y="266"/>
                </a:lnTo>
                <a:lnTo>
                  <a:pt x="12" y="284"/>
                </a:lnTo>
                <a:lnTo>
                  <a:pt x="7" y="302"/>
                </a:lnTo>
                <a:lnTo>
                  <a:pt x="4" y="321"/>
                </a:lnTo>
                <a:lnTo>
                  <a:pt x="2" y="339"/>
                </a:lnTo>
                <a:lnTo>
                  <a:pt x="0" y="359"/>
                </a:lnTo>
                <a:lnTo>
                  <a:pt x="0" y="378"/>
                </a:lnTo>
                <a:lnTo>
                  <a:pt x="0" y="398"/>
                </a:lnTo>
                <a:lnTo>
                  <a:pt x="2" y="417"/>
                </a:lnTo>
                <a:lnTo>
                  <a:pt x="4" y="435"/>
                </a:lnTo>
                <a:lnTo>
                  <a:pt x="7" y="455"/>
                </a:lnTo>
                <a:lnTo>
                  <a:pt x="12" y="472"/>
                </a:lnTo>
                <a:lnTo>
                  <a:pt x="17" y="491"/>
                </a:lnTo>
                <a:lnTo>
                  <a:pt x="22" y="508"/>
                </a:lnTo>
                <a:lnTo>
                  <a:pt x="30" y="525"/>
                </a:lnTo>
                <a:lnTo>
                  <a:pt x="38" y="542"/>
                </a:lnTo>
                <a:lnTo>
                  <a:pt x="45" y="559"/>
                </a:lnTo>
                <a:lnTo>
                  <a:pt x="55" y="574"/>
                </a:lnTo>
                <a:lnTo>
                  <a:pt x="65" y="590"/>
                </a:lnTo>
                <a:lnTo>
                  <a:pt x="75" y="604"/>
                </a:lnTo>
                <a:lnTo>
                  <a:pt x="86" y="619"/>
                </a:lnTo>
                <a:lnTo>
                  <a:pt x="98" y="632"/>
                </a:lnTo>
                <a:lnTo>
                  <a:pt x="111" y="645"/>
                </a:lnTo>
                <a:lnTo>
                  <a:pt x="124" y="658"/>
                </a:lnTo>
                <a:lnTo>
                  <a:pt x="137" y="670"/>
                </a:lnTo>
                <a:lnTo>
                  <a:pt x="152" y="681"/>
                </a:lnTo>
                <a:lnTo>
                  <a:pt x="166" y="691"/>
                </a:lnTo>
                <a:lnTo>
                  <a:pt x="182" y="701"/>
                </a:lnTo>
                <a:lnTo>
                  <a:pt x="197" y="711"/>
                </a:lnTo>
                <a:lnTo>
                  <a:pt x="214" y="718"/>
                </a:lnTo>
                <a:lnTo>
                  <a:pt x="231" y="726"/>
                </a:lnTo>
                <a:lnTo>
                  <a:pt x="248" y="734"/>
                </a:lnTo>
                <a:lnTo>
                  <a:pt x="265" y="739"/>
                </a:lnTo>
                <a:lnTo>
                  <a:pt x="284" y="744"/>
                </a:lnTo>
                <a:lnTo>
                  <a:pt x="301" y="749"/>
                </a:lnTo>
                <a:lnTo>
                  <a:pt x="321" y="752"/>
                </a:lnTo>
                <a:lnTo>
                  <a:pt x="339" y="754"/>
                </a:lnTo>
                <a:lnTo>
                  <a:pt x="358" y="756"/>
                </a:lnTo>
                <a:lnTo>
                  <a:pt x="378" y="756"/>
                </a:lnTo>
                <a:close/>
              </a:path>
            </a:pathLst>
          </a:custGeom>
          <a:solidFill>
            <a:srgbClr val="66C29D"/>
          </a:solidFill>
          <a:ln>
            <a:noFill/>
          </a:ln>
          <a:effectLst>
            <a:outerShdw blurRad="1270000" dist="889000" dir="18900000" sx="54000" sy="54000" algn="bl" rotWithShape="0">
              <a:prstClr val="black">
                <a:alpha val="40000"/>
              </a:prstClr>
            </a:outerShdw>
          </a:effectLst>
        </p:spPr>
        <p:txBody>
          <a:bodyPr vert="horz" wrap="square" lIns="57150" tIns="28575" rIns="57150" bIns="28575" numCol="1" anchor="t" anchorCtr="0" compatLnSpc="1">
            <a:prstTxWarp prst="textNoShape">
              <a:avLst/>
            </a:prstTxWarp>
          </a:bodyPr>
          <a:lstStyle/>
          <a:p>
            <a:endParaRPr lang="en-US" sz="1125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FF23EE8-E6FD-7C4B-9584-3DC328F9A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V="1">
            <a:off x="10882488" y="6858000"/>
            <a:ext cx="1309511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1865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C8962F06-2E54-CF4A-AFD4-43EDA7BE098A}"/>
              </a:ext>
            </a:extLst>
          </p:cNvPr>
          <p:cNvSpPr/>
          <p:nvPr/>
        </p:nvSpPr>
        <p:spPr>
          <a:xfrm>
            <a:off x="604157" y="1992087"/>
            <a:ext cx="1022168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chemeClr val="tx1"/>
                </a:solidFill>
                <a:latin typeface="Calibri Light"/>
              </a:rPr>
              <a:t>Veel onderzoek naar hoe vaak het voorkomt;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rgbClr val="000000"/>
                </a:solidFill>
                <a:latin typeface="Calibri Light"/>
              </a:rPr>
              <a:t>Weinig onderzoek naar werkzame interventies;</a:t>
            </a:r>
            <a:endParaRPr lang="nl-NL" sz="2400" dirty="0">
              <a:latin typeface="Calibri Ligh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rgbClr val="000000"/>
                </a:solidFill>
                <a:latin typeface="Calibri Light"/>
              </a:rPr>
              <a:t>Effect van anti-agressietraining op daling incidenten is (nog) niet vastgesteld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solidFill>
                  <a:srgbClr val="000000"/>
                </a:solidFill>
                <a:latin typeface="Calibri Light"/>
              </a:rPr>
              <a:t>Inzet van herstel/stopgesprek lijkt kansrijk;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sz="2400" dirty="0">
                <a:latin typeface="Calibri Light"/>
              </a:rPr>
              <a:t>Veel dubbele </a:t>
            </a:r>
            <a:r>
              <a:rPr lang="nl-NL" sz="2400" dirty="0" err="1">
                <a:latin typeface="Calibri Light"/>
              </a:rPr>
              <a:t>victimisatie</a:t>
            </a:r>
            <a:r>
              <a:rPr lang="nl-NL" sz="2400" dirty="0">
                <a:latin typeface="Calibri Light"/>
              </a:rPr>
              <a:t> door reacties leiding/collega’s…</a:t>
            </a:r>
            <a:endParaRPr lang="nl-NL" sz="2400" dirty="0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34CC74FC-65B6-2E48-9408-E86C80BCE154}"/>
              </a:ext>
            </a:extLst>
          </p:cNvPr>
          <p:cNvSpPr txBox="1"/>
          <p:nvPr/>
        </p:nvSpPr>
        <p:spPr>
          <a:xfrm>
            <a:off x="604157" y="424542"/>
            <a:ext cx="309251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200" b="1" dirty="0">
                <a:solidFill>
                  <a:srgbClr val="000000"/>
                </a:solidFill>
                <a:latin typeface="Calibri Light"/>
              </a:rPr>
              <a:t>Stand van de wetenschap</a:t>
            </a: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7F694303-97CC-8E4A-8595-6D1C06EAC9EC}"/>
              </a:ext>
            </a:extLst>
          </p:cNvPr>
          <p:cNvSpPr>
            <a:spLocks/>
          </p:cNvSpPr>
          <p:nvPr/>
        </p:nvSpPr>
        <p:spPr bwMode="auto">
          <a:xfrm flipV="1">
            <a:off x="-725249" y="4450654"/>
            <a:ext cx="1856596" cy="1856596"/>
          </a:xfrm>
          <a:custGeom>
            <a:avLst/>
            <a:gdLst>
              <a:gd name="T0" fmla="*/ 417 w 756"/>
              <a:gd name="T1" fmla="*/ 754 h 756"/>
              <a:gd name="T2" fmla="*/ 472 w 756"/>
              <a:gd name="T3" fmla="*/ 744 h 756"/>
              <a:gd name="T4" fmla="*/ 525 w 756"/>
              <a:gd name="T5" fmla="*/ 726 h 756"/>
              <a:gd name="T6" fmla="*/ 574 w 756"/>
              <a:gd name="T7" fmla="*/ 701 h 756"/>
              <a:gd name="T8" fmla="*/ 619 w 756"/>
              <a:gd name="T9" fmla="*/ 670 h 756"/>
              <a:gd name="T10" fmla="*/ 658 w 756"/>
              <a:gd name="T11" fmla="*/ 632 h 756"/>
              <a:gd name="T12" fmla="*/ 691 w 756"/>
              <a:gd name="T13" fmla="*/ 590 h 756"/>
              <a:gd name="T14" fmla="*/ 719 w 756"/>
              <a:gd name="T15" fmla="*/ 542 h 756"/>
              <a:gd name="T16" fmla="*/ 739 w 756"/>
              <a:gd name="T17" fmla="*/ 491 h 756"/>
              <a:gd name="T18" fmla="*/ 751 w 756"/>
              <a:gd name="T19" fmla="*/ 435 h 756"/>
              <a:gd name="T20" fmla="*/ 756 w 756"/>
              <a:gd name="T21" fmla="*/ 378 h 756"/>
              <a:gd name="T22" fmla="*/ 751 w 756"/>
              <a:gd name="T23" fmla="*/ 321 h 756"/>
              <a:gd name="T24" fmla="*/ 739 w 756"/>
              <a:gd name="T25" fmla="*/ 266 h 756"/>
              <a:gd name="T26" fmla="*/ 719 w 756"/>
              <a:gd name="T27" fmla="*/ 214 h 756"/>
              <a:gd name="T28" fmla="*/ 691 w 756"/>
              <a:gd name="T29" fmla="*/ 167 h 756"/>
              <a:gd name="T30" fmla="*/ 658 w 756"/>
              <a:gd name="T31" fmla="*/ 124 h 756"/>
              <a:gd name="T32" fmla="*/ 619 w 756"/>
              <a:gd name="T33" fmla="*/ 87 h 756"/>
              <a:gd name="T34" fmla="*/ 574 w 756"/>
              <a:gd name="T35" fmla="*/ 55 h 756"/>
              <a:gd name="T36" fmla="*/ 525 w 756"/>
              <a:gd name="T37" fmla="*/ 30 h 756"/>
              <a:gd name="T38" fmla="*/ 472 w 756"/>
              <a:gd name="T39" fmla="*/ 12 h 756"/>
              <a:gd name="T40" fmla="*/ 417 w 756"/>
              <a:gd name="T41" fmla="*/ 2 h 756"/>
              <a:gd name="T42" fmla="*/ 358 w 756"/>
              <a:gd name="T43" fmla="*/ 0 h 756"/>
              <a:gd name="T44" fmla="*/ 301 w 756"/>
              <a:gd name="T45" fmla="*/ 8 h 756"/>
              <a:gd name="T46" fmla="*/ 248 w 756"/>
              <a:gd name="T47" fmla="*/ 23 h 756"/>
              <a:gd name="T48" fmla="*/ 197 w 756"/>
              <a:gd name="T49" fmla="*/ 46 h 756"/>
              <a:gd name="T50" fmla="*/ 152 w 756"/>
              <a:gd name="T51" fmla="*/ 76 h 756"/>
              <a:gd name="T52" fmla="*/ 111 w 756"/>
              <a:gd name="T53" fmla="*/ 111 h 756"/>
              <a:gd name="T54" fmla="*/ 75 w 756"/>
              <a:gd name="T55" fmla="*/ 152 h 756"/>
              <a:gd name="T56" fmla="*/ 45 w 756"/>
              <a:gd name="T57" fmla="*/ 198 h 756"/>
              <a:gd name="T58" fmla="*/ 22 w 756"/>
              <a:gd name="T59" fmla="*/ 249 h 756"/>
              <a:gd name="T60" fmla="*/ 7 w 756"/>
              <a:gd name="T61" fmla="*/ 302 h 756"/>
              <a:gd name="T62" fmla="*/ 0 w 756"/>
              <a:gd name="T63" fmla="*/ 359 h 756"/>
              <a:gd name="T64" fmla="*/ 2 w 756"/>
              <a:gd name="T65" fmla="*/ 417 h 756"/>
              <a:gd name="T66" fmla="*/ 12 w 756"/>
              <a:gd name="T67" fmla="*/ 472 h 756"/>
              <a:gd name="T68" fmla="*/ 30 w 756"/>
              <a:gd name="T69" fmla="*/ 525 h 756"/>
              <a:gd name="T70" fmla="*/ 55 w 756"/>
              <a:gd name="T71" fmla="*/ 574 h 756"/>
              <a:gd name="T72" fmla="*/ 86 w 756"/>
              <a:gd name="T73" fmla="*/ 619 h 756"/>
              <a:gd name="T74" fmla="*/ 124 w 756"/>
              <a:gd name="T75" fmla="*/ 658 h 756"/>
              <a:gd name="T76" fmla="*/ 166 w 756"/>
              <a:gd name="T77" fmla="*/ 691 h 756"/>
              <a:gd name="T78" fmla="*/ 214 w 756"/>
              <a:gd name="T79" fmla="*/ 718 h 756"/>
              <a:gd name="T80" fmla="*/ 265 w 756"/>
              <a:gd name="T81" fmla="*/ 739 h 756"/>
              <a:gd name="T82" fmla="*/ 321 w 756"/>
              <a:gd name="T83" fmla="*/ 752 h 756"/>
              <a:gd name="T84" fmla="*/ 378 w 756"/>
              <a:gd name="T85" fmla="*/ 756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56" h="756">
                <a:moveTo>
                  <a:pt x="378" y="756"/>
                </a:moveTo>
                <a:lnTo>
                  <a:pt x="397" y="756"/>
                </a:lnTo>
                <a:lnTo>
                  <a:pt x="417" y="754"/>
                </a:lnTo>
                <a:lnTo>
                  <a:pt x="435" y="752"/>
                </a:lnTo>
                <a:lnTo>
                  <a:pt x="454" y="749"/>
                </a:lnTo>
                <a:lnTo>
                  <a:pt x="472" y="744"/>
                </a:lnTo>
                <a:lnTo>
                  <a:pt x="490" y="739"/>
                </a:lnTo>
                <a:lnTo>
                  <a:pt x="507" y="734"/>
                </a:lnTo>
                <a:lnTo>
                  <a:pt x="525" y="726"/>
                </a:lnTo>
                <a:lnTo>
                  <a:pt x="542" y="718"/>
                </a:lnTo>
                <a:lnTo>
                  <a:pt x="558" y="711"/>
                </a:lnTo>
                <a:lnTo>
                  <a:pt x="574" y="701"/>
                </a:lnTo>
                <a:lnTo>
                  <a:pt x="589" y="691"/>
                </a:lnTo>
                <a:lnTo>
                  <a:pt x="604" y="681"/>
                </a:lnTo>
                <a:lnTo>
                  <a:pt x="619" y="670"/>
                </a:lnTo>
                <a:lnTo>
                  <a:pt x="632" y="658"/>
                </a:lnTo>
                <a:lnTo>
                  <a:pt x="645" y="645"/>
                </a:lnTo>
                <a:lnTo>
                  <a:pt x="658" y="632"/>
                </a:lnTo>
                <a:lnTo>
                  <a:pt x="669" y="619"/>
                </a:lnTo>
                <a:lnTo>
                  <a:pt x="680" y="604"/>
                </a:lnTo>
                <a:lnTo>
                  <a:pt x="691" y="590"/>
                </a:lnTo>
                <a:lnTo>
                  <a:pt x="701" y="574"/>
                </a:lnTo>
                <a:lnTo>
                  <a:pt x="710" y="559"/>
                </a:lnTo>
                <a:lnTo>
                  <a:pt x="719" y="542"/>
                </a:lnTo>
                <a:lnTo>
                  <a:pt x="727" y="525"/>
                </a:lnTo>
                <a:lnTo>
                  <a:pt x="733" y="508"/>
                </a:lnTo>
                <a:lnTo>
                  <a:pt x="739" y="491"/>
                </a:lnTo>
                <a:lnTo>
                  <a:pt x="744" y="472"/>
                </a:lnTo>
                <a:lnTo>
                  <a:pt x="748" y="455"/>
                </a:lnTo>
                <a:lnTo>
                  <a:pt x="751" y="435"/>
                </a:lnTo>
                <a:lnTo>
                  <a:pt x="754" y="417"/>
                </a:lnTo>
                <a:lnTo>
                  <a:pt x="756" y="398"/>
                </a:lnTo>
                <a:lnTo>
                  <a:pt x="756" y="378"/>
                </a:lnTo>
                <a:lnTo>
                  <a:pt x="756" y="359"/>
                </a:lnTo>
                <a:lnTo>
                  <a:pt x="754" y="339"/>
                </a:lnTo>
                <a:lnTo>
                  <a:pt x="751" y="321"/>
                </a:lnTo>
                <a:lnTo>
                  <a:pt x="748" y="302"/>
                </a:lnTo>
                <a:lnTo>
                  <a:pt x="744" y="284"/>
                </a:lnTo>
                <a:lnTo>
                  <a:pt x="739" y="266"/>
                </a:lnTo>
                <a:lnTo>
                  <a:pt x="733" y="249"/>
                </a:lnTo>
                <a:lnTo>
                  <a:pt x="727" y="231"/>
                </a:lnTo>
                <a:lnTo>
                  <a:pt x="719" y="214"/>
                </a:lnTo>
                <a:lnTo>
                  <a:pt x="710" y="198"/>
                </a:lnTo>
                <a:lnTo>
                  <a:pt x="701" y="183"/>
                </a:lnTo>
                <a:lnTo>
                  <a:pt x="691" y="167"/>
                </a:lnTo>
                <a:lnTo>
                  <a:pt x="680" y="152"/>
                </a:lnTo>
                <a:lnTo>
                  <a:pt x="669" y="137"/>
                </a:lnTo>
                <a:lnTo>
                  <a:pt x="658" y="124"/>
                </a:lnTo>
                <a:lnTo>
                  <a:pt x="645" y="111"/>
                </a:lnTo>
                <a:lnTo>
                  <a:pt x="632" y="98"/>
                </a:lnTo>
                <a:lnTo>
                  <a:pt x="619" y="87"/>
                </a:lnTo>
                <a:lnTo>
                  <a:pt x="604" y="76"/>
                </a:lnTo>
                <a:lnTo>
                  <a:pt x="589" y="65"/>
                </a:lnTo>
                <a:lnTo>
                  <a:pt x="574" y="55"/>
                </a:lnTo>
                <a:lnTo>
                  <a:pt x="558" y="46"/>
                </a:lnTo>
                <a:lnTo>
                  <a:pt x="542" y="38"/>
                </a:lnTo>
                <a:lnTo>
                  <a:pt x="525" y="30"/>
                </a:lnTo>
                <a:lnTo>
                  <a:pt x="507" y="23"/>
                </a:lnTo>
                <a:lnTo>
                  <a:pt x="490" y="17"/>
                </a:lnTo>
                <a:lnTo>
                  <a:pt x="472" y="12"/>
                </a:lnTo>
                <a:lnTo>
                  <a:pt x="454" y="8"/>
                </a:lnTo>
                <a:lnTo>
                  <a:pt x="435" y="5"/>
                </a:lnTo>
                <a:lnTo>
                  <a:pt x="417" y="2"/>
                </a:lnTo>
                <a:lnTo>
                  <a:pt x="397" y="0"/>
                </a:lnTo>
                <a:lnTo>
                  <a:pt x="378" y="0"/>
                </a:lnTo>
                <a:lnTo>
                  <a:pt x="358" y="0"/>
                </a:lnTo>
                <a:lnTo>
                  <a:pt x="339" y="2"/>
                </a:lnTo>
                <a:lnTo>
                  <a:pt x="321" y="5"/>
                </a:lnTo>
                <a:lnTo>
                  <a:pt x="301" y="8"/>
                </a:lnTo>
                <a:lnTo>
                  <a:pt x="284" y="12"/>
                </a:lnTo>
                <a:lnTo>
                  <a:pt x="265" y="17"/>
                </a:lnTo>
                <a:lnTo>
                  <a:pt x="248" y="23"/>
                </a:lnTo>
                <a:lnTo>
                  <a:pt x="231" y="30"/>
                </a:lnTo>
                <a:lnTo>
                  <a:pt x="214" y="38"/>
                </a:lnTo>
                <a:lnTo>
                  <a:pt x="197" y="46"/>
                </a:lnTo>
                <a:lnTo>
                  <a:pt x="182" y="55"/>
                </a:lnTo>
                <a:lnTo>
                  <a:pt x="166" y="65"/>
                </a:lnTo>
                <a:lnTo>
                  <a:pt x="152" y="76"/>
                </a:lnTo>
                <a:lnTo>
                  <a:pt x="137" y="87"/>
                </a:lnTo>
                <a:lnTo>
                  <a:pt x="124" y="98"/>
                </a:lnTo>
                <a:lnTo>
                  <a:pt x="111" y="111"/>
                </a:lnTo>
                <a:lnTo>
                  <a:pt x="98" y="124"/>
                </a:lnTo>
                <a:lnTo>
                  <a:pt x="86" y="137"/>
                </a:lnTo>
                <a:lnTo>
                  <a:pt x="75" y="152"/>
                </a:lnTo>
                <a:lnTo>
                  <a:pt x="65" y="167"/>
                </a:lnTo>
                <a:lnTo>
                  <a:pt x="55" y="183"/>
                </a:lnTo>
                <a:lnTo>
                  <a:pt x="45" y="198"/>
                </a:lnTo>
                <a:lnTo>
                  <a:pt x="38" y="214"/>
                </a:lnTo>
                <a:lnTo>
                  <a:pt x="30" y="231"/>
                </a:lnTo>
                <a:lnTo>
                  <a:pt x="22" y="249"/>
                </a:lnTo>
                <a:lnTo>
                  <a:pt x="17" y="266"/>
                </a:lnTo>
                <a:lnTo>
                  <a:pt x="12" y="284"/>
                </a:lnTo>
                <a:lnTo>
                  <a:pt x="7" y="302"/>
                </a:lnTo>
                <a:lnTo>
                  <a:pt x="4" y="321"/>
                </a:lnTo>
                <a:lnTo>
                  <a:pt x="2" y="339"/>
                </a:lnTo>
                <a:lnTo>
                  <a:pt x="0" y="359"/>
                </a:lnTo>
                <a:lnTo>
                  <a:pt x="0" y="378"/>
                </a:lnTo>
                <a:lnTo>
                  <a:pt x="0" y="398"/>
                </a:lnTo>
                <a:lnTo>
                  <a:pt x="2" y="417"/>
                </a:lnTo>
                <a:lnTo>
                  <a:pt x="4" y="435"/>
                </a:lnTo>
                <a:lnTo>
                  <a:pt x="7" y="455"/>
                </a:lnTo>
                <a:lnTo>
                  <a:pt x="12" y="472"/>
                </a:lnTo>
                <a:lnTo>
                  <a:pt x="17" y="491"/>
                </a:lnTo>
                <a:lnTo>
                  <a:pt x="22" y="508"/>
                </a:lnTo>
                <a:lnTo>
                  <a:pt x="30" y="525"/>
                </a:lnTo>
                <a:lnTo>
                  <a:pt x="38" y="542"/>
                </a:lnTo>
                <a:lnTo>
                  <a:pt x="45" y="559"/>
                </a:lnTo>
                <a:lnTo>
                  <a:pt x="55" y="574"/>
                </a:lnTo>
                <a:lnTo>
                  <a:pt x="65" y="590"/>
                </a:lnTo>
                <a:lnTo>
                  <a:pt x="75" y="604"/>
                </a:lnTo>
                <a:lnTo>
                  <a:pt x="86" y="619"/>
                </a:lnTo>
                <a:lnTo>
                  <a:pt x="98" y="632"/>
                </a:lnTo>
                <a:lnTo>
                  <a:pt x="111" y="645"/>
                </a:lnTo>
                <a:lnTo>
                  <a:pt x="124" y="658"/>
                </a:lnTo>
                <a:lnTo>
                  <a:pt x="137" y="670"/>
                </a:lnTo>
                <a:lnTo>
                  <a:pt x="152" y="681"/>
                </a:lnTo>
                <a:lnTo>
                  <a:pt x="166" y="691"/>
                </a:lnTo>
                <a:lnTo>
                  <a:pt x="182" y="701"/>
                </a:lnTo>
                <a:lnTo>
                  <a:pt x="197" y="711"/>
                </a:lnTo>
                <a:lnTo>
                  <a:pt x="214" y="718"/>
                </a:lnTo>
                <a:lnTo>
                  <a:pt x="231" y="726"/>
                </a:lnTo>
                <a:lnTo>
                  <a:pt x="248" y="734"/>
                </a:lnTo>
                <a:lnTo>
                  <a:pt x="265" y="739"/>
                </a:lnTo>
                <a:lnTo>
                  <a:pt x="284" y="744"/>
                </a:lnTo>
                <a:lnTo>
                  <a:pt x="301" y="749"/>
                </a:lnTo>
                <a:lnTo>
                  <a:pt x="321" y="752"/>
                </a:lnTo>
                <a:lnTo>
                  <a:pt x="339" y="754"/>
                </a:lnTo>
                <a:lnTo>
                  <a:pt x="358" y="756"/>
                </a:lnTo>
                <a:lnTo>
                  <a:pt x="378" y="756"/>
                </a:lnTo>
                <a:close/>
              </a:path>
            </a:pathLst>
          </a:custGeom>
          <a:solidFill>
            <a:srgbClr val="66C29D"/>
          </a:solidFill>
          <a:ln>
            <a:noFill/>
          </a:ln>
          <a:effectLst>
            <a:outerShdw blurRad="1270000" dist="889000" dir="18900000" sx="54000" sy="54000" algn="bl" rotWithShape="0">
              <a:prstClr val="black">
                <a:alpha val="40000"/>
              </a:prstClr>
            </a:outerShdw>
          </a:effectLst>
        </p:spPr>
        <p:txBody>
          <a:bodyPr vert="horz" wrap="square" lIns="57150" tIns="28575" rIns="57150" bIns="28575" numCol="1" anchor="t" anchorCtr="0" compatLnSpc="1">
            <a:prstTxWarp prst="textNoShape">
              <a:avLst/>
            </a:prstTxWarp>
          </a:bodyPr>
          <a:lstStyle/>
          <a:p>
            <a:endParaRPr lang="en-US" sz="1125" dirty="0"/>
          </a:p>
        </p:txBody>
      </p:sp>
    </p:spTree>
    <p:extLst>
      <p:ext uri="{BB962C8B-B14F-4D97-AF65-F5344CB8AC3E}">
        <p14:creationId xmlns:p14="http://schemas.microsoft.com/office/powerpoint/2010/main" val="1096151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227">
            <a:extLst>
              <a:ext uri="{FF2B5EF4-FFF2-40B4-BE49-F238E27FC236}">
                <a16:creationId xmlns:a16="http://schemas.microsoft.com/office/drawing/2014/main" id="{EA5F8F69-9E92-D459-6272-14E0E25AEEF2}"/>
              </a:ext>
            </a:extLst>
          </p:cNvPr>
          <p:cNvSpPr/>
          <p:nvPr/>
        </p:nvSpPr>
        <p:spPr>
          <a:xfrm rot="5400000" flipH="1">
            <a:off x="-11631" y="4500374"/>
            <a:ext cx="2374004" cy="2378956"/>
          </a:xfrm>
          <a:custGeom>
            <a:avLst/>
            <a:gdLst>
              <a:gd name="connsiteX0" fmla="*/ 5604 w 8106032"/>
              <a:gd name="connsiteY0" fmla="*/ 4078531 h 8122943"/>
              <a:gd name="connsiteX1" fmla="*/ 3316 w 8106032"/>
              <a:gd name="connsiteY1" fmla="*/ 5727365 h 8122943"/>
              <a:gd name="connsiteX2" fmla="*/ 15 w 8106032"/>
              <a:gd name="connsiteY2" fmla="*/ 8105673 h 8122943"/>
              <a:gd name="connsiteX3" fmla="*/ 1762 w 8106032"/>
              <a:gd name="connsiteY3" fmla="*/ 6094849 h 8122943"/>
              <a:gd name="connsiteX4" fmla="*/ 11274 w 8106032"/>
              <a:gd name="connsiteY4" fmla="*/ 0 h 8122943"/>
              <a:gd name="connsiteX5" fmla="*/ 5741707 w 8106032"/>
              <a:gd name="connsiteY5" fmla="*/ 2377481 h 8122943"/>
              <a:gd name="connsiteX6" fmla="*/ 8106011 w 8106032"/>
              <a:gd name="connsiteY6" fmla="*/ 8113363 h 8122943"/>
              <a:gd name="connsiteX7" fmla="*/ 0 w 8106032"/>
              <a:gd name="connsiteY7" fmla="*/ 8122943 h 8122943"/>
              <a:gd name="connsiteX8" fmla="*/ 6 w 8106032"/>
              <a:gd name="connsiteY8" fmla="*/ 8116481 h 8122943"/>
              <a:gd name="connsiteX9" fmla="*/ 4768273 w 8106032"/>
              <a:gd name="connsiteY9" fmla="*/ 8110846 h 8122943"/>
              <a:gd name="connsiteX10" fmla="*/ 3377496 w 8106032"/>
              <a:gd name="connsiteY10" fmla="*/ 4736776 h 8122943"/>
              <a:gd name="connsiteX11" fmla="*/ 243101 w 8106032"/>
              <a:gd name="connsiteY11" fmla="*/ 3344119 h 8122943"/>
              <a:gd name="connsiteX12" fmla="*/ 7015 w 8106032"/>
              <a:gd name="connsiteY12" fmla="*/ 3338259 h 8122943"/>
              <a:gd name="connsiteX13" fmla="*/ 9512 w 8106032"/>
              <a:gd name="connsiteY13" fmla="*/ 2028094 h 8122943"/>
              <a:gd name="connsiteX14" fmla="*/ 11274 w 8106032"/>
              <a:gd name="connsiteY14" fmla="*/ 0 h 8122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106032" h="8122943">
                <a:moveTo>
                  <a:pt x="5604" y="4078531"/>
                </a:moveTo>
                <a:lnTo>
                  <a:pt x="3316" y="5727365"/>
                </a:lnTo>
                <a:lnTo>
                  <a:pt x="15" y="8105673"/>
                </a:lnTo>
                <a:lnTo>
                  <a:pt x="1762" y="6094849"/>
                </a:lnTo>
                <a:close/>
                <a:moveTo>
                  <a:pt x="11274" y="0"/>
                </a:moveTo>
                <a:cubicBezTo>
                  <a:pt x="2161361" y="0"/>
                  <a:pt x="4223114" y="855394"/>
                  <a:pt x="5741707" y="2377481"/>
                </a:cubicBezTo>
                <a:cubicBezTo>
                  <a:pt x="7260301" y="3899568"/>
                  <a:pt x="8110954" y="5963281"/>
                  <a:pt x="8106011" y="8113363"/>
                </a:cubicBezTo>
                <a:lnTo>
                  <a:pt x="0" y="8122943"/>
                </a:lnTo>
                <a:lnTo>
                  <a:pt x="6" y="8116481"/>
                </a:lnTo>
                <a:lnTo>
                  <a:pt x="4768273" y="8110846"/>
                </a:lnTo>
                <a:cubicBezTo>
                  <a:pt x="4771180" y="6846084"/>
                  <a:pt x="4270793" y="5632127"/>
                  <a:pt x="3377496" y="4736776"/>
                </a:cubicBezTo>
                <a:cubicBezTo>
                  <a:pt x="2540032" y="3897385"/>
                  <a:pt x="1421750" y="3402678"/>
                  <a:pt x="243101" y="3344119"/>
                </a:cubicBezTo>
                <a:lnTo>
                  <a:pt x="7015" y="3338259"/>
                </a:lnTo>
                <a:lnTo>
                  <a:pt x="9512" y="2028094"/>
                </a:lnTo>
                <a:cubicBezTo>
                  <a:pt x="10569" y="1350888"/>
                  <a:pt x="11274" y="674563"/>
                  <a:pt x="11274" y="0"/>
                </a:cubicBezTo>
                <a:close/>
              </a:path>
            </a:pathLst>
          </a:custGeom>
          <a:solidFill>
            <a:srgbClr val="66C29D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 sz="1125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DDC7F3E-1758-3AE4-46F5-73CD6A275346}"/>
              </a:ext>
            </a:extLst>
          </p:cNvPr>
          <p:cNvSpPr/>
          <p:nvPr/>
        </p:nvSpPr>
        <p:spPr>
          <a:xfrm>
            <a:off x="0" y="4989095"/>
            <a:ext cx="12192000" cy="1868905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D9A382-A531-4EFA-7017-DE328B257606}"/>
              </a:ext>
            </a:extLst>
          </p:cNvPr>
          <p:cNvSpPr txBox="1"/>
          <p:nvPr/>
        </p:nvSpPr>
        <p:spPr>
          <a:xfrm>
            <a:off x="520700" y="236910"/>
            <a:ext cx="77336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400" b="1" dirty="0">
                <a:solidFill>
                  <a:srgbClr val="000000"/>
                </a:solidFill>
                <a:latin typeface="Calibri Light"/>
              </a:rPr>
              <a:t>ABCD model</a:t>
            </a:r>
          </a:p>
        </p:txBody>
      </p:sp>
      <p:sp>
        <p:nvSpPr>
          <p:cNvPr id="3" name="Rectangle: Rounded Corners 5">
            <a:extLst>
              <a:ext uri="{FF2B5EF4-FFF2-40B4-BE49-F238E27FC236}">
                <a16:creationId xmlns:a16="http://schemas.microsoft.com/office/drawing/2014/main" id="{A69D31B6-FB57-5BA9-1C31-E5315FC06727}"/>
              </a:ext>
            </a:extLst>
          </p:cNvPr>
          <p:cNvSpPr/>
          <p:nvPr/>
        </p:nvSpPr>
        <p:spPr>
          <a:xfrm>
            <a:off x="-174812" y="985876"/>
            <a:ext cx="2568388" cy="45719"/>
          </a:xfrm>
          <a:prstGeom prst="roundRect">
            <a:avLst>
              <a:gd name="adj" fmla="val 50000"/>
            </a:avLst>
          </a:prstGeom>
          <a:solidFill>
            <a:srgbClr val="66C2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ound Single Corner of Rectangle 3">
            <a:extLst>
              <a:ext uri="{FF2B5EF4-FFF2-40B4-BE49-F238E27FC236}">
                <a16:creationId xmlns:a16="http://schemas.microsoft.com/office/drawing/2014/main" id="{5CF21ABD-D015-DB00-CEA1-C6E50BB7AD14}"/>
              </a:ext>
            </a:extLst>
          </p:cNvPr>
          <p:cNvSpPr/>
          <p:nvPr/>
        </p:nvSpPr>
        <p:spPr>
          <a:xfrm>
            <a:off x="520700" y="1797304"/>
            <a:ext cx="2501900" cy="825500"/>
          </a:xfrm>
          <a:prstGeom prst="round1Rect">
            <a:avLst>
              <a:gd name="adj" fmla="val 30513"/>
            </a:avLst>
          </a:prstGeom>
          <a:solidFill>
            <a:srgbClr val="66C2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b="0" dirty="0">
                <a:solidFill>
                  <a:srgbClr val="000000"/>
                </a:solidFill>
                <a:latin typeface="Calibri Light" panose="020B0503030403020204" pitchFamily="34" charset="77"/>
              </a:rPr>
              <a:t>A-gedrag:</a:t>
            </a:r>
            <a:endParaRPr lang="en-PK" sz="2800" b="1">
              <a:latin typeface="Source Sans Pro" panose="020B0503030403020204" pitchFamily="34" charset="77"/>
            </a:endParaRPr>
          </a:p>
        </p:txBody>
      </p:sp>
      <p:sp>
        <p:nvSpPr>
          <p:cNvPr id="5" name="Round Single Corner of Rectangle 4">
            <a:extLst>
              <a:ext uri="{FF2B5EF4-FFF2-40B4-BE49-F238E27FC236}">
                <a16:creationId xmlns:a16="http://schemas.microsoft.com/office/drawing/2014/main" id="{C7516054-6796-E959-A5E3-3BE6638DFA4F}"/>
              </a:ext>
            </a:extLst>
          </p:cNvPr>
          <p:cNvSpPr/>
          <p:nvPr/>
        </p:nvSpPr>
        <p:spPr>
          <a:xfrm rot="10800000">
            <a:off x="520700" y="2622804"/>
            <a:ext cx="2501900" cy="2961132"/>
          </a:xfrm>
          <a:prstGeom prst="round1Rect">
            <a:avLst>
              <a:gd name="adj" fmla="val 11731"/>
            </a:avLst>
          </a:prstGeom>
          <a:solidFill>
            <a:schemeClr val="bg1"/>
          </a:solidFill>
          <a:ln>
            <a:noFill/>
          </a:ln>
          <a:effectLst>
            <a:outerShdw blurRad="690380" algn="ctr" rotWithShape="0">
              <a:schemeClr val="bg1">
                <a:lumMod val="50000"/>
                <a:alpha val="24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8" name="Round Single Corner of Rectangle 7">
            <a:extLst>
              <a:ext uri="{FF2B5EF4-FFF2-40B4-BE49-F238E27FC236}">
                <a16:creationId xmlns:a16="http://schemas.microsoft.com/office/drawing/2014/main" id="{F4B4FD2C-3328-1815-D6C2-CC20769728A8}"/>
              </a:ext>
            </a:extLst>
          </p:cNvPr>
          <p:cNvSpPr/>
          <p:nvPr/>
        </p:nvSpPr>
        <p:spPr>
          <a:xfrm>
            <a:off x="3403600" y="1797304"/>
            <a:ext cx="2501900" cy="825500"/>
          </a:xfrm>
          <a:prstGeom prst="round1Rect">
            <a:avLst>
              <a:gd name="adj" fmla="val 30513"/>
            </a:avLst>
          </a:prstGeom>
          <a:solidFill>
            <a:srgbClr val="66C2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b="0" dirty="0">
                <a:solidFill>
                  <a:srgbClr val="000000"/>
                </a:solidFill>
                <a:latin typeface="Calibri Light" panose="020B0503030403020204" pitchFamily="34" charset="77"/>
              </a:rPr>
              <a:t>B-gedrag:</a:t>
            </a:r>
            <a:endParaRPr lang="en-PK" sz="2800" b="1">
              <a:latin typeface="Source Sans Pro" panose="020B0503030403020204" pitchFamily="34" charset="77"/>
            </a:endParaRPr>
          </a:p>
        </p:txBody>
      </p:sp>
      <p:sp>
        <p:nvSpPr>
          <p:cNvPr id="9" name="Round Single Corner of Rectangle 8">
            <a:extLst>
              <a:ext uri="{FF2B5EF4-FFF2-40B4-BE49-F238E27FC236}">
                <a16:creationId xmlns:a16="http://schemas.microsoft.com/office/drawing/2014/main" id="{F942541A-4EC8-02EC-319B-F907434BFC09}"/>
              </a:ext>
            </a:extLst>
          </p:cNvPr>
          <p:cNvSpPr/>
          <p:nvPr/>
        </p:nvSpPr>
        <p:spPr>
          <a:xfrm rot="10800000">
            <a:off x="3403600" y="2622804"/>
            <a:ext cx="2501900" cy="2961132"/>
          </a:xfrm>
          <a:prstGeom prst="round1Rect">
            <a:avLst>
              <a:gd name="adj" fmla="val 11731"/>
            </a:avLst>
          </a:prstGeom>
          <a:solidFill>
            <a:schemeClr val="bg1"/>
          </a:solidFill>
          <a:ln>
            <a:noFill/>
          </a:ln>
          <a:effectLst>
            <a:outerShdw blurRad="690380" algn="ctr" rotWithShape="0">
              <a:schemeClr val="bg1">
                <a:lumMod val="50000"/>
                <a:alpha val="24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1" name="Round Single Corner of Rectangle 10">
            <a:extLst>
              <a:ext uri="{FF2B5EF4-FFF2-40B4-BE49-F238E27FC236}">
                <a16:creationId xmlns:a16="http://schemas.microsoft.com/office/drawing/2014/main" id="{6907BC0B-6AF6-0BF8-AE63-57CC135E1618}"/>
              </a:ext>
            </a:extLst>
          </p:cNvPr>
          <p:cNvSpPr/>
          <p:nvPr/>
        </p:nvSpPr>
        <p:spPr>
          <a:xfrm>
            <a:off x="6286500" y="1797304"/>
            <a:ext cx="2501900" cy="825500"/>
          </a:xfrm>
          <a:prstGeom prst="round1Rect">
            <a:avLst>
              <a:gd name="adj" fmla="val 30513"/>
            </a:avLst>
          </a:prstGeom>
          <a:solidFill>
            <a:srgbClr val="66C2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b="0" dirty="0">
                <a:solidFill>
                  <a:srgbClr val="000000"/>
                </a:solidFill>
                <a:latin typeface="Calibri Light" panose="020B0503030403020204" pitchFamily="34" charset="77"/>
              </a:rPr>
              <a:t>C-gedrag:</a:t>
            </a:r>
            <a:endParaRPr lang="en-PK" sz="2800" b="1">
              <a:latin typeface="Source Sans Pro" panose="020B0503030403020204" pitchFamily="34" charset="77"/>
            </a:endParaRPr>
          </a:p>
        </p:txBody>
      </p:sp>
      <p:sp>
        <p:nvSpPr>
          <p:cNvPr id="12" name="Round Single Corner of Rectangle 11">
            <a:extLst>
              <a:ext uri="{FF2B5EF4-FFF2-40B4-BE49-F238E27FC236}">
                <a16:creationId xmlns:a16="http://schemas.microsoft.com/office/drawing/2014/main" id="{44138773-29F4-EF90-B51C-6A1AEF682099}"/>
              </a:ext>
            </a:extLst>
          </p:cNvPr>
          <p:cNvSpPr/>
          <p:nvPr/>
        </p:nvSpPr>
        <p:spPr>
          <a:xfrm rot="10800000">
            <a:off x="6286500" y="2622804"/>
            <a:ext cx="2501900" cy="2961132"/>
          </a:xfrm>
          <a:prstGeom prst="round1Rect">
            <a:avLst>
              <a:gd name="adj" fmla="val 11731"/>
            </a:avLst>
          </a:prstGeom>
          <a:solidFill>
            <a:schemeClr val="bg1"/>
          </a:solidFill>
          <a:ln>
            <a:noFill/>
          </a:ln>
          <a:effectLst>
            <a:outerShdw blurRad="690380" algn="ctr" rotWithShape="0">
              <a:schemeClr val="bg1">
                <a:lumMod val="50000"/>
                <a:alpha val="24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4" name="Round Single Corner of Rectangle 13">
            <a:extLst>
              <a:ext uri="{FF2B5EF4-FFF2-40B4-BE49-F238E27FC236}">
                <a16:creationId xmlns:a16="http://schemas.microsoft.com/office/drawing/2014/main" id="{A04AFA27-A1CE-5003-0BBE-CBCFFCA785C4}"/>
              </a:ext>
            </a:extLst>
          </p:cNvPr>
          <p:cNvSpPr/>
          <p:nvPr/>
        </p:nvSpPr>
        <p:spPr>
          <a:xfrm>
            <a:off x="9169400" y="1797304"/>
            <a:ext cx="2501900" cy="825500"/>
          </a:xfrm>
          <a:prstGeom prst="round1Rect">
            <a:avLst>
              <a:gd name="adj" fmla="val 30513"/>
            </a:avLst>
          </a:prstGeom>
          <a:solidFill>
            <a:srgbClr val="66C29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b="0" dirty="0">
                <a:solidFill>
                  <a:srgbClr val="000000"/>
                </a:solidFill>
                <a:latin typeface="Calibri Light" panose="020B0503030403020204" pitchFamily="34" charset="77"/>
              </a:rPr>
              <a:t>D-gedrag:</a:t>
            </a:r>
            <a:endParaRPr lang="en-PK" sz="2800" b="1">
              <a:latin typeface="Source Sans Pro" panose="020B0503030403020204" pitchFamily="34" charset="77"/>
            </a:endParaRPr>
          </a:p>
        </p:txBody>
      </p:sp>
      <p:sp>
        <p:nvSpPr>
          <p:cNvPr id="15" name="Round Single Corner of Rectangle 14">
            <a:extLst>
              <a:ext uri="{FF2B5EF4-FFF2-40B4-BE49-F238E27FC236}">
                <a16:creationId xmlns:a16="http://schemas.microsoft.com/office/drawing/2014/main" id="{CD4F6DA1-9390-5147-A653-315BE5DB1193}"/>
              </a:ext>
            </a:extLst>
          </p:cNvPr>
          <p:cNvSpPr/>
          <p:nvPr/>
        </p:nvSpPr>
        <p:spPr>
          <a:xfrm rot="10800000">
            <a:off x="9169400" y="2622804"/>
            <a:ext cx="2501900" cy="2961132"/>
          </a:xfrm>
          <a:prstGeom prst="round1Rect">
            <a:avLst>
              <a:gd name="adj" fmla="val 11731"/>
            </a:avLst>
          </a:prstGeom>
          <a:solidFill>
            <a:schemeClr val="bg1"/>
          </a:solidFill>
          <a:ln>
            <a:noFill/>
          </a:ln>
          <a:effectLst>
            <a:outerShdw blurRad="690380" algn="ctr" rotWithShape="0">
              <a:schemeClr val="bg1">
                <a:lumMod val="50000"/>
                <a:alpha val="24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K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F08467-5495-543B-3769-9FEDD9385133}"/>
              </a:ext>
            </a:extLst>
          </p:cNvPr>
          <p:cNvSpPr txBox="1"/>
          <p:nvPr/>
        </p:nvSpPr>
        <p:spPr>
          <a:xfrm>
            <a:off x="647700" y="2769354"/>
            <a:ext cx="2247900" cy="12872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GB" sz="2200" b="0" dirty="0">
                <a:solidFill>
                  <a:srgbClr val="000000"/>
                </a:solidFill>
                <a:latin typeface="Calibri Light"/>
                <a:cs typeface="Segoe UI" panose="020B0502040204020203" pitchFamily="34" charset="0"/>
              </a:rPr>
              <a:t>zeuren, </a:t>
            </a:r>
          </a:p>
          <a:p>
            <a:pPr algn="ctr">
              <a:lnSpc>
                <a:spcPct val="110000"/>
              </a:lnSpc>
            </a:pPr>
            <a:r>
              <a:rPr lang="en-GB" sz="2200" b="0" dirty="0">
                <a:solidFill>
                  <a:srgbClr val="000000"/>
                </a:solidFill>
                <a:latin typeface="Calibri Light"/>
                <a:cs typeface="Segoe UI" panose="020B0502040204020203" pitchFamily="34" charset="0"/>
              </a:rPr>
              <a:t>begrip vragen, </a:t>
            </a:r>
          </a:p>
          <a:p>
            <a:pPr algn="ctr">
              <a:lnSpc>
                <a:spcPct val="110000"/>
              </a:lnSpc>
            </a:pPr>
            <a:r>
              <a:rPr lang="en-GB" sz="2200" b="0" dirty="0">
                <a:solidFill>
                  <a:srgbClr val="000000"/>
                </a:solidFill>
                <a:latin typeface="Calibri Light"/>
                <a:cs typeface="Segoe UI" panose="020B0502040204020203" pitchFamily="34" charset="0"/>
              </a:rPr>
              <a:t>om een uitzondering vragen</a:t>
            </a:r>
            <a:endParaRPr lang="en-GB" dirty="0">
              <a:cs typeface="Segoe UI" panose="020B0502040204020203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en-GB" sz="2200" b="0" dirty="0">
                <a:solidFill>
                  <a:srgbClr val="000000"/>
                </a:solidFill>
                <a:latin typeface="Calibri Light"/>
                <a:cs typeface="Segoe UI" panose="020B0502040204020203" pitchFamily="34" charset="0"/>
              </a:rPr>
              <a:t>(ik) </a:t>
            </a:r>
            <a:endParaRPr lang="en-PK">
              <a:cs typeface="Segoe UI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0026F5-3F63-C63A-B71F-F09C9FFEC0D6}"/>
              </a:ext>
            </a:extLst>
          </p:cNvPr>
          <p:cNvSpPr txBox="1"/>
          <p:nvPr/>
        </p:nvSpPr>
        <p:spPr>
          <a:xfrm>
            <a:off x="3530600" y="2769354"/>
            <a:ext cx="2247900" cy="982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GB" sz="2200" b="0" dirty="0">
                <a:solidFill>
                  <a:srgbClr val="000000"/>
                </a:solidFill>
                <a:latin typeface="Calibri Light"/>
                <a:cs typeface="Segoe UI" panose="020B0502040204020203" pitchFamily="34" charset="0"/>
              </a:rPr>
              <a:t>kritiek op de regels, op de organisatie, op het beleid (jullie</a:t>
            </a:r>
            <a:r>
              <a:rPr lang="en-GB" sz="2200" b="0" dirty="0">
                <a:solidFill>
                  <a:srgbClr val="000000"/>
                </a:solidFill>
                <a:latin typeface="Calibri Light" panose="020B0502040204020203" pitchFamily="34" charset="0"/>
                <a:cs typeface="Segoe UI" panose="020B0502040204020203" pitchFamily="34" charset="0"/>
              </a:rPr>
              <a:t>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3CCC609-85C6-3C48-B4A6-5E5CD858AC04}"/>
              </a:ext>
            </a:extLst>
          </p:cNvPr>
          <p:cNvSpPr txBox="1"/>
          <p:nvPr/>
        </p:nvSpPr>
        <p:spPr>
          <a:xfrm>
            <a:off x="6413500" y="2769354"/>
            <a:ext cx="2247900" cy="2680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GB" sz="2200" b="0" dirty="0">
                <a:solidFill>
                  <a:srgbClr val="000000"/>
                </a:solidFill>
                <a:latin typeface="Calibri Light"/>
                <a:cs typeface="Segoe UI" panose="020B0502040204020203" pitchFamily="34" charset="0"/>
              </a:rPr>
              <a:t>schelden, </a:t>
            </a:r>
            <a:r>
              <a:rPr lang="en-GB" sz="2200" b="0" dirty="0" err="1">
                <a:solidFill>
                  <a:srgbClr val="000000"/>
                </a:solidFill>
                <a:latin typeface="Calibri Light"/>
                <a:cs typeface="Segoe UI" panose="020B0502040204020203" pitchFamily="34" charset="0"/>
              </a:rPr>
              <a:t>schreeuwen</a:t>
            </a:r>
            <a:r>
              <a:rPr lang="en-GB" sz="2200" b="0" dirty="0">
                <a:solidFill>
                  <a:srgbClr val="000000"/>
                </a:solidFill>
                <a:latin typeface="Calibri Light"/>
                <a:cs typeface="Segoe UI" panose="020B0502040204020203" pitchFamily="34" charset="0"/>
              </a:rPr>
              <a:t>, beledigen, </a:t>
            </a:r>
          </a:p>
          <a:p>
            <a:pPr algn="ctr">
              <a:lnSpc>
                <a:spcPct val="110000"/>
              </a:lnSpc>
            </a:pPr>
            <a:r>
              <a:rPr lang="en-GB" sz="2200" b="0" dirty="0">
                <a:solidFill>
                  <a:srgbClr val="000000"/>
                </a:solidFill>
                <a:latin typeface="Calibri Light"/>
                <a:cs typeface="Segoe UI" panose="020B0502040204020203" pitchFamily="34" charset="0"/>
              </a:rPr>
              <a:t>vals beschuldigen </a:t>
            </a:r>
          </a:p>
          <a:p>
            <a:pPr algn="ctr">
              <a:lnSpc>
                <a:spcPct val="110000"/>
              </a:lnSpc>
            </a:pPr>
            <a:r>
              <a:rPr lang="en-GB" sz="2200" b="0" dirty="0">
                <a:solidFill>
                  <a:srgbClr val="000000"/>
                </a:solidFill>
                <a:latin typeface="Calibri Light"/>
                <a:cs typeface="Segoe UI" panose="020B0502040204020203" pitchFamily="34" charset="0"/>
              </a:rPr>
              <a:t>(jij/u) </a:t>
            </a:r>
            <a:r>
              <a:rPr lang="en-GB" sz="2200" b="0" dirty="0" err="1">
                <a:solidFill>
                  <a:srgbClr val="000000"/>
                </a:solidFill>
                <a:latin typeface="Calibri Light"/>
                <a:cs typeface="Segoe UI" panose="020B0502040204020203" pitchFamily="34" charset="0"/>
              </a:rPr>
              <a:t>begrenzen</a:t>
            </a:r>
            <a:r>
              <a:rPr lang="en-GB" sz="2200" b="0" dirty="0">
                <a:solidFill>
                  <a:srgbClr val="000000"/>
                </a:solidFill>
                <a:latin typeface="Calibri Light"/>
                <a:cs typeface="Segoe UI" panose="020B0502040204020203" pitchFamily="34" charset="0"/>
              </a:rPr>
              <a:t>, intern </a:t>
            </a:r>
            <a:r>
              <a:rPr lang="en-GB" sz="2200" b="0" dirty="0" err="1">
                <a:solidFill>
                  <a:srgbClr val="000000"/>
                </a:solidFill>
                <a:latin typeface="Calibri Light"/>
                <a:cs typeface="Segoe UI" panose="020B0502040204020203" pitchFamily="34" charset="0"/>
              </a:rPr>
              <a:t>melden</a:t>
            </a:r>
            <a:r>
              <a:rPr lang="en-GB" sz="2200" b="0" dirty="0">
                <a:solidFill>
                  <a:srgbClr val="000000"/>
                </a:solidFill>
                <a:latin typeface="Calibri Light"/>
                <a:cs typeface="Segoe UI" panose="020B0502040204020203" pitchFamily="34" charset="0"/>
              </a:rPr>
              <a:t> </a:t>
            </a:r>
            <a:r>
              <a:rPr lang="en-GB" sz="2200" b="0" dirty="0" err="1">
                <a:solidFill>
                  <a:srgbClr val="000000"/>
                </a:solidFill>
                <a:latin typeface="Calibri Light"/>
                <a:cs typeface="Segoe UI" panose="020B0502040204020203" pitchFamily="34" charset="0"/>
              </a:rPr>
              <a:t>en</a:t>
            </a:r>
            <a:r>
              <a:rPr lang="en-GB" sz="2200" b="0" dirty="0">
                <a:solidFill>
                  <a:srgbClr val="000000"/>
                </a:solidFill>
                <a:latin typeface="Calibri Light"/>
                <a:cs typeface="Segoe UI" panose="020B0502040204020203" pitchFamily="34" charset="0"/>
              </a:rPr>
              <a:t> </a:t>
            </a:r>
            <a:r>
              <a:rPr lang="en-GB" sz="2200" b="0" dirty="0" err="1">
                <a:solidFill>
                  <a:srgbClr val="000000"/>
                </a:solidFill>
                <a:latin typeface="Calibri Light"/>
                <a:cs typeface="Segoe UI" panose="020B0502040204020203" pitchFamily="34" charset="0"/>
              </a:rPr>
              <a:t>herste</a:t>
            </a:r>
            <a:r>
              <a:rPr lang="en-GB" sz="2200" dirty="0" err="1">
                <a:latin typeface="Calibri Light"/>
                <a:cs typeface="Segoe UI" panose="020B0502040204020203" pitchFamily="34" charset="0"/>
              </a:rPr>
              <a:t>lgesprek</a:t>
            </a:r>
            <a:r>
              <a:rPr lang="en-GB" sz="2200" dirty="0">
                <a:latin typeface="Calibri Light"/>
                <a:cs typeface="Segoe UI" panose="020B0502040204020203" pitchFamily="34" charset="0"/>
              </a:rPr>
              <a:t>*</a:t>
            </a:r>
            <a:endParaRPr lang="en-GB" sz="2200" b="0" dirty="0">
              <a:solidFill>
                <a:srgbClr val="000000"/>
              </a:solidFill>
              <a:latin typeface="Calibri Light"/>
              <a:cs typeface="Segoe UI" panose="020B050204020402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DCF9802-FF55-1591-BABE-3597D9DF9219}"/>
              </a:ext>
            </a:extLst>
          </p:cNvPr>
          <p:cNvSpPr txBox="1"/>
          <p:nvPr/>
        </p:nvSpPr>
        <p:spPr>
          <a:xfrm>
            <a:off x="9296400" y="2769354"/>
            <a:ext cx="2247900" cy="3290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GB" sz="2200" b="0" dirty="0">
                <a:solidFill>
                  <a:srgbClr val="000000"/>
                </a:solidFill>
                <a:latin typeface="Calibri Light"/>
                <a:cs typeface="Segoe UI" panose="020B0502040204020203" pitchFamily="34" charset="0"/>
              </a:rPr>
              <a:t>fysiek geweld, dreigen met </a:t>
            </a:r>
            <a:r>
              <a:rPr lang="en-GB" sz="2200" b="0" dirty="0" err="1">
                <a:solidFill>
                  <a:srgbClr val="000000"/>
                </a:solidFill>
                <a:latin typeface="Calibri Light"/>
                <a:cs typeface="Segoe UI" panose="020B0502040204020203" pitchFamily="34" charset="0"/>
              </a:rPr>
              <a:t>geweld</a:t>
            </a:r>
            <a:r>
              <a:rPr lang="en-GB" sz="2200" b="0" dirty="0">
                <a:solidFill>
                  <a:srgbClr val="000000"/>
                </a:solidFill>
                <a:latin typeface="Calibri Light"/>
                <a:cs typeface="Segoe UI" panose="020B0502040204020203" pitchFamily="34" charset="0"/>
              </a:rPr>
              <a:t> </a:t>
            </a:r>
            <a:br>
              <a:rPr lang="en-GB" dirty="0">
                <a:cs typeface="Segoe UI" panose="020B0502040204020203" pitchFamily="34" charset="0"/>
              </a:rPr>
            </a:br>
            <a:r>
              <a:rPr lang="en-GB" sz="2200" b="0" dirty="0">
                <a:solidFill>
                  <a:srgbClr val="000000"/>
                </a:solidFill>
                <a:latin typeface="Calibri Light"/>
                <a:cs typeface="Segoe UI" panose="020B0502040204020203" pitchFamily="34" charset="0"/>
              </a:rPr>
              <a:t>of </a:t>
            </a:r>
            <a:r>
              <a:rPr lang="en-GB" sz="2200" b="0" dirty="0" err="1">
                <a:solidFill>
                  <a:srgbClr val="000000"/>
                </a:solidFill>
                <a:latin typeface="Calibri Light"/>
                <a:cs typeface="Segoe UI" panose="020B0502040204020203" pitchFamily="34" charset="0"/>
              </a:rPr>
              <a:t>intimidatie</a:t>
            </a:r>
            <a:r>
              <a:rPr lang="en-GB" sz="2200" b="0" dirty="0">
                <a:solidFill>
                  <a:srgbClr val="000000"/>
                </a:solidFill>
                <a:latin typeface="Calibri Light"/>
                <a:cs typeface="Segoe UI" panose="020B0502040204020203" pitchFamily="34" charset="0"/>
              </a:rPr>
              <a:t>; </a:t>
            </a:r>
          </a:p>
          <a:p>
            <a:pPr algn="ctr">
              <a:lnSpc>
                <a:spcPct val="110000"/>
              </a:lnSpc>
            </a:pPr>
            <a:r>
              <a:rPr lang="en-GB" sz="2200" b="0" dirty="0">
                <a:solidFill>
                  <a:srgbClr val="000000"/>
                </a:solidFill>
                <a:latin typeface="Calibri Light"/>
                <a:cs typeface="Segoe UI" panose="020B0502040204020203" pitchFamily="34" charset="0"/>
              </a:rPr>
              <a:t>stop </a:t>
            </a:r>
            <a:r>
              <a:rPr lang="en-GB" sz="2200" b="0" dirty="0" err="1">
                <a:solidFill>
                  <a:srgbClr val="000000"/>
                </a:solidFill>
                <a:latin typeface="Calibri Light"/>
                <a:cs typeface="Segoe UI" panose="020B0502040204020203" pitchFamily="34" charset="0"/>
              </a:rPr>
              <a:t>dienstverlening</a:t>
            </a:r>
            <a:r>
              <a:rPr lang="en-GB" sz="2200" dirty="0">
                <a:latin typeface="Calibri Light"/>
                <a:cs typeface="Segoe UI" panose="020B0502040204020203" pitchFamily="34" charset="0"/>
              </a:rPr>
              <a:t>, melding/</a:t>
            </a:r>
            <a:r>
              <a:rPr lang="en-GB" sz="2200" dirty="0" err="1">
                <a:latin typeface="Calibri Light"/>
                <a:cs typeface="Segoe UI" panose="020B0502040204020203" pitchFamily="34" charset="0"/>
              </a:rPr>
              <a:t>aangifte</a:t>
            </a:r>
            <a:r>
              <a:rPr lang="en-GB" sz="2200" dirty="0">
                <a:latin typeface="Calibri Light"/>
                <a:cs typeface="Segoe UI" panose="020B0502040204020203" pitchFamily="34" charset="0"/>
              </a:rPr>
              <a:t> </a:t>
            </a:r>
            <a:r>
              <a:rPr lang="en-GB" sz="2200" dirty="0" err="1">
                <a:latin typeface="Calibri Light"/>
                <a:cs typeface="Segoe UI" panose="020B0502040204020203" pitchFamily="34" charset="0"/>
              </a:rPr>
              <a:t>bij</a:t>
            </a:r>
            <a:r>
              <a:rPr lang="en-GB" sz="2200" dirty="0">
                <a:latin typeface="Calibri Light"/>
                <a:cs typeface="Segoe UI" panose="020B0502040204020203" pitchFamily="34" charset="0"/>
              </a:rPr>
              <a:t> </a:t>
            </a:r>
            <a:r>
              <a:rPr lang="en-GB" sz="2200" dirty="0" err="1">
                <a:latin typeface="Calibri Light"/>
                <a:cs typeface="Segoe UI" panose="020B0502040204020203" pitchFamily="34" charset="0"/>
              </a:rPr>
              <a:t>politie</a:t>
            </a:r>
            <a:r>
              <a:rPr lang="en-GB" sz="2200" dirty="0">
                <a:latin typeface="Calibri Light"/>
                <a:cs typeface="Segoe UI" panose="020B0502040204020203" pitchFamily="34" charset="0"/>
              </a:rPr>
              <a:t>*</a:t>
            </a:r>
            <a:endParaRPr lang="en-GB" sz="2200" b="0" dirty="0">
              <a:solidFill>
                <a:srgbClr val="000000"/>
              </a:solidFill>
              <a:latin typeface="Calibri Light"/>
              <a:cs typeface="Segoe UI" panose="020B0502040204020203" pitchFamily="34" charset="0"/>
            </a:endParaRPr>
          </a:p>
          <a:p>
            <a:pPr algn="ctr">
              <a:lnSpc>
                <a:spcPct val="110000"/>
              </a:lnSpc>
            </a:pPr>
            <a:endParaRPr lang="en-PK">
              <a:cs typeface="Segoe UI" panose="020B0502040204020203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7771B3A-F947-5124-CD88-F353E28529BB}"/>
              </a:ext>
            </a:extLst>
          </p:cNvPr>
          <p:cNvSpPr txBox="1"/>
          <p:nvPr/>
        </p:nvSpPr>
        <p:spPr>
          <a:xfrm rot="10800000" flipV="1">
            <a:off x="10923103" y="5934670"/>
            <a:ext cx="1169414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fld id="{260E2A6B-A809-4840-BF14-8648BC0BDF87}" type="slidenum">
              <a:rPr lang="id-ID" sz="5400" b="1" i="0" smtClean="0">
                <a:solidFill>
                  <a:schemeClr val="bg1">
                    <a:lumMod val="95000"/>
                    <a:alpha val="70000"/>
                  </a:schemeClr>
                </a:solidFill>
                <a:latin typeface="Source Sans Pro" panose="020B0503030403020204" pitchFamily="34" charset="77"/>
                <a:ea typeface="Roboto Condensed" panose="02000000000000000000" pitchFamily="2" charset="0"/>
                <a:cs typeface="Segoe UI" panose="020B0502040204020203" pitchFamily="34" charset="0"/>
              </a:rPr>
              <a:pPr algn="r"/>
              <a:t>7</a:t>
            </a:fld>
            <a:endParaRPr lang="id-ID" sz="9600" b="1" i="0" dirty="0">
              <a:solidFill>
                <a:schemeClr val="bg1">
                  <a:lumMod val="95000"/>
                  <a:alpha val="70000"/>
                </a:schemeClr>
              </a:solidFill>
              <a:latin typeface="Source Sans Pro" panose="020B0503030403020204" pitchFamily="34" charset="77"/>
              <a:ea typeface="Roboto Condensed" panose="02000000000000000000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420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8C4F2E-06A4-0236-900C-9FD23608F894}"/>
              </a:ext>
            </a:extLst>
          </p:cNvPr>
          <p:cNvSpPr txBox="1"/>
          <p:nvPr/>
        </p:nvSpPr>
        <p:spPr>
          <a:xfrm>
            <a:off x="520700" y="246738"/>
            <a:ext cx="9400827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800" b="1" dirty="0">
                <a:solidFill>
                  <a:schemeClr val="tx1"/>
                </a:solidFill>
                <a:latin typeface="Calibri Light" panose="020B0503030403020204" pitchFamily="34" charset="77"/>
              </a:rPr>
              <a:t>Collectieve norm: STOP AGRESSIE SAMEN</a:t>
            </a:r>
          </a:p>
        </p:txBody>
      </p:sp>
      <p:pic>
        <p:nvPicPr>
          <p:cNvPr id="7" name="Picture 6" descr="A green exclamation mark&#10;&#10;Description automatically generated">
            <a:extLst>
              <a:ext uri="{FF2B5EF4-FFF2-40B4-BE49-F238E27FC236}">
                <a16:creationId xmlns:a16="http://schemas.microsoft.com/office/drawing/2014/main" id="{DBC1792F-B6E7-E338-CDF1-242ECB16A4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8692" y="2259796"/>
            <a:ext cx="3053118" cy="305311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FEDF80FD-B1F0-EB06-B471-3490AA8BBE7B}"/>
              </a:ext>
            </a:extLst>
          </p:cNvPr>
          <p:cNvGrpSpPr/>
          <p:nvPr/>
        </p:nvGrpSpPr>
        <p:grpSpPr>
          <a:xfrm>
            <a:off x="3420337" y="1903917"/>
            <a:ext cx="5157630" cy="923332"/>
            <a:chOff x="6171335" y="1998185"/>
            <a:chExt cx="5157630" cy="923332"/>
          </a:xfrm>
        </p:grpSpPr>
        <p:sp>
          <p:nvSpPr>
            <p:cNvPr id="8" name="Rectangle: Rounded Corners 71">
              <a:extLst>
                <a:ext uri="{FF2B5EF4-FFF2-40B4-BE49-F238E27FC236}">
                  <a16:creationId xmlns:a16="http://schemas.microsoft.com/office/drawing/2014/main" id="{D04FBB1A-D495-9EE2-792F-EFBC7C7D0F84}"/>
                </a:ext>
              </a:extLst>
            </p:cNvPr>
            <p:cNvSpPr/>
            <p:nvPr/>
          </p:nvSpPr>
          <p:spPr>
            <a:xfrm flipH="1">
              <a:off x="6171335" y="1998185"/>
              <a:ext cx="5157630" cy="923332"/>
            </a:xfrm>
            <a:prstGeom prst="roundRect">
              <a:avLst>
                <a:gd name="adj" fmla="val 11170"/>
              </a:avLst>
            </a:prstGeom>
            <a:solidFill>
              <a:schemeClr val="bg1"/>
            </a:solidFill>
            <a:ln>
              <a:solidFill>
                <a:srgbClr val="66C29D"/>
              </a:solidFill>
            </a:ln>
            <a:effectLst>
              <a:outerShdw blurRad="1270000" dist="191876" dir="5400000" sx="80000" sy="80000" algn="t" rotWithShape="0">
                <a:schemeClr val="bg1">
                  <a:lumMod val="50000"/>
                  <a:alpha val="2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00" b="1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9BBC715-D46A-E9FE-167C-F9C3E98B5934}"/>
                </a:ext>
              </a:extLst>
            </p:cNvPr>
            <p:cNvSpPr txBox="1"/>
            <p:nvPr/>
          </p:nvSpPr>
          <p:spPr>
            <a:xfrm>
              <a:off x="6397208" y="2259796"/>
              <a:ext cx="4705884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228508"/>
              <a:r>
                <a:rPr lang="en-US" sz="20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Ik zeg altijd nee tegen agressie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7052BC8-63B1-6C94-4184-50FF600B2EEF}"/>
              </a:ext>
            </a:extLst>
          </p:cNvPr>
          <p:cNvGrpSpPr/>
          <p:nvPr/>
        </p:nvGrpSpPr>
        <p:grpSpPr>
          <a:xfrm>
            <a:off x="3420338" y="3286888"/>
            <a:ext cx="5157629" cy="923332"/>
            <a:chOff x="6171336" y="1998185"/>
            <a:chExt cx="5157629" cy="923332"/>
          </a:xfrm>
        </p:grpSpPr>
        <p:sp>
          <p:nvSpPr>
            <p:cNvPr id="12" name="Rectangle: Rounded Corners 71">
              <a:extLst>
                <a:ext uri="{FF2B5EF4-FFF2-40B4-BE49-F238E27FC236}">
                  <a16:creationId xmlns:a16="http://schemas.microsoft.com/office/drawing/2014/main" id="{AB912346-5E7C-D20B-19DA-F1B3E3A631A5}"/>
                </a:ext>
              </a:extLst>
            </p:cNvPr>
            <p:cNvSpPr/>
            <p:nvPr/>
          </p:nvSpPr>
          <p:spPr>
            <a:xfrm flipH="1">
              <a:off x="6171336" y="1998185"/>
              <a:ext cx="5157629" cy="923332"/>
            </a:xfrm>
            <a:prstGeom prst="roundRect">
              <a:avLst>
                <a:gd name="adj" fmla="val 11170"/>
              </a:avLst>
            </a:prstGeom>
            <a:solidFill>
              <a:schemeClr val="bg1"/>
            </a:solidFill>
            <a:ln>
              <a:solidFill>
                <a:srgbClr val="66C29D"/>
              </a:solidFill>
            </a:ln>
            <a:effectLst>
              <a:outerShdw blurRad="1270000" dist="191876" dir="5400000" sx="80000" sy="80000" algn="t" rotWithShape="0">
                <a:schemeClr val="bg1">
                  <a:lumMod val="50000"/>
                  <a:alpha val="2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00" b="1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12FD2FC-2C46-64F3-6C1F-13474AADD4D3}"/>
                </a:ext>
              </a:extLst>
            </p:cNvPr>
            <p:cNvSpPr txBox="1"/>
            <p:nvPr/>
          </p:nvSpPr>
          <p:spPr>
            <a:xfrm>
              <a:off x="6397208" y="2105908"/>
              <a:ext cx="4705884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228508"/>
              <a:r>
                <a:rPr lang="en-US" sz="20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Wij melden alle vormen van agressie en accepteren agressie nooit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8D91EAA-14A6-5AE9-32B3-3CDCE26F2960}"/>
              </a:ext>
            </a:extLst>
          </p:cNvPr>
          <p:cNvGrpSpPr/>
          <p:nvPr/>
        </p:nvGrpSpPr>
        <p:grpSpPr>
          <a:xfrm>
            <a:off x="3420340" y="4669859"/>
            <a:ext cx="5157627" cy="923332"/>
            <a:chOff x="6171338" y="1998185"/>
            <a:chExt cx="5157627" cy="923332"/>
          </a:xfrm>
        </p:grpSpPr>
        <p:sp>
          <p:nvSpPr>
            <p:cNvPr id="15" name="Rectangle: Rounded Corners 71">
              <a:extLst>
                <a:ext uri="{FF2B5EF4-FFF2-40B4-BE49-F238E27FC236}">
                  <a16:creationId xmlns:a16="http://schemas.microsoft.com/office/drawing/2014/main" id="{00637CF4-DC1B-DF83-CD99-B67F24AC8220}"/>
                </a:ext>
              </a:extLst>
            </p:cNvPr>
            <p:cNvSpPr/>
            <p:nvPr/>
          </p:nvSpPr>
          <p:spPr>
            <a:xfrm flipH="1">
              <a:off x="6171338" y="1998185"/>
              <a:ext cx="5157627" cy="923332"/>
            </a:xfrm>
            <a:prstGeom prst="roundRect">
              <a:avLst>
                <a:gd name="adj" fmla="val 11170"/>
              </a:avLst>
            </a:prstGeom>
            <a:solidFill>
              <a:schemeClr val="bg1"/>
            </a:solidFill>
            <a:ln>
              <a:solidFill>
                <a:srgbClr val="66C29D"/>
              </a:solidFill>
            </a:ln>
            <a:effectLst>
              <a:outerShdw blurRad="1270000" dist="191876" dir="5400000" sx="80000" sy="80000" algn="t" rotWithShape="0">
                <a:schemeClr val="bg1">
                  <a:lumMod val="50000"/>
                  <a:alpha val="2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00" b="1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B910F0D-7AD0-77C5-0BF4-3145789A6AE3}"/>
                </a:ext>
              </a:extLst>
            </p:cNvPr>
            <p:cNvSpPr txBox="1"/>
            <p:nvPr/>
          </p:nvSpPr>
          <p:spPr>
            <a:xfrm>
              <a:off x="6397209" y="2105908"/>
              <a:ext cx="4705884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defTabSz="228508"/>
              <a:r>
                <a:rPr lang="en-US" sz="2000" b="1" dirty="0">
                  <a:latin typeface="Segoe UI" panose="020B0502040204020203" pitchFamily="34" charset="0"/>
                  <a:cs typeface="Segoe UI" panose="020B0502040204020203" pitchFamily="34" charset="0"/>
                </a:rPr>
                <a:t>De werkgever is verantwoordelijk voor veiligheid</a:t>
              </a:r>
            </a:p>
          </p:txBody>
        </p:sp>
      </p:grpSp>
      <p:sp>
        <p:nvSpPr>
          <p:cNvPr id="5" name="Rectangle: Rounded Corners 5">
            <a:extLst>
              <a:ext uri="{FF2B5EF4-FFF2-40B4-BE49-F238E27FC236}">
                <a16:creationId xmlns:a16="http://schemas.microsoft.com/office/drawing/2014/main" id="{CF19CA82-C521-2C5A-AAC9-15F87E4E67BB}"/>
              </a:ext>
            </a:extLst>
          </p:cNvPr>
          <p:cNvSpPr/>
          <p:nvPr/>
        </p:nvSpPr>
        <p:spPr>
          <a:xfrm>
            <a:off x="-174812" y="985876"/>
            <a:ext cx="2568388" cy="45719"/>
          </a:xfrm>
          <a:prstGeom prst="roundRect">
            <a:avLst>
              <a:gd name="adj" fmla="val 50000"/>
            </a:avLst>
          </a:prstGeom>
          <a:solidFill>
            <a:srgbClr val="66C2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709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E2A863-59B3-9D4C-A20E-3B343438D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b="1" dirty="0"/>
              <a:t>Vier domeinen van veiligheidsregie</a:t>
            </a:r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DC9636D2-87F9-D14E-A1CC-61458C93FC9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9562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E2A863-59B3-9D4C-A20E-3B343438D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Tijdens een gesprek met een </a:t>
            </a:r>
            <a:r>
              <a:rPr lang="nl-NL" dirty="0" err="1"/>
              <a:t>Woo</a:t>
            </a:r>
            <a:r>
              <a:rPr lang="nl-NL" dirty="0"/>
              <a:t>-verzoeker: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922BE00-351E-4A43-BF37-7F974D714D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‘Jullie nemen ons niet serieus. Ik heb nu al drie keer aangegeven dat het spoed heeft. Het stelt helemaal niks voor die </a:t>
            </a:r>
            <a:r>
              <a:rPr lang="nl-NL" dirty="0" err="1"/>
              <a:t>Woo</a:t>
            </a:r>
            <a:r>
              <a:rPr lang="nl-NL" dirty="0"/>
              <a:t> van jullie!’</a:t>
            </a:r>
          </a:p>
          <a:p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Wat voor gedrag is dit?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Hoe reageert u?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Wat doet u daarna?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80607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E2A863-59B3-9D4C-A20E-3B343438D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Na een ‘tegenvallende’ uitkomst zegt een verzoeker: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922BE00-351E-4A43-BF37-7F974D714D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‘Waar hebben ze jou gevonden? Domme kutkneus.’</a:t>
            </a:r>
          </a:p>
          <a:p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Wat voor gedrag is dit?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Hoe reageert u?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Wat doet u daarna?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14144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139E9B-D372-D24C-A703-970B698BA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Na uw werk staat er een verzoeker bij uw auto: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06617FA-1560-E542-BA4C-70C3035B3C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‘Jij gaat hier pas weg als ik het zeg... Eerst ga jij even uitleggen hoe jij mij gaat helpen aan de stukken.’ (Hij staat met een hamer in de hand.)</a:t>
            </a:r>
          </a:p>
          <a:p>
            <a:endParaRPr lang="nl-NL" dirty="0"/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Wat voor gedrag is dit?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Hoe reageert u?</a:t>
            </a:r>
          </a:p>
          <a:p>
            <a:pPr marL="514350" indent="-514350">
              <a:buFont typeface="+mj-lt"/>
              <a:buAutoNum type="arabicPeriod"/>
            </a:pPr>
            <a:r>
              <a:rPr lang="nl-NL" dirty="0"/>
              <a:t>Wat doet u daarna?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371940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66C2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888816" y="964841"/>
            <a:ext cx="51172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200" b="0" dirty="0">
                <a:solidFill>
                  <a:srgbClr val="000000"/>
                </a:solidFill>
                <a:latin typeface="Calibri Light"/>
              </a:rPr>
              <a:t>Caroline Koetsenruijter</a:t>
            </a:r>
          </a:p>
          <a:p>
            <a:pPr algn="ctr"/>
            <a:r>
              <a:rPr lang="nl-NL" sz="2200" b="0" dirty="0">
                <a:solidFill>
                  <a:srgbClr val="000000"/>
                </a:solidFill>
                <a:latin typeface="Calibri Light"/>
              </a:rPr>
              <a:t>www.instituut-kcb.nl</a:t>
            </a:r>
          </a:p>
          <a:p>
            <a:pPr algn="ctr"/>
            <a:r>
              <a:rPr lang="nl-NL" sz="2200" b="0" dirty="0">
                <a:solidFill>
                  <a:srgbClr val="000000"/>
                </a:solidFill>
                <a:latin typeface="Calibri Light"/>
              </a:rPr>
              <a:t>caroline@instituut-kcb.nl</a:t>
            </a:r>
            <a:endParaRPr lang="nl-NL" sz="2400" dirty="0"/>
          </a:p>
          <a:p>
            <a:pPr algn="ctr"/>
            <a:r>
              <a:rPr lang="nl-NL" sz="2200" b="0" dirty="0">
                <a:solidFill>
                  <a:srgbClr val="000000"/>
                </a:solidFill>
                <a:latin typeface="Calibri Light"/>
              </a:rPr>
              <a:t>06-45604545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ABA44CF-0A83-B33D-6D03-378E2CD47199}"/>
              </a:ext>
            </a:extLst>
          </p:cNvPr>
          <p:cNvSpPr txBox="1"/>
          <p:nvPr/>
        </p:nvSpPr>
        <p:spPr>
          <a:xfrm>
            <a:off x="666266" y="1166842"/>
            <a:ext cx="476346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200" b="0" dirty="0">
                <a:solidFill>
                  <a:srgbClr val="000000"/>
                </a:solidFill>
                <a:latin typeface="Calibri Light" panose="020B0604020202020204" pitchFamily="34" charset="0"/>
                <a:cs typeface="Arial" panose="020B0604020202020204" pitchFamily="34" charset="0"/>
              </a:rPr>
              <a:t>”Want er is altijd licht, als we de moed hebben het te zien, als we de moed hebben het te zijn.”</a:t>
            </a:r>
          </a:p>
          <a:p>
            <a:endParaRPr lang="nl-NL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NL" sz="2200" b="0" dirty="0">
                <a:solidFill>
                  <a:srgbClr val="000000"/>
                </a:solidFill>
                <a:latin typeface="Calibri Light" panose="020B0604020202020204" pitchFamily="34" charset="0"/>
                <a:cs typeface="Arial" panose="020B0604020202020204" pitchFamily="34" charset="0"/>
              </a:rPr>
              <a:t>Amanda Gorman</a:t>
            </a:r>
          </a:p>
          <a:p>
            <a:r>
              <a:rPr lang="nl-NL" sz="2200" b="0" dirty="0">
                <a:solidFill>
                  <a:srgbClr val="000000"/>
                </a:solidFill>
                <a:latin typeface="Calibri Light" panose="020B0604020202020204" pitchFamily="34" charset="0"/>
                <a:cs typeface="Arial" panose="020B0604020202020204" pitchFamily="34" charset="0"/>
              </a:rPr>
              <a:t>(2021)</a:t>
            </a:r>
            <a:endParaRPr lang="en-PK" sz="36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941970E-5B6F-3740-90E3-7D8EB26225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9843" y="2939505"/>
            <a:ext cx="2094795" cy="2995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00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RESENTATIE">
  <a:themeElements>
    <a:clrScheme name="Adviescollege">
      <a:dk1>
        <a:sysClr val="windowText" lastClr="000000"/>
      </a:dk1>
      <a:lt1>
        <a:sysClr val="window" lastClr="FFFFFF"/>
      </a:lt1>
      <a:dk2>
        <a:srgbClr val="86888A"/>
      </a:dk2>
      <a:lt2>
        <a:srgbClr val="DADADA"/>
      </a:lt2>
      <a:accent1>
        <a:srgbClr val="540A51"/>
      </a:accent1>
      <a:accent2>
        <a:srgbClr val="F9606C"/>
      </a:accent2>
      <a:accent3>
        <a:srgbClr val="4FA0CA"/>
      </a:accent3>
      <a:accent4>
        <a:srgbClr val="FFD500"/>
      </a:accent4>
      <a:accent5>
        <a:srgbClr val="86888A"/>
      </a:accent5>
      <a:accent6>
        <a:srgbClr val="DADADA"/>
      </a:accent6>
      <a:hlink>
        <a:srgbClr val="F9606C"/>
      </a:hlink>
      <a:folHlink>
        <a:srgbClr val="540A5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44000" tIns="144000" rIns="144000" bIns="144000" rtlCol="0" anchor="ctr"/>
      <a:lstStyle>
        <a:defPPr algn="ctr">
          <a:lnSpc>
            <a:spcPct val="90000"/>
          </a:lnSpc>
          <a:spcBef>
            <a:spcPts val="200"/>
          </a:spcBef>
          <a:spcAft>
            <a:spcPts val="200"/>
          </a:spcAft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accent1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90000"/>
          </a:lnSpc>
          <a:spcBef>
            <a:spcPts val="600"/>
          </a:spcBef>
          <a:spcAft>
            <a:spcPts val="600"/>
          </a:spcAft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437</Words>
  <Application>Microsoft Office PowerPoint</Application>
  <PresentationFormat>Breedbeeld</PresentationFormat>
  <Paragraphs>82</Paragraphs>
  <Slides>13</Slides>
  <Notes>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9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13</vt:i4>
      </vt:variant>
    </vt:vector>
  </HeadingPairs>
  <TitlesOfParts>
    <vt:vector size="24" baseType="lpstr">
      <vt:lpstr>Arial</vt:lpstr>
      <vt:lpstr>Calibri</vt:lpstr>
      <vt:lpstr>Calibri Light</vt:lpstr>
      <vt:lpstr>Ovo</vt:lpstr>
      <vt:lpstr>Poppins</vt:lpstr>
      <vt:lpstr>Roboto Light</vt:lpstr>
      <vt:lpstr>Segoe UI</vt:lpstr>
      <vt:lpstr>Source Sans Pro</vt:lpstr>
      <vt:lpstr>Wingdings</vt:lpstr>
      <vt:lpstr>Kantoorthema</vt:lpstr>
      <vt:lpstr>PRESENTATIE</vt:lpstr>
      <vt:lpstr>‘Ik ga jou kapot maken’  Caroline Koetsenruijter</vt:lpstr>
      <vt:lpstr>PowerPoint-presentatie</vt:lpstr>
      <vt:lpstr>PowerPoint-presentatie</vt:lpstr>
      <vt:lpstr>PowerPoint-presentatie</vt:lpstr>
      <vt:lpstr>Werken in Nederland…</vt:lpstr>
      <vt:lpstr>PowerPoint-presentatie</vt:lpstr>
      <vt:lpstr>PowerPoint-presentatie</vt:lpstr>
      <vt:lpstr>PowerPoint-presentatie</vt:lpstr>
      <vt:lpstr>Vier domeinen van veiligheidsregie</vt:lpstr>
      <vt:lpstr>Tijdens een gesprek met een Woo-verzoeker:</vt:lpstr>
      <vt:lpstr>Na een ‘tegenvallende’ uitkomst zegt een verzoeker:</vt:lpstr>
      <vt:lpstr>Na uw werk staat er een verzoeker bij uw auto: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Maat, Johri</dc:creator>
  <cp:lastModifiedBy>Vink, Eunice</cp:lastModifiedBy>
  <cp:revision>27</cp:revision>
  <dcterms:created xsi:type="dcterms:W3CDTF">2023-01-05T07:22:06Z</dcterms:created>
  <dcterms:modified xsi:type="dcterms:W3CDTF">2026-09-24T13:40:17Z</dcterms:modified>
</cp:coreProperties>
</file>