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64" r:id="rId2"/>
    <p:sldMasterId id="2147483783" r:id="rId3"/>
  </p:sldMasterIdLst>
  <p:notesMasterIdLst>
    <p:notesMasterId r:id="rId17"/>
  </p:notesMasterIdLst>
  <p:handoutMasterIdLst>
    <p:handoutMasterId r:id="rId18"/>
  </p:handoutMasterIdLst>
  <p:sldIdLst>
    <p:sldId id="272" r:id="rId4"/>
    <p:sldId id="256" r:id="rId5"/>
    <p:sldId id="260" r:id="rId6"/>
    <p:sldId id="263" r:id="rId7"/>
    <p:sldId id="264" r:id="rId8"/>
    <p:sldId id="265" r:id="rId9"/>
    <p:sldId id="269" r:id="rId10"/>
    <p:sldId id="268" r:id="rId11"/>
    <p:sldId id="271" r:id="rId12"/>
    <p:sldId id="270" r:id="rId13"/>
    <p:sldId id="266" r:id="rId14"/>
    <p:sldId id="267" r:id="rId15"/>
    <p:sldId id="261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9A"/>
    <a:srgbClr val="154273"/>
    <a:srgbClr val="F2D9E7"/>
    <a:srgbClr val="E5B2CF"/>
    <a:srgbClr val="D52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1" autoAdjust="0"/>
    <p:restoredTop sz="94391" autoAdjust="0"/>
  </p:normalViewPr>
  <p:slideViewPr>
    <p:cSldViewPr snapToGrid="0">
      <p:cViewPr varScale="1">
        <p:scale>
          <a:sx n="88" d="100"/>
          <a:sy n="88" d="100"/>
        </p:scale>
        <p:origin x="108" y="312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19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pPr/>
              <a:t>23-9-2026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pPr/>
              <a:t>23-9-2026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850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362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0" y="0"/>
            <a:ext cx="12192000" cy="1879600"/>
            <a:chOff x="0" y="0"/>
            <a:chExt cx="12192000" cy="1879600"/>
          </a:xfrm>
        </p:grpSpPr>
        <p:pic>
          <p:nvPicPr>
            <p:cNvPr id="13" name="Afbeelding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1879600"/>
            </a:xfrm>
            <a:prstGeom prst="rect">
              <a:avLst/>
            </a:prstGeom>
          </p:spPr>
        </p:pic>
        <p:pic>
          <p:nvPicPr>
            <p:cNvPr id="3074" name="Picture 2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46409" y="333932"/>
              <a:ext cx="2309812" cy="804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1" name="Rechthoek 20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9" name="Rechthoek 18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grpSp>
        <p:nvGrpSpPr>
          <p:cNvPr id="23" name="Groep 22"/>
          <p:cNvGrpSpPr/>
          <p:nvPr userDrawn="1"/>
        </p:nvGrpSpPr>
        <p:grpSpPr>
          <a:xfrm>
            <a:off x="0" y="1"/>
            <a:ext cx="12192000" cy="1879600"/>
            <a:chOff x="0" y="0"/>
            <a:chExt cx="12192000" cy="1879600"/>
          </a:xfrm>
        </p:grpSpPr>
        <p:pic>
          <p:nvPicPr>
            <p:cNvPr id="14" name="Afbeelding 1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1879600"/>
            </a:xfrm>
            <a:prstGeom prst="rect">
              <a:avLst/>
            </a:prstGeom>
          </p:spPr>
        </p:pic>
        <p:pic>
          <p:nvPicPr>
            <p:cNvPr id="2050" name="Picture 2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6654" y="334791"/>
              <a:ext cx="2309812" cy="804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7" name="Rechthoek 16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grpSp>
        <p:nvGrpSpPr>
          <p:cNvPr id="10" name="Groep 9"/>
          <p:cNvGrpSpPr/>
          <p:nvPr userDrawn="1"/>
        </p:nvGrpSpPr>
        <p:grpSpPr>
          <a:xfrm>
            <a:off x="0" y="0"/>
            <a:ext cx="12192000" cy="1879600"/>
            <a:chOff x="0" y="0"/>
            <a:chExt cx="12192000" cy="1879600"/>
          </a:xfrm>
        </p:grpSpPr>
        <p:pic>
          <p:nvPicPr>
            <p:cNvPr id="11" name="Afbeelding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1879600"/>
            </a:xfrm>
            <a:prstGeom prst="rect">
              <a:avLst/>
            </a:prstGeom>
          </p:spPr>
        </p:pic>
        <p:pic>
          <p:nvPicPr>
            <p:cNvPr id="12" name="Picture 2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6654" y="334791"/>
              <a:ext cx="2309812" cy="804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Inhoud</a:t>
            </a:r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afbeelding 21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2000 w 6098242"/>
              <a:gd name="connsiteY1" fmla="*/ 0 h 6858000"/>
              <a:gd name="connsiteX2" fmla="*/ 5862000 w 6098242"/>
              <a:gd name="connsiteY2" fmla="*/ 708025 h 6858000"/>
              <a:gd name="connsiteX3" fmla="*/ 6098242 w 6098242"/>
              <a:gd name="connsiteY3" fmla="*/ 708025 h 6858000"/>
              <a:gd name="connsiteX4" fmla="*/ 6098242 w 6098242"/>
              <a:gd name="connsiteY4" fmla="*/ 6620400 h 6858000"/>
              <a:gd name="connsiteX5" fmla="*/ 5862000 w 6098242"/>
              <a:gd name="connsiteY5" fmla="*/ 6620400 h 6858000"/>
              <a:gd name="connsiteX6" fmla="*/ 5862000 w 6098242"/>
              <a:gd name="connsiteY6" fmla="*/ 6858000 h 6858000"/>
              <a:gd name="connsiteX7" fmla="*/ 0 w 609824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2000" y="0"/>
                </a:lnTo>
                <a:lnTo>
                  <a:pt x="5862000" y="708025"/>
                </a:lnTo>
                <a:lnTo>
                  <a:pt x="6098242" y="708025"/>
                </a:lnTo>
                <a:lnTo>
                  <a:pt x="6098242" y="6620400"/>
                </a:lnTo>
                <a:lnTo>
                  <a:pt x="5862000" y="6620400"/>
                </a:lnTo>
                <a:lnTo>
                  <a:pt x="586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424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32737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Inhoud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0272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4992077" cy="3944938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ende 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31"/>
          <p:cNvSpPr>
            <a:spLocks noGrp="1"/>
          </p:cNvSpPr>
          <p:nvPr>
            <p:ph type="pic" sz="quarter" idx="23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 descr="Placeholder_Color_Terti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14600"/>
            <a:ext cx="5000314" cy="3627000"/>
          </a:xfrm>
        </p:spPr>
        <p:txBody>
          <a:bodyPr/>
          <a:lstStyle>
            <a:lvl1pPr marL="40575" indent="0">
              <a:buClr>
                <a:srgbClr val="FFFFFF"/>
              </a:buClr>
              <a:buFontTx/>
              <a:buNone/>
              <a:defRPr sz="2000" baseline="0">
                <a:solidFill>
                  <a:schemeClr val="bg1"/>
                </a:solidFill>
                <a:latin typeface="Verdana" pitchFamily="34" charset="0"/>
              </a:defRPr>
            </a:lvl1pPr>
            <a:lvl2pPr marL="631825" indent="-6318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2pPr>
            <a:lvl3pPr marL="315913" indent="-315913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3pPr>
            <a:lvl4pPr marL="746125" indent="-3429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4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316800" lvl="0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</p:txBody>
      </p:sp>
      <p:sp>
        <p:nvSpPr>
          <p:cNvPr id="6" name="Tijdelijke aanduiding voor datum 13"/>
          <p:cNvSpPr>
            <a:spLocks noGrp="1"/>
          </p:cNvSpPr>
          <p:nvPr>
            <p:ph type="dt" sz="half" idx="2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14"/>
          <p:cNvSpPr>
            <a:spLocks noGrp="1"/>
          </p:cNvSpPr>
          <p:nvPr>
            <p:ph type="ftr" sz="quarter" idx="2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22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9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ende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Terti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14600"/>
            <a:ext cx="5000314" cy="3627000"/>
          </a:xfrm>
        </p:spPr>
        <p:txBody>
          <a:bodyPr>
            <a:normAutofit/>
          </a:bodyPr>
          <a:lstStyle>
            <a:lvl1pPr marL="4057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None/>
              <a:defRPr lang="nl-NL" sz="2000" kern="1200" baseline="0" dirty="0" smtClean="0">
                <a:solidFill>
                  <a:schemeClr val="bg1"/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buSzPct val="80000"/>
            </a:pPr>
            <a:r>
              <a:rPr lang="nl-NL" noProof="0" dirty="0"/>
              <a:t>Klik om tekst toe te voegen</a:t>
            </a:r>
          </a:p>
          <a:p>
            <a:pPr marL="316800" lvl="0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80000"/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</p:txBody>
      </p:sp>
      <p:sp>
        <p:nvSpPr>
          <p:cNvPr id="6" name="Tijdelijke aanduiding voor datum 13"/>
          <p:cNvSpPr>
            <a:spLocks noGrp="1"/>
          </p:cNvSpPr>
          <p:nvPr>
            <p:ph type="dt" sz="half" idx="2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14"/>
          <p:cNvSpPr>
            <a:spLocks noGrp="1"/>
          </p:cNvSpPr>
          <p:nvPr>
            <p:ph type="ftr" sz="quarter" idx="2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22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gels | 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8"/>
            <a:ext cx="12192000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7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els | Titeldia verticaal met afbeelding En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jdelijke aanduiding voor afbeelding 31"/>
          <p:cNvSpPr>
            <a:spLocks noGrp="1"/>
          </p:cNvSpPr>
          <p:nvPr>
            <p:ph type="pic" sz="quarter" idx="22"/>
          </p:nvPr>
        </p:nvSpPr>
        <p:spPr>
          <a:xfrm>
            <a:off x="-3175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76763 w 6099175"/>
              <a:gd name="connsiteY1" fmla="*/ 0 h 6858000"/>
              <a:gd name="connsiteX2" fmla="*/ 5776763 w 6099175"/>
              <a:gd name="connsiteY2" fmla="*/ 1144800 h 6858000"/>
              <a:gd name="connsiteX3" fmla="*/ 6099175 w 6099175"/>
              <a:gd name="connsiteY3" fmla="*/ 1144800 h 6858000"/>
              <a:gd name="connsiteX4" fmla="*/ 6099175 w 6099175"/>
              <a:gd name="connsiteY4" fmla="*/ 6541200 h 6858000"/>
              <a:gd name="connsiteX5" fmla="*/ 5776595 w 6099175"/>
              <a:gd name="connsiteY5" fmla="*/ 6541200 h 6858000"/>
              <a:gd name="connsiteX6" fmla="*/ 5776595 w 6099175"/>
              <a:gd name="connsiteY6" fmla="*/ 6858000 h 6858000"/>
              <a:gd name="connsiteX7" fmla="*/ 0 w 609917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76763" y="0"/>
                </a:lnTo>
                <a:lnTo>
                  <a:pt x="5776763" y="1144800"/>
                </a:lnTo>
                <a:lnTo>
                  <a:pt x="6099175" y="1144800"/>
                </a:lnTo>
                <a:lnTo>
                  <a:pt x="6099175" y="6541200"/>
                </a:lnTo>
                <a:lnTo>
                  <a:pt x="5776595" y="6541200"/>
                </a:lnTo>
                <a:lnTo>
                  <a:pt x="5776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1" name="Rechthoek 20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9" name="Rechthoek 18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6"/>
            <a:ext cx="12192000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05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els | 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7" name="Rechthoek 16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Rechthoek 14"/>
          <p:cNvSpPr/>
          <p:nvPr userDrawn="1"/>
        </p:nvSpPr>
        <p:spPr>
          <a:xfrm>
            <a:off x="5773420" y="6541200"/>
            <a:ext cx="647700" cy="3168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0"/>
            <a:ext cx="12192000" cy="15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44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gels | 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Contents</a:t>
            </a:r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afbeelding 21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2000 w 6098242"/>
              <a:gd name="connsiteY1" fmla="*/ 0 h 6858000"/>
              <a:gd name="connsiteX2" fmla="*/ 5862000 w 6098242"/>
              <a:gd name="connsiteY2" fmla="*/ 708025 h 6858000"/>
              <a:gd name="connsiteX3" fmla="*/ 6098242 w 6098242"/>
              <a:gd name="connsiteY3" fmla="*/ 708025 h 6858000"/>
              <a:gd name="connsiteX4" fmla="*/ 6098242 w 6098242"/>
              <a:gd name="connsiteY4" fmla="*/ 6620400 h 6858000"/>
              <a:gd name="connsiteX5" fmla="*/ 5862000 w 6098242"/>
              <a:gd name="connsiteY5" fmla="*/ 6620400 h 6858000"/>
              <a:gd name="connsiteX6" fmla="*/ 5862000 w 6098242"/>
              <a:gd name="connsiteY6" fmla="*/ 6858000 h 6858000"/>
              <a:gd name="connsiteX7" fmla="*/ 0 w 609824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2000" y="0"/>
                </a:lnTo>
                <a:lnTo>
                  <a:pt x="5862000" y="708025"/>
                </a:lnTo>
                <a:lnTo>
                  <a:pt x="6098242" y="708025"/>
                </a:lnTo>
                <a:lnTo>
                  <a:pt x="6098242" y="6620400"/>
                </a:lnTo>
                <a:lnTo>
                  <a:pt x="5862000" y="6620400"/>
                </a:lnTo>
                <a:lnTo>
                  <a:pt x="586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op het pictogram als u een afbeelding wilt toevoegen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1184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gels | 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 descr="Placeholder_Color_Secondary"/>
          <p:cNvSpPr/>
          <p:nvPr userDrawn="1"/>
        </p:nvSpPr>
        <p:spPr bwMode="auto">
          <a:xfrm>
            <a:off x="6100080" y="0"/>
            <a:ext cx="6115200" cy="6872400"/>
          </a:xfrm>
          <a:prstGeom prst="rect">
            <a:avLst/>
          </a:prstGeom>
          <a:solidFill>
            <a:srgbClr val="0068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MTitle"/>
          <p:cNvSpPr txBox="1">
            <a:spLocks noChangeArrowheads="1"/>
          </p:cNvSpPr>
          <p:nvPr userDrawn="1"/>
        </p:nvSpPr>
        <p:spPr bwMode="auto">
          <a:xfrm>
            <a:off x="6576053" y="1738470"/>
            <a:ext cx="4948800" cy="5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Contents</a:t>
            </a:r>
          </a:p>
        </p:txBody>
      </p:sp>
      <p:sp>
        <p:nvSpPr>
          <p:cNvPr id="8" name="Tijdelijke aanduiding voor datum 16"/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7"/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8"/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Rechthoek 14"/>
          <p:cNvSpPr>
            <a:spLocks/>
          </p:cNvSpPr>
          <p:nvPr userDrawn="1"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571200" y="2525486"/>
            <a:ext cx="4989429" cy="3616114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90000"/>
              <a:buFontTx/>
              <a:buChar char="•"/>
              <a:tabLst/>
              <a:defRPr kumimoji="0" lang="nl-N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defRPr>
            </a:lvl1pPr>
            <a:lvl2pPr marL="631825" indent="-276225">
              <a:buClr>
                <a:schemeClr val="bg1"/>
              </a:buClr>
              <a:buFont typeface="Verdana" panose="020B0604030504040204" pitchFamily="34" charset="0"/>
              <a:buChar char="–"/>
              <a:def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defRPr>
            </a:lvl2pPr>
            <a:lvl3pPr marL="892175" indent="-266700">
              <a:buClr>
                <a:schemeClr val="bg1"/>
              </a:buClr>
              <a:buFont typeface="Arial" panose="020B0604020202020204" pitchFamily="34" charset="0"/>
              <a:buChar char="•"/>
              <a:defRPr sz="1800" baseline="0">
                <a:solidFill>
                  <a:schemeClr val="bg1"/>
                </a:solidFill>
              </a:defRPr>
            </a:lvl3pPr>
            <a:lvl4pPr marL="355600" marR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bg1"/>
              </a:buClr>
              <a:buSzTx/>
              <a:buFontTx/>
              <a:buNone/>
              <a:tabLst/>
              <a:defRPr sz="1800" baseline="0">
                <a:solidFill>
                  <a:srgbClr val="00689A"/>
                </a:solidFill>
              </a:defRPr>
            </a:lvl4pPr>
            <a:lvl5pPr marL="355600" indent="0">
              <a:buFontTx/>
              <a:buNone/>
              <a:defRPr sz="1800">
                <a:solidFill>
                  <a:srgbClr val="00689A"/>
                </a:solidFill>
              </a:defRPr>
            </a:lvl5pPr>
            <a:lvl6pPr marL="355600" indent="0">
              <a:buFontTx/>
              <a:buNone/>
              <a:defRPr sz="1800">
                <a:solidFill>
                  <a:srgbClr val="00689A"/>
                </a:solidFill>
              </a:defRPr>
            </a:lvl6pPr>
            <a:lvl7pPr marL="355600" indent="0">
              <a:buFontTx/>
              <a:buNone/>
              <a:defRPr sz="1800">
                <a:solidFill>
                  <a:srgbClr val="00689A"/>
                </a:solidFill>
              </a:defRPr>
            </a:lvl7pPr>
            <a:lvl8pPr marL="355600" indent="0">
              <a:buFontTx/>
              <a:buNone/>
              <a:defRPr sz="1800">
                <a:solidFill>
                  <a:srgbClr val="00689A"/>
                </a:solidFill>
              </a:defRPr>
            </a:lvl8pPr>
            <a:lvl9pPr marL="355600" indent="0">
              <a:buFontTx/>
              <a:buNone/>
              <a:defRPr sz="1800">
                <a:solidFill>
                  <a:srgbClr val="00689A"/>
                </a:solidFill>
              </a:defRPr>
            </a:lvl9pPr>
          </a:lstStyle>
          <a:p>
            <a:pPr lvl="0"/>
            <a:r>
              <a:rPr lang="nl-NL" noProof="0" dirty="0"/>
              <a:t>Klik om tekst toe te voegen</a:t>
            </a:r>
          </a:p>
          <a:p>
            <a:pPr marL="631825" lvl="1" indent="-276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Verdana" panose="020B0604030504040204" pitchFamily="34" charset="0"/>
              <a:buChar char="–"/>
            </a:pPr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9659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537" y="89586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791409"/>
            <a:ext cx="6562168" cy="3393491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3308685"/>
            <a:ext cx="5510129" cy="144793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24466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1" y="5520546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12851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078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097089"/>
            <a:ext cx="6562168" cy="4087812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2573811"/>
            <a:ext cx="5510129" cy="2182804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390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3757" y="2097089"/>
            <a:ext cx="5828243" cy="4087812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1116" y="2573811"/>
            <a:ext cx="4788233" cy="2182804"/>
          </a:xfrm>
        </p:spPr>
        <p:txBody>
          <a:bodyPr anchor="b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1117" y="5241742"/>
            <a:ext cx="4788234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952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16886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43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685668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143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759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10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909" y="2319560"/>
            <a:ext cx="409809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3909" y="3536171"/>
            <a:ext cx="4098090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35856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0588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0588" y="353617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0588" y="4398491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1407" y="5293953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867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941" y="886914"/>
            <a:ext cx="8377519" cy="3087773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9389" y="1772854"/>
            <a:ext cx="3886568" cy="3890816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62234" y="2553939"/>
            <a:ext cx="4830344" cy="18665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78656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941" y="352111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941" y="438343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6760" y="5278894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362234" y="1193152"/>
            <a:ext cx="4098090" cy="56421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34" y="1772854"/>
            <a:ext cx="4830344" cy="6231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73795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4335" y="360001"/>
            <a:ext cx="7357665" cy="3956002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873125"/>
            <a:ext cx="3214335" cy="1790969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1001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9775" y="268879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9775" y="355111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516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3167" y="3216748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999" y="1046909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4438064"/>
            <a:ext cx="6770800" cy="1211583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56535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4022" y="873125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2655639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109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801978"/>
            <a:ext cx="11471999" cy="2696021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0000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59346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18692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78038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537384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363324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83600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2116611"/>
            <a:ext cx="4836000" cy="353806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85983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360000"/>
            <a:ext cx="5376000" cy="6138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427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580" y="1"/>
            <a:ext cx="4716000" cy="1410404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7200" y="360000"/>
            <a:ext cx="4114800" cy="6138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0530" y="4765137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0530" y="5627456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1765528"/>
            <a:ext cx="5291930" cy="388914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03836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900" y="487370"/>
            <a:ext cx="3407254" cy="52079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55833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79" y="-96252"/>
            <a:ext cx="6436895" cy="2201278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1" y="900000"/>
            <a:ext cx="5777526" cy="8566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836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0054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966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5998" y="360000"/>
            <a:ext cx="4836002" cy="5294675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1" y="4499811"/>
            <a:ext cx="7424431" cy="1998187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43789" y="4812130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2935704"/>
            <a:ext cx="7424431" cy="1419726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5380484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91273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443789" y="3224295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899999" y="2093888"/>
            <a:ext cx="5380485" cy="622884"/>
          </a:xfr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352156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80" y="-96254"/>
            <a:ext cx="4714290" cy="232209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1029"/>
            <a:ext cx="4114800" cy="4234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179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579" y="2935703"/>
            <a:ext cx="3159020" cy="2718971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904048" y="3814011"/>
            <a:ext cx="2585110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064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275389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98531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6873503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8998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473970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899999" y="1022450"/>
            <a:ext cx="4114801" cy="866742"/>
          </a:xfrm>
        </p:spPr>
        <p:txBody>
          <a:bodyPr vert="horz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230447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518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530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588" y="497002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6804" y="873124"/>
            <a:ext cx="6187094" cy="5624875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359999"/>
            <a:ext cx="5622078" cy="387511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9386" y="877275"/>
            <a:ext cx="4555762" cy="124028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2686231"/>
            <a:ext cx="2689462" cy="1138989"/>
          </a:xfrm>
        </p:spPr>
        <p:txBody>
          <a:bodyPr/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86" y="7048889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84505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0456406" y="3504201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1132457" y="350420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8204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5197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66201" y="265414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6201" y="296239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5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66201" y="3270648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6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152517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883" y="120333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9734" y="2319560"/>
            <a:ext cx="4292265" cy="856611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999734" y="3536171"/>
            <a:ext cx="4292265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1974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1" y="360000"/>
            <a:ext cx="5578559" cy="5624875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309858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204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0791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651" y="2097088"/>
            <a:ext cx="3996956" cy="856611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82651" y="3313699"/>
            <a:ext cx="3996956" cy="232727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87960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903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32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783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8"/>
            <a:endParaRPr lang="nl-NL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3" name="Rechthoek 12"/>
          <p:cNvSpPr>
            <a:spLocks/>
          </p:cNvSpPr>
          <p:nvPr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5" r:id="rId2"/>
    <p:sldLayoutId id="2147483726" r:id="rId3"/>
    <p:sldLayoutId id="2147483778" r:id="rId4"/>
    <p:sldLayoutId id="2147483777" r:id="rId5"/>
    <p:sldLayoutId id="2147483702" r:id="rId6"/>
    <p:sldLayoutId id="2147483652" r:id="rId7"/>
    <p:sldLayoutId id="2147483779" r:id="rId8"/>
    <p:sldLayoutId id="2147483780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None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8"/>
            <a:endParaRPr lang="nl-NL" dirty="0"/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3" name="Rechthoek 12"/>
          <p:cNvSpPr>
            <a:spLocks/>
          </p:cNvSpPr>
          <p:nvPr/>
        </p:nvSpPr>
        <p:spPr>
          <a:xfrm>
            <a:off x="5862000" y="6620400"/>
            <a:ext cx="468000" cy="237600"/>
          </a:xfrm>
          <a:prstGeom prst="rect">
            <a:avLst/>
          </a:prstGeom>
          <a:solidFill>
            <a:srgbClr val="15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040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81" r:id="rId4"/>
    <p:sldLayoutId id="2147483782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None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873126"/>
            <a:ext cx="8219937" cy="8834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116611"/>
            <a:ext cx="10392000" cy="3538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24920" y="6075470"/>
            <a:ext cx="29334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6075470"/>
            <a:ext cx="41148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403" y="6075470"/>
            <a:ext cx="284597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2032" y="-546223"/>
            <a:ext cx="2129051" cy="1501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60969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  <p:sldLayoutId id="2147483806" r:id="rId23"/>
    <p:sldLayoutId id="2147483807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62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41338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999" y="360000"/>
            <a:ext cx="6802538" cy="6138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220" y="3308684"/>
            <a:ext cx="5882497" cy="2253019"/>
          </a:xfrm>
        </p:spPr>
        <p:txBody>
          <a:bodyPr/>
          <a:lstStyle/>
          <a:p>
            <a:r>
              <a:rPr lang="nl-NL" sz="3600" dirty="0"/>
              <a:t>Zaaksysteem </a:t>
            </a:r>
            <a:r>
              <a:rPr lang="nl-NL" sz="3600" dirty="0" err="1"/>
              <a:t>OpenFin</a:t>
            </a:r>
            <a:br>
              <a:rPr lang="nl-NL" sz="3600" dirty="0"/>
            </a:br>
            <a:br>
              <a:rPr lang="nl-NL" sz="3600" dirty="0"/>
            </a:br>
            <a:r>
              <a:rPr lang="nl-NL" sz="3600" dirty="0"/>
              <a:t>Jesse Vijn en Rien Kraak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86888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0" y="5459136"/>
            <a:ext cx="5510129" cy="44092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Break-out sessie | De dag van de Woo professional |  28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jdelijke aanduiding voor afbeelding 14" descr="FIN.bmp"/>
          <p:cNvPicPr>
            <a:picLocks noGrp="1" noChangeAspect="1"/>
          </p:cNvPicPr>
          <p:nvPr>
            <p:ph type="pic" sz="quarter" idx="22"/>
          </p:nvPr>
        </p:nvPicPr>
        <p:blipFill>
          <a:blip r:embed="rId2" cstate="print"/>
          <a:srcRect t="501" b="501"/>
          <a:stretch>
            <a:fillRect/>
          </a:stretch>
        </p:blipFill>
        <p:spPr/>
      </p:pic>
      <p:sp>
        <p:nvSpPr>
          <p:cNvPr id="4" name="Tijdelijke aanduiding voor tekst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/>
              <a:t>Jesse Vijn en Rien Kraak</a:t>
            </a:r>
          </a:p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Zaaksysteem OpenFin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353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Onze organisatie</a:t>
            </a:r>
          </a:p>
          <a:p>
            <a:r>
              <a:rPr lang="nl-NL" dirty="0"/>
              <a:t>Het </a:t>
            </a:r>
            <a:r>
              <a:rPr lang="nl-NL" dirty="0" err="1"/>
              <a:t>excel</a:t>
            </a:r>
            <a:r>
              <a:rPr lang="nl-NL" dirty="0"/>
              <a:t> tijdperk</a:t>
            </a:r>
          </a:p>
          <a:p>
            <a:r>
              <a:rPr lang="nl-NL" dirty="0"/>
              <a:t>Transitie naar zaaksysteem</a:t>
            </a:r>
          </a:p>
          <a:p>
            <a:r>
              <a:rPr lang="nl-NL" dirty="0"/>
              <a:t>Het proces</a:t>
            </a:r>
          </a:p>
          <a:p>
            <a:r>
              <a:rPr lang="nl-NL" dirty="0"/>
              <a:t>(samen)Werken in </a:t>
            </a:r>
            <a:r>
              <a:rPr lang="nl-NL" dirty="0" err="1"/>
              <a:t>OpenFin</a:t>
            </a:r>
            <a:endParaRPr lang="nl-NL" dirty="0"/>
          </a:p>
          <a:p>
            <a:r>
              <a:rPr lang="nl-NL" dirty="0"/>
              <a:t>Meten is weten</a:t>
            </a:r>
          </a:p>
          <a:p>
            <a:r>
              <a:rPr lang="nl-NL" dirty="0" err="1"/>
              <a:t>OpenFin</a:t>
            </a:r>
            <a:r>
              <a:rPr lang="nl-NL" dirty="0"/>
              <a:t> als centraal punt</a:t>
            </a:r>
          </a:p>
          <a:p>
            <a:r>
              <a:rPr lang="nl-NL" dirty="0"/>
              <a:t>En verder...</a:t>
            </a: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</a:t>
            </a:fld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1777F-6A2D-C918-C823-020BDABE7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509957"/>
          </a:xfrm>
        </p:spPr>
        <p:txBody>
          <a:bodyPr>
            <a:normAutofit fontScale="90000"/>
          </a:bodyPr>
          <a:lstStyle/>
          <a:p>
            <a:r>
              <a:rPr lang="nl-NL" dirty="0"/>
              <a:t>Onze organisatie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E0F8BC13-331D-D115-5B16-1368874DB5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76544" y="1562470"/>
            <a:ext cx="9596761" cy="4658943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01D0A5-185E-C4BC-87C9-058A66ED516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E26619-6D87-D1DE-DFCF-2446D4B60C5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A96761E-8E1E-69D0-222D-69B9E5A6E8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14074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49D875-A7F3-88B0-2415-ADEE8F84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</a:t>
            </a:r>
            <a:r>
              <a:rPr lang="nl-NL" dirty="0" err="1"/>
              <a:t>excel</a:t>
            </a:r>
            <a:r>
              <a:rPr lang="nl-NL" dirty="0"/>
              <a:t> tijdperk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2DD67C9E-439E-04D6-A9E4-96CB6F1288B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33412" y="1989451"/>
            <a:ext cx="10232750" cy="4231962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6A16C0-BD77-2EF0-721B-1C69C70EB04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A1FEDA9-4DA8-AC5E-4B18-3981B81406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2D5466-B320-7F06-30DB-F3A18BE23B6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96955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9BE624-6CFA-41A6-E345-F0CFF378F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12" y="613251"/>
            <a:ext cx="10923588" cy="948047"/>
          </a:xfrm>
        </p:spPr>
        <p:txBody>
          <a:bodyPr/>
          <a:lstStyle/>
          <a:p>
            <a:r>
              <a:rPr lang="nl-NL" dirty="0"/>
              <a:t>Transitie naar zaaksysteem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7BEB862-930A-B0CD-81E3-4CA724003C1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D17C345-10BC-66A5-BB19-70D76D833DB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6CB025-535F-49E2-21CE-43494444DD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6</a:t>
            </a:fld>
            <a:endParaRPr lang="nl-NL" dirty="0"/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0956DD37-171B-8620-267C-5B2ECBF2A98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33412" y="1561298"/>
            <a:ext cx="10552452" cy="466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2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35276-9D88-9C04-48B7-F45B45ED0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Het proces</a:t>
            </a:r>
            <a:br>
              <a:rPr lang="nl-NL" dirty="0"/>
            </a:br>
            <a:endParaRPr lang="nl-NL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187B786C-488C-A2F3-ADA3-E466ABE930A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01337" y="1653553"/>
            <a:ext cx="9495946" cy="456786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D96171B-3E59-2FA3-4813-D52979E860D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D010211-8771-3A34-FB56-98F636484EF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7F8D56-58E3-151B-E1D4-6CC5785B43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730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EA119-3EA6-6C56-D54B-A1CFA6904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36587"/>
            <a:ext cx="10923588" cy="948047"/>
          </a:xfrm>
        </p:spPr>
        <p:txBody>
          <a:bodyPr/>
          <a:lstStyle/>
          <a:p>
            <a:r>
              <a:rPr lang="nl-NL" dirty="0"/>
              <a:t>(samen)Werken in </a:t>
            </a:r>
            <a:r>
              <a:rPr lang="nl-NL" dirty="0" err="1"/>
              <a:t>OpenFin</a:t>
            </a:r>
            <a:endParaRPr lang="nl-NL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0DC9F21E-8F96-0E52-E673-0F7A2C8CCBE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94299" y="1558316"/>
            <a:ext cx="9046346" cy="4663097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04D3FF1-9A98-9432-5095-B9F25C3F3A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8941DF-3102-5D87-0476-D1F43CF7E3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175A3B-2D26-5ECD-672B-B12316D0B87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8266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A9190A-D1AF-A733-ABE5-5BA17A7FF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Communicatie met de verzoeker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631E1F7D-9BA3-6B4D-4B9F-8242C842DA8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97961" y="2012203"/>
            <a:ext cx="4066521" cy="300368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803682-F430-9118-4365-4C791B8C7B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A7E6DA-BA20-8B85-BAE3-4DF2C0982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FE22F-15EB-08BB-E3A5-CBF831D03B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9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1B0068E-7158-245C-CDAF-B6705D342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2012203"/>
            <a:ext cx="3790112" cy="245931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6813FAB-03A7-713A-193A-AA92C4DA4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826" y="3429000"/>
            <a:ext cx="3261643" cy="26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2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7A5446-7923-A146-78E4-F27CC0E9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22" y="439953"/>
            <a:ext cx="10923588" cy="948047"/>
          </a:xfrm>
        </p:spPr>
        <p:txBody>
          <a:bodyPr/>
          <a:lstStyle/>
          <a:p>
            <a:r>
              <a:rPr lang="nl-NL" dirty="0"/>
              <a:t>Meten is weten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F04E4E4D-BED8-B568-58FE-A204148D43F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7262" y="1292813"/>
            <a:ext cx="8018677" cy="492860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5A00378-116B-F7B7-DE02-67483AF32C4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CB9753-718C-9D0C-BA42-428494679A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0C3394-4D91-5F01-EB4E-79EAA6AD09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48461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FBD6CC-EF10-AD1B-9D7F-026CFF94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OpenFin</a:t>
            </a:r>
            <a:r>
              <a:rPr lang="nl-NL" dirty="0"/>
              <a:t> als centraal punt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316D6B-B8C5-632F-B355-2B90C9C2A8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4F1FDF-F89D-C79C-6B40-B087CFC00A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E63D5B-5F73-333A-78A7-A837A639E1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11</a:t>
            </a:fld>
            <a:endParaRPr lang="nl-NL" dirty="0"/>
          </a:p>
        </p:txBody>
      </p:sp>
      <p:pic>
        <p:nvPicPr>
          <p:cNvPr id="7" name="Tijdelijke aanduiding voor inhoud 11">
            <a:extLst>
              <a:ext uri="{FF2B5EF4-FFF2-40B4-BE49-F238E27FC236}">
                <a16:creationId xmlns:a16="http://schemas.microsoft.com/office/drawing/2014/main" id="{48D1AB7C-71DD-9929-AEDF-65C2419D86B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364276" y="2276475"/>
            <a:ext cx="7465036" cy="394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78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726769-9CD2-82A4-E871-88078217A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 verder...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18C4B7-234E-37B6-6B7B-C971C9BFAB9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77EF3E-777A-E3D6-BB6F-08775DC1B9C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C2FAC0-D2D0-410E-7508-23880D4572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6DEC47-75F7-19EE-A9E5-22D65B7F9B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7710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13</a:t>
            </a:fld>
            <a:endParaRPr lang="nl-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nanciën - 16x9 Donkerblauw">
  <a:themeElements>
    <a:clrScheme name="Rijks Donkerblauw">
      <a:dk1>
        <a:srgbClr val="000000"/>
      </a:dk1>
      <a:lt1>
        <a:srgbClr val="FFFFFF"/>
      </a:lt1>
      <a:dk2>
        <a:srgbClr val="00689A"/>
      </a:dk2>
      <a:lt2>
        <a:srgbClr val="E4EFF9"/>
      </a:lt2>
      <a:accent1>
        <a:srgbClr val="F092CD"/>
      </a:accent1>
      <a:accent2>
        <a:srgbClr val="F9E11E"/>
      </a:accent2>
      <a:accent3>
        <a:srgbClr val="FFB612"/>
      </a:accent3>
      <a:accent4>
        <a:srgbClr val="017BC6"/>
      </a:accent4>
      <a:accent5>
        <a:srgbClr val="75D1B5"/>
      </a:accent5>
      <a:accent6>
        <a:srgbClr val="E17000"/>
      </a:accent6>
      <a:hlink>
        <a:srgbClr val="00689A"/>
      </a:hlink>
      <a:folHlink>
        <a:srgbClr val="CCDFF0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1F862852-E130-FD40-9A6A-A3AF458D6A75}" vid="{834BF983-AAF9-D848-A932-53ECF19A9806}"/>
    </a:ext>
  </a:extLst>
</a:theme>
</file>

<file path=ppt/theme/theme2.xml><?xml version="1.0" encoding="utf-8"?>
<a:theme xmlns:a="http://schemas.openxmlformats.org/drawingml/2006/main" name="Financiën Engelstalig - 16x9 Donkerblauw">
  <a:themeElements>
    <a:clrScheme name="Rijks Donkerblauw">
      <a:dk1>
        <a:srgbClr val="000000"/>
      </a:dk1>
      <a:lt1>
        <a:srgbClr val="FFFFFF"/>
      </a:lt1>
      <a:dk2>
        <a:srgbClr val="00689A"/>
      </a:dk2>
      <a:lt2>
        <a:srgbClr val="E4EFF9"/>
      </a:lt2>
      <a:accent1>
        <a:srgbClr val="F092CD"/>
      </a:accent1>
      <a:accent2>
        <a:srgbClr val="F9E11E"/>
      </a:accent2>
      <a:accent3>
        <a:srgbClr val="FFB612"/>
      </a:accent3>
      <a:accent4>
        <a:srgbClr val="017BC6"/>
      </a:accent4>
      <a:accent5>
        <a:srgbClr val="75D1B5"/>
      </a:accent5>
      <a:accent6>
        <a:srgbClr val="E17000"/>
      </a:accent6>
      <a:hlink>
        <a:srgbClr val="00689A"/>
      </a:hlink>
      <a:folHlink>
        <a:srgbClr val="CCDFF0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1F862852-E130-FD40-9A6A-A3AF458D6A75}" vid="{834BF983-AAF9-D848-A932-53ECF19A9806}"/>
    </a:ext>
  </a:extLst>
</a:theme>
</file>

<file path=ppt/theme/theme3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16008 RIJK - Sjabloon 16x9 Donkerblauw</Template>
  <TotalTime>0</TotalTime>
  <Words>108</Words>
  <Application>Microsoft Office PowerPoint</Application>
  <PresentationFormat>Breedbeeld</PresentationFormat>
  <Paragraphs>42</Paragraphs>
  <Slides>13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13</vt:i4>
      </vt:variant>
    </vt:vector>
  </HeadingPairs>
  <TitlesOfParts>
    <vt:vector size="20" baseType="lpstr">
      <vt:lpstr>Arial</vt:lpstr>
      <vt:lpstr>Calibri</vt:lpstr>
      <vt:lpstr>Verdana</vt:lpstr>
      <vt:lpstr>Wingdings</vt:lpstr>
      <vt:lpstr>Financiën - 16x9 Donkerblauw</vt:lpstr>
      <vt:lpstr>Financiën Engelstalig - 16x9 Donkerblauw</vt:lpstr>
      <vt:lpstr>PRESENTATIE</vt:lpstr>
      <vt:lpstr>Zaaksysteem OpenFin  Jesse Vijn en Rien Kraak</vt:lpstr>
      <vt:lpstr>Zaaksysteem OpenFin</vt:lpstr>
      <vt:lpstr>PowerPoint-presentatie</vt:lpstr>
      <vt:lpstr>Onze organisatie</vt:lpstr>
      <vt:lpstr>Het excel tijdperk</vt:lpstr>
      <vt:lpstr>Transitie naar zaaksysteem</vt:lpstr>
      <vt:lpstr>Het proces </vt:lpstr>
      <vt:lpstr>(samen)Werken in OpenFin</vt:lpstr>
      <vt:lpstr>Communicatie met de verzoeker</vt:lpstr>
      <vt:lpstr>Meten is weten</vt:lpstr>
      <vt:lpstr>OpenFin als centraal punt</vt:lpstr>
      <vt:lpstr>En verder...</vt:lpstr>
      <vt:lpstr>PowerPoint-presentatie</vt:lpstr>
    </vt:vector>
  </TitlesOfParts>
  <Company>Rijksoverheid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Stoop, RGS (Rob) (BEDR/I/REG)</dc:creator>
  <cp:lastModifiedBy>Vink, Eunice</cp:lastModifiedBy>
  <cp:revision>74</cp:revision>
  <dcterms:created xsi:type="dcterms:W3CDTF">2017-08-07T06:15:39Z</dcterms:created>
  <dcterms:modified xsi:type="dcterms:W3CDTF">2026-09-23T07:15:45Z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12e3eac-4767-4d29-949e-d809b1160d11_Enabled">
    <vt:lpwstr>true</vt:lpwstr>
  </property>
  <property fmtid="{D5CDD505-2E9C-101B-9397-08002B2CF9AE}" pid="3" name="MSIP_Label_112e3eac-4767-4d29-949e-d809b1160d11_SetDate">
    <vt:lpwstr>2026-09-04T09:20:25Z</vt:lpwstr>
  </property>
  <property fmtid="{D5CDD505-2E9C-101B-9397-08002B2CF9AE}" pid="4" name="MSIP_Label_112e3eac-4767-4d29-949e-d809b1160d11_Method">
    <vt:lpwstr>Standard</vt:lpwstr>
  </property>
  <property fmtid="{D5CDD505-2E9C-101B-9397-08002B2CF9AE}" pid="5" name="MSIP_Label_112e3eac-4767-4d29-949e-d809b1160d11_Name">
    <vt:lpwstr>Rijksoverheid (SGC)</vt:lpwstr>
  </property>
  <property fmtid="{D5CDD505-2E9C-101B-9397-08002B2CF9AE}" pid="6" name="MSIP_Label_112e3eac-4767-4d29-949e-d809b1160d11_SiteId">
    <vt:lpwstr>84712536-f524-40a0-913b-5d25ba502732</vt:lpwstr>
  </property>
  <property fmtid="{D5CDD505-2E9C-101B-9397-08002B2CF9AE}" pid="7" name="MSIP_Label_112e3eac-4767-4d29-949e-d809b1160d11_ActionId">
    <vt:lpwstr>a1e679e8-449d-4873-913a-0f203ea4d5df</vt:lpwstr>
  </property>
  <property fmtid="{D5CDD505-2E9C-101B-9397-08002B2CF9AE}" pid="8" name="MSIP_Label_112e3eac-4767-4d29-949e-d809b1160d11_ContentBits">
    <vt:lpwstr>0</vt:lpwstr>
  </property>
  <property fmtid="{D5CDD505-2E9C-101B-9397-08002B2CF9AE}" pid="9" name="MSIP_Label_112e3eac-4767-4d29-949e-d809b1160d11_Tag">
    <vt:lpwstr>10, 3, 0, 1</vt:lpwstr>
  </property>
</Properties>
</file>