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87" r:id="rId2"/>
  </p:sldMasterIdLst>
  <p:notesMasterIdLst>
    <p:notesMasterId r:id="rId19"/>
  </p:notesMasterIdLst>
  <p:sldIdLst>
    <p:sldId id="256" r:id="rId3"/>
    <p:sldId id="2545" r:id="rId4"/>
    <p:sldId id="2560" r:id="rId5"/>
    <p:sldId id="2556" r:id="rId6"/>
    <p:sldId id="285" r:id="rId7"/>
    <p:sldId id="7388" r:id="rId8"/>
    <p:sldId id="2570" r:id="rId9"/>
    <p:sldId id="2571" r:id="rId10"/>
    <p:sldId id="7389" r:id="rId11"/>
    <p:sldId id="7392" r:id="rId12"/>
    <p:sldId id="2566" r:id="rId13"/>
    <p:sldId id="7390" r:id="rId14"/>
    <p:sldId id="2562" r:id="rId15"/>
    <p:sldId id="7391" r:id="rId16"/>
    <p:sldId id="2568" r:id="rId17"/>
    <p:sldId id="2565" r:id="rId1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3EB"/>
    <a:srgbClr val="582F06"/>
    <a:srgbClr val="C04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94" d="100"/>
          <a:sy n="94" d="100"/>
        </p:scale>
        <p:origin x="12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817C6-B595-468B-94FE-E65BA1A3B719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25DCD-B0D1-4690-9E1B-609F8991222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745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</a:pPr>
            <a:endParaRPr lang="nl-NL" u="sng" dirty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484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011C0-51F0-4659-F3F1-94FD7D59C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C4CDD15-B753-7008-44CE-147D35966A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5440C9D-D44C-49E7-3377-E6901732C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BAE9CAC-C605-291E-D69A-A02B15FB96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492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2537" y="895862"/>
            <a:ext cx="3229463" cy="1068986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9833" y="2791409"/>
            <a:ext cx="6562168" cy="3393491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99220" y="3308685"/>
            <a:ext cx="5510129" cy="1447930"/>
          </a:xfrm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9221" y="5241742"/>
            <a:ext cx="5510130" cy="24466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Naam spreker | Plaats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9221" y="5520546"/>
            <a:ext cx="5510129" cy="158359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112851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Titeldia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450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9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2538" y="895862"/>
            <a:ext cx="2689462" cy="89024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9833" y="2097089"/>
            <a:ext cx="6562168" cy="4087812"/>
          </a:xfrm>
          <a:prstGeom prst="roundRect">
            <a:avLst>
              <a:gd name="adj" fmla="val 2154"/>
            </a:avLst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99220" y="2573811"/>
            <a:ext cx="5510129" cy="2182804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9221" y="5241742"/>
            <a:ext cx="5510130" cy="412932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298139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HOOFDSTUK DIA #1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83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2538" y="895862"/>
            <a:ext cx="2689462" cy="89024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03757" y="2097089"/>
            <a:ext cx="5828243" cy="4087812"/>
          </a:xfrm>
          <a:prstGeom prst="roundRect">
            <a:avLst>
              <a:gd name="adj" fmla="val 2154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1116" y="2573811"/>
            <a:ext cx="4788233" cy="2182804"/>
          </a:xfrm>
        </p:spPr>
        <p:txBody>
          <a:bodyPr anchor="b"/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1117" y="5241742"/>
            <a:ext cx="4788234" cy="412932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298139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HOOFDSTUK DIA #2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018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B958-9951-47AD-93F8-500AA8A224BE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168863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ALLEEN TITEL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851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11472000" cy="6137999"/>
          </a:xfrm>
          <a:prstGeom prst="roundRect">
            <a:avLst>
              <a:gd name="adj" fmla="val 1175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499FAE-5EA7-4B40-A63C-F4C8B2836B9E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6856685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ALLEEN TITEL | GEKLEURDE ACHTERGROND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F086B405-9919-1770-CB94-6950726A96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7" name="Tijdelijke aanduiding voor tekst 46">
            <a:extLst>
              <a:ext uri="{FF2B5EF4-FFF2-40B4-BE49-F238E27FC236}">
                <a16:creationId xmlns:a16="http://schemas.microsoft.com/office/drawing/2014/main" id="{F6C6DDE8-CDE0-B176-FFE7-52F08D65EF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9" name="Tijdelijke aanduiding voor tekst 48">
            <a:extLst>
              <a:ext uri="{FF2B5EF4-FFF2-40B4-BE49-F238E27FC236}">
                <a16:creationId xmlns:a16="http://schemas.microsoft.com/office/drawing/2014/main" id="{C8CFFE35-C63E-C393-9A41-28CF9BF80A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859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E9FB-7D95-4A13-BEF7-A6AE8CD2E337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158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11472000" cy="6137999"/>
          </a:xfrm>
          <a:prstGeom prst="roundRect">
            <a:avLst>
              <a:gd name="adj" fmla="val 1175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buClr>
                <a:schemeClr val="accent4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buClr>
                <a:schemeClr val="accent4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4"/>
              </a:buCl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15C50-C66D-4C76-8C65-ED5E58E8785B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CA9AE72D-4B8B-F9F7-8157-D4727F5773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0F0D1CF-8AE2-6538-07C5-31B1D6C67B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A1A4F5C-37A5-5925-A57A-061F4BADBA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279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909" y="2319560"/>
            <a:ext cx="4098090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193909" y="3536171"/>
            <a:ext cx="4098090" cy="213053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358565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1 PERSOON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90588" y="873125"/>
            <a:ext cx="5578559" cy="5624875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0588" y="353617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0588" y="4398491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1407" y="5293953"/>
            <a:ext cx="445851" cy="1564052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618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22">
            <a:extLst>
              <a:ext uri="{FF2B5EF4-FFF2-40B4-BE49-F238E27FC236}">
                <a16:creationId xmlns:a16="http://schemas.microsoft.com/office/drawing/2014/main" id="{6CB14E22-B3BE-7EB8-8133-AD7113CE9A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941" y="886914"/>
            <a:ext cx="8377519" cy="3087773"/>
          </a:xfrm>
          <a:prstGeom prst="roundRect">
            <a:avLst>
              <a:gd name="adj" fmla="val 2465"/>
            </a:avLst>
          </a:prstGeom>
          <a:solidFill>
            <a:srgbClr val="FEDDE0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9389" y="1772854"/>
            <a:ext cx="3886568" cy="3890816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362234" y="2553939"/>
            <a:ext cx="4830344" cy="1866599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786567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1 PERSOON #2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5941" y="3521113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5941" y="438343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6760" y="5278894"/>
            <a:ext cx="445851" cy="1564052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9458D784-5167-3DAD-B5EC-B5AA884EAF4E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362234" y="1193152"/>
            <a:ext cx="4098090" cy="564211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234" y="1772854"/>
            <a:ext cx="4830344" cy="623125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nl-NL" noProof="0"/>
              <a:t>Voornaam + Achternaam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65446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4335" y="360001"/>
            <a:ext cx="7357665" cy="3956002"/>
          </a:xfrm>
          <a:prstGeom prst="roundRect">
            <a:avLst>
              <a:gd name="adj" fmla="val 1763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873125"/>
            <a:ext cx="3214335" cy="1790969"/>
          </a:xfrm>
        </p:spPr>
        <p:txBody>
          <a:bodyPr anchor="t"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3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3735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2 MENSEN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81001" y="1625742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48757" y="1625742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1D5C6132-6B4B-6A06-989D-621F37CFC7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9775" y="2688793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517D874F-3E85-A427-2C23-547517696C4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9775" y="355111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757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  <p:bldP spid="29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0884D99F-34FE-5058-8DF4-D11B2285B4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03167" y="3216748"/>
            <a:ext cx="3138833" cy="3207798"/>
          </a:xfrm>
          <a:prstGeom prst="roundRect">
            <a:avLst>
              <a:gd name="adj" fmla="val 203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22">
            <a:extLst>
              <a:ext uri="{FF2B5EF4-FFF2-40B4-BE49-F238E27FC236}">
                <a16:creationId xmlns:a16="http://schemas.microsoft.com/office/drawing/2014/main" id="{6FEEEBD7-FAF3-62E4-B9DB-B08F176568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4999" y="1046909"/>
            <a:ext cx="3138833" cy="3207798"/>
          </a:xfrm>
          <a:prstGeom prst="roundRect">
            <a:avLst>
              <a:gd name="adj" fmla="val 203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4438064"/>
            <a:ext cx="6770800" cy="1211583"/>
          </a:xfrm>
        </p:spPr>
        <p:txBody>
          <a:bodyPr anchor="b"/>
          <a:lstStyle>
            <a:lvl1pPr>
              <a:defRPr/>
            </a:lvl1pPr>
          </a:lstStyle>
          <a:p>
            <a:r>
              <a:rPr lang="nl-NL" noProof="0"/>
              <a:t>Even voorstellen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56535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2 MENSEN #2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4022" y="873125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48757" y="2655639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753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5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801978"/>
            <a:ext cx="11471999" cy="2696021"/>
          </a:xfrm>
          <a:prstGeom prst="roundRect">
            <a:avLst>
              <a:gd name="adj" fmla="val 3588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845E2802-50B8-41EC-B8FD-9619F7CF03A7}" type="datetime4">
              <a:rPr lang="nl-NL" smtClean="0"/>
              <a:pPr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3735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5 MENSEN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0000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1" name="Tijdelijke aanduiding voor afbeelding 16">
            <a:extLst>
              <a:ext uri="{FF2B5EF4-FFF2-40B4-BE49-F238E27FC236}">
                <a16:creationId xmlns:a16="http://schemas.microsoft.com/office/drawing/2014/main" id="{A6491C10-8F42-7855-D906-8A37F8AE2AC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059346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2" name="Tijdelijke aanduiding voor afbeelding 16">
            <a:extLst>
              <a:ext uri="{FF2B5EF4-FFF2-40B4-BE49-F238E27FC236}">
                <a16:creationId xmlns:a16="http://schemas.microsoft.com/office/drawing/2014/main" id="{E7F60014-37AB-7AA6-B40D-18A8FBB54E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218692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ACCF311F-B895-72C3-3503-53424702A3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78038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afbeelding 16">
            <a:extLst>
              <a:ext uri="{FF2B5EF4-FFF2-40B4-BE49-F238E27FC236}">
                <a16:creationId xmlns:a16="http://schemas.microsoft.com/office/drawing/2014/main" id="{73D2F6B1-539B-62C5-DBB4-C87EB74A71C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537384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288418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|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4836000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900000" y="2116611"/>
            <a:ext cx="4836000" cy="3538064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3859839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 + AFBEELDING | M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56000" y="360000"/>
            <a:ext cx="5376000" cy="6138000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096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498FE52C-BAD0-FCCA-6C09-AF582B5634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1580" y="1"/>
            <a:ext cx="4716000" cy="1410404"/>
          </a:xfrm>
          <a:custGeom>
            <a:avLst/>
            <a:gdLst>
              <a:gd name="connsiteX0" fmla="*/ 0 w 5590349"/>
              <a:gd name="connsiteY0" fmla="*/ 0 h 1410404"/>
              <a:gd name="connsiteX1" fmla="*/ 5590349 w 5590349"/>
              <a:gd name="connsiteY1" fmla="*/ 0 h 1410404"/>
              <a:gd name="connsiteX2" fmla="*/ 5590349 w 5590349"/>
              <a:gd name="connsiteY2" fmla="*/ 1329456 h 1410404"/>
              <a:gd name="connsiteX3" fmla="*/ 5509401 w 5590349"/>
              <a:gd name="connsiteY3" fmla="*/ 1410404 h 1410404"/>
              <a:gd name="connsiteX4" fmla="*/ 4633342 w 5590349"/>
              <a:gd name="connsiteY4" fmla="*/ 1410404 h 1410404"/>
              <a:gd name="connsiteX5" fmla="*/ 957007 w 5590349"/>
              <a:gd name="connsiteY5" fmla="*/ 1410404 h 1410404"/>
              <a:gd name="connsiteX6" fmla="*/ 80948 w 5590349"/>
              <a:gd name="connsiteY6" fmla="*/ 1410404 h 1410404"/>
              <a:gd name="connsiteX7" fmla="*/ 0 w 5590349"/>
              <a:gd name="connsiteY7" fmla="*/ 1329456 h 141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0349" h="1410404">
                <a:moveTo>
                  <a:pt x="0" y="0"/>
                </a:moveTo>
                <a:lnTo>
                  <a:pt x="5590349" y="0"/>
                </a:lnTo>
                <a:lnTo>
                  <a:pt x="5590349" y="1329456"/>
                </a:lnTo>
                <a:cubicBezTo>
                  <a:pt x="5590349" y="1374162"/>
                  <a:pt x="5554107" y="1410404"/>
                  <a:pt x="5509401" y="1410404"/>
                </a:cubicBezTo>
                <a:lnTo>
                  <a:pt x="4633342" y="1410404"/>
                </a:lnTo>
                <a:lnTo>
                  <a:pt x="957007" y="1410404"/>
                </a:lnTo>
                <a:lnTo>
                  <a:pt x="80948" y="1410404"/>
                </a:lnTo>
                <a:cubicBezTo>
                  <a:pt x="36242" y="1410404"/>
                  <a:pt x="0" y="1374162"/>
                  <a:pt x="0" y="1329456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634DBDA6-0AF2-2862-D37B-CE633F4EEE5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17200" y="360000"/>
            <a:ext cx="4114800" cy="6138000"/>
          </a:xfrm>
          <a:prstGeom prst="roundRect">
            <a:avLst>
              <a:gd name="adj" fmla="val 1134"/>
            </a:avLst>
          </a:prstGeom>
          <a:solidFill>
            <a:schemeClr val="bg1">
              <a:lumMod val="95000"/>
            </a:schemeClr>
          </a:solidFill>
        </p:spPr>
        <p:txBody>
          <a:bodyPr lIns="396000" tIns="0" rIns="396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tekst 28">
            <a:extLst>
              <a:ext uri="{FF2B5EF4-FFF2-40B4-BE49-F238E27FC236}">
                <a16:creationId xmlns:a16="http://schemas.microsoft.com/office/drawing/2014/main" id="{D0D4F3A1-26B8-BFD7-1969-67B3358710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10530" y="4765137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5" name="Tijdelijke aanduiding voor tekst 29">
            <a:extLst>
              <a:ext uri="{FF2B5EF4-FFF2-40B4-BE49-F238E27FC236}">
                <a16:creationId xmlns:a16="http://schemas.microsoft.com/office/drawing/2014/main" id="{CFD65E28-DD5A-157F-21E2-3E9EB4B455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10530" y="5627456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900000" y="1765528"/>
            <a:ext cx="5291930" cy="3889147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103836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TAKEN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6AD782E-C9BB-ECE9-CD94-F20E883BB5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900" y="487370"/>
            <a:ext cx="3407254" cy="520791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Taak</a:t>
            </a:r>
          </a:p>
        </p:txBody>
      </p:sp>
    </p:spTree>
    <p:extLst>
      <p:ext uri="{BB962C8B-B14F-4D97-AF65-F5344CB8AC3E}">
        <p14:creationId xmlns:p14="http://schemas.microsoft.com/office/powerpoint/2010/main" val="61746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6138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579" y="-96252"/>
            <a:ext cx="6436895" cy="2201278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1" y="900000"/>
            <a:ext cx="5777526" cy="8566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903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6138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000548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859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 2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5998" y="360000"/>
            <a:ext cx="4836002" cy="5294675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lIns="1620000" tIns="0" rIns="1620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E775E1DE-55F8-BA63-D7F0-A22C0E25EA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1" y="4499811"/>
            <a:ext cx="7424431" cy="1998187"/>
          </a:xfrm>
          <a:prstGeom prst="roundRect">
            <a:avLst>
              <a:gd name="adj" fmla="val 4489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4" name="Tijdelijke aanduiding voor verticale tekst 2">
            <a:extLst>
              <a:ext uri="{FF2B5EF4-FFF2-40B4-BE49-F238E27FC236}">
                <a16:creationId xmlns:a16="http://schemas.microsoft.com/office/drawing/2014/main" id="{D52F8A3E-24E5-4834-C88B-D18B7CA54503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443789" y="4812130"/>
            <a:ext cx="5931569" cy="842545"/>
          </a:xfrm>
        </p:spPr>
        <p:txBody>
          <a:bodyPr vert="horz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Vraag</a:t>
            </a:r>
          </a:p>
        </p:txBody>
      </p:sp>
      <p:sp>
        <p:nvSpPr>
          <p:cNvPr id="8" name="Tijdelijke aanduiding voor tekst 22">
            <a:extLst>
              <a:ext uri="{FF2B5EF4-FFF2-40B4-BE49-F238E27FC236}">
                <a16:creationId xmlns:a16="http://schemas.microsoft.com/office/drawing/2014/main" id="{556D937C-F974-7E8E-4DC8-08E38714F2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2935704"/>
            <a:ext cx="7424431" cy="1419726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5380484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3912738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VRAAG 2X + AFBEELDING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verticale tekst 2">
            <a:extLst>
              <a:ext uri="{FF2B5EF4-FFF2-40B4-BE49-F238E27FC236}">
                <a16:creationId xmlns:a16="http://schemas.microsoft.com/office/drawing/2014/main" id="{772A205B-E635-EB94-6F04-62A365CFFA94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1443789" y="3224295"/>
            <a:ext cx="5931569" cy="842545"/>
          </a:xfrm>
        </p:spPr>
        <p:txBody>
          <a:bodyPr vert="horz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6077E61C-B248-B4BD-11E0-7647D5C38AEF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899999" y="2093888"/>
            <a:ext cx="5380485" cy="622884"/>
          </a:xfr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  <a:lvl2pPr>
              <a:defRPr sz="1400"/>
            </a:lvl2pPr>
            <a:lvl3pPr marL="355600" indent="0">
              <a:buNone/>
              <a:defRPr sz="12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72807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GEN 4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3249474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4860000" tIns="0" bIns="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580" y="-96254"/>
            <a:ext cx="4714290" cy="2322096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71029"/>
            <a:ext cx="4114800" cy="4234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1792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VRAGEN 4X + 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9648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tekst 22">
            <a:extLst>
              <a:ext uri="{FF2B5EF4-FFF2-40B4-BE49-F238E27FC236}">
                <a16:creationId xmlns:a16="http://schemas.microsoft.com/office/drawing/2014/main" id="{2C6864C9-35CD-FAA7-F27A-50E3651DEE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579" y="2935703"/>
            <a:ext cx="3159020" cy="2718971"/>
          </a:xfrm>
          <a:prstGeom prst="roundRect">
            <a:avLst>
              <a:gd name="adj" fmla="val 474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5" name="Tijdelijke aanduiding voor verticale tekst 2">
            <a:extLst>
              <a:ext uri="{FF2B5EF4-FFF2-40B4-BE49-F238E27FC236}">
                <a16:creationId xmlns:a16="http://schemas.microsoft.com/office/drawing/2014/main" id="{D099D3DB-C546-67B1-456C-836D68A59E58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904048" y="3814011"/>
            <a:ext cx="2585110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38" name="Tijdelijke aanduiding voor tekst 22">
            <a:extLst>
              <a:ext uri="{FF2B5EF4-FFF2-40B4-BE49-F238E27FC236}">
                <a16:creationId xmlns:a16="http://schemas.microsoft.com/office/drawing/2014/main" id="{4DA0667C-A400-6B38-3012-1F986EEDC4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98064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9" name="Tijdelijke aanduiding voor verticale tekst 2">
            <a:extLst>
              <a:ext uri="{FF2B5EF4-FFF2-40B4-BE49-F238E27FC236}">
                <a16:creationId xmlns:a16="http://schemas.microsoft.com/office/drawing/2014/main" id="{640CD5AF-E237-11F8-C139-4F3589241E8B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4275389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0" name="Tijdelijke aanduiding voor tekst 22">
            <a:extLst>
              <a:ext uri="{FF2B5EF4-FFF2-40B4-BE49-F238E27FC236}">
                <a16:creationId xmlns:a16="http://schemas.microsoft.com/office/drawing/2014/main" id="{30874DEA-D084-DB64-6BAF-0CF9E54297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98531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1" name="Tijdelijke aanduiding voor verticale tekst 2">
            <a:extLst>
              <a:ext uri="{FF2B5EF4-FFF2-40B4-BE49-F238E27FC236}">
                <a16:creationId xmlns:a16="http://schemas.microsoft.com/office/drawing/2014/main" id="{DF779DA0-186A-C1D6-8C98-9C07EAF3EC02}"/>
              </a:ext>
            </a:extLst>
          </p:cNvPr>
          <p:cNvSpPr>
            <a:spLocks noGrp="1"/>
          </p:cNvSpPr>
          <p:nvPr>
            <p:ph type="body" orient="vert" idx="23" hasCustomPrompt="1"/>
          </p:nvPr>
        </p:nvSpPr>
        <p:spPr>
          <a:xfrm>
            <a:off x="6873503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2" name="Tijdelijke aanduiding voor tekst 22">
            <a:extLst>
              <a:ext uri="{FF2B5EF4-FFF2-40B4-BE49-F238E27FC236}">
                <a16:creationId xmlns:a16="http://schemas.microsoft.com/office/drawing/2014/main" id="{B6973C85-2D76-CEB6-20A9-3F8EFCBBEDA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8998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3" name="Tijdelijke aanduiding voor verticale tekst 2">
            <a:extLst>
              <a:ext uri="{FF2B5EF4-FFF2-40B4-BE49-F238E27FC236}">
                <a16:creationId xmlns:a16="http://schemas.microsoft.com/office/drawing/2014/main" id="{CDC95382-ECCE-4929-6235-F96FAB6CCD32}"/>
              </a:ext>
            </a:extLst>
          </p:cNvPr>
          <p:cNvSpPr>
            <a:spLocks noGrp="1"/>
          </p:cNvSpPr>
          <p:nvPr>
            <p:ph type="body" orient="vert" idx="25" hasCustomPrompt="1"/>
          </p:nvPr>
        </p:nvSpPr>
        <p:spPr>
          <a:xfrm>
            <a:off x="9473970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4" name="Tijdelijke aanduiding voor verticale tekst 2">
            <a:extLst>
              <a:ext uri="{FF2B5EF4-FFF2-40B4-BE49-F238E27FC236}">
                <a16:creationId xmlns:a16="http://schemas.microsoft.com/office/drawing/2014/main" id="{8D7E6217-FD94-8DB0-24A9-888B1B33BD1C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899999" y="1022450"/>
            <a:ext cx="4114801" cy="866742"/>
          </a:xfrm>
        </p:spPr>
        <p:txBody>
          <a:bodyPr vert="horz"/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>
              <a:defRPr sz="1400"/>
            </a:lvl2pPr>
            <a:lvl3pPr marL="355600" indent="0">
              <a:buNone/>
              <a:defRPr sz="12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18304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chiefw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3249474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0" tIns="0" bIns="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05184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Archiefwet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9648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587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0588" y="4970022"/>
            <a:ext cx="3229463" cy="1068986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46804" y="873124"/>
            <a:ext cx="6187094" cy="5624875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1440000" tIns="0" rIns="1440000" bIns="126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9" y="359999"/>
            <a:ext cx="5622078" cy="3875117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9386" y="877275"/>
            <a:ext cx="4555762" cy="1240283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0000" y="2686231"/>
            <a:ext cx="2689462" cy="1138989"/>
          </a:xfrm>
        </p:spPr>
        <p:txBody>
          <a:bodyPr/>
          <a:lstStyle>
            <a:lvl1pPr marL="0" indent="0" algn="l">
              <a:spcBef>
                <a:spcPts val="300"/>
              </a:spcBef>
              <a:spcAft>
                <a:spcPts val="30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Contact gegevens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86" y="7048889"/>
            <a:ext cx="5510129" cy="158359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1845057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AFSLUITING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5400000">
            <a:off x="10456406" y="3504201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11132457" y="350420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48204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45197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6" name="Tijdelijke aanduiding voor tekst 24">
            <a:extLst>
              <a:ext uri="{FF2B5EF4-FFF2-40B4-BE49-F238E27FC236}">
                <a16:creationId xmlns:a16="http://schemas.microsoft.com/office/drawing/2014/main" id="{EC17F150-2468-A1A4-5A63-9F2BD5C53D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66201" y="2654147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SzPct val="130000"/>
              <a:buFontTx/>
              <a:buBlip>
                <a:blip r:embed="rId4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Email</a:t>
            </a:r>
          </a:p>
        </p:txBody>
      </p:sp>
      <p:sp>
        <p:nvSpPr>
          <p:cNvPr id="33" name="Tijdelijke aanduiding voor tekst 24">
            <a:extLst>
              <a:ext uri="{FF2B5EF4-FFF2-40B4-BE49-F238E27FC236}">
                <a16:creationId xmlns:a16="http://schemas.microsoft.com/office/drawing/2014/main" id="{546D749F-FD25-C0D1-E14F-A1770DE783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6201" y="2962397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SzPct val="120000"/>
              <a:buFontTx/>
              <a:buBlip>
                <a:blip r:embed="rId5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Telefoon</a:t>
            </a:r>
          </a:p>
        </p:txBody>
      </p:sp>
      <p:sp>
        <p:nvSpPr>
          <p:cNvPr id="34" name="Tijdelijke aanduiding voor tekst 24">
            <a:extLst>
              <a:ext uri="{FF2B5EF4-FFF2-40B4-BE49-F238E27FC236}">
                <a16:creationId xmlns:a16="http://schemas.microsoft.com/office/drawing/2014/main" id="{1AF005AF-3D59-1B32-DC68-122614F86F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66201" y="3270648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SzPct val="120000"/>
              <a:buFontTx/>
              <a:buBlip>
                <a:blip r:embed="rId6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52871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8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1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2">
            <a:extLst>
              <a:ext uri="{FF2B5EF4-FFF2-40B4-BE49-F238E27FC236}">
                <a16:creationId xmlns:a16="http://schemas.microsoft.com/office/drawing/2014/main" id="{C755B6E1-59CF-23D8-45DA-AEF0DC2546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883" y="120333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9734" y="2319560"/>
            <a:ext cx="4292265" cy="856611"/>
          </a:xfrm>
        </p:spPr>
        <p:txBody>
          <a:bodyPr/>
          <a:lstStyle/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999734" y="3536171"/>
            <a:ext cx="4292265" cy="213053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119744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Iconen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1" y="360000"/>
            <a:ext cx="5578559" cy="5624875"/>
          </a:xfrm>
          <a:prstGeom prst="roundRect">
            <a:avLst>
              <a:gd name="adj" fmla="val 1958"/>
            </a:avLst>
          </a:prstGeom>
          <a:noFill/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145885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N SPECIFIEK ONDERWERP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0204" y="36000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0791" y="873125"/>
            <a:ext cx="5578559" cy="5624875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651" y="2097088"/>
            <a:ext cx="3996956" cy="856611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82651" y="3313699"/>
            <a:ext cx="3996956" cy="232727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879606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EEN SPECIFIEK ONDERWERP #2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933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31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BB28E0-4281-EF57-8861-60B1F5620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6B48A9-65D8-B01C-91AE-EF044E6A0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F4E9AC-958A-EC54-BDD4-5774206F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A6D-5DD6-478B-9059-994A4C76ED9A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0F528C0-6825-03EB-AD88-200262846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98E6B1-16B4-EC83-0CE6-13C189E1D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B80C-AC4F-48E4-9B2D-3E1F60D8C0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2563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t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pic>
        <p:nvPicPr>
          <p:cNvPr id="6" name="Afbeelding 5" descr="RO_BZK_Logo_2_RGB_diap_n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  <p:sp>
        <p:nvSpPr>
          <p:cNvPr id="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sp>
        <p:nvSpPr>
          <p:cNvPr id="9" name="Tijdelijke aanduiding voor dianummer 10"/>
          <p:cNvSpPr>
            <a:spLocks noGrp="1"/>
          </p:cNvSpPr>
          <p:nvPr>
            <p:ph type="sldNum" sz="quarter" idx="12"/>
          </p:nvPr>
        </p:nvSpPr>
        <p:spPr>
          <a:xfrm>
            <a:off x="6553199" y="6221413"/>
            <a:ext cx="5005389" cy="3220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96261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jdelijke aanduiding voor afbeelding 31"/>
          <p:cNvSpPr>
            <a:spLocks noGrp="1"/>
          </p:cNvSpPr>
          <p:nvPr>
            <p:ph type="pic" sz="quarter" idx="22"/>
          </p:nvPr>
        </p:nvSpPr>
        <p:spPr>
          <a:xfrm>
            <a:off x="-3175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76763 w 6099175"/>
              <a:gd name="connsiteY1" fmla="*/ 0 h 6858000"/>
              <a:gd name="connsiteX2" fmla="*/ 5776763 w 6099175"/>
              <a:gd name="connsiteY2" fmla="*/ 1144800 h 6858000"/>
              <a:gd name="connsiteX3" fmla="*/ 6099175 w 6099175"/>
              <a:gd name="connsiteY3" fmla="*/ 1144800 h 6858000"/>
              <a:gd name="connsiteX4" fmla="*/ 6099175 w 6099175"/>
              <a:gd name="connsiteY4" fmla="*/ 6541200 h 6858000"/>
              <a:gd name="connsiteX5" fmla="*/ 5776595 w 6099175"/>
              <a:gd name="connsiteY5" fmla="*/ 65412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  <a:gd name="connsiteX0" fmla="*/ 0 w 6099175"/>
              <a:gd name="connsiteY0" fmla="*/ 0 h 6858000"/>
              <a:gd name="connsiteX1" fmla="*/ 5776763 w 6099175"/>
              <a:gd name="connsiteY1" fmla="*/ 0 h 6858000"/>
              <a:gd name="connsiteX2" fmla="*/ 5776763 w 6099175"/>
              <a:gd name="connsiteY2" fmla="*/ 1144800 h 6858000"/>
              <a:gd name="connsiteX3" fmla="*/ 6099175 w 6099175"/>
              <a:gd name="connsiteY3" fmla="*/ 1144800 h 6858000"/>
              <a:gd name="connsiteX4" fmla="*/ 6099175 w 6099175"/>
              <a:gd name="connsiteY4" fmla="*/ 6541200 h 6858000"/>
              <a:gd name="connsiteX5" fmla="*/ 6094647 w 6099175"/>
              <a:gd name="connsiteY5" fmla="*/ 68580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  <a:gd name="connsiteX8" fmla="*/ 0 w 6099175"/>
              <a:gd name="connsiteY8" fmla="*/ 0 h 6858000"/>
              <a:gd name="connsiteX0" fmla="*/ 0 w 6099175"/>
              <a:gd name="connsiteY0" fmla="*/ 0 h 6858000"/>
              <a:gd name="connsiteX1" fmla="*/ 5776763 w 6099175"/>
              <a:gd name="connsiteY1" fmla="*/ 0 h 6858000"/>
              <a:gd name="connsiteX2" fmla="*/ 5782373 w 6099175"/>
              <a:gd name="connsiteY2" fmla="*/ 1161630 h 6858000"/>
              <a:gd name="connsiteX3" fmla="*/ 6099175 w 6099175"/>
              <a:gd name="connsiteY3" fmla="*/ 1144800 h 6858000"/>
              <a:gd name="connsiteX4" fmla="*/ 6099175 w 6099175"/>
              <a:gd name="connsiteY4" fmla="*/ 6541200 h 6858000"/>
              <a:gd name="connsiteX5" fmla="*/ 6094647 w 6099175"/>
              <a:gd name="connsiteY5" fmla="*/ 68580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  <a:gd name="connsiteX8" fmla="*/ 0 w 6099175"/>
              <a:gd name="connsiteY8" fmla="*/ 0 h 6858000"/>
              <a:gd name="connsiteX0" fmla="*/ 0 w 6099175"/>
              <a:gd name="connsiteY0" fmla="*/ 0 h 6858000"/>
              <a:gd name="connsiteX1" fmla="*/ 5776763 w 6099175"/>
              <a:gd name="connsiteY1" fmla="*/ 0 h 6858000"/>
              <a:gd name="connsiteX2" fmla="*/ 5782373 w 6099175"/>
              <a:gd name="connsiteY2" fmla="*/ 1161630 h 6858000"/>
              <a:gd name="connsiteX3" fmla="*/ 6099175 w 6099175"/>
              <a:gd name="connsiteY3" fmla="*/ 1161630 h 6858000"/>
              <a:gd name="connsiteX4" fmla="*/ 6099175 w 6099175"/>
              <a:gd name="connsiteY4" fmla="*/ 6541200 h 6858000"/>
              <a:gd name="connsiteX5" fmla="*/ 6094647 w 6099175"/>
              <a:gd name="connsiteY5" fmla="*/ 68580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  <a:gd name="connsiteX8" fmla="*/ 0 w 6099175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76763" y="0"/>
                </a:lnTo>
                <a:lnTo>
                  <a:pt x="5782373" y="1161630"/>
                </a:lnTo>
                <a:lnTo>
                  <a:pt x="6099175" y="1161630"/>
                </a:lnTo>
                <a:lnTo>
                  <a:pt x="6099175" y="6541200"/>
                </a:lnTo>
                <a:cubicBezTo>
                  <a:pt x="6097666" y="6646800"/>
                  <a:pt x="6096156" y="6752400"/>
                  <a:pt x="6094647" y="6858000"/>
                </a:cubicBezTo>
                <a:lnTo>
                  <a:pt x="577659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t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sp>
        <p:nvSpPr>
          <p:cNvPr id="22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pic>
        <p:nvPicPr>
          <p:cNvPr id="12" name="Afbeelding 11" descr="RO_BZK_Logo_2_RGB_diap_nl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7171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t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23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pic>
        <p:nvPicPr>
          <p:cNvPr id="11" name="Afbeelding 10" descr="RO_BZK_Logo_2_RGB_diap_nl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985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t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pic>
        <p:nvPicPr>
          <p:cNvPr id="12" name="Afbeelding 11" descr="RO_BZK_Logo_2_RGB_diap_nl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122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t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pic>
        <p:nvPicPr>
          <p:cNvPr id="28" name="Afbeelding 27" descr="RO_vervolgpagina_Logo_2_RGB_pos__aangepas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05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1943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2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4 april 2025 | NDS concept versie 4</a:t>
            </a:r>
            <a:endParaRPr lang="nl-NL" dirty="0"/>
          </a:p>
        </p:txBody>
      </p:sp>
      <p:sp>
        <p:nvSpPr>
          <p:cNvPr id="9" name="Tijdelijke aanduiding voor afbeelding 31"/>
          <p:cNvSpPr>
            <a:spLocks noGrp="1"/>
          </p:cNvSpPr>
          <p:nvPr>
            <p:ph type="pic" sz="quarter" idx="22"/>
          </p:nvPr>
        </p:nvSpPr>
        <p:spPr>
          <a:xfrm>
            <a:off x="-3175" y="0"/>
            <a:ext cx="6104785" cy="6858000"/>
          </a:xfrm>
          <a:custGeom>
            <a:avLst/>
            <a:gdLst>
              <a:gd name="connsiteX0" fmla="*/ 0 w 6099175"/>
              <a:gd name="connsiteY0" fmla="*/ 0 h 6858000"/>
              <a:gd name="connsiteX1" fmla="*/ 5776763 w 6099175"/>
              <a:gd name="connsiteY1" fmla="*/ 0 h 6858000"/>
              <a:gd name="connsiteX2" fmla="*/ 5776763 w 6099175"/>
              <a:gd name="connsiteY2" fmla="*/ 1144800 h 6858000"/>
              <a:gd name="connsiteX3" fmla="*/ 6099175 w 6099175"/>
              <a:gd name="connsiteY3" fmla="*/ 1144800 h 6858000"/>
              <a:gd name="connsiteX4" fmla="*/ 6099175 w 6099175"/>
              <a:gd name="connsiteY4" fmla="*/ 6541200 h 6858000"/>
              <a:gd name="connsiteX5" fmla="*/ 5776595 w 6099175"/>
              <a:gd name="connsiteY5" fmla="*/ 65412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  <a:gd name="connsiteX0" fmla="*/ 0 w 6099175"/>
              <a:gd name="connsiteY0" fmla="*/ 0 h 6858000"/>
              <a:gd name="connsiteX1" fmla="*/ 5776763 w 6099175"/>
              <a:gd name="connsiteY1" fmla="*/ 0 h 6858000"/>
              <a:gd name="connsiteX2" fmla="*/ 5776763 w 6099175"/>
              <a:gd name="connsiteY2" fmla="*/ 1144800 h 6858000"/>
              <a:gd name="connsiteX3" fmla="*/ 6099175 w 6099175"/>
              <a:gd name="connsiteY3" fmla="*/ 1144800 h 6858000"/>
              <a:gd name="connsiteX4" fmla="*/ 6099175 w 6099175"/>
              <a:gd name="connsiteY4" fmla="*/ 6541200 h 6858000"/>
              <a:gd name="connsiteX5" fmla="*/ 6094647 w 6099175"/>
              <a:gd name="connsiteY5" fmla="*/ 68580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  <a:gd name="connsiteX8" fmla="*/ 0 w 6099175"/>
              <a:gd name="connsiteY8" fmla="*/ 0 h 6858000"/>
              <a:gd name="connsiteX0" fmla="*/ 0 w 6099175"/>
              <a:gd name="connsiteY0" fmla="*/ 0 h 6858000"/>
              <a:gd name="connsiteX1" fmla="*/ 5860910 w 6099175"/>
              <a:gd name="connsiteY1" fmla="*/ 0 h 6858000"/>
              <a:gd name="connsiteX2" fmla="*/ 5776763 w 6099175"/>
              <a:gd name="connsiteY2" fmla="*/ 1144800 h 6858000"/>
              <a:gd name="connsiteX3" fmla="*/ 6099175 w 6099175"/>
              <a:gd name="connsiteY3" fmla="*/ 1144800 h 6858000"/>
              <a:gd name="connsiteX4" fmla="*/ 6099175 w 6099175"/>
              <a:gd name="connsiteY4" fmla="*/ 6541200 h 6858000"/>
              <a:gd name="connsiteX5" fmla="*/ 6094647 w 6099175"/>
              <a:gd name="connsiteY5" fmla="*/ 68580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  <a:gd name="connsiteX8" fmla="*/ 0 w 6099175"/>
              <a:gd name="connsiteY8" fmla="*/ 0 h 6858000"/>
              <a:gd name="connsiteX0" fmla="*/ 0 w 6099175"/>
              <a:gd name="connsiteY0" fmla="*/ 0 h 6858000"/>
              <a:gd name="connsiteX1" fmla="*/ 5860910 w 6099175"/>
              <a:gd name="connsiteY1" fmla="*/ 0 h 6858000"/>
              <a:gd name="connsiteX2" fmla="*/ 5855300 w 6099175"/>
              <a:gd name="connsiteY2" fmla="*/ 1150410 h 6858000"/>
              <a:gd name="connsiteX3" fmla="*/ 6099175 w 6099175"/>
              <a:gd name="connsiteY3" fmla="*/ 1144800 h 6858000"/>
              <a:gd name="connsiteX4" fmla="*/ 6099175 w 6099175"/>
              <a:gd name="connsiteY4" fmla="*/ 6541200 h 6858000"/>
              <a:gd name="connsiteX5" fmla="*/ 6094647 w 6099175"/>
              <a:gd name="connsiteY5" fmla="*/ 68580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  <a:gd name="connsiteX8" fmla="*/ 0 w 6099175"/>
              <a:gd name="connsiteY8" fmla="*/ 0 h 6858000"/>
              <a:gd name="connsiteX0" fmla="*/ 0 w 6104785"/>
              <a:gd name="connsiteY0" fmla="*/ 0 h 6858000"/>
              <a:gd name="connsiteX1" fmla="*/ 5860910 w 6104785"/>
              <a:gd name="connsiteY1" fmla="*/ 0 h 6858000"/>
              <a:gd name="connsiteX2" fmla="*/ 5855300 w 6104785"/>
              <a:gd name="connsiteY2" fmla="*/ 1150410 h 6858000"/>
              <a:gd name="connsiteX3" fmla="*/ 6104785 w 6104785"/>
              <a:gd name="connsiteY3" fmla="*/ 712845 h 6858000"/>
              <a:gd name="connsiteX4" fmla="*/ 6099175 w 6104785"/>
              <a:gd name="connsiteY4" fmla="*/ 6541200 h 6858000"/>
              <a:gd name="connsiteX5" fmla="*/ 6094647 w 6104785"/>
              <a:gd name="connsiteY5" fmla="*/ 6858000 h 6858000"/>
              <a:gd name="connsiteX6" fmla="*/ 5776595 w 6104785"/>
              <a:gd name="connsiteY6" fmla="*/ 6858000 h 6858000"/>
              <a:gd name="connsiteX7" fmla="*/ 0 w 6104785"/>
              <a:gd name="connsiteY7" fmla="*/ 6858000 h 6858000"/>
              <a:gd name="connsiteX8" fmla="*/ 0 w 6104785"/>
              <a:gd name="connsiteY8" fmla="*/ 0 h 6858000"/>
              <a:gd name="connsiteX0" fmla="*/ 0 w 6104785"/>
              <a:gd name="connsiteY0" fmla="*/ 0 h 6858000"/>
              <a:gd name="connsiteX1" fmla="*/ 5860910 w 6104785"/>
              <a:gd name="connsiteY1" fmla="*/ 0 h 6858000"/>
              <a:gd name="connsiteX2" fmla="*/ 5860909 w 6104785"/>
              <a:gd name="connsiteY2" fmla="*/ 718454 h 6858000"/>
              <a:gd name="connsiteX3" fmla="*/ 6104785 w 6104785"/>
              <a:gd name="connsiteY3" fmla="*/ 712845 h 6858000"/>
              <a:gd name="connsiteX4" fmla="*/ 6099175 w 6104785"/>
              <a:gd name="connsiteY4" fmla="*/ 6541200 h 6858000"/>
              <a:gd name="connsiteX5" fmla="*/ 6094647 w 6104785"/>
              <a:gd name="connsiteY5" fmla="*/ 6858000 h 6858000"/>
              <a:gd name="connsiteX6" fmla="*/ 5776595 w 6104785"/>
              <a:gd name="connsiteY6" fmla="*/ 6858000 h 6858000"/>
              <a:gd name="connsiteX7" fmla="*/ 0 w 6104785"/>
              <a:gd name="connsiteY7" fmla="*/ 6858000 h 6858000"/>
              <a:gd name="connsiteX8" fmla="*/ 0 w 6104785"/>
              <a:gd name="connsiteY8" fmla="*/ 0 h 6858000"/>
              <a:gd name="connsiteX0" fmla="*/ 0 w 6104785"/>
              <a:gd name="connsiteY0" fmla="*/ 0 h 6858000"/>
              <a:gd name="connsiteX1" fmla="*/ 5860910 w 6104785"/>
              <a:gd name="connsiteY1" fmla="*/ 0 h 6858000"/>
              <a:gd name="connsiteX2" fmla="*/ 5860909 w 6104785"/>
              <a:gd name="connsiteY2" fmla="*/ 718454 h 6858000"/>
              <a:gd name="connsiteX3" fmla="*/ 6104785 w 6104785"/>
              <a:gd name="connsiteY3" fmla="*/ 701625 h 6858000"/>
              <a:gd name="connsiteX4" fmla="*/ 6099175 w 6104785"/>
              <a:gd name="connsiteY4" fmla="*/ 6541200 h 6858000"/>
              <a:gd name="connsiteX5" fmla="*/ 6094647 w 6104785"/>
              <a:gd name="connsiteY5" fmla="*/ 6858000 h 6858000"/>
              <a:gd name="connsiteX6" fmla="*/ 5776595 w 6104785"/>
              <a:gd name="connsiteY6" fmla="*/ 6858000 h 6858000"/>
              <a:gd name="connsiteX7" fmla="*/ 0 w 6104785"/>
              <a:gd name="connsiteY7" fmla="*/ 6858000 h 6858000"/>
              <a:gd name="connsiteX8" fmla="*/ 0 w 6104785"/>
              <a:gd name="connsiteY8" fmla="*/ 0 h 6858000"/>
              <a:gd name="connsiteX0" fmla="*/ 0 w 6104785"/>
              <a:gd name="connsiteY0" fmla="*/ 0 h 6858000"/>
              <a:gd name="connsiteX1" fmla="*/ 5860910 w 6104785"/>
              <a:gd name="connsiteY1" fmla="*/ 0 h 6858000"/>
              <a:gd name="connsiteX2" fmla="*/ 5860909 w 6104785"/>
              <a:gd name="connsiteY2" fmla="*/ 701624 h 6858000"/>
              <a:gd name="connsiteX3" fmla="*/ 6104785 w 6104785"/>
              <a:gd name="connsiteY3" fmla="*/ 701625 h 6858000"/>
              <a:gd name="connsiteX4" fmla="*/ 6099175 w 6104785"/>
              <a:gd name="connsiteY4" fmla="*/ 6541200 h 6858000"/>
              <a:gd name="connsiteX5" fmla="*/ 6094647 w 6104785"/>
              <a:gd name="connsiteY5" fmla="*/ 6858000 h 6858000"/>
              <a:gd name="connsiteX6" fmla="*/ 5776595 w 6104785"/>
              <a:gd name="connsiteY6" fmla="*/ 6858000 h 6858000"/>
              <a:gd name="connsiteX7" fmla="*/ 0 w 6104785"/>
              <a:gd name="connsiteY7" fmla="*/ 6858000 h 6858000"/>
              <a:gd name="connsiteX8" fmla="*/ 0 w 6104785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4785" h="6858000">
                <a:moveTo>
                  <a:pt x="0" y="0"/>
                </a:moveTo>
                <a:lnTo>
                  <a:pt x="5860910" y="0"/>
                </a:lnTo>
                <a:cubicBezTo>
                  <a:pt x="5860910" y="239485"/>
                  <a:pt x="5860909" y="462139"/>
                  <a:pt x="5860909" y="701624"/>
                </a:cubicBezTo>
                <a:lnTo>
                  <a:pt x="6104785" y="701625"/>
                </a:lnTo>
                <a:lnTo>
                  <a:pt x="6099175" y="6541200"/>
                </a:lnTo>
                <a:cubicBezTo>
                  <a:pt x="6097666" y="6646800"/>
                  <a:pt x="6096156" y="6752400"/>
                  <a:pt x="6094647" y="6858000"/>
                </a:cubicBezTo>
                <a:lnTo>
                  <a:pt x="577659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0" name="Afbeelding 9" descr="RO_vervolgpagina_Logo_2_RGB_pos__aangepas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057656"/>
          </a:xfrm>
          <a:prstGeom prst="rect">
            <a:avLst/>
          </a:prstGeom>
        </p:spPr>
      </p:pic>
      <p:sp>
        <p:nvSpPr>
          <p:cNvPr id="13" name="Tijdelijke aanduiding voor voettekst 4"/>
          <p:cNvSpPr txBox="1">
            <a:spLocks/>
          </p:cNvSpPr>
          <p:nvPr userDrawn="1"/>
        </p:nvSpPr>
        <p:spPr>
          <a:xfrm>
            <a:off x="633600" y="6220800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6AAF2B-AF0B-4194-B5A9-FCA7BFB44B8C}" type="datetime4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 september 2026</a:t>
            </a:fld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|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Voettekst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3023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t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pic>
        <p:nvPicPr>
          <p:cNvPr id="11" name="Afbeelding 10" descr="RO_vervolgpagina_Logo_2_RGB_pos__aangepas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05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60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35000" y="2276475"/>
            <a:ext cx="5226050" cy="394493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/>
              <a:t>Klik om tekst of beeld toe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 dirty="0"/>
              <a:t>Klik om tekst of beeld toe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888684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 dirty="0"/>
              <a:t>Klik om tekst of beeld toe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 dirty="0"/>
              <a:t>Klik om tekst of beeld toe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1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99245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 numCol="2" spcCol="468000"/>
          <a:lstStyle/>
          <a:p>
            <a:pPr lvl="0"/>
            <a:r>
              <a:rPr lang="nl-NL" dirty="0"/>
              <a:t>Klik om tekst of beeld toe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724013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429004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325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 hasCustomPrompt="1"/>
          </p:nvPr>
        </p:nvSpPr>
        <p:spPr>
          <a:xfrm>
            <a:off x="6554588" y="1052513"/>
            <a:ext cx="5004000" cy="5168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of beeld toe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852579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t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94063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t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30162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t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sp>
        <p:nvSpPr>
          <p:cNvPr id="17" name="Tijdelijke aanduiding voor dianummer 14"/>
          <p:cNvSpPr>
            <a:spLocks noGrp="1"/>
          </p:cNvSpPr>
          <p:nvPr>
            <p:ph type="sldNum" sz="quarter" idx="25"/>
          </p:nvPr>
        </p:nvSpPr>
        <p:spPr>
          <a:xfrm>
            <a:off x="6553199" y="6221413"/>
            <a:ext cx="5005389" cy="322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2" name="Afbeelding 11" descr="RO_vervolgpagina_Logo_2_RGB_pos__aangepas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05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31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pic>
        <p:nvPicPr>
          <p:cNvPr id="12" name="Afbeelding 11" descr="RO_vervolgpagina_Logo_2_RGB_pos__aangepas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05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16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8" name="Tijdelijke aanduiding voor afbeelding 9"/>
          <p:cNvSpPr>
            <a:spLocks noGrp="1"/>
          </p:cNvSpPr>
          <p:nvPr>
            <p:ph type="pic" sz="quarter" idx="24"/>
          </p:nvPr>
        </p:nvSpPr>
        <p:spPr>
          <a:xfrm>
            <a:off x="6095288" y="-2381"/>
            <a:ext cx="6096712" cy="6860381"/>
          </a:xfrm>
          <a:custGeom>
            <a:avLst/>
            <a:gdLst>
              <a:gd name="connsiteX0" fmla="*/ 229238 w 6096000"/>
              <a:gd name="connsiteY0" fmla="*/ 0 h 6860381"/>
              <a:gd name="connsiteX1" fmla="*/ 6091238 w 6096000"/>
              <a:gd name="connsiteY1" fmla="*/ 0 h 6860381"/>
              <a:gd name="connsiteX2" fmla="*/ 6091238 w 6096000"/>
              <a:gd name="connsiteY2" fmla="*/ 2381 h 6860381"/>
              <a:gd name="connsiteX3" fmla="*/ 6096000 w 6096000"/>
              <a:gd name="connsiteY3" fmla="*/ 2381 h 6860381"/>
              <a:gd name="connsiteX4" fmla="*/ 6096000 w 6096000"/>
              <a:gd name="connsiteY4" fmla="*/ 6860381 h 6860381"/>
              <a:gd name="connsiteX5" fmla="*/ 6095999 w 6096000"/>
              <a:gd name="connsiteY5" fmla="*/ 6860381 h 6860381"/>
              <a:gd name="connsiteX6" fmla="*/ 3832225 w 6096000"/>
              <a:gd name="connsiteY6" fmla="*/ 6860381 h 6860381"/>
              <a:gd name="connsiteX7" fmla="*/ 232201 w 6096000"/>
              <a:gd name="connsiteY7" fmla="*/ 6860381 h 6860381"/>
              <a:gd name="connsiteX8" fmla="*/ 232201 w 6096000"/>
              <a:gd name="connsiteY8" fmla="*/ 6626381 h 6860381"/>
              <a:gd name="connsiteX9" fmla="*/ 0 w 6096000"/>
              <a:gd name="connsiteY9" fmla="*/ 6626381 h 6860381"/>
              <a:gd name="connsiteX10" fmla="*/ 0 w 6096000"/>
              <a:gd name="connsiteY10" fmla="*/ 5488781 h 6860381"/>
              <a:gd name="connsiteX11" fmla="*/ 1 w 6096000"/>
              <a:gd name="connsiteY11" fmla="*/ 5488781 h 6860381"/>
              <a:gd name="connsiteX12" fmla="*/ 1 w 6096000"/>
              <a:gd name="connsiteY12" fmla="*/ 948531 h 6860381"/>
              <a:gd name="connsiteX13" fmla="*/ 1 w 6096000"/>
              <a:gd name="connsiteY13" fmla="*/ 711200 h 6860381"/>
              <a:gd name="connsiteX14" fmla="*/ 1 w 6096000"/>
              <a:gd name="connsiteY14" fmla="*/ 2381 h 6860381"/>
              <a:gd name="connsiteX15" fmla="*/ 2 w 6096000"/>
              <a:gd name="connsiteY15" fmla="*/ 2381 h 6860381"/>
              <a:gd name="connsiteX16" fmla="*/ 2 w 6096000"/>
              <a:gd name="connsiteY16" fmla="*/ 711994 h 6860381"/>
              <a:gd name="connsiteX17" fmla="*/ 233366 w 6096000"/>
              <a:gd name="connsiteY17" fmla="*/ 711994 h 6860381"/>
              <a:gd name="connsiteX18" fmla="*/ 233366 w 6096000"/>
              <a:gd name="connsiteY18" fmla="*/ 2381 h 6860381"/>
              <a:gd name="connsiteX19" fmla="*/ 229238 w 6096000"/>
              <a:gd name="connsiteY19" fmla="*/ 2381 h 6860381"/>
              <a:gd name="connsiteX0" fmla="*/ 229950 w 6096712"/>
              <a:gd name="connsiteY0" fmla="*/ 0 h 6860381"/>
              <a:gd name="connsiteX1" fmla="*/ 6091950 w 6096712"/>
              <a:gd name="connsiteY1" fmla="*/ 0 h 6860381"/>
              <a:gd name="connsiteX2" fmla="*/ 6091950 w 6096712"/>
              <a:gd name="connsiteY2" fmla="*/ 2381 h 6860381"/>
              <a:gd name="connsiteX3" fmla="*/ 6096712 w 6096712"/>
              <a:gd name="connsiteY3" fmla="*/ 2381 h 6860381"/>
              <a:gd name="connsiteX4" fmla="*/ 6096712 w 6096712"/>
              <a:gd name="connsiteY4" fmla="*/ 6860381 h 6860381"/>
              <a:gd name="connsiteX5" fmla="*/ 6096711 w 6096712"/>
              <a:gd name="connsiteY5" fmla="*/ 6860381 h 6860381"/>
              <a:gd name="connsiteX6" fmla="*/ 3832937 w 6096712"/>
              <a:gd name="connsiteY6" fmla="*/ 6860381 h 6860381"/>
              <a:gd name="connsiteX7" fmla="*/ 232913 w 6096712"/>
              <a:gd name="connsiteY7" fmla="*/ 6860381 h 6860381"/>
              <a:gd name="connsiteX8" fmla="*/ 0 w 6096712"/>
              <a:gd name="connsiteY8" fmla="*/ 6860381 h 6860381"/>
              <a:gd name="connsiteX9" fmla="*/ 712 w 6096712"/>
              <a:gd name="connsiteY9" fmla="*/ 6626381 h 6860381"/>
              <a:gd name="connsiteX10" fmla="*/ 712 w 6096712"/>
              <a:gd name="connsiteY10" fmla="*/ 5488781 h 6860381"/>
              <a:gd name="connsiteX11" fmla="*/ 713 w 6096712"/>
              <a:gd name="connsiteY11" fmla="*/ 5488781 h 6860381"/>
              <a:gd name="connsiteX12" fmla="*/ 713 w 6096712"/>
              <a:gd name="connsiteY12" fmla="*/ 948531 h 6860381"/>
              <a:gd name="connsiteX13" fmla="*/ 713 w 6096712"/>
              <a:gd name="connsiteY13" fmla="*/ 711200 h 6860381"/>
              <a:gd name="connsiteX14" fmla="*/ 713 w 6096712"/>
              <a:gd name="connsiteY14" fmla="*/ 2381 h 6860381"/>
              <a:gd name="connsiteX15" fmla="*/ 714 w 6096712"/>
              <a:gd name="connsiteY15" fmla="*/ 2381 h 6860381"/>
              <a:gd name="connsiteX16" fmla="*/ 714 w 6096712"/>
              <a:gd name="connsiteY16" fmla="*/ 711994 h 6860381"/>
              <a:gd name="connsiteX17" fmla="*/ 234078 w 6096712"/>
              <a:gd name="connsiteY17" fmla="*/ 711994 h 6860381"/>
              <a:gd name="connsiteX18" fmla="*/ 234078 w 6096712"/>
              <a:gd name="connsiteY18" fmla="*/ 2381 h 6860381"/>
              <a:gd name="connsiteX19" fmla="*/ 229950 w 6096712"/>
              <a:gd name="connsiteY19" fmla="*/ 2381 h 6860381"/>
              <a:gd name="connsiteX20" fmla="*/ 229950 w 6096712"/>
              <a:gd name="connsiteY20" fmla="*/ 0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096712" h="6860381">
                <a:moveTo>
                  <a:pt x="229950" y="0"/>
                </a:moveTo>
                <a:lnTo>
                  <a:pt x="6091950" y="0"/>
                </a:lnTo>
                <a:lnTo>
                  <a:pt x="6091950" y="2381"/>
                </a:lnTo>
                <a:lnTo>
                  <a:pt x="6096712" y="2381"/>
                </a:lnTo>
                <a:lnTo>
                  <a:pt x="6096712" y="6860381"/>
                </a:lnTo>
                <a:lnTo>
                  <a:pt x="6096711" y="6860381"/>
                </a:lnTo>
                <a:lnTo>
                  <a:pt x="3832937" y="6860381"/>
                </a:lnTo>
                <a:lnTo>
                  <a:pt x="232913" y="6860381"/>
                </a:lnTo>
                <a:lnTo>
                  <a:pt x="0" y="6860381"/>
                </a:lnTo>
                <a:cubicBezTo>
                  <a:pt x="237" y="6782381"/>
                  <a:pt x="475" y="6704381"/>
                  <a:pt x="712" y="6626381"/>
                </a:cubicBezTo>
                <a:lnTo>
                  <a:pt x="712" y="5488781"/>
                </a:lnTo>
                <a:lnTo>
                  <a:pt x="713" y="5488781"/>
                </a:lnTo>
                <a:lnTo>
                  <a:pt x="713" y="948531"/>
                </a:lnTo>
                <a:lnTo>
                  <a:pt x="713" y="711200"/>
                </a:lnTo>
                <a:lnTo>
                  <a:pt x="713" y="2381"/>
                </a:lnTo>
                <a:lnTo>
                  <a:pt x="714" y="2381"/>
                </a:lnTo>
                <a:lnTo>
                  <a:pt x="714" y="711994"/>
                </a:lnTo>
                <a:lnTo>
                  <a:pt x="234078" y="711994"/>
                </a:lnTo>
                <a:lnTo>
                  <a:pt x="234078" y="2381"/>
                </a:lnTo>
                <a:lnTo>
                  <a:pt x="229950" y="2381"/>
                </a:lnTo>
                <a:lnTo>
                  <a:pt x="22995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>
          <a:xfrm>
            <a:off x="6553199" y="6221413"/>
            <a:ext cx="5005389" cy="322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767574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3" name="Tijdelijke aanduiding voor dianummer 14"/>
          <p:cNvSpPr>
            <a:spLocks noGrp="1"/>
          </p:cNvSpPr>
          <p:nvPr>
            <p:ph type="sldNum" sz="quarter" idx="27"/>
          </p:nvPr>
        </p:nvSpPr>
        <p:spPr>
          <a:xfrm>
            <a:off x="6553199" y="6221413"/>
            <a:ext cx="5005389" cy="322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sp>
        <p:nvSpPr>
          <p:cNvPr id="9" name="Tijdelijke aanduiding voor afbeelding 9"/>
          <p:cNvSpPr>
            <a:spLocks noGrp="1"/>
          </p:cNvSpPr>
          <p:nvPr>
            <p:ph type="pic" sz="quarter" idx="24"/>
          </p:nvPr>
        </p:nvSpPr>
        <p:spPr>
          <a:xfrm>
            <a:off x="6095288" y="-2381"/>
            <a:ext cx="6096712" cy="6860381"/>
          </a:xfrm>
          <a:custGeom>
            <a:avLst/>
            <a:gdLst>
              <a:gd name="connsiteX0" fmla="*/ 229238 w 6096000"/>
              <a:gd name="connsiteY0" fmla="*/ 0 h 6860381"/>
              <a:gd name="connsiteX1" fmla="*/ 6091238 w 6096000"/>
              <a:gd name="connsiteY1" fmla="*/ 0 h 6860381"/>
              <a:gd name="connsiteX2" fmla="*/ 6091238 w 6096000"/>
              <a:gd name="connsiteY2" fmla="*/ 2381 h 6860381"/>
              <a:gd name="connsiteX3" fmla="*/ 6096000 w 6096000"/>
              <a:gd name="connsiteY3" fmla="*/ 2381 h 6860381"/>
              <a:gd name="connsiteX4" fmla="*/ 6096000 w 6096000"/>
              <a:gd name="connsiteY4" fmla="*/ 6860381 h 6860381"/>
              <a:gd name="connsiteX5" fmla="*/ 6095999 w 6096000"/>
              <a:gd name="connsiteY5" fmla="*/ 6860381 h 6860381"/>
              <a:gd name="connsiteX6" fmla="*/ 3832225 w 6096000"/>
              <a:gd name="connsiteY6" fmla="*/ 6860381 h 6860381"/>
              <a:gd name="connsiteX7" fmla="*/ 232201 w 6096000"/>
              <a:gd name="connsiteY7" fmla="*/ 6860381 h 6860381"/>
              <a:gd name="connsiteX8" fmla="*/ 232201 w 6096000"/>
              <a:gd name="connsiteY8" fmla="*/ 6626381 h 6860381"/>
              <a:gd name="connsiteX9" fmla="*/ 0 w 6096000"/>
              <a:gd name="connsiteY9" fmla="*/ 6626381 h 6860381"/>
              <a:gd name="connsiteX10" fmla="*/ 0 w 6096000"/>
              <a:gd name="connsiteY10" fmla="*/ 5488781 h 6860381"/>
              <a:gd name="connsiteX11" fmla="*/ 1 w 6096000"/>
              <a:gd name="connsiteY11" fmla="*/ 5488781 h 6860381"/>
              <a:gd name="connsiteX12" fmla="*/ 1 w 6096000"/>
              <a:gd name="connsiteY12" fmla="*/ 948531 h 6860381"/>
              <a:gd name="connsiteX13" fmla="*/ 1 w 6096000"/>
              <a:gd name="connsiteY13" fmla="*/ 711200 h 6860381"/>
              <a:gd name="connsiteX14" fmla="*/ 1 w 6096000"/>
              <a:gd name="connsiteY14" fmla="*/ 2381 h 6860381"/>
              <a:gd name="connsiteX15" fmla="*/ 2 w 6096000"/>
              <a:gd name="connsiteY15" fmla="*/ 2381 h 6860381"/>
              <a:gd name="connsiteX16" fmla="*/ 2 w 6096000"/>
              <a:gd name="connsiteY16" fmla="*/ 711994 h 6860381"/>
              <a:gd name="connsiteX17" fmla="*/ 233366 w 6096000"/>
              <a:gd name="connsiteY17" fmla="*/ 711994 h 6860381"/>
              <a:gd name="connsiteX18" fmla="*/ 233366 w 6096000"/>
              <a:gd name="connsiteY18" fmla="*/ 2381 h 6860381"/>
              <a:gd name="connsiteX19" fmla="*/ 229238 w 6096000"/>
              <a:gd name="connsiteY19" fmla="*/ 2381 h 6860381"/>
              <a:gd name="connsiteX0" fmla="*/ 229950 w 6096712"/>
              <a:gd name="connsiteY0" fmla="*/ 0 h 6860381"/>
              <a:gd name="connsiteX1" fmla="*/ 6091950 w 6096712"/>
              <a:gd name="connsiteY1" fmla="*/ 0 h 6860381"/>
              <a:gd name="connsiteX2" fmla="*/ 6091950 w 6096712"/>
              <a:gd name="connsiteY2" fmla="*/ 2381 h 6860381"/>
              <a:gd name="connsiteX3" fmla="*/ 6096712 w 6096712"/>
              <a:gd name="connsiteY3" fmla="*/ 2381 h 6860381"/>
              <a:gd name="connsiteX4" fmla="*/ 6096712 w 6096712"/>
              <a:gd name="connsiteY4" fmla="*/ 6860381 h 6860381"/>
              <a:gd name="connsiteX5" fmla="*/ 6096711 w 6096712"/>
              <a:gd name="connsiteY5" fmla="*/ 6860381 h 6860381"/>
              <a:gd name="connsiteX6" fmla="*/ 3832937 w 6096712"/>
              <a:gd name="connsiteY6" fmla="*/ 6860381 h 6860381"/>
              <a:gd name="connsiteX7" fmla="*/ 232913 w 6096712"/>
              <a:gd name="connsiteY7" fmla="*/ 6860381 h 6860381"/>
              <a:gd name="connsiteX8" fmla="*/ 0 w 6096712"/>
              <a:gd name="connsiteY8" fmla="*/ 6860381 h 6860381"/>
              <a:gd name="connsiteX9" fmla="*/ 712 w 6096712"/>
              <a:gd name="connsiteY9" fmla="*/ 6626381 h 6860381"/>
              <a:gd name="connsiteX10" fmla="*/ 712 w 6096712"/>
              <a:gd name="connsiteY10" fmla="*/ 5488781 h 6860381"/>
              <a:gd name="connsiteX11" fmla="*/ 713 w 6096712"/>
              <a:gd name="connsiteY11" fmla="*/ 5488781 h 6860381"/>
              <a:gd name="connsiteX12" fmla="*/ 713 w 6096712"/>
              <a:gd name="connsiteY12" fmla="*/ 948531 h 6860381"/>
              <a:gd name="connsiteX13" fmla="*/ 713 w 6096712"/>
              <a:gd name="connsiteY13" fmla="*/ 711200 h 6860381"/>
              <a:gd name="connsiteX14" fmla="*/ 713 w 6096712"/>
              <a:gd name="connsiteY14" fmla="*/ 2381 h 6860381"/>
              <a:gd name="connsiteX15" fmla="*/ 714 w 6096712"/>
              <a:gd name="connsiteY15" fmla="*/ 2381 h 6860381"/>
              <a:gd name="connsiteX16" fmla="*/ 714 w 6096712"/>
              <a:gd name="connsiteY16" fmla="*/ 711994 h 6860381"/>
              <a:gd name="connsiteX17" fmla="*/ 234078 w 6096712"/>
              <a:gd name="connsiteY17" fmla="*/ 711994 h 6860381"/>
              <a:gd name="connsiteX18" fmla="*/ 234078 w 6096712"/>
              <a:gd name="connsiteY18" fmla="*/ 2381 h 6860381"/>
              <a:gd name="connsiteX19" fmla="*/ 229950 w 6096712"/>
              <a:gd name="connsiteY19" fmla="*/ 2381 h 6860381"/>
              <a:gd name="connsiteX20" fmla="*/ 229950 w 6096712"/>
              <a:gd name="connsiteY20" fmla="*/ 0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096712" h="6860381">
                <a:moveTo>
                  <a:pt x="229950" y="0"/>
                </a:moveTo>
                <a:lnTo>
                  <a:pt x="6091950" y="0"/>
                </a:lnTo>
                <a:lnTo>
                  <a:pt x="6091950" y="2381"/>
                </a:lnTo>
                <a:lnTo>
                  <a:pt x="6096712" y="2381"/>
                </a:lnTo>
                <a:lnTo>
                  <a:pt x="6096712" y="6860381"/>
                </a:lnTo>
                <a:lnTo>
                  <a:pt x="6096711" y="6860381"/>
                </a:lnTo>
                <a:lnTo>
                  <a:pt x="3832937" y="6860381"/>
                </a:lnTo>
                <a:lnTo>
                  <a:pt x="232913" y="6860381"/>
                </a:lnTo>
                <a:lnTo>
                  <a:pt x="0" y="6860381"/>
                </a:lnTo>
                <a:cubicBezTo>
                  <a:pt x="237" y="6782381"/>
                  <a:pt x="475" y="6704381"/>
                  <a:pt x="712" y="6626381"/>
                </a:cubicBezTo>
                <a:lnTo>
                  <a:pt x="712" y="5488781"/>
                </a:lnTo>
                <a:lnTo>
                  <a:pt x="713" y="5488781"/>
                </a:lnTo>
                <a:lnTo>
                  <a:pt x="713" y="948531"/>
                </a:lnTo>
                <a:lnTo>
                  <a:pt x="713" y="711200"/>
                </a:lnTo>
                <a:lnTo>
                  <a:pt x="713" y="2381"/>
                </a:lnTo>
                <a:lnTo>
                  <a:pt x="714" y="2381"/>
                </a:lnTo>
                <a:lnTo>
                  <a:pt x="714" y="711994"/>
                </a:lnTo>
                <a:lnTo>
                  <a:pt x="234078" y="711994"/>
                </a:lnTo>
                <a:lnTo>
                  <a:pt x="234078" y="2381"/>
                </a:lnTo>
                <a:lnTo>
                  <a:pt x="229950" y="2381"/>
                </a:lnTo>
                <a:lnTo>
                  <a:pt x="22995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4" name="Afbeelding 13" descr="RO_vervolgpagina_Logo_2_RGB_pos__aangepas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057656"/>
          </a:xfrm>
          <a:prstGeom prst="rect">
            <a:avLst/>
          </a:prstGeom>
        </p:spPr>
      </p:pic>
      <p:sp>
        <p:nvSpPr>
          <p:cNvPr id="11" name="Tijdelijke aanduiding voor dianummer 14"/>
          <p:cNvSpPr txBox="1">
            <a:spLocks/>
          </p:cNvSpPr>
          <p:nvPr userDrawn="1"/>
        </p:nvSpPr>
        <p:spPr>
          <a:xfrm>
            <a:off x="6552000" y="6220800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618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8" name="Tijdelijke aanduiding voor dianummer 14"/>
          <p:cNvSpPr>
            <a:spLocks noGrp="1"/>
          </p:cNvSpPr>
          <p:nvPr>
            <p:ph type="sldNum" sz="quarter" idx="27"/>
          </p:nvPr>
        </p:nvSpPr>
        <p:spPr>
          <a:xfrm>
            <a:off x="6553199" y="6221413"/>
            <a:ext cx="5005389" cy="322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sp>
        <p:nvSpPr>
          <p:cNvPr id="7" name="Tijdelijke aanduiding voor afbeelding 9"/>
          <p:cNvSpPr>
            <a:spLocks noGrp="1"/>
          </p:cNvSpPr>
          <p:nvPr>
            <p:ph type="pic" sz="quarter" idx="24"/>
          </p:nvPr>
        </p:nvSpPr>
        <p:spPr>
          <a:xfrm>
            <a:off x="6095288" y="-2381"/>
            <a:ext cx="6096712" cy="6860381"/>
          </a:xfrm>
          <a:custGeom>
            <a:avLst/>
            <a:gdLst>
              <a:gd name="connsiteX0" fmla="*/ 229238 w 6096000"/>
              <a:gd name="connsiteY0" fmla="*/ 0 h 6860381"/>
              <a:gd name="connsiteX1" fmla="*/ 6091238 w 6096000"/>
              <a:gd name="connsiteY1" fmla="*/ 0 h 6860381"/>
              <a:gd name="connsiteX2" fmla="*/ 6091238 w 6096000"/>
              <a:gd name="connsiteY2" fmla="*/ 2381 h 6860381"/>
              <a:gd name="connsiteX3" fmla="*/ 6096000 w 6096000"/>
              <a:gd name="connsiteY3" fmla="*/ 2381 h 6860381"/>
              <a:gd name="connsiteX4" fmla="*/ 6096000 w 6096000"/>
              <a:gd name="connsiteY4" fmla="*/ 6860381 h 6860381"/>
              <a:gd name="connsiteX5" fmla="*/ 6095999 w 6096000"/>
              <a:gd name="connsiteY5" fmla="*/ 6860381 h 6860381"/>
              <a:gd name="connsiteX6" fmla="*/ 3832225 w 6096000"/>
              <a:gd name="connsiteY6" fmla="*/ 6860381 h 6860381"/>
              <a:gd name="connsiteX7" fmla="*/ 232201 w 6096000"/>
              <a:gd name="connsiteY7" fmla="*/ 6860381 h 6860381"/>
              <a:gd name="connsiteX8" fmla="*/ 232201 w 6096000"/>
              <a:gd name="connsiteY8" fmla="*/ 6626381 h 6860381"/>
              <a:gd name="connsiteX9" fmla="*/ 0 w 6096000"/>
              <a:gd name="connsiteY9" fmla="*/ 6626381 h 6860381"/>
              <a:gd name="connsiteX10" fmla="*/ 0 w 6096000"/>
              <a:gd name="connsiteY10" fmla="*/ 5488781 h 6860381"/>
              <a:gd name="connsiteX11" fmla="*/ 1 w 6096000"/>
              <a:gd name="connsiteY11" fmla="*/ 5488781 h 6860381"/>
              <a:gd name="connsiteX12" fmla="*/ 1 w 6096000"/>
              <a:gd name="connsiteY12" fmla="*/ 948531 h 6860381"/>
              <a:gd name="connsiteX13" fmla="*/ 1 w 6096000"/>
              <a:gd name="connsiteY13" fmla="*/ 711200 h 6860381"/>
              <a:gd name="connsiteX14" fmla="*/ 1 w 6096000"/>
              <a:gd name="connsiteY14" fmla="*/ 2381 h 6860381"/>
              <a:gd name="connsiteX15" fmla="*/ 2 w 6096000"/>
              <a:gd name="connsiteY15" fmla="*/ 2381 h 6860381"/>
              <a:gd name="connsiteX16" fmla="*/ 2 w 6096000"/>
              <a:gd name="connsiteY16" fmla="*/ 711994 h 6860381"/>
              <a:gd name="connsiteX17" fmla="*/ 233366 w 6096000"/>
              <a:gd name="connsiteY17" fmla="*/ 711994 h 6860381"/>
              <a:gd name="connsiteX18" fmla="*/ 233366 w 6096000"/>
              <a:gd name="connsiteY18" fmla="*/ 2381 h 6860381"/>
              <a:gd name="connsiteX19" fmla="*/ 229238 w 6096000"/>
              <a:gd name="connsiteY19" fmla="*/ 2381 h 6860381"/>
              <a:gd name="connsiteX0" fmla="*/ 229950 w 6096712"/>
              <a:gd name="connsiteY0" fmla="*/ 0 h 6860381"/>
              <a:gd name="connsiteX1" fmla="*/ 6091950 w 6096712"/>
              <a:gd name="connsiteY1" fmla="*/ 0 h 6860381"/>
              <a:gd name="connsiteX2" fmla="*/ 6091950 w 6096712"/>
              <a:gd name="connsiteY2" fmla="*/ 2381 h 6860381"/>
              <a:gd name="connsiteX3" fmla="*/ 6096712 w 6096712"/>
              <a:gd name="connsiteY3" fmla="*/ 2381 h 6860381"/>
              <a:gd name="connsiteX4" fmla="*/ 6096712 w 6096712"/>
              <a:gd name="connsiteY4" fmla="*/ 6860381 h 6860381"/>
              <a:gd name="connsiteX5" fmla="*/ 6096711 w 6096712"/>
              <a:gd name="connsiteY5" fmla="*/ 6860381 h 6860381"/>
              <a:gd name="connsiteX6" fmla="*/ 3832937 w 6096712"/>
              <a:gd name="connsiteY6" fmla="*/ 6860381 h 6860381"/>
              <a:gd name="connsiteX7" fmla="*/ 232913 w 6096712"/>
              <a:gd name="connsiteY7" fmla="*/ 6860381 h 6860381"/>
              <a:gd name="connsiteX8" fmla="*/ 0 w 6096712"/>
              <a:gd name="connsiteY8" fmla="*/ 6860381 h 6860381"/>
              <a:gd name="connsiteX9" fmla="*/ 712 w 6096712"/>
              <a:gd name="connsiteY9" fmla="*/ 6626381 h 6860381"/>
              <a:gd name="connsiteX10" fmla="*/ 712 w 6096712"/>
              <a:gd name="connsiteY10" fmla="*/ 5488781 h 6860381"/>
              <a:gd name="connsiteX11" fmla="*/ 713 w 6096712"/>
              <a:gd name="connsiteY11" fmla="*/ 5488781 h 6860381"/>
              <a:gd name="connsiteX12" fmla="*/ 713 w 6096712"/>
              <a:gd name="connsiteY12" fmla="*/ 948531 h 6860381"/>
              <a:gd name="connsiteX13" fmla="*/ 713 w 6096712"/>
              <a:gd name="connsiteY13" fmla="*/ 711200 h 6860381"/>
              <a:gd name="connsiteX14" fmla="*/ 713 w 6096712"/>
              <a:gd name="connsiteY14" fmla="*/ 2381 h 6860381"/>
              <a:gd name="connsiteX15" fmla="*/ 714 w 6096712"/>
              <a:gd name="connsiteY15" fmla="*/ 2381 h 6860381"/>
              <a:gd name="connsiteX16" fmla="*/ 714 w 6096712"/>
              <a:gd name="connsiteY16" fmla="*/ 711994 h 6860381"/>
              <a:gd name="connsiteX17" fmla="*/ 234078 w 6096712"/>
              <a:gd name="connsiteY17" fmla="*/ 711994 h 6860381"/>
              <a:gd name="connsiteX18" fmla="*/ 234078 w 6096712"/>
              <a:gd name="connsiteY18" fmla="*/ 2381 h 6860381"/>
              <a:gd name="connsiteX19" fmla="*/ 229950 w 6096712"/>
              <a:gd name="connsiteY19" fmla="*/ 2381 h 6860381"/>
              <a:gd name="connsiteX20" fmla="*/ 229950 w 6096712"/>
              <a:gd name="connsiteY20" fmla="*/ 0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096712" h="6860381">
                <a:moveTo>
                  <a:pt x="229950" y="0"/>
                </a:moveTo>
                <a:lnTo>
                  <a:pt x="6091950" y="0"/>
                </a:lnTo>
                <a:lnTo>
                  <a:pt x="6091950" y="2381"/>
                </a:lnTo>
                <a:lnTo>
                  <a:pt x="6096712" y="2381"/>
                </a:lnTo>
                <a:lnTo>
                  <a:pt x="6096712" y="6860381"/>
                </a:lnTo>
                <a:lnTo>
                  <a:pt x="6096711" y="6860381"/>
                </a:lnTo>
                <a:lnTo>
                  <a:pt x="3832937" y="6860381"/>
                </a:lnTo>
                <a:lnTo>
                  <a:pt x="232913" y="6860381"/>
                </a:lnTo>
                <a:lnTo>
                  <a:pt x="0" y="6860381"/>
                </a:lnTo>
                <a:cubicBezTo>
                  <a:pt x="237" y="6782381"/>
                  <a:pt x="475" y="6704381"/>
                  <a:pt x="712" y="6626381"/>
                </a:cubicBezTo>
                <a:lnTo>
                  <a:pt x="712" y="5488781"/>
                </a:lnTo>
                <a:lnTo>
                  <a:pt x="713" y="5488781"/>
                </a:lnTo>
                <a:lnTo>
                  <a:pt x="713" y="948531"/>
                </a:lnTo>
                <a:lnTo>
                  <a:pt x="713" y="711200"/>
                </a:lnTo>
                <a:lnTo>
                  <a:pt x="713" y="2381"/>
                </a:lnTo>
                <a:lnTo>
                  <a:pt x="714" y="2381"/>
                </a:lnTo>
                <a:lnTo>
                  <a:pt x="714" y="711994"/>
                </a:lnTo>
                <a:lnTo>
                  <a:pt x="234078" y="711994"/>
                </a:lnTo>
                <a:lnTo>
                  <a:pt x="234078" y="2381"/>
                </a:lnTo>
                <a:lnTo>
                  <a:pt x="229950" y="2381"/>
                </a:lnTo>
                <a:lnTo>
                  <a:pt x="22995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0" name="Tijdelijke aanduiding voor dianummer 14"/>
          <p:cNvSpPr txBox="1">
            <a:spLocks/>
          </p:cNvSpPr>
          <p:nvPr userDrawn="1"/>
        </p:nvSpPr>
        <p:spPr>
          <a:xfrm>
            <a:off x="6552000" y="6220800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305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t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2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pic>
        <p:nvPicPr>
          <p:cNvPr id="10" name="Afbeelding 9" descr="RO_vervolgpagina_Logo_2_RGB_pos__aangepas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05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8467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t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9" name="Tijdelijke aanduiding voor dianummer 14"/>
          <p:cNvSpPr>
            <a:spLocks noGrp="1"/>
          </p:cNvSpPr>
          <p:nvPr>
            <p:ph type="sldNum" sz="quarter" idx="25"/>
          </p:nvPr>
        </p:nvSpPr>
        <p:spPr>
          <a:xfrm>
            <a:off x="6553199" y="6221413"/>
            <a:ext cx="5005389" cy="322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3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658280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sp>
        <p:nvSpPr>
          <p:cNvPr id="9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4462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57487 w 12192000"/>
              <a:gd name="connsiteY2" fmla="*/ 704461 h 3427413"/>
              <a:gd name="connsiteX3" fmla="*/ 6329363 w 12192000"/>
              <a:gd name="connsiteY3" fmla="*/ 704462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57487 w 12192000"/>
              <a:gd name="connsiteY2" fmla="*/ 696945 h 3427413"/>
              <a:gd name="connsiteX3" fmla="*/ 6329363 w 12192000"/>
              <a:gd name="connsiteY3" fmla="*/ 704462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57487 w 12192000"/>
              <a:gd name="connsiteY2" fmla="*/ 696945 h 3427413"/>
              <a:gd name="connsiteX3" fmla="*/ 6329363 w 12192000"/>
              <a:gd name="connsiteY3" fmla="*/ 696946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57487" y="696945"/>
                </a:lnTo>
                <a:lnTo>
                  <a:pt x="6329363" y="696946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9071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sp>
        <p:nvSpPr>
          <p:cNvPr id="7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4462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57487 w 12192000"/>
              <a:gd name="connsiteY2" fmla="*/ 704461 h 3427413"/>
              <a:gd name="connsiteX3" fmla="*/ 6329363 w 12192000"/>
              <a:gd name="connsiteY3" fmla="*/ 704462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57487 w 12192000"/>
              <a:gd name="connsiteY2" fmla="*/ 696945 h 3427413"/>
              <a:gd name="connsiteX3" fmla="*/ 6329363 w 12192000"/>
              <a:gd name="connsiteY3" fmla="*/ 704462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57487 w 12192000"/>
              <a:gd name="connsiteY2" fmla="*/ 696945 h 3427413"/>
              <a:gd name="connsiteX3" fmla="*/ 6329363 w 12192000"/>
              <a:gd name="connsiteY3" fmla="*/ 696946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57487" y="696945"/>
                </a:lnTo>
                <a:lnTo>
                  <a:pt x="6329363" y="696946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17395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sp>
        <p:nvSpPr>
          <p:cNvPr id="6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4462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57487 w 12192000"/>
              <a:gd name="connsiteY2" fmla="*/ 704461 h 3427413"/>
              <a:gd name="connsiteX3" fmla="*/ 6329363 w 12192000"/>
              <a:gd name="connsiteY3" fmla="*/ 704462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57487 w 12192000"/>
              <a:gd name="connsiteY2" fmla="*/ 696945 h 3427413"/>
              <a:gd name="connsiteX3" fmla="*/ 6329363 w 12192000"/>
              <a:gd name="connsiteY3" fmla="*/ 704462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57487 w 12192000"/>
              <a:gd name="connsiteY2" fmla="*/ 696945 h 3427413"/>
              <a:gd name="connsiteX3" fmla="*/ 6329363 w 12192000"/>
              <a:gd name="connsiteY3" fmla="*/ 696946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57487" y="696945"/>
                </a:lnTo>
                <a:lnTo>
                  <a:pt x="6329363" y="696946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634722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sp>
        <p:nvSpPr>
          <p:cNvPr id="6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4462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57487 w 12192000"/>
              <a:gd name="connsiteY2" fmla="*/ 704461 h 3427413"/>
              <a:gd name="connsiteX3" fmla="*/ 6329363 w 12192000"/>
              <a:gd name="connsiteY3" fmla="*/ 704462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57487 w 12192000"/>
              <a:gd name="connsiteY2" fmla="*/ 696945 h 3427413"/>
              <a:gd name="connsiteX3" fmla="*/ 6329363 w 12192000"/>
              <a:gd name="connsiteY3" fmla="*/ 704462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57487 w 12192000"/>
              <a:gd name="connsiteY2" fmla="*/ 696945 h 3427413"/>
              <a:gd name="connsiteX3" fmla="*/ 6329363 w 12192000"/>
              <a:gd name="connsiteY3" fmla="*/ 696946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8" fmla="*/ 0 w 12192000"/>
              <a:gd name="connsiteY8" fmla="*/ 0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57487" y="696945"/>
                </a:lnTo>
                <a:lnTo>
                  <a:pt x="6329363" y="696946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033834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custGeom>
            <a:avLst/>
            <a:gdLst>
              <a:gd name="connsiteX0" fmla="*/ 0 w 12192000"/>
              <a:gd name="connsiteY0" fmla="*/ 0 h 3430587"/>
              <a:gd name="connsiteX1" fmla="*/ 12192000 w 12192000"/>
              <a:gd name="connsiteY1" fmla="*/ 0 h 3430587"/>
              <a:gd name="connsiteX2" fmla="*/ 12192000 w 12192000"/>
              <a:gd name="connsiteY2" fmla="*/ 3430587 h 3430587"/>
              <a:gd name="connsiteX3" fmla="*/ 6330000 w 12192000"/>
              <a:gd name="connsiteY3" fmla="*/ 3430587 h 3430587"/>
              <a:gd name="connsiteX4" fmla="*/ 6330000 w 12192000"/>
              <a:gd name="connsiteY4" fmla="*/ 3192987 h 3430587"/>
              <a:gd name="connsiteX5" fmla="*/ 5862000 w 12192000"/>
              <a:gd name="connsiteY5" fmla="*/ 3192987 h 3430587"/>
              <a:gd name="connsiteX6" fmla="*/ 5862000 w 12192000"/>
              <a:gd name="connsiteY6" fmla="*/ 3430587 h 3430587"/>
              <a:gd name="connsiteX7" fmla="*/ 0 w 12192000"/>
              <a:gd name="connsiteY7" fmla="*/ 3430587 h 3430587"/>
              <a:gd name="connsiteX0" fmla="*/ 0 w 12192000"/>
              <a:gd name="connsiteY0" fmla="*/ 0 h 3430587"/>
              <a:gd name="connsiteX1" fmla="*/ 12192000 w 12192000"/>
              <a:gd name="connsiteY1" fmla="*/ 0 h 3430587"/>
              <a:gd name="connsiteX2" fmla="*/ 12192000 w 12192000"/>
              <a:gd name="connsiteY2" fmla="*/ 3430587 h 3430587"/>
              <a:gd name="connsiteX3" fmla="*/ 6330000 w 12192000"/>
              <a:gd name="connsiteY3" fmla="*/ 3430587 h 3430587"/>
              <a:gd name="connsiteX4" fmla="*/ 6324715 w 12192000"/>
              <a:gd name="connsiteY4" fmla="*/ 3430587 h 3430587"/>
              <a:gd name="connsiteX5" fmla="*/ 5862000 w 12192000"/>
              <a:gd name="connsiteY5" fmla="*/ 3192987 h 3430587"/>
              <a:gd name="connsiteX6" fmla="*/ 5862000 w 12192000"/>
              <a:gd name="connsiteY6" fmla="*/ 3430587 h 3430587"/>
              <a:gd name="connsiteX7" fmla="*/ 0 w 12192000"/>
              <a:gd name="connsiteY7" fmla="*/ 3430587 h 3430587"/>
              <a:gd name="connsiteX8" fmla="*/ 0 w 12192000"/>
              <a:gd name="connsiteY8" fmla="*/ 0 h 3430587"/>
              <a:gd name="connsiteX0" fmla="*/ 0 w 12192000"/>
              <a:gd name="connsiteY0" fmla="*/ 0 h 3430587"/>
              <a:gd name="connsiteX1" fmla="*/ 12192000 w 12192000"/>
              <a:gd name="connsiteY1" fmla="*/ 0 h 3430587"/>
              <a:gd name="connsiteX2" fmla="*/ 12192000 w 12192000"/>
              <a:gd name="connsiteY2" fmla="*/ 3430587 h 3430587"/>
              <a:gd name="connsiteX3" fmla="*/ 6330000 w 12192000"/>
              <a:gd name="connsiteY3" fmla="*/ 3430587 h 3430587"/>
              <a:gd name="connsiteX4" fmla="*/ 6324715 w 12192000"/>
              <a:gd name="connsiteY4" fmla="*/ 3430587 h 3430587"/>
              <a:gd name="connsiteX5" fmla="*/ 5862000 w 12192000"/>
              <a:gd name="connsiteY5" fmla="*/ 3430587 h 3430587"/>
              <a:gd name="connsiteX6" fmla="*/ 5862000 w 12192000"/>
              <a:gd name="connsiteY6" fmla="*/ 3430587 h 3430587"/>
              <a:gd name="connsiteX7" fmla="*/ 0 w 12192000"/>
              <a:gd name="connsiteY7" fmla="*/ 3430587 h 3430587"/>
              <a:gd name="connsiteX8" fmla="*/ 0 w 12192000"/>
              <a:gd name="connsiteY8" fmla="*/ 0 h 343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3430587">
                <a:moveTo>
                  <a:pt x="0" y="0"/>
                </a:moveTo>
                <a:lnTo>
                  <a:pt x="12192000" y="0"/>
                </a:lnTo>
                <a:lnTo>
                  <a:pt x="12192000" y="3430587"/>
                </a:lnTo>
                <a:lnTo>
                  <a:pt x="6330000" y="3430587"/>
                </a:lnTo>
                <a:lnTo>
                  <a:pt x="6324715" y="3430587"/>
                </a:lnTo>
                <a:lnTo>
                  <a:pt x="5862000" y="3430587"/>
                </a:lnTo>
                <a:lnTo>
                  <a:pt x="5862000" y="3430587"/>
                </a:lnTo>
                <a:lnTo>
                  <a:pt x="0" y="343058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54627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custGeom>
            <a:avLst/>
            <a:gdLst>
              <a:gd name="connsiteX0" fmla="*/ 0 w 12192000"/>
              <a:gd name="connsiteY0" fmla="*/ 0 h 3430587"/>
              <a:gd name="connsiteX1" fmla="*/ 12192000 w 12192000"/>
              <a:gd name="connsiteY1" fmla="*/ 0 h 3430587"/>
              <a:gd name="connsiteX2" fmla="*/ 12192000 w 12192000"/>
              <a:gd name="connsiteY2" fmla="*/ 3430587 h 3430587"/>
              <a:gd name="connsiteX3" fmla="*/ 6330000 w 12192000"/>
              <a:gd name="connsiteY3" fmla="*/ 3430587 h 3430587"/>
              <a:gd name="connsiteX4" fmla="*/ 6330000 w 12192000"/>
              <a:gd name="connsiteY4" fmla="*/ 3192987 h 3430587"/>
              <a:gd name="connsiteX5" fmla="*/ 5862000 w 12192000"/>
              <a:gd name="connsiteY5" fmla="*/ 3192987 h 3430587"/>
              <a:gd name="connsiteX6" fmla="*/ 5862000 w 12192000"/>
              <a:gd name="connsiteY6" fmla="*/ 3430587 h 3430587"/>
              <a:gd name="connsiteX7" fmla="*/ 0 w 12192000"/>
              <a:gd name="connsiteY7" fmla="*/ 3430587 h 3430587"/>
              <a:gd name="connsiteX0" fmla="*/ 0 w 12192000"/>
              <a:gd name="connsiteY0" fmla="*/ 0 h 3430587"/>
              <a:gd name="connsiteX1" fmla="*/ 12192000 w 12192000"/>
              <a:gd name="connsiteY1" fmla="*/ 0 h 3430587"/>
              <a:gd name="connsiteX2" fmla="*/ 12192000 w 12192000"/>
              <a:gd name="connsiteY2" fmla="*/ 3430587 h 3430587"/>
              <a:gd name="connsiteX3" fmla="*/ 6330000 w 12192000"/>
              <a:gd name="connsiteY3" fmla="*/ 3430587 h 3430587"/>
              <a:gd name="connsiteX4" fmla="*/ 6336823 w 12192000"/>
              <a:gd name="connsiteY4" fmla="*/ 3430587 h 3430587"/>
              <a:gd name="connsiteX5" fmla="*/ 5862000 w 12192000"/>
              <a:gd name="connsiteY5" fmla="*/ 3192987 h 3430587"/>
              <a:gd name="connsiteX6" fmla="*/ 5862000 w 12192000"/>
              <a:gd name="connsiteY6" fmla="*/ 3430587 h 3430587"/>
              <a:gd name="connsiteX7" fmla="*/ 0 w 12192000"/>
              <a:gd name="connsiteY7" fmla="*/ 3430587 h 3430587"/>
              <a:gd name="connsiteX8" fmla="*/ 0 w 12192000"/>
              <a:gd name="connsiteY8" fmla="*/ 0 h 3430587"/>
              <a:gd name="connsiteX0" fmla="*/ 0 w 12192000"/>
              <a:gd name="connsiteY0" fmla="*/ 0 h 3430587"/>
              <a:gd name="connsiteX1" fmla="*/ 12192000 w 12192000"/>
              <a:gd name="connsiteY1" fmla="*/ 0 h 3430587"/>
              <a:gd name="connsiteX2" fmla="*/ 12192000 w 12192000"/>
              <a:gd name="connsiteY2" fmla="*/ 3430587 h 3430587"/>
              <a:gd name="connsiteX3" fmla="*/ 6330000 w 12192000"/>
              <a:gd name="connsiteY3" fmla="*/ 3430587 h 3430587"/>
              <a:gd name="connsiteX4" fmla="*/ 6336823 w 12192000"/>
              <a:gd name="connsiteY4" fmla="*/ 3430587 h 3430587"/>
              <a:gd name="connsiteX5" fmla="*/ 5862000 w 12192000"/>
              <a:gd name="connsiteY5" fmla="*/ 3430587 h 3430587"/>
              <a:gd name="connsiteX6" fmla="*/ 5862000 w 12192000"/>
              <a:gd name="connsiteY6" fmla="*/ 3430587 h 3430587"/>
              <a:gd name="connsiteX7" fmla="*/ 0 w 12192000"/>
              <a:gd name="connsiteY7" fmla="*/ 3430587 h 3430587"/>
              <a:gd name="connsiteX8" fmla="*/ 0 w 12192000"/>
              <a:gd name="connsiteY8" fmla="*/ 0 h 343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3430587">
                <a:moveTo>
                  <a:pt x="0" y="0"/>
                </a:moveTo>
                <a:lnTo>
                  <a:pt x="12192000" y="0"/>
                </a:lnTo>
                <a:lnTo>
                  <a:pt x="12192000" y="3430587"/>
                </a:lnTo>
                <a:lnTo>
                  <a:pt x="6330000" y="3430587"/>
                </a:lnTo>
                <a:lnTo>
                  <a:pt x="6336823" y="3430587"/>
                </a:lnTo>
                <a:lnTo>
                  <a:pt x="5862000" y="3430587"/>
                </a:lnTo>
                <a:lnTo>
                  <a:pt x="5862000" y="3430587"/>
                </a:lnTo>
                <a:lnTo>
                  <a:pt x="0" y="343058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263578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6858000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0" fmla="*/ 0 w 12192000"/>
              <a:gd name="connsiteY0" fmla="*/ 0 h 6858000"/>
              <a:gd name="connsiteX1" fmla="*/ 5862638 w 12192000"/>
              <a:gd name="connsiteY1" fmla="*/ 0 h 6858000"/>
              <a:gd name="connsiteX2" fmla="*/ 5862638 w 12192000"/>
              <a:gd name="connsiteY2" fmla="*/ 709613 h 6858000"/>
              <a:gd name="connsiteX3" fmla="*/ 6329363 w 12192000"/>
              <a:gd name="connsiteY3" fmla="*/ 709613 h 6858000"/>
              <a:gd name="connsiteX4" fmla="*/ 6329363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3427413 h 6858000"/>
              <a:gd name="connsiteX8" fmla="*/ 0 w 12192000"/>
              <a:gd name="connsiteY8" fmla="*/ 0 h 6858000"/>
              <a:gd name="connsiteX0" fmla="*/ 0 w 12192000"/>
              <a:gd name="connsiteY0" fmla="*/ 0 h 6858000"/>
              <a:gd name="connsiteX1" fmla="*/ 5862638 w 12192000"/>
              <a:gd name="connsiteY1" fmla="*/ 0 h 6858000"/>
              <a:gd name="connsiteX2" fmla="*/ 5862638 w 12192000"/>
              <a:gd name="connsiteY2" fmla="*/ 709613 h 6858000"/>
              <a:gd name="connsiteX3" fmla="*/ 6329363 w 12192000"/>
              <a:gd name="connsiteY3" fmla="*/ 709613 h 6858000"/>
              <a:gd name="connsiteX4" fmla="*/ 6329363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7999 h 6858000"/>
              <a:gd name="connsiteX8" fmla="*/ 0 w 12192000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77418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met 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6858000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  <a:gd name="connsiteX0" fmla="*/ 0 w 12192000"/>
              <a:gd name="connsiteY0" fmla="*/ 0 h 6858000"/>
              <a:gd name="connsiteX1" fmla="*/ 5862638 w 12192000"/>
              <a:gd name="connsiteY1" fmla="*/ 0 h 6858000"/>
              <a:gd name="connsiteX2" fmla="*/ 5862638 w 12192000"/>
              <a:gd name="connsiteY2" fmla="*/ 709613 h 6858000"/>
              <a:gd name="connsiteX3" fmla="*/ 6329363 w 12192000"/>
              <a:gd name="connsiteY3" fmla="*/ 709613 h 6858000"/>
              <a:gd name="connsiteX4" fmla="*/ 6329363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3427413 h 6858000"/>
              <a:gd name="connsiteX8" fmla="*/ 0 w 12192000"/>
              <a:gd name="connsiteY8" fmla="*/ 0 h 6858000"/>
              <a:gd name="connsiteX0" fmla="*/ 0 w 12192000"/>
              <a:gd name="connsiteY0" fmla="*/ 0 h 6858000"/>
              <a:gd name="connsiteX1" fmla="*/ 5862638 w 12192000"/>
              <a:gd name="connsiteY1" fmla="*/ 0 h 6858000"/>
              <a:gd name="connsiteX2" fmla="*/ 5862638 w 12192000"/>
              <a:gd name="connsiteY2" fmla="*/ 709613 h 6858000"/>
              <a:gd name="connsiteX3" fmla="*/ 6329363 w 12192000"/>
              <a:gd name="connsiteY3" fmla="*/ 709613 h 6858000"/>
              <a:gd name="connsiteX4" fmla="*/ 6329363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7999 h 6858000"/>
              <a:gd name="connsiteX8" fmla="*/ 0 w 12192000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49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 hasCustomPrompt="1"/>
          </p:nvPr>
        </p:nvSpPr>
        <p:spPr>
          <a:xfrm>
            <a:off x="635000" y="2276475"/>
            <a:ext cx="10923588" cy="39449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of beeld toe te voegen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318953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 hasCustomPrompt="1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 dirty="0"/>
              <a:t>Klik om tekst of beeld toe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276657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 hasCustomPrompt="1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 dirty="0"/>
              <a:t>Klik om tekst of beeld toe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sp>
        <p:nvSpPr>
          <p:cNvPr id="13" name="Tijdelijke aanduiding voor dianummer 14"/>
          <p:cNvSpPr>
            <a:spLocks noGrp="1"/>
          </p:cNvSpPr>
          <p:nvPr>
            <p:ph type="sldNum" sz="quarter" idx="25"/>
          </p:nvPr>
        </p:nvSpPr>
        <p:spPr>
          <a:xfrm>
            <a:off x="6553199" y="6221413"/>
            <a:ext cx="5005389" cy="322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 descr="RO_vervolgpagina_Logo_2_RGB_pos__aangepas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05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772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t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pic>
        <p:nvPicPr>
          <p:cNvPr id="13" name="Afbeelding 12" descr="ROx_BEELDMERK_Logo_2_RGB_pos-op-wit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9088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t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pic>
        <p:nvPicPr>
          <p:cNvPr id="13" name="Afbeelding 12" descr="ROx_BEELDMERK_Logo_2_RGB_pos-op-wit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592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t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pic>
        <p:nvPicPr>
          <p:cNvPr id="12" name="Afbeelding 11" descr="ROx_BEELDMERK_Logo_2_RGB_pos-op-wit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17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999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A986F9-5A64-244E-1694-910A8ED5A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216" y="339969"/>
            <a:ext cx="6898172" cy="1600200"/>
          </a:xfrm>
        </p:spPr>
        <p:txBody>
          <a:bodyPr anchor="b">
            <a:normAutofit/>
          </a:bodyPr>
          <a:lstStyle>
            <a:lvl1pPr>
              <a:defRPr sz="4000" b="1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0BDC5A5-C52C-CE02-E802-4691DD92F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7216" y="2057400"/>
            <a:ext cx="6898172" cy="3803650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Aptos Light" panose="020B0004020202020204" pitchFamily="34" charset="0"/>
              </a:defRPr>
            </a:lvl1pPr>
            <a:lvl2pPr>
              <a:defRPr sz="2000" b="0" i="0">
                <a:latin typeface="Aptos Light" panose="020B0004020202020204" pitchFamily="34" charset="0"/>
              </a:defRPr>
            </a:lvl2pPr>
            <a:lvl3pPr>
              <a:defRPr sz="1800" b="0" i="0">
                <a:latin typeface="Aptos Light" panose="020B0004020202020204" pitchFamily="34" charset="0"/>
              </a:defRPr>
            </a:lvl3pPr>
            <a:lvl4pPr>
              <a:defRPr sz="1600" b="0" i="0">
                <a:latin typeface="Aptos Light" panose="020B0004020202020204" pitchFamily="34" charset="0"/>
              </a:defRPr>
            </a:lvl4pPr>
            <a:lvl5pPr>
              <a:defRPr sz="1600" b="0" i="0">
                <a:latin typeface="Aptos Light" panose="020B00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662953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slideLayout" Target="../slideLayouts/slideLayout50.xml"/><Relationship Id="rId39" Type="http://schemas.openxmlformats.org/officeDocument/2006/relationships/image" Target="../media/image6.png"/><Relationship Id="rId21" Type="http://schemas.openxmlformats.org/officeDocument/2006/relationships/slideLayout" Target="../slideLayouts/slideLayout45.xml"/><Relationship Id="rId34" Type="http://schemas.openxmlformats.org/officeDocument/2006/relationships/slideLayout" Target="../slideLayouts/slideLayout58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9.xml"/><Relationship Id="rId33" Type="http://schemas.openxmlformats.org/officeDocument/2006/relationships/slideLayout" Target="../slideLayouts/slideLayout57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29" Type="http://schemas.openxmlformats.org/officeDocument/2006/relationships/slideLayout" Target="../slideLayouts/slideLayout5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32" Type="http://schemas.openxmlformats.org/officeDocument/2006/relationships/slideLayout" Target="../slideLayouts/slideLayout56.xml"/><Relationship Id="rId37" Type="http://schemas.openxmlformats.org/officeDocument/2006/relationships/slideLayout" Target="../slideLayouts/slideLayout61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slideLayout" Target="../slideLayouts/slideLayout52.xml"/><Relationship Id="rId36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31" Type="http://schemas.openxmlformats.org/officeDocument/2006/relationships/slideLayout" Target="../slideLayouts/slideLayout55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slideLayout" Target="../slideLayouts/slideLayout51.xml"/><Relationship Id="rId30" Type="http://schemas.openxmlformats.org/officeDocument/2006/relationships/slideLayout" Target="../slideLayouts/slideLayout54.xml"/><Relationship Id="rId35" Type="http://schemas.openxmlformats.org/officeDocument/2006/relationships/slideLayout" Target="../slideLayouts/slideLayout59.xml"/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873126"/>
            <a:ext cx="8219937" cy="88348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116611"/>
            <a:ext cx="10392000" cy="35380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C0954C-56F0-4481-AEFC-476FD5516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24920" y="6075470"/>
            <a:ext cx="2933400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17DB8AA-B11B-442A-890C-BC3402E9462B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3B2B64-2362-45C8-9E78-5ECAAAF34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0000" y="6075470"/>
            <a:ext cx="4114800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7403" y="6075470"/>
            <a:ext cx="284597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88A106C3-3B5C-4817-A9B9-E1AA65368768}"/>
              </a:ext>
            </a:extLst>
          </p:cNvPr>
          <p:cNvSpPr txBox="1"/>
          <p:nvPr userDrawn="1"/>
        </p:nvSpPr>
        <p:spPr>
          <a:xfrm>
            <a:off x="-12032" y="-546223"/>
            <a:ext cx="2129051" cy="1501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1000" b="0" cap="all" baseline="0" noProof="0" dirty="0">
                <a:latin typeface="+mj-lt"/>
              </a:rPr>
              <a:t>Naam van de indeling</a:t>
            </a:r>
          </a:p>
        </p:txBody>
      </p:sp>
      <p:grpSp>
        <p:nvGrpSpPr>
          <p:cNvPr id="19" name="GRID" hidden="1">
            <a:extLst>
              <a:ext uri="{FF2B5EF4-FFF2-40B4-BE49-F238E27FC236}">
                <a16:creationId xmlns:a16="http://schemas.microsoft.com/office/drawing/2014/main" id="{17446CF1-2415-4785-8B28-40140952600C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DA35564-25AA-4FEC-9D18-9CCF3EFA9551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3E7A8B78-FB56-4265-9407-FC697581D7D1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9C5C6DC1-DADA-49E6-B1E0-6CB2665D8B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1650B288-9873-4189-B0C2-F8FE5186A08A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94EEEC27-9439-CB95-02AA-E8DDFD7526D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75694B9-9946-4A68-F1B3-A93FB5E3392A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D9287380-E2A9-F413-7601-A533B999D0B2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C5983F-4E0A-3A20-9F1E-7950E9F6C79C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101EB04-C104-458F-3E4A-C0927BAC64E1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86DDB127-E38B-9EA3-0380-A0DBBE731CC0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887650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1813" indent="-17621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800" b="0" kern="1200" cap="all" baseline="0">
          <a:solidFill>
            <a:schemeClr val="accent1"/>
          </a:solidFill>
          <a:latin typeface="+mj-lt"/>
          <a:ea typeface="+mn-ea"/>
          <a:cs typeface="+mn-cs"/>
        </a:defRPr>
      </a:lvl6pPr>
      <a:lvl7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541338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600" i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61">
          <p15:clr>
            <a:srgbClr val="F26B43"/>
          </p15:clr>
        </p15:guide>
        <p15:guide id="3" orient="horz" pos="3562">
          <p15:clr>
            <a:srgbClr val="F26B43"/>
          </p15:clr>
        </p15:guide>
        <p15:guide id="4" orient="horz" pos="3812">
          <p15:clr>
            <a:srgbClr val="A4A3A4"/>
          </p15:clr>
        </p15:guide>
        <p15:guide id="5" orient="horz" pos="3896">
          <p15:clr>
            <a:srgbClr val="A4A3A4"/>
          </p15:clr>
        </p15:guide>
        <p15:guide id="6" pos="7124">
          <p15:clr>
            <a:srgbClr val="F26B43"/>
          </p15:clr>
        </p15:guide>
        <p15:guide id="7" orient="horz" pos="1107">
          <p15:clr>
            <a:srgbClr val="A4A3A4"/>
          </p15:clr>
        </p15:guide>
        <p15:guide id="8" orient="horz" pos="550">
          <p15:clr>
            <a:srgbClr val="A4A3A4"/>
          </p15:clr>
        </p15:guide>
        <p15:guide id="9" orient="horz" pos="132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l-NL"/>
              <a:t>4 april 2025 | NDS concept versie 4</a:t>
            </a:r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8" name="Afbeelding 7" descr="RO_vervolgpagina_Logo_2_RGB_pos__aangepast.png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>
            <a:off x="0" y="0"/>
            <a:ext cx="12192000" cy="105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47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  <p:sldLayoutId id="2147483713" r:id="rId26"/>
    <p:sldLayoutId id="2147483714" r:id="rId27"/>
    <p:sldLayoutId id="2147483715" r:id="rId28"/>
    <p:sldLayoutId id="2147483716" r:id="rId29"/>
    <p:sldLayoutId id="2147483717" r:id="rId30"/>
    <p:sldLayoutId id="2147483718" r:id="rId31"/>
    <p:sldLayoutId id="2147483719" r:id="rId32"/>
    <p:sldLayoutId id="2147483720" r:id="rId33"/>
    <p:sldLayoutId id="2147483721" r:id="rId34"/>
    <p:sldLayoutId id="2147483722" r:id="rId35"/>
    <p:sldLayoutId id="2147483723" r:id="rId36"/>
    <p:sldLayoutId id="2147483724" r:id="rId3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Clr>
          <a:srgbClr val="017BC6"/>
        </a:buClr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6D8D16EE-D000-0B89-EB5B-E74FE7E981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999" y="360000"/>
            <a:ext cx="6802538" cy="6138000"/>
          </a:xfrm>
        </p:spPr>
      </p:pic>
      <p:sp>
        <p:nvSpPr>
          <p:cNvPr id="40" name="Tijdelijke aanduiding voor tekst 39">
            <a:extLst>
              <a:ext uri="{FF2B5EF4-FFF2-40B4-BE49-F238E27FC236}">
                <a16:creationId xmlns:a16="http://schemas.microsoft.com/office/drawing/2014/main" id="{A743A919-FC9E-4AA9-9A6E-5F38379A8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99128" y="2651615"/>
            <a:ext cx="6562168" cy="3393491"/>
          </a:xfrm>
        </p:spPr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7FFE0099-6746-08F6-1B9C-E8BBDFA87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86888A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Expertisesessie ACOI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964574C1-41E6-D3FA-435A-51028BAFA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B5DC5B-6873-43DB-ADC7-B15ACCE0DFDB}" type="slidenum">
              <a:rPr kumimoji="0" lang="nl-NL" sz="1000" b="1" i="0" u="none" strike="noStrike" kern="1200" cap="none" spc="0" normalizeH="0" baseline="0" noProof="0" smtClean="0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000" b="1" i="0" u="none" strike="noStrike" kern="1200" cap="none" spc="0" normalizeH="0" baseline="0" noProof="0" dirty="0">
              <a:ln>
                <a:noFill/>
              </a:ln>
              <a:solidFill>
                <a:srgbClr val="540A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Titel 37">
            <a:extLst>
              <a:ext uri="{FF2B5EF4-FFF2-40B4-BE49-F238E27FC236}">
                <a16:creationId xmlns:a16="http://schemas.microsoft.com/office/drawing/2014/main" id="{D9F6F98C-36EF-184C-CEC4-1485C174D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9220" y="3633459"/>
            <a:ext cx="5882497" cy="1718844"/>
          </a:xfrm>
        </p:spPr>
        <p:txBody>
          <a:bodyPr/>
          <a:lstStyle/>
          <a:p>
            <a:r>
              <a:rPr lang="nl-NL" sz="3600" dirty="0"/>
              <a:t>ZO! Ga je om met de antimisbruikbepaling</a:t>
            </a:r>
            <a:br>
              <a:rPr lang="nl-NL" sz="3600" dirty="0"/>
            </a:br>
            <a:br>
              <a:rPr lang="nl-NL" sz="3600" dirty="0"/>
            </a:br>
            <a:r>
              <a:rPr lang="nl-NL" sz="2800" dirty="0"/>
              <a:t>Sarah Vlootman</a:t>
            </a:r>
            <a:br>
              <a:rPr lang="nl-NL" sz="2800" dirty="0"/>
            </a:br>
            <a:r>
              <a:rPr lang="nl-NL" sz="2800" dirty="0"/>
              <a:t>Ministerie van BZK</a:t>
            </a:r>
            <a:endParaRPr lang="nl-NL" sz="3600" dirty="0"/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7AFB9D80-5444-454C-ED66-C1BE40314A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4AAF2167-80E8-645D-8F98-C99253314A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4E30303C-E935-2D5C-14CF-23D497232D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68BC7C6A-F019-D8CC-1A12-79B23AAE42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C67F480-195B-D94E-494D-BA6A2FBEBF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9220" y="5459136"/>
            <a:ext cx="5510129" cy="44092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nl-NL" dirty="0" err="1">
                <a:solidFill>
                  <a:prstClr val="white"/>
                </a:solidFill>
                <a:latin typeface="Arial" panose="020B0604020202020204"/>
              </a:rPr>
              <a:t>Breakout</a:t>
            </a:r>
            <a:r>
              <a:rPr lang="nl-NL" dirty="0">
                <a:solidFill>
                  <a:prstClr val="white"/>
                </a:solidFill>
                <a:latin typeface="Arial" panose="020B0604020202020204"/>
              </a:rPr>
              <a:t> sessie | Dag van de Woo-professional | 28 september 2026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1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93AA867C-7F54-7CD1-7643-EE2C4CDC4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56" y="1798119"/>
            <a:ext cx="12250217" cy="1547813"/>
          </a:xfrm>
        </p:spPr>
        <p:txBody>
          <a:bodyPr>
            <a:noAutofit/>
          </a:bodyPr>
          <a:lstStyle/>
          <a:p>
            <a:r>
              <a:rPr lang="nl-NL" sz="4200" dirty="0"/>
              <a:t>Handreiking </a:t>
            </a:r>
            <a:br>
              <a:rPr lang="nl-NL" sz="4200" dirty="0"/>
            </a:br>
            <a:r>
              <a:rPr lang="nl-NL" sz="4200" i="1" dirty="0"/>
              <a:t>ZO! Ga je om met de antimisbruikbepaling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90974B-4751-A20F-CB81-E0283B111A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29F47254-E52B-FBA4-FF20-FC8EDA0017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3412" y="5829386"/>
            <a:ext cx="5304544" cy="389360"/>
          </a:xfrm>
        </p:spPr>
        <p:txBody>
          <a:bodyPr/>
          <a:lstStyle/>
          <a:p>
            <a:r>
              <a:rPr lang="nl-NL" dirty="0"/>
              <a:t>Sarah Vlootman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54B7C369-1674-ABEC-6803-898A5719C3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2" y="6191967"/>
            <a:ext cx="5003800" cy="3220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28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747681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3D563-EACD-AB21-5DBA-80F174EAD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64AD4D1-4123-C1B4-95A2-CFAB30B7B4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Welkom 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9717936-461D-D8CA-1711-E880700E18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nl-NL" dirty="0"/>
              <a:t>Even voorstellen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312C96C-CFA4-0197-848F-BCDD3F3892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91732" y="3206711"/>
            <a:ext cx="3922940" cy="817562"/>
          </a:xfrm>
        </p:spPr>
        <p:txBody>
          <a:bodyPr>
            <a:noAutofit/>
          </a:bodyPr>
          <a:lstStyle/>
          <a:p>
            <a:r>
              <a:rPr lang="nl-NL" dirty="0"/>
              <a:t>Afdeling open overheid en handreiking 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4D67284B-E1DE-7B62-7437-1C5BC3646F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Wat vinden jullie?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EFE6CD9-7F09-DC83-41F5-1E1D144CAF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l-NL" dirty="0"/>
              <a:t>Afsluiting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6D669247-631C-55EE-6B54-CAC9F1C5252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4E70B1F2-E1BD-E0DC-090F-305378B2DB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1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7AB0BADA-8114-1ED7-BB22-DF993C4841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2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8695CF9-987A-7E5C-1DD7-92E348F96D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/>
              <a:t>3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D209DC10-DDE9-48D3-5D1E-737CA11AF0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4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B7C22C25-6342-CE22-4C5A-F0C74491B9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56974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49544-FE39-B371-C71C-603372E9D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Even voorstellen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A95CAB-34EB-BC11-A247-9961F9B0C4B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nl-NL" dirty="0"/>
              <a:t>Sarah Vlootman</a:t>
            </a:r>
          </a:p>
          <a:p>
            <a:r>
              <a:rPr lang="nl-NL" dirty="0"/>
              <a:t>Beleidsmedewerker Openbaarheidsbeleid </a:t>
            </a:r>
          </a:p>
          <a:p>
            <a:r>
              <a:rPr lang="nl-NL" dirty="0"/>
              <a:t>Afdeling Open Overheid </a:t>
            </a:r>
            <a:r>
              <a:rPr lang="nl-NL" dirty="0" err="1"/>
              <a:t>minBZK</a:t>
            </a:r>
            <a:endParaRPr lang="nl-NL" dirty="0"/>
          </a:p>
          <a:p>
            <a:r>
              <a:rPr lang="nl-NL" dirty="0"/>
              <a:t>Verschillende dossiers rondom openbaarmaking:</a:t>
            </a:r>
          </a:p>
          <a:p>
            <a:pPr lvl="1"/>
            <a:r>
              <a:rPr lang="nl-NL" dirty="0" err="1"/>
              <a:t>Woo</a:t>
            </a:r>
            <a:r>
              <a:rPr lang="nl-NL" dirty="0"/>
              <a:t>-contactpersoon</a:t>
            </a:r>
          </a:p>
          <a:p>
            <a:pPr lvl="1"/>
            <a:r>
              <a:rPr lang="nl-NL" dirty="0"/>
              <a:t>Openbaarheid en nationale veiligheid</a:t>
            </a:r>
          </a:p>
          <a:p>
            <a:pPr lvl="1"/>
            <a:r>
              <a:rPr lang="nl-NL" dirty="0"/>
              <a:t>Verplichte actieve openbaarmaking</a:t>
            </a:r>
          </a:p>
          <a:p>
            <a:r>
              <a:rPr lang="nl-NL" dirty="0"/>
              <a:t>En de antimisbruikbepaling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FB6A406-0669-49C5-1C15-0F8D7FCC43F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8090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30C29-033C-C62E-2784-9B2054A5D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928CF213-9548-0F0C-7648-E0B8039404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643" y="-230022"/>
            <a:ext cx="12536635" cy="7150474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AF920616-3DF6-F57E-77AE-6A38831F75C8}"/>
              </a:ext>
            </a:extLst>
          </p:cNvPr>
          <p:cNvSpPr/>
          <p:nvPr/>
        </p:nvSpPr>
        <p:spPr>
          <a:xfrm>
            <a:off x="0" y="0"/>
            <a:ext cx="8543925" cy="68556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FE77BA-E97D-9CF4-9887-50BE4D296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191" y="122527"/>
            <a:ext cx="6898172" cy="16002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nl-NL" sz="3600" b="0" dirty="0"/>
              <a:t>Maatschappelijke</a:t>
            </a:r>
            <a:r>
              <a:rPr lang="nl-NL" b="1" dirty="0"/>
              <a:t> </a:t>
            </a:r>
            <a:r>
              <a:rPr lang="nl-NL" sz="3600" b="0" dirty="0"/>
              <a:t>doel van de opgave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C5AC32E5-1689-F990-DA3F-7D0ED2ACBCCD}"/>
              </a:ext>
            </a:extLst>
          </p:cNvPr>
          <p:cNvSpPr txBox="1"/>
          <p:nvPr/>
        </p:nvSpPr>
        <p:spPr>
          <a:xfrm>
            <a:off x="393290" y="1837738"/>
            <a:ext cx="7855974" cy="464524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DejaVu Sans"/>
                <a:cs typeface="Lohit Hindi"/>
              </a:rPr>
              <a:t>Wij geloven dat een open overheid een cruciale bouwsteen is van een moderne  democratie en kennissamenleving en economie.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DejaVu Sans"/>
              <a:cs typeface="Lohit Hind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DejaVu Sans"/>
                <a:cs typeface="Lohit Hindi"/>
              </a:rPr>
              <a:t>Een open overheid stelt betekenisvolle, betrouwbare en bruikbare overheidsinformatie en -data beschikbaar aan de samenleving. Zij vormt de basis voor democratische controle, rechtszekerheid, publieke dienstverlening, deelname aan het publieke debat, wetenschappelijk onderzoek, journalistiek en maatschappelijke en economische innovatie.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DejaVu Sans"/>
              <a:cs typeface="Lohit Hind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DejaVu Sans"/>
                <a:cs typeface="Lohit Hindi"/>
              </a:rPr>
              <a:t>Wij streven daarom naar een toekomst waarin de samenleving en volksvertegenwoordiging ervaren dat de overheid transparant is over haar handelen en over haar beleid, controleerbaar is, waarin officiële overheidsinformatie en -data altijd betrouwbaar en vindbaar is en waarin publieke informatie en data eenvoudig kan worden gevonden, begrepen en hergebruikt.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DejaVu Sans"/>
              <a:cs typeface="Lohit Hind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DejaVu Sans"/>
                <a:cs typeface="Lohit Hindi"/>
              </a:rPr>
              <a:t>Hiermee werken we toe naar een beter functionerende overheid, waarin beter beleid wordt ontwikkeld en besluitvorming beter wordt onderbouwd.</a:t>
            </a: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DejaVu Sans"/>
              <a:cs typeface="Lohit Hindi"/>
            </a:endParaRPr>
          </a:p>
        </p:txBody>
      </p:sp>
    </p:spTree>
    <p:extLst>
      <p:ext uri="{BB962C8B-B14F-4D97-AF65-F5344CB8AC3E}">
        <p14:creationId xmlns:p14="http://schemas.microsoft.com/office/powerpoint/2010/main" val="4244029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43BE3-B4B2-ADE7-4C3E-C95E339E9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CD775FFC-78B1-727E-F652-A3AA067859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51110" y="-7145290"/>
            <a:ext cx="35713965" cy="20370042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612650D-3106-26D4-865F-1042C9EC8033}"/>
              </a:ext>
            </a:extLst>
          </p:cNvPr>
          <p:cNvSpPr txBox="1"/>
          <p:nvPr/>
        </p:nvSpPr>
        <p:spPr>
          <a:xfrm>
            <a:off x="2135510" y="1591931"/>
            <a:ext cx="9144000" cy="48013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Bestaat uit 3 thema’s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Openbaarheid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Open Data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Officiële Publicaties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Waarbij we verantwoordelijk zijn voor deze wetten: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De Wet open overheid;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De Bekendmakingswet;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De Wet hergebruik overheidsinformatie inclusief uitvoeringsverordening high </a:t>
            </a: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value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datasets;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Hoofdstuk 2 van de (Europese) </a:t>
            </a: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Datagovernanceverordening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Artikel 68 van de Grondwet, waar het beslisnota’s betreft.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798778D2-070A-3DA3-A414-E9F30C7C4875}"/>
              </a:ext>
            </a:extLst>
          </p:cNvPr>
          <p:cNvSpPr txBox="1">
            <a:spLocks/>
          </p:cNvSpPr>
          <p:nvPr/>
        </p:nvSpPr>
        <p:spPr>
          <a:xfrm>
            <a:off x="2135510" y="843631"/>
            <a:ext cx="9144000" cy="77026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srgbClr val="017BC6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De afdeling Open Overheid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2E038DB-E824-1F82-0609-824CAEA6E3C2}"/>
              </a:ext>
            </a:extLst>
          </p:cNvPr>
          <p:cNvSpPr txBox="1">
            <a:spLocks/>
          </p:cNvSpPr>
          <p:nvPr/>
        </p:nvSpPr>
        <p:spPr>
          <a:xfrm>
            <a:off x="2397124" y="1845099"/>
            <a:ext cx="5004000" cy="39318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316800" indent="-3168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SzPct val="80000"/>
              <a:buFont typeface="Verdana" panose="020B0604030504040204" pitchFamily="34" charset="0"/>
              <a:buChar char="›"/>
              <a:defRPr sz="240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  <a:lvl2pPr marL="630000" indent="-31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200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+mn-cs"/>
              </a:defRPr>
            </a:lvl2pPr>
            <a:lvl3pPr marL="946800" indent="-3168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+mn-cs"/>
              </a:defRPr>
            </a:lvl3pPr>
            <a:lvl4pPr marL="126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+mn-cs"/>
              </a:defRPr>
            </a:lvl4pPr>
            <a:lvl5pPr marL="15768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17BC6"/>
              </a:buClr>
              <a:buFont typeface="Verdana" panose="020B0604030504040204" pitchFamily="34" charset="0"/>
              <a:buChar char="–"/>
              <a:defRPr sz="1600" kern="1200">
                <a:solidFill>
                  <a:schemeClr val="tx2"/>
                </a:solidFill>
                <a:latin typeface="Aptos Light" panose="020B0004020202020204" pitchFamily="34" charset="0"/>
                <a:ea typeface="+mn-ea"/>
                <a:cs typeface="+mn-cs"/>
              </a:defRPr>
            </a:lvl5pPr>
            <a:lvl6pPr marL="189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Aptos Light" panose="020B0004020202020204" pitchFamily="34" charset="0"/>
                <a:ea typeface="+mn-ea"/>
                <a:cs typeface="+mn-cs"/>
              </a:defRPr>
            </a:lvl6pPr>
            <a:lvl7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b="1" i="0" kern="1200">
                <a:solidFill>
                  <a:schemeClr val="tx2"/>
                </a:solidFill>
                <a:latin typeface="Aptos Light" panose="020B0004020202020204" pitchFamily="34" charset="0"/>
                <a:ea typeface="+mn-ea"/>
                <a:cs typeface="+mn-cs"/>
              </a:defRPr>
            </a:lvl7pPr>
            <a:lvl8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ptos Light" panose="020B0004020202020204" pitchFamily="34" charset="0"/>
                <a:ea typeface="+mn-ea"/>
                <a:cs typeface="+mn-cs"/>
              </a:defRPr>
            </a:lvl8pPr>
            <a:lvl9pPr marL="216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ptos Light" panose="020B00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17BC6"/>
              </a:buClr>
              <a:buSzPct val="80000"/>
              <a:buFont typeface="Verdana" panose="020B060403050404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542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0C658-CB34-08B1-3853-3918109C8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823057-A12A-BF03-FED9-2A893E6E8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Handreiking antimisbruikbepaling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1B08CE9-759A-BE17-9506-442E4E16108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nl-NL" dirty="0"/>
              <a:t>Maatregel naar aanleiding van de kabinetsreactie op de </a:t>
            </a:r>
            <a:r>
              <a:rPr lang="nl-NL" dirty="0" err="1"/>
              <a:t>Woo</a:t>
            </a:r>
            <a:r>
              <a:rPr lang="nl-NL" dirty="0"/>
              <a:t>-invoeringstoets</a:t>
            </a:r>
          </a:p>
          <a:p>
            <a:pPr lvl="1"/>
            <a:r>
              <a:rPr lang="nl-NL" dirty="0" err="1"/>
              <a:t>Woo</a:t>
            </a:r>
            <a:r>
              <a:rPr lang="nl-NL" dirty="0"/>
              <a:t>-contactpersoon</a:t>
            </a:r>
          </a:p>
          <a:p>
            <a:pPr lvl="1"/>
            <a:r>
              <a:rPr lang="nl-NL" dirty="0"/>
              <a:t>Optimaal </a:t>
            </a:r>
            <a:r>
              <a:rPr lang="nl-NL" dirty="0" err="1"/>
              <a:t>Woo</a:t>
            </a:r>
            <a:r>
              <a:rPr lang="nl-NL" dirty="0"/>
              <a:t>-proces</a:t>
            </a:r>
          </a:p>
          <a:p>
            <a:pPr lvl="1"/>
            <a:r>
              <a:rPr lang="nl-NL" dirty="0"/>
              <a:t>Inspanningsverplichting</a:t>
            </a:r>
          </a:p>
          <a:p>
            <a:r>
              <a:rPr lang="nl-NL" dirty="0"/>
              <a:t>In samenwerking met een interbestuurlijke werkgroep + het RDDI</a:t>
            </a:r>
          </a:p>
          <a:p>
            <a:r>
              <a:rPr lang="nl-NL" dirty="0"/>
              <a:t>En SPOON, Open State Foundation en ACOI</a:t>
            </a:r>
          </a:p>
          <a:p>
            <a:r>
              <a:rPr lang="nl-NL" dirty="0"/>
              <a:t>Openbare consultatie op het KIA-platform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F435987-F122-A2AA-ED06-B4AF216B426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6577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C895E-D309-4043-3A5A-0F3DE13FE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1DA33B-1D4D-6399-386F-2254BF863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Totstandkoming handreiking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BCE8354-5372-8DE8-D287-0C46F8736AD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3412" y="1860548"/>
            <a:ext cx="10923588" cy="4476877"/>
          </a:xfrm>
        </p:spPr>
        <p:txBody>
          <a:bodyPr>
            <a:normAutofit fontScale="92500"/>
          </a:bodyPr>
          <a:lstStyle/>
          <a:p>
            <a:r>
              <a:rPr lang="nl-NL" b="1" dirty="0"/>
              <a:t>Doel</a:t>
            </a:r>
            <a:r>
              <a:rPr lang="nl-NL" dirty="0"/>
              <a:t>: handvatten bieden bij de toepassing van de antimisbruikbepaling</a:t>
            </a:r>
          </a:p>
          <a:p>
            <a:r>
              <a:rPr lang="nl-NL" b="1" dirty="0"/>
              <a:t>Uitgangspunt</a:t>
            </a:r>
            <a:r>
              <a:rPr lang="nl-NL" dirty="0"/>
              <a:t>: goede samenwerking</a:t>
            </a:r>
          </a:p>
          <a:p>
            <a:r>
              <a:rPr lang="nl-NL" b="1" dirty="0"/>
              <a:t>Opbouw</a:t>
            </a:r>
            <a:r>
              <a:rPr lang="nl-NL" dirty="0"/>
              <a:t>: De handreiking bestaat uit 2 delen:</a:t>
            </a:r>
          </a:p>
          <a:p>
            <a:pPr lvl="1"/>
            <a:r>
              <a:rPr lang="nl-NL" dirty="0"/>
              <a:t>Het eerste deel geeft aanknopingspunten uit de wet en jurisprudentie voor het bepalen of er sprake is van misbruik of oneigenlijk gebruik van de </a:t>
            </a:r>
            <a:r>
              <a:rPr lang="nl-NL" dirty="0" err="1"/>
              <a:t>Woo</a:t>
            </a:r>
            <a:r>
              <a:rPr lang="nl-NL" dirty="0"/>
              <a:t>.</a:t>
            </a:r>
          </a:p>
          <a:p>
            <a:pPr lvl="1"/>
            <a:r>
              <a:rPr lang="nl-NL" dirty="0"/>
              <a:t>Het tweede deel biedt bouwstenen die overheidsorganisaties helpt bij het kunnen toepassen de antimisbruikbepaling en geeft handvatten voor het omgaan met (vermoedelijk) misbruik en oneigenlijk gebruik van de </a:t>
            </a:r>
            <a:r>
              <a:rPr lang="nl-NL" dirty="0" err="1"/>
              <a:t>Woo</a:t>
            </a:r>
            <a:r>
              <a:rPr lang="nl-NL" dirty="0"/>
              <a:t>.</a:t>
            </a:r>
          </a:p>
          <a:p>
            <a:endParaRPr lang="nl-NL" dirty="0"/>
          </a:p>
          <a:p>
            <a:r>
              <a:rPr lang="nl-NL" dirty="0"/>
              <a:t>Balans: enerzijds de verzoeker centraal stellen en respecteren dat deze geen belang hoeft te stellen. Anderzijds bewaken dat er geen misbruik wordt gemaakt van het recht op het indienen van een </a:t>
            </a:r>
            <a:r>
              <a:rPr lang="nl-NL" dirty="0" err="1"/>
              <a:t>Woo</a:t>
            </a:r>
            <a:r>
              <a:rPr lang="nl-NL" dirty="0"/>
              <a:t>-verzoek. 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A04687F-EE78-F912-F19A-D75EE0FB2F1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281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CC597-74BA-E790-74EA-2B1D5DF3A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BFD66D57-FD3E-54EC-C184-38638D70CB95}"/>
              </a:ext>
            </a:extLst>
          </p:cNvPr>
          <p:cNvSpPr/>
          <p:nvPr/>
        </p:nvSpPr>
        <p:spPr>
          <a:xfrm>
            <a:off x="763115" y="2407966"/>
            <a:ext cx="10923588" cy="2281729"/>
          </a:xfrm>
          <a:prstGeom prst="rect">
            <a:avLst/>
          </a:prstGeom>
          <a:solidFill>
            <a:srgbClr val="C9EA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5654B6-9E35-6A0B-9968-FBDD53C67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Wanneer is sprake van misbruik of oneigenlijk gebruik van de </a:t>
            </a:r>
            <a:r>
              <a:rPr lang="nl-NL" dirty="0" err="1"/>
              <a:t>Woo</a:t>
            </a:r>
            <a:r>
              <a:rPr lang="nl-NL" dirty="0"/>
              <a:t>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123FB9B-5229-DB09-04F9-E3144E9D56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4477410"/>
          </a:xfrm>
        </p:spPr>
        <p:txBody>
          <a:bodyPr>
            <a:normAutofit fontScale="92500" lnSpcReduction="10000"/>
          </a:bodyPr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Het toepassen van de </a:t>
            </a:r>
            <a:r>
              <a:rPr lang="nl-NL" dirty="0" err="1"/>
              <a:t>Woo</a:t>
            </a:r>
            <a:r>
              <a:rPr lang="nl-NL" dirty="0"/>
              <a:t> (en de antimisbruikbepaling) is </a:t>
            </a:r>
            <a:r>
              <a:rPr lang="nl-NL" b="1" dirty="0"/>
              <a:t>mensenwerk</a:t>
            </a:r>
            <a:r>
              <a:rPr lang="nl-NL" dirty="0"/>
              <a:t>. Daarom is het belangrijk om bij het (over wegen van) toepassen van de antimisbruikbepaling – naast het </a:t>
            </a:r>
            <a:r>
              <a:rPr lang="nl-NL" u="sng" dirty="0"/>
              <a:t>wettelijk kader</a:t>
            </a:r>
            <a:r>
              <a:rPr lang="nl-NL" dirty="0"/>
              <a:t>, de aanknopingspunten uit de </a:t>
            </a:r>
            <a:r>
              <a:rPr lang="nl-NL" u="sng" dirty="0"/>
              <a:t>jurisprudentie</a:t>
            </a:r>
            <a:r>
              <a:rPr lang="nl-NL" dirty="0"/>
              <a:t> en deze </a:t>
            </a:r>
            <a:r>
              <a:rPr lang="nl-NL" u="sng" dirty="0"/>
              <a:t>handreiking</a:t>
            </a:r>
            <a:r>
              <a:rPr lang="nl-NL" dirty="0"/>
              <a:t> – steeds te blijven beoordelen wat in het individuele geval redelijkerwijs verwacht mag worden van zowel de verzoeker als het bestuursorgaan.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947BC68-57BD-1845-6584-A72B1F81C4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FA19E9F-FFD6-E115-FA64-440F60D3D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922" y="2557192"/>
            <a:ext cx="10523973" cy="198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31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43709-6A9B-40AA-736B-BE110A16A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42C148-D9D3-E486-3B41-707799C69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Casus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326EA4-F0CC-450A-69FB-EC26E8190E4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3412" y="1860548"/>
            <a:ext cx="10923588" cy="4476877"/>
          </a:xfrm>
        </p:spPr>
        <p:txBody>
          <a:bodyPr>
            <a:normAutofit/>
          </a:bodyPr>
          <a:lstStyle/>
          <a:p>
            <a:r>
              <a:rPr lang="nl-NL" b="1" dirty="0">
                <a:highlight>
                  <a:srgbClr val="FFFF00"/>
                </a:highlight>
              </a:rPr>
              <a:t>PM</a:t>
            </a:r>
            <a:endParaRPr lang="nl-NL" dirty="0">
              <a:highlight>
                <a:srgbClr val="FFFF00"/>
              </a:highlight>
            </a:endParaRP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5062CA3-8419-8B2E-2300-36F559908D8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5870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FF863-ABE9-5CBF-8571-B3866907E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79C10B-D3F6-F127-E9DD-2FD98C0E1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Pas op de plaats en bouwstenen voor de toepassing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D22152-7E4A-7928-B06A-D2D6353DAD4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3412" y="1846907"/>
            <a:ext cx="10923588" cy="4374505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nl-NL" dirty="0"/>
              <a:t>Artikel 4.1 lid 5 </a:t>
            </a:r>
            <a:r>
              <a:rPr lang="nl-NL" dirty="0" err="1"/>
              <a:t>Woo</a:t>
            </a:r>
            <a:r>
              <a:rPr lang="nl-NL" dirty="0"/>
              <a:t> en artikel 4.1 lid 6 </a:t>
            </a:r>
            <a:r>
              <a:rPr lang="nl-NL" dirty="0" err="1"/>
              <a:t>Woo</a:t>
            </a:r>
            <a:r>
              <a:rPr lang="nl-NL" dirty="0"/>
              <a:t>: verzoek is te algemeen geformuleerd.</a:t>
            </a:r>
          </a:p>
          <a:p>
            <a:pPr>
              <a:buFontTx/>
              <a:buChar char="-"/>
            </a:pPr>
            <a:r>
              <a:rPr lang="nl-NL" dirty="0"/>
              <a:t>Informatie van verzoeker is onduidelijk. </a:t>
            </a:r>
          </a:p>
          <a:p>
            <a:pPr>
              <a:buFontTx/>
              <a:buChar char="-"/>
            </a:pPr>
            <a:r>
              <a:rPr lang="nl-NL" dirty="0"/>
              <a:t>Andere hulpbronnen:	</a:t>
            </a:r>
          </a:p>
          <a:p>
            <a:pPr lvl="1">
              <a:buFontTx/>
              <a:buChar char="-"/>
            </a:pPr>
            <a:r>
              <a:rPr lang="nl-NL" dirty="0"/>
              <a:t>Samenwerkwijzer (ACOI)</a:t>
            </a:r>
          </a:p>
          <a:p>
            <a:pPr lvl="1">
              <a:buFontTx/>
              <a:buChar char="-"/>
            </a:pPr>
            <a:r>
              <a:rPr lang="nl-NL" dirty="0"/>
              <a:t>Zorgvuldig begrenzen (Nationale Ombudsman)</a:t>
            </a:r>
          </a:p>
          <a:p>
            <a:pPr marL="313200" lvl="1" indent="0">
              <a:buNone/>
            </a:pPr>
            <a:endParaRPr lang="nl-NL" dirty="0"/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Verzamelen van de onderbouwing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Toetsen van het misbruikvermoeden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Juridisch onderbouwen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Interne follow-up en monitoring</a:t>
            </a:r>
          </a:p>
          <a:p>
            <a:pPr marL="313200" lvl="1" indent="0">
              <a:buNone/>
            </a:pPr>
            <a:endParaRPr lang="nl-NL" dirty="0"/>
          </a:p>
          <a:p>
            <a:pPr>
              <a:buFontTx/>
              <a:buChar char="-"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1B1C9BB-D0EB-8789-1835-A7A0235B2D3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846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4DA37-61E9-8FD5-8425-F20BE160D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40D5AA-C649-05A4-4158-1DB77D958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Actualiteit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6BA929B-9A30-E3CA-3C91-B84D34A786F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3412" y="2000560"/>
            <a:ext cx="10923588" cy="3944938"/>
          </a:xfrm>
        </p:spPr>
        <p:txBody>
          <a:bodyPr>
            <a:normAutofit/>
          </a:bodyPr>
          <a:lstStyle/>
          <a:p>
            <a:r>
              <a:rPr lang="nl-NL" dirty="0"/>
              <a:t>Gegevensdeling</a:t>
            </a:r>
          </a:p>
          <a:p>
            <a:r>
              <a:rPr lang="nl-NL" dirty="0"/>
              <a:t>AI en geautomatiseerde (bulk)verzoeken door </a:t>
            </a:r>
            <a:r>
              <a:rPr lang="nl-NL" dirty="0" err="1"/>
              <a:t>agents</a:t>
            </a:r>
            <a:r>
              <a:rPr lang="nl-NL" dirty="0"/>
              <a:t> </a:t>
            </a:r>
          </a:p>
          <a:p>
            <a:r>
              <a:rPr lang="nl-NL" dirty="0"/>
              <a:t>Wetsevaluatie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6852E39-3441-0180-B24A-7DDEA97F87D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30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D9CA8-326C-3B8D-2FAD-190DBBBE5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D98A9A9B-85EA-C836-C575-1EF3A2188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Kennismaking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0F44A02-E56F-BB94-6FE1-2D89CD9C895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57388DC0-2C9A-92EC-0408-3667EAA3CD5D}"/>
              </a:ext>
            </a:extLst>
          </p:cNvPr>
          <p:cNvSpPr txBox="1"/>
          <p:nvPr/>
        </p:nvSpPr>
        <p:spPr>
          <a:xfrm>
            <a:off x="448574" y="3683479"/>
            <a:ext cx="9697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Verdana"/>
                <a:ea typeface="+mn-ea"/>
                <a:cs typeface="+mn-cs"/>
              </a:rPr>
              <a:t>Vanuit welke invalshoek kom jij de antimisbruikbepaling tegen in je werkpraktijk?</a:t>
            </a:r>
          </a:p>
        </p:txBody>
      </p:sp>
    </p:spTree>
    <p:extLst>
      <p:ext uri="{BB962C8B-B14F-4D97-AF65-F5344CB8AC3E}">
        <p14:creationId xmlns:p14="http://schemas.microsoft.com/office/powerpoint/2010/main" val="2843678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A2CCE-0FFC-5B62-B3B0-6806019AD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CE5700CB-52B3-5E26-5F25-85FCDD8EF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Stelling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F8D6D2E-B0EA-5FFC-1E03-2D3DEC13AF3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B9C1A06-2CF7-1555-9B73-9A5D5D14391E}"/>
              </a:ext>
            </a:extLst>
          </p:cNvPr>
          <p:cNvSpPr txBox="1"/>
          <p:nvPr/>
        </p:nvSpPr>
        <p:spPr>
          <a:xfrm>
            <a:off x="448574" y="3683479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Verdana"/>
                <a:ea typeface="+mn-ea"/>
                <a:cs typeface="+mn-cs"/>
              </a:rPr>
              <a:t>PM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578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2C6F9-08DF-1BFC-6C47-D0BC41B4A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F298F507-42B2-13DE-58BF-D46C65837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Uitwisseling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4CEB9C9-495C-99FA-15F9-552F616A250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9130C74-925E-C59F-F437-2B039ED99393}"/>
              </a:ext>
            </a:extLst>
          </p:cNvPr>
          <p:cNvSpPr txBox="1"/>
          <p:nvPr/>
        </p:nvSpPr>
        <p:spPr>
          <a:xfrm>
            <a:off x="448574" y="3683479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Verdana"/>
                <a:ea typeface="+mn-ea"/>
                <a:cs typeface="+mn-cs"/>
              </a:rPr>
              <a:t>PM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3992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90AC8-758E-0022-F8A5-8E0B96B13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7CD8B9-89D4-9AB1-9F48-413AABDA0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06" y="5273366"/>
            <a:ext cx="10923588" cy="948047"/>
          </a:xfrm>
        </p:spPr>
        <p:txBody>
          <a:bodyPr>
            <a:normAutofit/>
          </a:bodyPr>
          <a:lstStyle/>
          <a:p>
            <a:r>
              <a:rPr lang="nl-NL" dirty="0" err="1"/>
              <a:t>Dankjulliewel</a:t>
            </a:r>
            <a:r>
              <a:rPr lang="nl-NL" dirty="0"/>
              <a:t>!</a:t>
            </a:r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9DC7F3B3-74C9-AC7D-CA7F-3CFFA6D84A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5000" y="1466661"/>
            <a:ext cx="10923588" cy="4754752"/>
          </a:xfrm>
        </p:spPr>
        <p:txBody>
          <a:bodyPr/>
          <a:lstStyle/>
          <a:p>
            <a:r>
              <a:rPr lang="nl-NL" dirty="0"/>
              <a:t>Tot slot: wat moeten we volgens jullie meenemen in het toekomstige beleid of de herijking van de handreiking?</a:t>
            </a:r>
          </a:p>
          <a:p>
            <a:r>
              <a:rPr lang="nl-NL" dirty="0"/>
              <a:t>Hebben jullie nog andere aandachtspunten vanuit jullie ervaring met 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25117395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E">
  <a:themeElements>
    <a:clrScheme name="Adviescollege">
      <a:dk1>
        <a:sysClr val="windowText" lastClr="000000"/>
      </a:dk1>
      <a:lt1>
        <a:sysClr val="window" lastClr="FFFFFF"/>
      </a:lt1>
      <a:dk2>
        <a:srgbClr val="86888A"/>
      </a:dk2>
      <a:lt2>
        <a:srgbClr val="DADADA"/>
      </a:lt2>
      <a:accent1>
        <a:srgbClr val="540A51"/>
      </a:accent1>
      <a:accent2>
        <a:srgbClr val="F9606C"/>
      </a:accent2>
      <a:accent3>
        <a:srgbClr val="4FA0CA"/>
      </a:accent3>
      <a:accent4>
        <a:srgbClr val="FFD500"/>
      </a:accent4>
      <a:accent5>
        <a:srgbClr val="86888A"/>
      </a:accent5>
      <a:accent6>
        <a:srgbClr val="DADADA"/>
      </a:accent6>
      <a:hlink>
        <a:srgbClr val="F9606C"/>
      </a:hlink>
      <a:folHlink>
        <a:srgbClr val="540A5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ZK Presentatie - Algemeen">
  <a:themeElements>
    <a:clrScheme name="Rijks Hemelblauw 1">
      <a:dk1>
        <a:srgbClr val="000000"/>
      </a:dk1>
      <a:lt1>
        <a:srgbClr val="FFFFFF"/>
      </a:lt1>
      <a:dk2>
        <a:srgbClr val="017BC6"/>
      </a:dk2>
      <a:lt2>
        <a:srgbClr val="D9EBF6"/>
      </a:lt2>
      <a:accent1>
        <a:srgbClr val="42145F"/>
      </a:accent1>
      <a:accent2>
        <a:srgbClr val="38870D"/>
      </a:accent2>
      <a:accent3>
        <a:srgbClr val="00689A"/>
      </a:accent3>
      <a:accent4>
        <a:srgbClr val="F9E11E"/>
      </a:accent4>
      <a:accent5>
        <a:srgbClr val="275837"/>
      </a:accent5>
      <a:accent6>
        <a:srgbClr val="94700A"/>
      </a:accent6>
      <a:hlink>
        <a:srgbClr val="017BC6"/>
      </a:hlink>
      <a:folHlink>
        <a:srgbClr val="B2D6EE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hemelblauw.pptx" id="{7FB62FE5-63A5-0242-9020-04D4DE2F39C9}" vid="{BF0BFBFE-69C9-D04B-A106-BCFBAB731341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670</Words>
  <Application>Microsoft Office PowerPoint</Application>
  <PresentationFormat>Breedbeeld</PresentationFormat>
  <Paragraphs>125</Paragraphs>
  <Slides>16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16</vt:i4>
      </vt:variant>
    </vt:vector>
  </HeadingPairs>
  <TitlesOfParts>
    <vt:vector size="24" baseType="lpstr">
      <vt:lpstr>Aptos</vt:lpstr>
      <vt:lpstr>Aptos Light</vt:lpstr>
      <vt:lpstr>Arial</vt:lpstr>
      <vt:lpstr>Calibri</vt:lpstr>
      <vt:lpstr>Verdana</vt:lpstr>
      <vt:lpstr>Wingdings</vt:lpstr>
      <vt:lpstr>PRESENTATIE</vt:lpstr>
      <vt:lpstr>BZK Presentatie - Algemeen</vt:lpstr>
      <vt:lpstr>ZO! Ga je om met de antimisbruikbepaling  Sarah Vlootman Ministerie van BZK</vt:lpstr>
      <vt:lpstr>Handreiking  ZO! Ga je om met de antimisbruikbepaling</vt:lpstr>
      <vt:lpstr>PowerPoint-presentatie</vt:lpstr>
      <vt:lpstr>Even voorstellen</vt:lpstr>
      <vt:lpstr>Maatschappelijke doel van de opgave</vt:lpstr>
      <vt:lpstr>PowerPoint-presentatie</vt:lpstr>
      <vt:lpstr>Handreiking antimisbruikbepaling</vt:lpstr>
      <vt:lpstr>Totstandkoming handreiking</vt:lpstr>
      <vt:lpstr>Wanneer is sprake van misbruik of oneigenlijk gebruik van de Woo?</vt:lpstr>
      <vt:lpstr>Casus</vt:lpstr>
      <vt:lpstr>Pas op de plaats en bouwstenen voor de toepassing</vt:lpstr>
      <vt:lpstr>Actualiteit</vt:lpstr>
      <vt:lpstr>Kennismaking</vt:lpstr>
      <vt:lpstr>Stelling</vt:lpstr>
      <vt:lpstr>Uitwisseling</vt:lpstr>
      <vt:lpstr>Dankjulliewel!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Fliert, Linda van de</dc:creator>
  <cp:lastModifiedBy>Vink, Eunice</cp:lastModifiedBy>
  <cp:revision>6</cp:revision>
  <dcterms:created xsi:type="dcterms:W3CDTF">2026-09-16T06:31:56Z</dcterms:created>
  <dcterms:modified xsi:type="dcterms:W3CDTF">2026-09-24T13:57:01Z</dcterms:modified>
</cp:coreProperties>
</file>