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 id="2147483648" r:id="rId5"/>
    <p:sldMasterId id="2147483683" r:id="rId6"/>
  </p:sldMasterIdLst>
  <p:notesMasterIdLst>
    <p:notesMasterId r:id="rId23"/>
  </p:notesMasterIdLst>
  <p:sldIdLst>
    <p:sldId id="382" r:id="rId7"/>
    <p:sldId id="435" r:id="rId8"/>
    <p:sldId id="434" r:id="rId9"/>
    <p:sldId id="442" r:id="rId10"/>
    <p:sldId id="436" r:id="rId11"/>
    <p:sldId id="451" r:id="rId12"/>
    <p:sldId id="449" r:id="rId13"/>
    <p:sldId id="452" r:id="rId14"/>
    <p:sldId id="446" r:id="rId15"/>
    <p:sldId id="440" r:id="rId16"/>
    <p:sldId id="443" r:id="rId17"/>
    <p:sldId id="438" r:id="rId18"/>
    <p:sldId id="439" r:id="rId19"/>
    <p:sldId id="444" r:id="rId20"/>
    <p:sldId id="447" r:id="rId21"/>
    <p:sldId id="448" r:id="rId22"/>
  </p:sldIdLst>
  <p:sldSz cx="12192000" cy="6858000"/>
  <p:notesSz cx="14376400" cy="9944100"/>
  <p:defaultTextStyle>
    <a:defPPr>
      <a:defRPr lang="nl-NL"/>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110">
          <p15:clr>
            <a:srgbClr val="A4A3A4"/>
          </p15:clr>
        </p15:guide>
        <p15:guide id="2" orient="horz" pos="3861">
          <p15:clr>
            <a:srgbClr val="A4A3A4"/>
          </p15:clr>
        </p15:guide>
        <p15:guide id="3" orient="horz" pos="2024">
          <p15:clr>
            <a:srgbClr val="A4A3A4"/>
          </p15:clr>
        </p15:guide>
        <p15:guide id="4" orient="horz" pos="550">
          <p15:clr>
            <a:srgbClr val="A4A3A4"/>
          </p15:clr>
        </p15:guide>
        <p15:guide id="5" pos="1005">
          <p15:clr>
            <a:srgbClr val="A4A3A4"/>
          </p15:clr>
        </p15:guide>
        <p15:guide id="6" pos="7537">
          <p15:clr>
            <a:srgbClr val="A4A3A4"/>
          </p15:clr>
        </p15:guide>
        <p15:guide id="7" pos="6425">
          <p15:clr>
            <a:srgbClr val="A4A3A4"/>
          </p15:clr>
        </p15:guide>
        <p15:guide id="8" pos="6267">
          <p15:clr>
            <a:srgbClr val="A4A3A4"/>
          </p15:clr>
        </p15:guide>
        <p15:guide id="9" pos="4044">
          <p15:clr>
            <a:srgbClr val="A4A3A4"/>
          </p15:clr>
        </p15:guide>
        <p15:guide id="10"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22A1E12-0908-0105-C6A1-D865AF8629C4}" name="Meerdink, Violet" initials="VM" userId="S::Violet.Meerdink@nationaalarchief.nl::975e4fba-bdb2-4a33-b6b2-457b8466ef3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Boeijinga, Corinne" initials="BC"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CD4"/>
    <a:srgbClr val="007BC7"/>
    <a:srgbClr val="1E4266"/>
    <a:srgbClr val="009FE3"/>
    <a:srgbClr val="D52B1E"/>
    <a:srgbClr val="154273"/>
    <a:srgbClr val="008645"/>
    <a:srgbClr val="E4050C"/>
    <a:srgbClr val="FF2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91" autoAdjust="0"/>
    <p:restoredTop sz="74362" autoAdjust="0"/>
  </p:normalViewPr>
  <p:slideViewPr>
    <p:cSldViewPr snapToGrid="0" snapToObjects="1">
      <p:cViewPr varScale="1">
        <p:scale>
          <a:sx n="55" d="100"/>
          <a:sy n="55" d="100"/>
        </p:scale>
        <p:origin x="1452" y="36"/>
      </p:cViewPr>
      <p:guideLst>
        <p:guide orient="horz" pos="4110"/>
        <p:guide orient="horz" pos="3861"/>
        <p:guide orient="horz" pos="2024"/>
        <p:guide orient="horz" pos="550"/>
        <p:guide pos="1005"/>
        <p:guide pos="7537"/>
        <p:guide pos="6425"/>
        <p:guide pos="6267"/>
        <p:guide pos="4044"/>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5" d="100"/>
          <a:sy n="75" d="100"/>
        </p:scale>
        <p:origin x="1440" y="4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F3BFE107-3D43-4D7B-B794-3929FAA5FF5E}"/>
              </a:ext>
            </a:extLst>
          </p:cNvPr>
          <p:cNvSpPr>
            <a:spLocks noGrp="1"/>
          </p:cNvSpPr>
          <p:nvPr>
            <p:ph type="hdr" sz="quarter"/>
          </p:nvPr>
        </p:nvSpPr>
        <p:spPr>
          <a:xfrm>
            <a:off x="2" y="1"/>
            <a:ext cx="6229773" cy="498933"/>
          </a:xfrm>
          <a:prstGeom prst="rect">
            <a:avLst/>
          </a:prstGeom>
        </p:spPr>
        <p:txBody>
          <a:bodyPr vert="horz" lIns="132762" tIns="66381" rIns="132762" bIns="66381" rtlCol="0"/>
          <a:lstStyle>
            <a:lvl1pPr algn="l" eaLnBrk="1" fontAlgn="auto" hangingPunct="1">
              <a:spcBef>
                <a:spcPts val="0"/>
              </a:spcBef>
              <a:spcAft>
                <a:spcPts val="0"/>
              </a:spcAft>
              <a:defRPr sz="1700">
                <a:latin typeface="+mn-lt"/>
                <a:cs typeface="+mn-cs"/>
              </a:defRPr>
            </a:lvl1pPr>
          </a:lstStyle>
          <a:p>
            <a:pPr>
              <a:defRPr/>
            </a:pPr>
            <a:endParaRPr lang="en-GB"/>
          </a:p>
        </p:txBody>
      </p:sp>
      <p:sp>
        <p:nvSpPr>
          <p:cNvPr id="3" name="Tijdelijke aanduiding voor datum 2">
            <a:extLst>
              <a:ext uri="{FF2B5EF4-FFF2-40B4-BE49-F238E27FC236}">
                <a16:creationId xmlns:a16="http://schemas.microsoft.com/office/drawing/2014/main" id="{3E30C226-36F8-4EA1-AB3A-EEE12556C263}"/>
              </a:ext>
            </a:extLst>
          </p:cNvPr>
          <p:cNvSpPr>
            <a:spLocks noGrp="1"/>
          </p:cNvSpPr>
          <p:nvPr>
            <p:ph type="dt" idx="1"/>
          </p:nvPr>
        </p:nvSpPr>
        <p:spPr>
          <a:xfrm>
            <a:off x="8143300" y="1"/>
            <a:ext cx="6229773" cy="498933"/>
          </a:xfrm>
          <a:prstGeom prst="rect">
            <a:avLst/>
          </a:prstGeom>
        </p:spPr>
        <p:txBody>
          <a:bodyPr vert="horz" lIns="132762" tIns="66381" rIns="132762" bIns="66381" rtlCol="0"/>
          <a:lstStyle>
            <a:lvl1pPr algn="r" eaLnBrk="1" fontAlgn="auto" hangingPunct="1">
              <a:spcBef>
                <a:spcPts val="0"/>
              </a:spcBef>
              <a:spcAft>
                <a:spcPts val="0"/>
              </a:spcAft>
              <a:defRPr sz="1700">
                <a:latin typeface="+mn-lt"/>
                <a:cs typeface="+mn-cs"/>
              </a:defRPr>
            </a:lvl1pPr>
          </a:lstStyle>
          <a:p>
            <a:pPr>
              <a:defRPr/>
            </a:pPr>
            <a:fld id="{35A01A16-BE06-4B23-B8AD-3872F665226C}" type="datetimeFigureOut">
              <a:rPr lang="en-GB"/>
              <a:pPr>
                <a:defRPr/>
              </a:pPr>
              <a:t>11/05/2026</a:t>
            </a:fld>
            <a:endParaRPr lang="en-GB"/>
          </a:p>
        </p:txBody>
      </p:sp>
      <p:sp>
        <p:nvSpPr>
          <p:cNvPr id="4" name="Tijdelijke aanduiding voor dia-afbeelding 3">
            <a:extLst>
              <a:ext uri="{FF2B5EF4-FFF2-40B4-BE49-F238E27FC236}">
                <a16:creationId xmlns:a16="http://schemas.microsoft.com/office/drawing/2014/main" id="{14A989D7-0196-4F95-A59B-74AEFE477F73}"/>
              </a:ext>
            </a:extLst>
          </p:cNvPr>
          <p:cNvSpPr>
            <a:spLocks noGrp="1" noRot="1" noChangeAspect="1"/>
          </p:cNvSpPr>
          <p:nvPr>
            <p:ph type="sldImg" idx="2"/>
          </p:nvPr>
        </p:nvSpPr>
        <p:spPr>
          <a:xfrm>
            <a:off x="4205288" y="1243013"/>
            <a:ext cx="5965825" cy="3355975"/>
          </a:xfrm>
          <a:prstGeom prst="rect">
            <a:avLst/>
          </a:prstGeom>
          <a:noFill/>
          <a:ln w="12700">
            <a:solidFill>
              <a:prstClr val="black"/>
            </a:solidFill>
          </a:ln>
        </p:spPr>
        <p:txBody>
          <a:bodyPr vert="horz" lIns="132762" tIns="66381" rIns="132762" bIns="66381" rtlCol="0" anchor="ctr"/>
          <a:lstStyle/>
          <a:p>
            <a:pPr lvl="0"/>
            <a:endParaRPr lang="en-GB" noProof="0"/>
          </a:p>
        </p:txBody>
      </p:sp>
      <p:sp>
        <p:nvSpPr>
          <p:cNvPr id="5" name="Tijdelijke aanduiding voor notities 4">
            <a:extLst>
              <a:ext uri="{FF2B5EF4-FFF2-40B4-BE49-F238E27FC236}">
                <a16:creationId xmlns:a16="http://schemas.microsoft.com/office/drawing/2014/main" id="{996DC54C-2E72-4438-BAC4-8F022B4E0D0E}"/>
              </a:ext>
            </a:extLst>
          </p:cNvPr>
          <p:cNvSpPr>
            <a:spLocks noGrp="1"/>
          </p:cNvSpPr>
          <p:nvPr>
            <p:ph type="body" sz="quarter" idx="3"/>
          </p:nvPr>
        </p:nvSpPr>
        <p:spPr>
          <a:xfrm>
            <a:off x="1437642" y="4785598"/>
            <a:ext cx="11501119" cy="3915489"/>
          </a:xfrm>
          <a:prstGeom prst="rect">
            <a:avLst/>
          </a:prstGeom>
        </p:spPr>
        <p:txBody>
          <a:bodyPr vert="horz" lIns="132762" tIns="66381" rIns="132762" bIns="66381" rtlCol="0"/>
          <a:lstStyle/>
          <a:p>
            <a:pPr lvl="0"/>
            <a:r>
              <a:rPr lang="nl-NL" noProof="0"/>
              <a:t>Klikken om de tekststijl van het model te bewerken</a:t>
            </a:r>
          </a:p>
          <a:p>
            <a:pPr lvl="1"/>
            <a:r>
              <a:rPr lang="nl-NL" noProof="0"/>
              <a:t>Tweede niveau</a:t>
            </a:r>
          </a:p>
          <a:p>
            <a:pPr lvl="2"/>
            <a:r>
              <a:rPr lang="nl-NL" noProof="0"/>
              <a:t>Derde niveau</a:t>
            </a:r>
          </a:p>
          <a:p>
            <a:pPr lvl="3"/>
            <a:r>
              <a:rPr lang="nl-NL" noProof="0"/>
              <a:t>Vierde niveau</a:t>
            </a:r>
          </a:p>
          <a:p>
            <a:pPr lvl="4"/>
            <a:r>
              <a:rPr lang="nl-NL" noProof="0"/>
              <a:t>Vijfde niveau</a:t>
            </a:r>
            <a:endParaRPr lang="en-GB" noProof="0"/>
          </a:p>
        </p:txBody>
      </p:sp>
      <p:sp>
        <p:nvSpPr>
          <p:cNvPr id="6" name="Tijdelijke aanduiding voor voettekst 5">
            <a:extLst>
              <a:ext uri="{FF2B5EF4-FFF2-40B4-BE49-F238E27FC236}">
                <a16:creationId xmlns:a16="http://schemas.microsoft.com/office/drawing/2014/main" id="{3350DA34-E475-4BDD-9BFE-F9BDD6AD63A7}"/>
              </a:ext>
            </a:extLst>
          </p:cNvPr>
          <p:cNvSpPr>
            <a:spLocks noGrp="1"/>
          </p:cNvSpPr>
          <p:nvPr>
            <p:ph type="ftr" sz="quarter" idx="4"/>
          </p:nvPr>
        </p:nvSpPr>
        <p:spPr>
          <a:xfrm>
            <a:off x="2" y="9445170"/>
            <a:ext cx="6229773" cy="498931"/>
          </a:xfrm>
          <a:prstGeom prst="rect">
            <a:avLst/>
          </a:prstGeom>
        </p:spPr>
        <p:txBody>
          <a:bodyPr vert="horz" lIns="132762" tIns="66381" rIns="132762" bIns="66381" rtlCol="0" anchor="b"/>
          <a:lstStyle>
            <a:lvl1pPr algn="l" eaLnBrk="1" fontAlgn="auto" hangingPunct="1">
              <a:spcBef>
                <a:spcPts val="0"/>
              </a:spcBef>
              <a:spcAft>
                <a:spcPts val="0"/>
              </a:spcAft>
              <a:defRPr sz="1700">
                <a:latin typeface="+mn-lt"/>
                <a:cs typeface="+mn-cs"/>
              </a:defRPr>
            </a:lvl1pPr>
          </a:lstStyle>
          <a:p>
            <a:pPr>
              <a:defRPr/>
            </a:pPr>
            <a:endParaRPr lang="en-GB"/>
          </a:p>
        </p:txBody>
      </p:sp>
      <p:sp>
        <p:nvSpPr>
          <p:cNvPr id="7" name="Tijdelijke aanduiding voor dianummer 6">
            <a:extLst>
              <a:ext uri="{FF2B5EF4-FFF2-40B4-BE49-F238E27FC236}">
                <a16:creationId xmlns:a16="http://schemas.microsoft.com/office/drawing/2014/main" id="{2F436564-4AA4-4C9A-B071-8B4FDDC6EB46}"/>
              </a:ext>
            </a:extLst>
          </p:cNvPr>
          <p:cNvSpPr>
            <a:spLocks noGrp="1"/>
          </p:cNvSpPr>
          <p:nvPr>
            <p:ph type="sldNum" sz="quarter" idx="5"/>
          </p:nvPr>
        </p:nvSpPr>
        <p:spPr>
          <a:xfrm>
            <a:off x="8143300" y="9445170"/>
            <a:ext cx="6229773" cy="498931"/>
          </a:xfrm>
          <a:prstGeom prst="rect">
            <a:avLst/>
          </a:prstGeom>
        </p:spPr>
        <p:txBody>
          <a:bodyPr vert="horz" wrap="square" lIns="132762" tIns="66381" rIns="132762" bIns="66381" numCol="1" anchor="b" anchorCtr="0" compatLnSpc="1">
            <a:prstTxWarp prst="textNoShape">
              <a:avLst/>
            </a:prstTxWarp>
          </a:bodyPr>
          <a:lstStyle>
            <a:lvl1pPr algn="r" eaLnBrk="1" hangingPunct="1">
              <a:defRPr sz="1700"/>
            </a:lvl1pPr>
          </a:lstStyle>
          <a:p>
            <a:pPr>
              <a:defRPr/>
            </a:pPr>
            <a:fld id="{1407783F-5CBA-44D8-B54B-53C3EDB488AD}" type="slidenum">
              <a:rPr lang="en-GB" altLang="nl-NL"/>
              <a:pPr>
                <a:defRPr/>
              </a:pPr>
              <a:t>‹nr.›</a:t>
            </a:fld>
            <a:endParaRPr lang="en-GB" altLang="nl-NL"/>
          </a:p>
        </p:txBody>
      </p:sp>
    </p:spTree>
    <p:extLst>
      <p:ext uri="{BB962C8B-B14F-4D97-AF65-F5344CB8AC3E}">
        <p14:creationId xmlns:p14="http://schemas.microsoft.com/office/powerpoint/2010/main" val="29153244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FD2D1E85-A460-422A-B73D-4900A60B6B04}" type="slidenum">
              <a:rPr lang="en-GB" altLang="nl-NL" smtClean="0"/>
              <a:pPr>
                <a:defRPr/>
              </a:pPr>
              <a:t>1</a:t>
            </a:fld>
            <a:endParaRPr lang="en-GB" altLang="nl-NL"/>
          </a:p>
        </p:txBody>
      </p:sp>
    </p:spTree>
    <p:extLst>
      <p:ext uri="{BB962C8B-B14F-4D97-AF65-F5344CB8AC3E}">
        <p14:creationId xmlns:p14="http://schemas.microsoft.com/office/powerpoint/2010/main" val="152206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1407783F-5CBA-44D8-B54B-53C3EDB488AD}" type="slidenum">
              <a:rPr lang="en-GB" altLang="nl-NL" smtClean="0"/>
              <a:pPr>
                <a:defRPr/>
              </a:pPr>
              <a:t>2</a:t>
            </a:fld>
            <a:endParaRPr lang="en-GB" altLang="nl-NL"/>
          </a:p>
        </p:txBody>
      </p:sp>
    </p:spTree>
    <p:extLst>
      <p:ext uri="{BB962C8B-B14F-4D97-AF65-F5344CB8AC3E}">
        <p14:creationId xmlns:p14="http://schemas.microsoft.com/office/powerpoint/2010/main" val="1562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1407783F-5CBA-44D8-B54B-53C3EDB488AD}" type="slidenum">
              <a:rPr lang="en-GB" altLang="nl-NL" smtClean="0"/>
              <a:pPr>
                <a:defRPr/>
              </a:pPr>
              <a:t>5</a:t>
            </a:fld>
            <a:endParaRPr lang="en-GB" altLang="nl-NL"/>
          </a:p>
        </p:txBody>
      </p:sp>
    </p:spTree>
    <p:extLst>
      <p:ext uri="{BB962C8B-B14F-4D97-AF65-F5344CB8AC3E}">
        <p14:creationId xmlns:p14="http://schemas.microsoft.com/office/powerpoint/2010/main" val="28738004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t>
            </a:r>
          </a:p>
        </p:txBody>
      </p:sp>
      <p:sp>
        <p:nvSpPr>
          <p:cNvPr id="4" name="Tijdelijke aanduiding voor dianummer 3"/>
          <p:cNvSpPr>
            <a:spLocks noGrp="1"/>
          </p:cNvSpPr>
          <p:nvPr>
            <p:ph type="sldNum" sz="quarter" idx="5"/>
          </p:nvPr>
        </p:nvSpPr>
        <p:spPr/>
        <p:txBody>
          <a:bodyPr/>
          <a:lstStyle/>
          <a:p>
            <a:pPr>
              <a:defRPr/>
            </a:pPr>
            <a:fld id="{1407783F-5CBA-44D8-B54B-53C3EDB488AD}" type="slidenum">
              <a:rPr lang="en-GB" altLang="nl-NL" smtClean="0"/>
              <a:pPr>
                <a:defRPr/>
              </a:pPr>
              <a:t>7</a:t>
            </a:fld>
            <a:endParaRPr lang="en-GB" altLang="nl-NL"/>
          </a:p>
        </p:txBody>
      </p:sp>
    </p:spTree>
    <p:extLst>
      <p:ext uri="{BB962C8B-B14F-4D97-AF65-F5344CB8AC3E}">
        <p14:creationId xmlns:p14="http://schemas.microsoft.com/office/powerpoint/2010/main" val="2990086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1407783F-5CBA-44D8-B54B-53C3EDB488AD}" type="slidenum">
              <a:rPr lang="en-GB" altLang="nl-NL" smtClean="0"/>
              <a:pPr>
                <a:defRPr/>
              </a:pPr>
              <a:t>8</a:t>
            </a:fld>
            <a:endParaRPr lang="en-GB" altLang="nl-NL"/>
          </a:p>
        </p:txBody>
      </p:sp>
    </p:spTree>
    <p:extLst>
      <p:ext uri="{BB962C8B-B14F-4D97-AF65-F5344CB8AC3E}">
        <p14:creationId xmlns:p14="http://schemas.microsoft.com/office/powerpoint/2010/main" val="2894569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Handreiking is een advies</a:t>
            </a:r>
          </a:p>
        </p:txBody>
      </p:sp>
      <p:sp>
        <p:nvSpPr>
          <p:cNvPr id="4" name="Tijdelijke aanduiding voor dianummer 3"/>
          <p:cNvSpPr>
            <a:spLocks noGrp="1"/>
          </p:cNvSpPr>
          <p:nvPr>
            <p:ph type="sldNum" sz="quarter" idx="5"/>
          </p:nvPr>
        </p:nvSpPr>
        <p:spPr/>
        <p:txBody>
          <a:bodyPr/>
          <a:lstStyle/>
          <a:p>
            <a:pPr>
              <a:defRPr/>
            </a:pPr>
            <a:fld id="{1407783F-5CBA-44D8-B54B-53C3EDB488AD}" type="slidenum">
              <a:rPr lang="en-GB" altLang="nl-NL" smtClean="0"/>
              <a:pPr>
                <a:defRPr/>
              </a:pPr>
              <a:t>9</a:t>
            </a:fld>
            <a:endParaRPr lang="en-GB" altLang="nl-NL"/>
          </a:p>
        </p:txBody>
      </p:sp>
    </p:spTree>
    <p:extLst>
      <p:ext uri="{BB962C8B-B14F-4D97-AF65-F5344CB8AC3E}">
        <p14:creationId xmlns:p14="http://schemas.microsoft.com/office/powerpoint/2010/main" val="8478818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5 tot 6 keer bij elkaar als redactieraad</a:t>
            </a:r>
          </a:p>
          <a:p>
            <a:r>
              <a:rPr lang="nl-NL" dirty="0"/>
              <a:t>Tussentijds met afgeronde modules naar de SRNA voor accordering, en publicatie</a:t>
            </a:r>
          </a:p>
          <a:p>
            <a:endParaRPr lang="nl-NL" dirty="0"/>
          </a:p>
          <a:p>
            <a:r>
              <a:rPr lang="nl-NL" dirty="0"/>
              <a:t>Q1 jan-feb-mrt</a:t>
            </a:r>
          </a:p>
          <a:p>
            <a:r>
              <a:rPr lang="nl-NL" dirty="0"/>
              <a:t>Q2 apr-mei-jun</a:t>
            </a:r>
          </a:p>
          <a:p>
            <a:r>
              <a:rPr lang="nl-NL" dirty="0"/>
              <a:t>Q3 jul-aug-sep</a:t>
            </a:r>
          </a:p>
          <a:p>
            <a:r>
              <a:rPr lang="nl-NL" dirty="0"/>
              <a:t>Q4 okt-nov-dec</a:t>
            </a:r>
          </a:p>
          <a:p>
            <a:endParaRPr lang="nl-NL" dirty="0"/>
          </a:p>
        </p:txBody>
      </p:sp>
      <p:sp>
        <p:nvSpPr>
          <p:cNvPr id="4" name="Tijdelijke aanduiding voor dianummer 3"/>
          <p:cNvSpPr>
            <a:spLocks noGrp="1"/>
          </p:cNvSpPr>
          <p:nvPr>
            <p:ph type="sldNum" sz="quarter" idx="5"/>
          </p:nvPr>
        </p:nvSpPr>
        <p:spPr/>
        <p:txBody>
          <a:bodyPr/>
          <a:lstStyle/>
          <a:p>
            <a:pPr>
              <a:defRPr/>
            </a:pPr>
            <a:fld id="{1407783F-5CBA-44D8-B54B-53C3EDB488AD}" type="slidenum">
              <a:rPr lang="en-GB" altLang="nl-NL" smtClean="0"/>
              <a:pPr>
                <a:defRPr/>
              </a:pPr>
              <a:t>13</a:t>
            </a:fld>
            <a:endParaRPr lang="en-GB" altLang="nl-NL"/>
          </a:p>
        </p:txBody>
      </p:sp>
    </p:spTree>
    <p:extLst>
      <p:ext uri="{BB962C8B-B14F-4D97-AF65-F5344CB8AC3E}">
        <p14:creationId xmlns:p14="http://schemas.microsoft.com/office/powerpoint/2010/main" val="8302083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1407783F-5CBA-44D8-B54B-53C3EDB488AD}" type="slidenum">
              <a:rPr lang="en-GB" altLang="nl-NL" smtClean="0"/>
              <a:pPr>
                <a:defRPr/>
              </a:pPr>
              <a:t>14</a:t>
            </a:fld>
            <a:endParaRPr lang="en-GB" altLang="nl-NL"/>
          </a:p>
        </p:txBody>
      </p:sp>
    </p:spTree>
    <p:extLst>
      <p:ext uri="{BB962C8B-B14F-4D97-AF65-F5344CB8AC3E}">
        <p14:creationId xmlns:p14="http://schemas.microsoft.com/office/powerpoint/2010/main" val="3907237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1407783F-5CBA-44D8-B54B-53C3EDB488AD}" type="slidenum">
              <a:rPr lang="en-GB" altLang="nl-NL" smtClean="0"/>
              <a:pPr>
                <a:defRPr/>
              </a:pPr>
              <a:t>15</a:t>
            </a:fld>
            <a:endParaRPr lang="en-GB" altLang="nl-NL"/>
          </a:p>
        </p:txBody>
      </p:sp>
    </p:spTree>
    <p:extLst>
      <p:ext uri="{BB962C8B-B14F-4D97-AF65-F5344CB8AC3E}">
        <p14:creationId xmlns:p14="http://schemas.microsoft.com/office/powerpoint/2010/main" val="3956204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3.xml"/><Relationship Id="rId4" Type="http://schemas.openxmlformats.org/officeDocument/2006/relationships/image" Target="../media/image10.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 Wit logo">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09BA552C-D098-4E19-A065-FD4D80D182A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84000" y="5086800"/>
            <a:ext cx="92448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3" name="Ondertitel 2"/>
          <p:cNvSpPr>
            <a:spLocks noGrp="1"/>
          </p:cNvSpPr>
          <p:nvPr>
            <p:ph type="subTitle" idx="1"/>
          </p:nvPr>
        </p:nvSpPr>
        <p:spPr>
          <a:xfrm>
            <a:off x="684000" y="6030000"/>
            <a:ext cx="8740800" cy="370800"/>
          </a:xfrm>
        </p:spPr>
        <p:txBody>
          <a:bodyPr lIns="0" tIns="0" rIns="0" b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GB" dirty="0"/>
          </a:p>
        </p:txBody>
      </p:sp>
      <p:sp>
        <p:nvSpPr>
          <p:cNvPr id="5" name="Tijdelijke aanduiding voor datum 3">
            <a:extLst>
              <a:ext uri="{FF2B5EF4-FFF2-40B4-BE49-F238E27FC236}">
                <a16:creationId xmlns:a16="http://schemas.microsoft.com/office/drawing/2014/main" id="{17F0B13B-8A0F-43F9-8256-9AB0B54B83DD}"/>
              </a:ext>
            </a:extLst>
          </p:cNvPr>
          <p:cNvSpPr>
            <a:spLocks noGrp="1"/>
          </p:cNvSpPr>
          <p:nvPr>
            <p:ph type="dt" sz="half" idx="10"/>
          </p:nvPr>
        </p:nvSpPr>
        <p:spPr/>
        <p:txBody>
          <a:bodyPr/>
          <a:lstStyle>
            <a:lvl1pPr>
              <a:defRPr/>
            </a:lvl1pPr>
          </a:lstStyle>
          <a:p>
            <a:pPr>
              <a:defRPr/>
            </a:pPr>
            <a:fld id="{ADAC7E82-3029-4BA1-9C08-8BF198A27593}" type="datetimeFigureOut">
              <a:rPr lang="en-GB"/>
              <a:pPr>
                <a:defRPr/>
              </a:pPr>
              <a:t>11/05/2026</a:t>
            </a:fld>
            <a:endParaRPr lang="en-GB"/>
          </a:p>
        </p:txBody>
      </p:sp>
      <p:sp>
        <p:nvSpPr>
          <p:cNvPr id="6" name="Tijdelijke aanduiding voor voettekst 4">
            <a:extLst>
              <a:ext uri="{FF2B5EF4-FFF2-40B4-BE49-F238E27FC236}">
                <a16:creationId xmlns:a16="http://schemas.microsoft.com/office/drawing/2014/main" id="{5072B9C2-C2EF-4D49-9AE6-8E3E4480A388}"/>
              </a:ext>
            </a:extLst>
          </p:cNvPr>
          <p:cNvSpPr>
            <a:spLocks noGrp="1"/>
          </p:cNvSpPr>
          <p:nvPr>
            <p:ph type="ftr" sz="quarter" idx="11"/>
          </p:nvPr>
        </p:nvSpPr>
        <p:spPr/>
        <p:txBody>
          <a:bodyPr/>
          <a:lstStyle>
            <a:lvl1pPr>
              <a:defRPr/>
            </a:lvl1pPr>
          </a:lstStyle>
          <a:p>
            <a:pPr>
              <a:defRPr/>
            </a:pPr>
            <a:endParaRPr lang="en-GB"/>
          </a:p>
        </p:txBody>
      </p:sp>
      <p:sp>
        <p:nvSpPr>
          <p:cNvPr id="7" name="Tijdelijke aanduiding voor dianummer 5">
            <a:extLst>
              <a:ext uri="{FF2B5EF4-FFF2-40B4-BE49-F238E27FC236}">
                <a16:creationId xmlns:a16="http://schemas.microsoft.com/office/drawing/2014/main" id="{3E4D22DD-E4F1-48D4-946C-BC1036397D2A}"/>
              </a:ext>
            </a:extLst>
          </p:cNvPr>
          <p:cNvSpPr>
            <a:spLocks noGrp="1"/>
          </p:cNvSpPr>
          <p:nvPr>
            <p:ph type="sldNum" sz="quarter" idx="12"/>
          </p:nvPr>
        </p:nvSpPr>
        <p:spPr/>
        <p:txBody>
          <a:bodyPr/>
          <a:lstStyle>
            <a:lvl1pPr>
              <a:defRPr/>
            </a:lvl1pPr>
          </a:lstStyle>
          <a:p>
            <a:pPr>
              <a:defRPr/>
            </a:pPr>
            <a:fld id="{E470B470-50F2-4C84-9791-7191FFEE41C2}" type="slidenum">
              <a:rPr lang="en-GB" altLang="nl-NL"/>
              <a:pPr>
                <a:defRPr/>
              </a:pPr>
              <a:t>‹nr.›</a:t>
            </a:fld>
            <a:endParaRPr lang="en-GB" altLang="nl-NL"/>
          </a:p>
        </p:txBody>
      </p:sp>
    </p:spTree>
    <p:extLst>
      <p:ext uri="{BB962C8B-B14F-4D97-AF65-F5344CB8AC3E}">
        <p14:creationId xmlns:p14="http://schemas.microsoft.com/office/powerpoint/2010/main" val="84278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el Blauw-Wit logo">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16AAC29E-5D90-415A-8718-926F8F34C41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588"/>
            <a:ext cx="12192000"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7">
            <a:extLst>
              <a:ext uri="{FF2B5EF4-FFF2-40B4-BE49-F238E27FC236}">
                <a16:creationId xmlns:a16="http://schemas.microsoft.com/office/drawing/2014/main" id="{AF1826DC-1310-408A-BFAF-9670FFDA120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84000" y="5086800"/>
            <a:ext cx="92448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3" name="Ondertitel 2"/>
          <p:cNvSpPr>
            <a:spLocks noGrp="1"/>
          </p:cNvSpPr>
          <p:nvPr>
            <p:ph type="subTitle" idx="1"/>
          </p:nvPr>
        </p:nvSpPr>
        <p:spPr>
          <a:xfrm>
            <a:off x="683999" y="6030000"/>
            <a:ext cx="8740800" cy="370800"/>
          </a:xfrm>
        </p:spPr>
        <p:txBody>
          <a:bodyPr lIns="0" tIns="0" rIns="0" b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endParaRPr lang="en-GB" dirty="0"/>
          </a:p>
        </p:txBody>
      </p:sp>
      <p:sp>
        <p:nvSpPr>
          <p:cNvPr id="6" name="Tijdelijke aanduiding voor datum 3">
            <a:extLst>
              <a:ext uri="{FF2B5EF4-FFF2-40B4-BE49-F238E27FC236}">
                <a16:creationId xmlns:a16="http://schemas.microsoft.com/office/drawing/2014/main" id="{1F6B661B-1CF5-434E-960B-2E0571C4D445}"/>
              </a:ext>
            </a:extLst>
          </p:cNvPr>
          <p:cNvSpPr>
            <a:spLocks noGrp="1"/>
          </p:cNvSpPr>
          <p:nvPr>
            <p:ph type="dt" sz="half" idx="10"/>
          </p:nvPr>
        </p:nvSpPr>
        <p:spPr/>
        <p:txBody>
          <a:bodyPr/>
          <a:lstStyle>
            <a:lvl1pPr>
              <a:defRPr/>
            </a:lvl1pPr>
          </a:lstStyle>
          <a:p>
            <a:pPr>
              <a:defRPr/>
            </a:pPr>
            <a:fld id="{800F7C1F-163B-431E-8E94-D6D1AC28733F}" type="datetimeFigureOut">
              <a:rPr lang="en-GB"/>
              <a:pPr>
                <a:defRPr/>
              </a:pPr>
              <a:t>11/05/2026</a:t>
            </a:fld>
            <a:endParaRPr lang="en-GB"/>
          </a:p>
        </p:txBody>
      </p:sp>
      <p:sp>
        <p:nvSpPr>
          <p:cNvPr id="7" name="Tijdelijke aanduiding voor voettekst 4">
            <a:extLst>
              <a:ext uri="{FF2B5EF4-FFF2-40B4-BE49-F238E27FC236}">
                <a16:creationId xmlns:a16="http://schemas.microsoft.com/office/drawing/2014/main" id="{8F04ABB3-9718-4E92-AD74-DEF78E5B1A0E}"/>
              </a:ext>
            </a:extLst>
          </p:cNvPr>
          <p:cNvSpPr>
            <a:spLocks noGrp="1"/>
          </p:cNvSpPr>
          <p:nvPr>
            <p:ph type="ftr" sz="quarter" idx="11"/>
          </p:nvPr>
        </p:nvSpPr>
        <p:spPr/>
        <p:txBody>
          <a:bodyPr/>
          <a:lstStyle>
            <a:lvl1pPr>
              <a:defRPr/>
            </a:lvl1pPr>
          </a:lstStyle>
          <a:p>
            <a:pPr>
              <a:defRPr/>
            </a:pPr>
            <a:endParaRPr lang="en-GB"/>
          </a:p>
        </p:txBody>
      </p:sp>
      <p:sp>
        <p:nvSpPr>
          <p:cNvPr id="8" name="Tijdelijke aanduiding voor dianummer 5">
            <a:extLst>
              <a:ext uri="{FF2B5EF4-FFF2-40B4-BE49-F238E27FC236}">
                <a16:creationId xmlns:a16="http://schemas.microsoft.com/office/drawing/2014/main" id="{E56994BA-D6C1-4B64-97E5-577032001329}"/>
              </a:ext>
            </a:extLst>
          </p:cNvPr>
          <p:cNvSpPr>
            <a:spLocks noGrp="1"/>
          </p:cNvSpPr>
          <p:nvPr>
            <p:ph type="sldNum" sz="quarter" idx="12"/>
          </p:nvPr>
        </p:nvSpPr>
        <p:spPr/>
        <p:txBody>
          <a:bodyPr/>
          <a:lstStyle>
            <a:lvl1pPr>
              <a:defRPr/>
            </a:lvl1pPr>
          </a:lstStyle>
          <a:p>
            <a:pPr>
              <a:defRPr/>
            </a:pPr>
            <a:fld id="{76F38078-6678-4CE9-8A86-C5E32EBD3926}" type="slidenum">
              <a:rPr lang="en-GB" altLang="nl-NL"/>
              <a:pPr>
                <a:defRPr/>
              </a:pPr>
              <a:t>‹nr.›</a:t>
            </a:fld>
            <a:endParaRPr lang="en-GB" altLang="nl-NL"/>
          </a:p>
        </p:txBody>
      </p:sp>
    </p:spTree>
    <p:extLst>
      <p:ext uri="{BB962C8B-B14F-4D97-AF65-F5344CB8AC3E}">
        <p14:creationId xmlns:p14="http://schemas.microsoft.com/office/powerpoint/2010/main" val="384297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el Blauw-Zwart logo">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7130CFE8-2411-4363-914E-47F883D87D9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588"/>
            <a:ext cx="12192000"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7">
            <a:extLst>
              <a:ext uri="{FF2B5EF4-FFF2-40B4-BE49-F238E27FC236}">
                <a16:creationId xmlns:a16="http://schemas.microsoft.com/office/drawing/2014/main" id="{EBB2B683-F2B3-4BC1-8394-469016AB4B3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84000" y="5086800"/>
            <a:ext cx="92448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3" name="Ondertitel 2"/>
          <p:cNvSpPr>
            <a:spLocks noGrp="1"/>
          </p:cNvSpPr>
          <p:nvPr>
            <p:ph type="subTitle" idx="1"/>
          </p:nvPr>
        </p:nvSpPr>
        <p:spPr>
          <a:xfrm>
            <a:off x="683999" y="6030000"/>
            <a:ext cx="8740800" cy="370800"/>
          </a:xfrm>
        </p:spPr>
        <p:txBody>
          <a:bodyPr lIns="0" tIns="0" rIns="0" b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endParaRPr lang="en-GB" dirty="0"/>
          </a:p>
        </p:txBody>
      </p:sp>
      <p:sp>
        <p:nvSpPr>
          <p:cNvPr id="6" name="Tijdelijke aanduiding voor datum 3">
            <a:extLst>
              <a:ext uri="{FF2B5EF4-FFF2-40B4-BE49-F238E27FC236}">
                <a16:creationId xmlns:a16="http://schemas.microsoft.com/office/drawing/2014/main" id="{49ED3CBF-E6FA-4BE9-B1AE-79FF5A969664}"/>
              </a:ext>
            </a:extLst>
          </p:cNvPr>
          <p:cNvSpPr>
            <a:spLocks noGrp="1"/>
          </p:cNvSpPr>
          <p:nvPr>
            <p:ph type="dt" sz="half" idx="10"/>
          </p:nvPr>
        </p:nvSpPr>
        <p:spPr/>
        <p:txBody>
          <a:bodyPr/>
          <a:lstStyle>
            <a:lvl1pPr>
              <a:defRPr/>
            </a:lvl1pPr>
          </a:lstStyle>
          <a:p>
            <a:pPr>
              <a:defRPr/>
            </a:pPr>
            <a:fld id="{94E74110-B6B2-41A4-88E2-A9B0151157D3}" type="datetimeFigureOut">
              <a:rPr lang="en-GB"/>
              <a:pPr>
                <a:defRPr/>
              </a:pPr>
              <a:t>11/05/2026</a:t>
            </a:fld>
            <a:endParaRPr lang="en-GB"/>
          </a:p>
        </p:txBody>
      </p:sp>
      <p:sp>
        <p:nvSpPr>
          <p:cNvPr id="7" name="Tijdelijke aanduiding voor voettekst 4">
            <a:extLst>
              <a:ext uri="{FF2B5EF4-FFF2-40B4-BE49-F238E27FC236}">
                <a16:creationId xmlns:a16="http://schemas.microsoft.com/office/drawing/2014/main" id="{27FA0089-B785-44B1-AEA5-917390F6FD28}"/>
              </a:ext>
            </a:extLst>
          </p:cNvPr>
          <p:cNvSpPr>
            <a:spLocks noGrp="1"/>
          </p:cNvSpPr>
          <p:nvPr>
            <p:ph type="ftr" sz="quarter" idx="11"/>
          </p:nvPr>
        </p:nvSpPr>
        <p:spPr/>
        <p:txBody>
          <a:bodyPr/>
          <a:lstStyle>
            <a:lvl1pPr>
              <a:defRPr/>
            </a:lvl1pPr>
          </a:lstStyle>
          <a:p>
            <a:pPr>
              <a:defRPr/>
            </a:pPr>
            <a:endParaRPr lang="en-GB"/>
          </a:p>
        </p:txBody>
      </p:sp>
      <p:sp>
        <p:nvSpPr>
          <p:cNvPr id="8" name="Tijdelijke aanduiding voor dianummer 5">
            <a:extLst>
              <a:ext uri="{FF2B5EF4-FFF2-40B4-BE49-F238E27FC236}">
                <a16:creationId xmlns:a16="http://schemas.microsoft.com/office/drawing/2014/main" id="{D0B194CB-CFBD-47EC-9F66-D6C644AC75FE}"/>
              </a:ext>
            </a:extLst>
          </p:cNvPr>
          <p:cNvSpPr>
            <a:spLocks noGrp="1"/>
          </p:cNvSpPr>
          <p:nvPr>
            <p:ph type="sldNum" sz="quarter" idx="12"/>
          </p:nvPr>
        </p:nvSpPr>
        <p:spPr/>
        <p:txBody>
          <a:bodyPr/>
          <a:lstStyle>
            <a:lvl1pPr>
              <a:defRPr/>
            </a:lvl1pPr>
          </a:lstStyle>
          <a:p>
            <a:pPr>
              <a:defRPr/>
            </a:pPr>
            <a:fld id="{F38263B9-F154-464E-9EB3-6F23BCCC8A96}" type="slidenum">
              <a:rPr lang="en-GB" altLang="nl-NL"/>
              <a:pPr>
                <a:defRPr/>
              </a:pPr>
              <a:t>‹nr.›</a:t>
            </a:fld>
            <a:endParaRPr lang="en-GB" altLang="nl-NL"/>
          </a:p>
        </p:txBody>
      </p:sp>
    </p:spTree>
    <p:extLst>
      <p:ext uri="{BB962C8B-B14F-4D97-AF65-F5344CB8AC3E}">
        <p14:creationId xmlns:p14="http://schemas.microsoft.com/office/powerpoint/2010/main" val="2791617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kolom_Links_Blauw">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92702760-E355-4C48-B029-FDD9FFCC7B85}"/>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B999463A-998A-4DCF-8F18-75ADBF83E52F}"/>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6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Afbeelding 8">
            <a:extLst>
              <a:ext uri="{FF2B5EF4-FFF2-40B4-BE49-F238E27FC236}">
                <a16:creationId xmlns:a16="http://schemas.microsoft.com/office/drawing/2014/main" id="{7DE0CA01-E104-43A4-B5EA-4D885F3B007B}"/>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hthoek 7">
            <a:extLst>
              <a:ext uri="{FF2B5EF4-FFF2-40B4-BE49-F238E27FC236}">
                <a16:creationId xmlns:a16="http://schemas.microsoft.com/office/drawing/2014/main" id="{52587A34-C8CB-442B-B7BA-57BBF7770B09}"/>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4789344" cy="3346307"/>
          </a:xfrm>
        </p:spPr>
        <p:txBody>
          <a:bodyPr>
            <a:normAutofit/>
          </a:bodyPr>
          <a:lstStyle>
            <a:lvl1pPr marL="0" indent="0">
              <a:buNone/>
              <a:defRPr sz="1500"/>
            </a:lvl1pPr>
            <a:lvl2pPr marL="0" indent="0">
              <a:buNone/>
              <a:defRPr sz="1500"/>
            </a:lvl2pPr>
            <a:lvl3pPr marL="0" indent="0">
              <a:buNone/>
              <a:defRPr sz="1500"/>
            </a:lvl3pPr>
            <a:lvl4pPr marL="0" indent="0">
              <a:buNone/>
              <a:defRPr sz="1500"/>
            </a:lvl4pPr>
            <a:lvl5pPr marL="0" indent="0">
              <a:buNone/>
              <a:defRPr sz="1500"/>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GB" dirty="0"/>
          </a:p>
        </p:txBody>
      </p:sp>
      <p:sp>
        <p:nvSpPr>
          <p:cNvPr id="9" name="Tijdelijke aanduiding voor datum 6">
            <a:extLst>
              <a:ext uri="{FF2B5EF4-FFF2-40B4-BE49-F238E27FC236}">
                <a16:creationId xmlns:a16="http://schemas.microsoft.com/office/drawing/2014/main" id="{15597447-3589-4D88-9EA2-EA8361568C37}"/>
              </a:ext>
            </a:extLst>
          </p:cNvPr>
          <p:cNvSpPr>
            <a:spLocks noGrp="1"/>
          </p:cNvSpPr>
          <p:nvPr>
            <p:ph type="dt" sz="half" idx="10"/>
          </p:nvPr>
        </p:nvSpPr>
        <p:spPr/>
        <p:txBody>
          <a:bodyPr/>
          <a:lstStyle>
            <a:lvl1pPr>
              <a:defRPr/>
            </a:lvl1pPr>
          </a:lstStyle>
          <a:p>
            <a:pPr>
              <a:defRPr/>
            </a:pPr>
            <a:fld id="{49143C02-1203-461F-9887-168745BB641D}" type="datetimeFigureOut">
              <a:rPr lang="en-GB"/>
              <a:pPr>
                <a:defRPr/>
              </a:pPr>
              <a:t>11/05/2026</a:t>
            </a:fld>
            <a:endParaRPr lang="en-GB"/>
          </a:p>
        </p:txBody>
      </p:sp>
      <p:sp>
        <p:nvSpPr>
          <p:cNvPr id="10" name="Tijdelijke aanduiding voor voettekst 7">
            <a:extLst>
              <a:ext uri="{FF2B5EF4-FFF2-40B4-BE49-F238E27FC236}">
                <a16:creationId xmlns:a16="http://schemas.microsoft.com/office/drawing/2014/main" id="{CCC311D1-2D7E-47BD-8AB5-EEB5683136EF}"/>
              </a:ext>
            </a:extLst>
          </p:cNvPr>
          <p:cNvSpPr>
            <a:spLocks noGrp="1"/>
          </p:cNvSpPr>
          <p:nvPr>
            <p:ph type="ftr" sz="quarter" idx="11"/>
          </p:nvPr>
        </p:nvSpPr>
        <p:spPr/>
        <p:txBody>
          <a:bodyPr/>
          <a:lstStyle>
            <a:lvl1pPr>
              <a:defRPr/>
            </a:lvl1pPr>
          </a:lstStyle>
          <a:p>
            <a:pPr>
              <a:defRPr/>
            </a:pPr>
            <a:endParaRPr lang="en-GB"/>
          </a:p>
        </p:txBody>
      </p:sp>
      <p:sp>
        <p:nvSpPr>
          <p:cNvPr id="11" name="Tijdelijke aanduiding voor dianummer 8">
            <a:extLst>
              <a:ext uri="{FF2B5EF4-FFF2-40B4-BE49-F238E27FC236}">
                <a16:creationId xmlns:a16="http://schemas.microsoft.com/office/drawing/2014/main" id="{06BBB206-AA70-46FC-AD45-D564D29388F3}"/>
              </a:ext>
            </a:extLst>
          </p:cNvPr>
          <p:cNvSpPr>
            <a:spLocks noGrp="1"/>
          </p:cNvSpPr>
          <p:nvPr>
            <p:ph type="sldNum" sz="quarter" idx="12"/>
          </p:nvPr>
        </p:nvSpPr>
        <p:spPr/>
        <p:txBody>
          <a:bodyPr/>
          <a:lstStyle>
            <a:lvl1pPr>
              <a:defRPr/>
            </a:lvl1pPr>
          </a:lstStyle>
          <a:p>
            <a:pPr>
              <a:defRPr/>
            </a:pPr>
            <a:fld id="{505DC9C7-57D4-4C0C-9526-97869AF79110}" type="slidenum">
              <a:rPr lang="en-GB" altLang="nl-NL"/>
              <a:pPr>
                <a:defRPr/>
              </a:pPr>
              <a:t>‹nr.›</a:t>
            </a:fld>
            <a:endParaRPr lang="en-GB" altLang="nl-NL"/>
          </a:p>
        </p:txBody>
      </p:sp>
    </p:spTree>
    <p:extLst>
      <p:ext uri="{BB962C8B-B14F-4D97-AF65-F5344CB8AC3E}">
        <p14:creationId xmlns:p14="http://schemas.microsoft.com/office/powerpoint/2010/main" val="1314996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koloms_Links_Blauw">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D96926AD-567B-4214-809D-6A937AC3BAC0}"/>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BEF71928-2D7A-46E0-A297-79FCA843B20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6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Afbeelding 8">
            <a:extLst>
              <a:ext uri="{FF2B5EF4-FFF2-40B4-BE49-F238E27FC236}">
                <a16:creationId xmlns:a16="http://schemas.microsoft.com/office/drawing/2014/main" id="{4BC13DE6-3D8F-4477-8B08-FF5D6F8A7557}"/>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hthoek 7">
            <a:extLst>
              <a:ext uri="{FF2B5EF4-FFF2-40B4-BE49-F238E27FC236}">
                <a16:creationId xmlns:a16="http://schemas.microsoft.com/office/drawing/2014/main" id="{92197B9B-20B4-4644-AEEC-54922BD9F64E}"/>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4789344" cy="3346307"/>
          </a:xfrm>
        </p:spPr>
        <p:txBody>
          <a:bodyPr>
            <a:normAutofit/>
          </a:bodyPr>
          <a:lstStyle>
            <a:lvl1pPr marL="285750" indent="-285750">
              <a:buFont typeface="Arial" panose="020B0604020202020204" pitchFamily="34" charset="0"/>
              <a:buChar char="•"/>
              <a:defRPr sz="1500"/>
            </a:lvl1pPr>
            <a:lvl2pPr marL="285750" indent="-285750">
              <a:buFont typeface="Arial" panose="020B0604020202020204" pitchFamily="34" charset="0"/>
              <a:buChar char="•"/>
              <a:defRPr sz="1500"/>
            </a:lvl2pPr>
            <a:lvl3pPr marL="285750" indent="-285750">
              <a:buFont typeface="Arial" panose="020B0604020202020204" pitchFamily="34" charset="0"/>
              <a:buChar char="•"/>
              <a:defRPr sz="1500"/>
            </a:lvl3pPr>
            <a:lvl4pPr marL="285750" indent="-285750">
              <a:buFont typeface="Arial" panose="020B0604020202020204" pitchFamily="34" charset="0"/>
              <a:buChar char="•"/>
              <a:defRPr sz="1500"/>
            </a:lvl4pPr>
            <a:lvl5pPr marL="285750" indent="-285750">
              <a:buFont typeface="Arial" panose="020B0604020202020204" pitchFamily="34" charset="0"/>
              <a:buChar char="•"/>
              <a:defRPr sz="15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9" name="Tijdelijke aanduiding voor datum 6">
            <a:extLst>
              <a:ext uri="{FF2B5EF4-FFF2-40B4-BE49-F238E27FC236}">
                <a16:creationId xmlns:a16="http://schemas.microsoft.com/office/drawing/2014/main" id="{5E6BEA1E-C93A-4302-A7C1-ACC58DD29318}"/>
              </a:ext>
            </a:extLst>
          </p:cNvPr>
          <p:cNvSpPr>
            <a:spLocks noGrp="1"/>
          </p:cNvSpPr>
          <p:nvPr>
            <p:ph type="dt" sz="half" idx="10"/>
          </p:nvPr>
        </p:nvSpPr>
        <p:spPr/>
        <p:txBody>
          <a:bodyPr/>
          <a:lstStyle>
            <a:lvl1pPr>
              <a:defRPr/>
            </a:lvl1pPr>
          </a:lstStyle>
          <a:p>
            <a:pPr>
              <a:defRPr/>
            </a:pPr>
            <a:fld id="{6C210AC2-C05A-4D4F-99E0-0E5A1AE7B0AE}" type="datetimeFigureOut">
              <a:rPr lang="en-GB"/>
              <a:pPr>
                <a:defRPr/>
              </a:pPr>
              <a:t>11/05/2026</a:t>
            </a:fld>
            <a:endParaRPr lang="en-GB"/>
          </a:p>
        </p:txBody>
      </p:sp>
      <p:sp>
        <p:nvSpPr>
          <p:cNvPr id="10" name="Tijdelijke aanduiding voor voettekst 7">
            <a:extLst>
              <a:ext uri="{FF2B5EF4-FFF2-40B4-BE49-F238E27FC236}">
                <a16:creationId xmlns:a16="http://schemas.microsoft.com/office/drawing/2014/main" id="{A8D6F002-8D4B-4522-9D83-26A454BFCB11}"/>
              </a:ext>
            </a:extLst>
          </p:cNvPr>
          <p:cNvSpPr>
            <a:spLocks noGrp="1"/>
          </p:cNvSpPr>
          <p:nvPr>
            <p:ph type="ftr" sz="quarter" idx="11"/>
          </p:nvPr>
        </p:nvSpPr>
        <p:spPr/>
        <p:txBody>
          <a:bodyPr/>
          <a:lstStyle>
            <a:lvl1pPr>
              <a:defRPr/>
            </a:lvl1pPr>
          </a:lstStyle>
          <a:p>
            <a:pPr>
              <a:defRPr/>
            </a:pPr>
            <a:endParaRPr lang="en-GB"/>
          </a:p>
        </p:txBody>
      </p:sp>
      <p:sp>
        <p:nvSpPr>
          <p:cNvPr id="11" name="Tijdelijke aanduiding voor dianummer 8">
            <a:extLst>
              <a:ext uri="{FF2B5EF4-FFF2-40B4-BE49-F238E27FC236}">
                <a16:creationId xmlns:a16="http://schemas.microsoft.com/office/drawing/2014/main" id="{0CA8890B-C123-4803-8F32-D1374DF5A18F}"/>
              </a:ext>
            </a:extLst>
          </p:cNvPr>
          <p:cNvSpPr>
            <a:spLocks noGrp="1"/>
          </p:cNvSpPr>
          <p:nvPr>
            <p:ph type="sldNum" sz="quarter" idx="12"/>
          </p:nvPr>
        </p:nvSpPr>
        <p:spPr/>
        <p:txBody>
          <a:bodyPr/>
          <a:lstStyle>
            <a:lvl1pPr>
              <a:defRPr/>
            </a:lvl1pPr>
          </a:lstStyle>
          <a:p>
            <a:pPr>
              <a:defRPr/>
            </a:pPr>
            <a:fld id="{CD3F7A1D-9CFD-4302-9936-061954B85BCF}" type="slidenum">
              <a:rPr lang="en-GB" altLang="nl-NL"/>
              <a:pPr>
                <a:defRPr/>
              </a:pPr>
              <a:t>‹nr.›</a:t>
            </a:fld>
            <a:endParaRPr lang="en-GB" altLang="nl-NL"/>
          </a:p>
        </p:txBody>
      </p:sp>
    </p:spTree>
    <p:extLst>
      <p:ext uri="{BB962C8B-B14F-4D97-AF65-F5344CB8AC3E}">
        <p14:creationId xmlns:p14="http://schemas.microsoft.com/office/powerpoint/2010/main" val="6343069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koloms_Opsom_Blauw">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1BABB1DA-24CD-4BE2-B2EC-0EC17CF80F65}"/>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537C802D-F1FC-4708-B3AA-CB0413B3B6F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6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Afbeelding 8">
            <a:extLst>
              <a:ext uri="{FF2B5EF4-FFF2-40B4-BE49-F238E27FC236}">
                <a16:creationId xmlns:a16="http://schemas.microsoft.com/office/drawing/2014/main" id="{E4E705C3-96A8-4322-B7EB-A47C3269E36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hthoek 7">
            <a:extLst>
              <a:ext uri="{FF2B5EF4-FFF2-40B4-BE49-F238E27FC236}">
                <a16:creationId xmlns:a16="http://schemas.microsoft.com/office/drawing/2014/main" id="{889D22ED-A82A-4ADB-82F1-AD470BCD61AA}"/>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4789344" cy="3346307"/>
          </a:xfrm>
        </p:spPr>
        <p:txBody>
          <a:bodyPr numCol="2">
            <a:normAutofit/>
          </a:bodyPr>
          <a:lstStyle>
            <a:lvl1pPr marL="285750" indent="-285750">
              <a:buFont typeface="Arial" panose="020B0604020202020204" pitchFamily="34" charset="0"/>
              <a:buChar char="•"/>
              <a:defRPr sz="1500"/>
            </a:lvl1pPr>
            <a:lvl2pPr marL="285750" indent="-285750">
              <a:buFont typeface="Arial" panose="020B0604020202020204" pitchFamily="34" charset="0"/>
              <a:buChar char="•"/>
              <a:defRPr sz="1500"/>
            </a:lvl2pPr>
            <a:lvl3pPr marL="285750" indent="-285750">
              <a:buFont typeface="Arial" panose="020B0604020202020204" pitchFamily="34" charset="0"/>
              <a:buChar char="•"/>
              <a:defRPr sz="1500"/>
            </a:lvl3pPr>
            <a:lvl4pPr marL="285750" indent="-285750">
              <a:buFont typeface="Arial" panose="020B0604020202020204" pitchFamily="34" charset="0"/>
              <a:buChar char="•"/>
              <a:defRPr sz="1500"/>
            </a:lvl4pPr>
            <a:lvl5pPr marL="285750" indent="-285750">
              <a:buFont typeface="Arial" panose="020B0604020202020204" pitchFamily="34" charset="0"/>
              <a:buChar char="•"/>
              <a:defRPr sz="15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9" name="Tijdelijke aanduiding voor datum 6">
            <a:extLst>
              <a:ext uri="{FF2B5EF4-FFF2-40B4-BE49-F238E27FC236}">
                <a16:creationId xmlns:a16="http://schemas.microsoft.com/office/drawing/2014/main" id="{008EE1CB-4871-43F5-BFFA-A87D2ABB0E75}"/>
              </a:ext>
            </a:extLst>
          </p:cNvPr>
          <p:cNvSpPr>
            <a:spLocks noGrp="1"/>
          </p:cNvSpPr>
          <p:nvPr>
            <p:ph type="dt" sz="half" idx="10"/>
          </p:nvPr>
        </p:nvSpPr>
        <p:spPr/>
        <p:txBody>
          <a:bodyPr/>
          <a:lstStyle>
            <a:lvl1pPr>
              <a:defRPr/>
            </a:lvl1pPr>
          </a:lstStyle>
          <a:p>
            <a:pPr>
              <a:defRPr/>
            </a:pPr>
            <a:fld id="{56A995C9-4C1D-4B6D-92A4-1A50158F3C64}" type="datetimeFigureOut">
              <a:rPr lang="en-GB"/>
              <a:pPr>
                <a:defRPr/>
              </a:pPr>
              <a:t>11/05/2026</a:t>
            </a:fld>
            <a:endParaRPr lang="en-GB"/>
          </a:p>
        </p:txBody>
      </p:sp>
      <p:sp>
        <p:nvSpPr>
          <p:cNvPr id="10" name="Tijdelijke aanduiding voor voettekst 7">
            <a:extLst>
              <a:ext uri="{FF2B5EF4-FFF2-40B4-BE49-F238E27FC236}">
                <a16:creationId xmlns:a16="http://schemas.microsoft.com/office/drawing/2014/main" id="{3DB51C45-3D04-4957-9E30-0A287595497B}"/>
              </a:ext>
            </a:extLst>
          </p:cNvPr>
          <p:cNvSpPr>
            <a:spLocks noGrp="1"/>
          </p:cNvSpPr>
          <p:nvPr>
            <p:ph type="ftr" sz="quarter" idx="11"/>
          </p:nvPr>
        </p:nvSpPr>
        <p:spPr/>
        <p:txBody>
          <a:bodyPr/>
          <a:lstStyle>
            <a:lvl1pPr>
              <a:defRPr/>
            </a:lvl1pPr>
          </a:lstStyle>
          <a:p>
            <a:pPr>
              <a:defRPr/>
            </a:pPr>
            <a:endParaRPr lang="en-GB"/>
          </a:p>
        </p:txBody>
      </p:sp>
      <p:sp>
        <p:nvSpPr>
          <p:cNvPr id="11" name="Tijdelijke aanduiding voor dianummer 8">
            <a:extLst>
              <a:ext uri="{FF2B5EF4-FFF2-40B4-BE49-F238E27FC236}">
                <a16:creationId xmlns:a16="http://schemas.microsoft.com/office/drawing/2014/main" id="{8A9F4083-8C3F-4F56-87FA-FA5814844A55}"/>
              </a:ext>
            </a:extLst>
          </p:cNvPr>
          <p:cNvSpPr>
            <a:spLocks noGrp="1"/>
          </p:cNvSpPr>
          <p:nvPr>
            <p:ph type="sldNum" sz="quarter" idx="12"/>
          </p:nvPr>
        </p:nvSpPr>
        <p:spPr/>
        <p:txBody>
          <a:bodyPr/>
          <a:lstStyle>
            <a:lvl1pPr>
              <a:defRPr/>
            </a:lvl1pPr>
          </a:lstStyle>
          <a:p>
            <a:pPr>
              <a:defRPr/>
            </a:pPr>
            <a:fld id="{93EDC143-7303-47C6-9847-940D53CA3082}" type="slidenum">
              <a:rPr lang="en-GB" altLang="nl-NL"/>
              <a:pPr>
                <a:defRPr/>
              </a:pPr>
              <a:t>‹nr.›</a:t>
            </a:fld>
            <a:endParaRPr lang="en-GB" altLang="nl-NL"/>
          </a:p>
        </p:txBody>
      </p:sp>
    </p:spTree>
    <p:extLst>
      <p:ext uri="{BB962C8B-B14F-4D97-AF65-F5344CB8AC3E}">
        <p14:creationId xmlns:p14="http://schemas.microsoft.com/office/powerpoint/2010/main" val="2028918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Universeel_Blauw">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DF03D4D6-4893-4AB6-8214-65D494172BE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hthoek 4">
            <a:extLst>
              <a:ext uri="{FF2B5EF4-FFF2-40B4-BE49-F238E27FC236}">
                <a16:creationId xmlns:a16="http://schemas.microsoft.com/office/drawing/2014/main" id="{5FCB38B3-513F-4316-8DA9-1EFA4FB12D7C}"/>
              </a:ext>
            </a:extLst>
          </p:cNvPr>
          <p:cNvSpPr/>
          <p:nvPr userDrawn="1"/>
        </p:nvSpPr>
        <p:spPr>
          <a:xfrm>
            <a:off x="5773738"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pic>
        <p:nvPicPr>
          <p:cNvPr id="6" name="Afbeelding 8">
            <a:extLst>
              <a:ext uri="{FF2B5EF4-FFF2-40B4-BE49-F238E27FC236}">
                <a16:creationId xmlns:a16="http://schemas.microsoft.com/office/drawing/2014/main" id="{63D6D451-CD21-4EBA-8FA4-0754976F376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838200" y="1439331"/>
            <a:ext cx="10515600" cy="1151288"/>
          </a:xfrm>
        </p:spPr>
        <p:txBody>
          <a:bodyPr/>
          <a:lstStyle>
            <a:lvl1pPr>
              <a:defRPr>
                <a:solidFill>
                  <a:schemeClr val="accent1"/>
                </a:solidFill>
              </a:defRPr>
            </a:lvl1pPr>
          </a:lstStyle>
          <a:p>
            <a:r>
              <a:rPr lang="nl-NL" dirty="0"/>
              <a:t>Klikken om de titelstijl van het model te bewerken</a:t>
            </a:r>
            <a:endParaRPr lang="en-GB" dirty="0"/>
          </a:p>
        </p:txBody>
      </p:sp>
      <p:sp>
        <p:nvSpPr>
          <p:cNvPr id="3" name="Tijdelijke aanduiding voor inhoud 2"/>
          <p:cNvSpPr>
            <a:spLocks noGrp="1"/>
          </p:cNvSpPr>
          <p:nvPr>
            <p:ph idx="1"/>
          </p:nvPr>
        </p:nvSpPr>
        <p:spPr>
          <a:xfrm>
            <a:off x="838200" y="2725556"/>
            <a:ext cx="10515600" cy="3630794"/>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GB" dirty="0"/>
          </a:p>
        </p:txBody>
      </p:sp>
      <p:sp>
        <p:nvSpPr>
          <p:cNvPr id="7" name="Tijdelijke aanduiding voor datum 3">
            <a:extLst>
              <a:ext uri="{FF2B5EF4-FFF2-40B4-BE49-F238E27FC236}">
                <a16:creationId xmlns:a16="http://schemas.microsoft.com/office/drawing/2014/main" id="{A62E789C-2CF6-44F8-A2D8-894EDB9320D5}"/>
              </a:ext>
            </a:extLst>
          </p:cNvPr>
          <p:cNvSpPr>
            <a:spLocks noGrp="1"/>
          </p:cNvSpPr>
          <p:nvPr>
            <p:ph type="dt" sz="half" idx="10"/>
          </p:nvPr>
        </p:nvSpPr>
        <p:spPr/>
        <p:txBody>
          <a:bodyPr/>
          <a:lstStyle>
            <a:lvl1pPr>
              <a:defRPr/>
            </a:lvl1pPr>
          </a:lstStyle>
          <a:p>
            <a:pPr>
              <a:defRPr/>
            </a:pPr>
            <a:fld id="{8D15248F-0AB3-48E2-8124-58BDCB3889DD}" type="datetimeFigureOut">
              <a:rPr lang="en-GB"/>
              <a:pPr>
                <a:defRPr/>
              </a:pPr>
              <a:t>11/05/2026</a:t>
            </a:fld>
            <a:endParaRPr lang="en-GB"/>
          </a:p>
        </p:txBody>
      </p:sp>
      <p:sp>
        <p:nvSpPr>
          <p:cNvPr id="8" name="Tijdelijke aanduiding voor voettekst 4">
            <a:extLst>
              <a:ext uri="{FF2B5EF4-FFF2-40B4-BE49-F238E27FC236}">
                <a16:creationId xmlns:a16="http://schemas.microsoft.com/office/drawing/2014/main" id="{A1200857-09A5-4BCB-8438-2EB2F643C232}"/>
              </a:ext>
            </a:extLst>
          </p:cNvPr>
          <p:cNvSpPr>
            <a:spLocks noGrp="1"/>
          </p:cNvSpPr>
          <p:nvPr>
            <p:ph type="ftr" sz="quarter" idx="11"/>
          </p:nvPr>
        </p:nvSpPr>
        <p:spPr/>
        <p:txBody>
          <a:bodyPr/>
          <a:lstStyle>
            <a:lvl1pPr>
              <a:defRPr/>
            </a:lvl1pPr>
          </a:lstStyle>
          <a:p>
            <a:pPr>
              <a:defRPr/>
            </a:pPr>
            <a:endParaRPr lang="en-GB"/>
          </a:p>
        </p:txBody>
      </p:sp>
      <p:sp>
        <p:nvSpPr>
          <p:cNvPr id="9" name="Tijdelijke aanduiding voor dianummer 5">
            <a:extLst>
              <a:ext uri="{FF2B5EF4-FFF2-40B4-BE49-F238E27FC236}">
                <a16:creationId xmlns:a16="http://schemas.microsoft.com/office/drawing/2014/main" id="{E9623F4E-0A3B-48A7-B622-7BA22CA9D01B}"/>
              </a:ext>
            </a:extLst>
          </p:cNvPr>
          <p:cNvSpPr>
            <a:spLocks noGrp="1"/>
          </p:cNvSpPr>
          <p:nvPr>
            <p:ph type="sldNum" sz="quarter" idx="12"/>
          </p:nvPr>
        </p:nvSpPr>
        <p:spPr/>
        <p:txBody>
          <a:bodyPr/>
          <a:lstStyle>
            <a:lvl1pPr>
              <a:defRPr/>
            </a:lvl1pPr>
          </a:lstStyle>
          <a:p>
            <a:pPr>
              <a:defRPr/>
            </a:pPr>
            <a:fld id="{345E7E3C-1A6C-48CE-B015-48203F239B0A}" type="slidenum">
              <a:rPr lang="en-GB" altLang="nl-NL"/>
              <a:pPr>
                <a:defRPr/>
              </a:pPr>
              <a:t>‹nr.›</a:t>
            </a:fld>
            <a:endParaRPr lang="en-GB" altLang="nl-NL"/>
          </a:p>
        </p:txBody>
      </p:sp>
    </p:spTree>
    <p:extLst>
      <p:ext uri="{BB962C8B-B14F-4D97-AF65-F5344CB8AC3E}">
        <p14:creationId xmlns:p14="http://schemas.microsoft.com/office/powerpoint/2010/main" val="4226391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koloms_Breed_Opsom_Blauw">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91A8B804-23FD-44D5-AEB7-D7F4981BDA44}"/>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FB350EE3-1A26-4082-A43D-8766F0CDBE1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hthoek 6">
            <a:extLst>
              <a:ext uri="{FF2B5EF4-FFF2-40B4-BE49-F238E27FC236}">
                <a16:creationId xmlns:a16="http://schemas.microsoft.com/office/drawing/2014/main" id="{55D590D0-225D-436A-B10E-44C82443BE8F}"/>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pic>
        <p:nvPicPr>
          <p:cNvPr id="8" name="Afbeelding 9">
            <a:extLst>
              <a:ext uri="{FF2B5EF4-FFF2-40B4-BE49-F238E27FC236}">
                <a16:creationId xmlns:a16="http://schemas.microsoft.com/office/drawing/2014/main" id="{DA6EFD80-B800-4DC9-9495-D1A47461219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10230906" cy="3346307"/>
          </a:xfrm>
        </p:spPr>
        <p:txBody>
          <a:bodyPr numCol="2">
            <a:normAutofit/>
          </a:bodyPr>
          <a:lstStyle>
            <a:lvl1pPr marL="285750" indent="-285750">
              <a:buFont typeface="Arial" panose="020B0604020202020204" pitchFamily="34" charset="0"/>
              <a:buChar char="•"/>
              <a:defRPr sz="1500"/>
            </a:lvl1pPr>
            <a:lvl2pPr marL="285750" indent="-285750">
              <a:buFont typeface="Arial" panose="020B0604020202020204" pitchFamily="34" charset="0"/>
              <a:buChar char="•"/>
              <a:defRPr sz="1500"/>
            </a:lvl2pPr>
            <a:lvl3pPr marL="285750" indent="-285750">
              <a:buFont typeface="Arial" panose="020B0604020202020204" pitchFamily="34" charset="0"/>
              <a:buChar char="•"/>
              <a:defRPr sz="1500"/>
            </a:lvl3pPr>
            <a:lvl4pPr marL="285750" indent="-285750">
              <a:buFont typeface="Arial" panose="020B0604020202020204" pitchFamily="34" charset="0"/>
              <a:buChar char="•"/>
              <a:defRPr sz="1500"/>
            </a:lvl4pPr>
            <a:lvl5pPr marL="285750" indent="-285750">
              <a:buFont typeface="Arial" panose="020B0604020202020204" pitchFamily="34" charset="0"/>
              <a:buChar char="•"/>
              <a:defRPr sz="15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9" name="Tijdelijke aanduiding voor datum 6">
            <a:extLst>
              <a:ext uri="{FF2B5EF4-FFF2-40B4-BE49-F238E27FC236}">
                <a16:creationId xmlns:a16="http://schemas.microsoft.com/office/drawing/2014/main" id="{DC579456-A742-44ED-897D-FEBC5286B100}"/>
              </a:ext>
            </a:extLst>
          </p:cNvPr>
          <p:cNvSpPr>
            <a:spLocks noGrp="1"/>
          </p:cNvSpPr>
          <p:nvPr>
            <p:ph type="dt" sz="half" idx="10"/>
          </p:nvPr>
        </p:nvSpPr>
        <p:spPr/>
        <p:txBody>
          <a:bodyPr/>
          <a:lstStyle>
            <a:lvl1pPr>
              <a:defRPr/>
            </a:lvl1pPr>
          </a:lstStyle>
          <a:p>
            <a:pPr>
              <a:defRPr/>
            </a:pPr>
            <a:fld id="{3DE0718C-7DCE-45B6-97D9-E22F5F2EFDB0}" type="datetimeFigureOut">
              <a:rPr lang="en-GB"/>
              <a:pPr>
                <a:defRPr/>
              </a:pPr>
              <a:t>11/05/2026</a:t>
            </a:fld>
            <a:endParaRPr lang="en-GB"/>
          </a:p>
        </p:txBody>
      </p:sp>
      <p:sp>
        <p:nvSpPr>
          <p:cNvPr id="10" name="Tijdelijke aanduiding voor voettekst 7">
            <a:extLst>
              <a:ext uri="{FF2B5EF4-FFF2-40B4-BE49-F238E27FC236}">
                <a16:creationId xmlns:a16="http://schemas.microsoft.com/office/drawing/2014/main" id="{600B1B38-7C49-426E-AEB7-0601DC3C0782}"/>
              </a:ext>
            </a:extLst>
          </p:cNvPr>
          <p:cNvSpPr>
            <a:spLocks noGrp="1"/>
          </p:cNvSpPr>
          <p:nvPr>
            <p:ph type="ftr" sz="quarter" idx="11"/>
          </p:nvPr>
        </p:nvSpPr>
        <p:spPr/>
        <p:txBody>
          <a:bodyPr/>
          <a:lstStyle>
            <a:lvl1pPr>
              <a:defRPr/>
            </a:lvl1pPr>
          </a:lstStyle>
          <a:p>
            <a:pPr>
              <a:defRPr/>
            </a:pPr>
            <a:endParaRPr lang="en-GB"/>
          </a:p>
        </p:txBody>
      </p:sp>
      <p:sp>
        <p:nvSpPr>
          <p:cNvPr id="11" name="Tijdelijke aanduiding voor dianummer 8">
            <a:extLst>
              <a:ext uri="{FF2B5EF4-FFF2-40B4-BE49-F238E27FC236}">
                <a16:creationId xmlns:a16="http://schemas.microsoft.com/office/drawing/2014/main" id="{36B0A463-BEC3-4D1A-A8F7-C03B3B044CB6}"/>
              </a:ext>
            </a:extLst>
          </p:cNvPr>
          <p:cNvSpPr>
            <a:spLocks noGrp="1"/>
          </p:cNvSpPr>
          <p:nvPr>
            <p:ph type="sldNum" sz="quarter" idx="12"/>
          </p:nvPr>
        </p:nvSpPr>
        <p:spPr/>
        <p:txBody>
          <a:bodyPr/>
          <a:lstStyle>
            <a:lvl1pPr>
              <a:defRPr/>
            </a:lvl1pPr>
          </a:lstStyle>
          <a:p>
            <a:pPr>
              <a:defRPr/>
            </a:pPr>
            <a:fld id="{82BC5EC5-BCC8-4A18-AD03-3A492C443AB2}" type="slidenum">
              <a:rPr lang="en-GB" altLang="nl-NL"/>
              <a:pPr>
                <a:defRPr/>
              </a:pPr>
              <a:t>‹nr.›</a:t>
            </a:fld>
            <a:endParaRPr lang="en-GB" altLang="nl-NL"/>
          </a:p>
        </p:txBody>
      </p:sp>
    </p:spTree>
    <p:extLst>
      <p:ext uri="{BB962C8B-B14F-4D97-AF65-F5344CB8AC3E}">
        <p14:creationId xmlns:p14="http://schemas.microsoft.com/office/powerpoint/2010/main" val="3177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ussenblad_Blauw">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12F0130A-B52C-4B9B-ACEF-1997112D9494}"/>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4" name="Afbeelding 7">
            <a:extLst>
              <a:ext uri="{FF2B5EF4-FFF2-40B4-BE49-F238E27FC236}">
                <a16:creationId xmlns:a16="http://schemas.microsoft.com/office/drawing/2014/main" id="{65BE9082-822B-4F17-B020-73C836A3CA0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8">
            <a:extLst>
              <a:ext uri="{FF2B5EF4-FFF2-40B4-BE49-F238E27FC236}">
                <a16:creationId xmlns:a16="http://schemas.microsoft.com/office/drawing/2014/main" id="{ACACB363-9EE5-40BD-B74A-E3DA1E8E15E5}"/>
              </a:ext>
            </a:extLst>
          </p:cNvPr>
          <p:cNvPicPr>
            <a:picLocks/>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588" y="-3175"/>
            <a:ext cx="12192000"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hthoek 5">
            <a:extLst>
              <a:ext uri="{FF2B5EF4-FFF2-40B4-BE49-F238E27FC236}">
                <a16:creationId xmlns:a16="http://schemas.microsoft.com/office/drawing/2014/main" id="{DB9F196B-7059-4F4A-A2D9-927CA088443B}"/>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1795937" y="1926000"/>
            <a:ext cx="3146125" cy="1176932"/>
          </a:xfrm>
        </p:spPr>
        <p:txBody>
          <a:bodyPr>
            <a:normAutofit/>
          </a:bodyPr>
          <a:lstStyle>
            <a:lvl1pPr>
              <a:defRPr sz="3200" i="1">
                <a:solidFill>
                  <a:schemeClr val="accent1"/>
                </a:solidFill>
              </a:defRPr>
            </a:lvl1pPr>
          </a:lstStyle>
          <a:p>
            <a:r>
              <a:rPr lang="nl-NL" dirty="0"/>
              <a:t>Klikken om de titelstijl van het model te bewerken</a:t>
            </a:r>
            <a:endParaRPr lang="en-GB" dirty="0"/>
          </a:p>
        </p:txBody>
      </p:sp>
      <p:sp>
        <p:nvSpPr>
          <p:cNvPr id="7" name="Tijdelijke aanduiding voor datum 6">
            <a:extLst>
              <a:ext uri="{FF2B5EF4-FFF2-40B4-BE49-F238E27FC236}">
                <a16:creationId xmlns:a16="http://schemas.microsoft.com/office/drawing/2014/main" id="{DC38FB80-A639-471F-AA9B-E6A3A0A3BB10}"/>
              </a:ext>
            </a:extLst>
          </p:cNvPr>
          <p:cNvSpPr>
            <a:spLocks noGrp="1"/>
          </p:cNvSpPr>
          <p:nvPr>
            <p:ph type="dt" sz="half" idx="10"/>
          </p:nvPr>
        </p:nvSpPr>
        <p:spPr/>
        <p:txBody>
          <a:bodyPr/>
          <a:lstStyle>
            <a:lvl1pPr>
              <a:defRPr/>
            </a:lvl1pPr>
          </a:lstStyle>
          <a:p>
            <a:pPr>
              <a:defRPr/>
            </a:pPr>
            <a:fld id="{1C68DF54-372B-49BA-B24F-43D069642B98}" type="datetimeFigureOut">
              <a:rPr lang="en-GB"/>
              <a:pPr>
                <a:defRPr/>
              </a:pPr>
              <a:t>11/05/2026</a:t>
            </a:fld>
            <a:endParaRPr lang="en-GB"/>
          </a:p>
        </p:txBody>
      </p:sp>
      <p:sp>
        <p:nvSpPr>
          <p:cNvPr id="8" name="Tijdelijke aanduiding voor voettekst 7">
            <a:extLst>
              <a:ext uri="{FF2B5EF4-FFF2-40B4-BE49-F238E27FC236}">
                <a16:creationId xmlns:a16="http://schemas.microsoft.com/office/drawing/2014/main" id="{E85089DE-35CF-4EEF-B7F6-69FA0943A710}"/>
              </a:ext>
            </a:extLst>
          </p:cNvPr>
          <p:cNvSpPr>
            <a:spLocks noGrp="1"/>
          </p:cNvSpPr>
          <p:nvPr>
            <p:ph type="ftr" sz="quarter" idx="11"/>
          </p:nvPr>
        </p:nvSpPr>
        <p:spPr/>
        <p:txBody>
          <a:bodyPr/>
          <a:lstStyle>
            <a:lvl1pPr>
              <a:defRPr/>
            </a:lvl1pPr>
          </a:lstStyle>
          <a:p>
            <a:pPr>
              <a:defRPr/>
            </a:pPr>
            <a:endParaRPr lang="en-GB"/>
          </a:p>
        </p:txBody>
      </p:sp>
      <p:sp>
        <p:nvSpPr>
          <p:cNvPr id="9" name="Tijdelijke aanduiding voor dianummer 8">
            <a:extLst>
              <a:ext uri="{FF2B5EF4-FFF2-40B4-BE49-F238E27FC236}">
                <a16:creationId xmlns:a16="http://schemas.microsoft.com/office/drawing/2014/main" id="{FD6E03F0-D34D-438A-B9E2-2512952FA31F}"/>
              </a:ext>
            </a:extLst>
          </p:cNvPr>
          <p:cNvSpPr>
            <a:spLocks noGrp="1"/>
          </p:cNvSpPr>
          <p:nvPr>
            <p:ph type="sldNum" sz="quarter" idx="12"/>
          </p:nvPr>
        </p:nvSpPr>
        <p:spPr/>
        <p:txBody>
          <a:bodyPr/>
          <a:lstStyle>
            <a:lvl1pPr>
              <a:defRPr/>
            </a:lvl1pPr>
          </a:lstStyle>
          <a:p>
            <a:pPr>
              <a:defRPr/>
            </a:pPr>
            <a:fld id="{36248AA3-34E8-469D-B3D1-07D272DA673B}" type="slidenum">
              <a:rPr lang="en-GB" altLang="nl-NL"/>
              <a:pPr>
                <a:defRPr/>
              </a:pPr>
              <a:t>‹nr.›</a:t>
            </a:fld>
            <a:endParaRPr lang="en-GB" altLang="nl-NL"/>
          </a:p>
        </p:txBody>
      </p:sp>
    </p:spTree>
    <p:extLst>
      <p:ext uri="{BB962C8B-B14F-4D97-AF65-F5344CB8AC3E}">
        <p14:creationId xmlns:p14="http://schemas.microsoft.com/office/powerpoint/2010/main" val="2370864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ussenblad_Blauw_Wi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B28FA14D-4892-4B6B-964B-99342A02C565}"/>
              </a:ext>
            </a:extLst>
          </p:cNvPr>
          <p:cNvSpPr/>
          <p:nvPr userDrawn="1"/>
        </p:nvSpPr>
        <p:spPr>
          <a:xfrm>
            <a:off x="0" y="0"/>
            <a:ext cx="6094413" cy="68564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4" name="Afbeelding 7">
            <a:extLst>
              <a:ext uri="{FF2B5EF4-FFF2-40B4-BE49-F238E27FC236}">
                <a16:creationId xmlns:a16="http://schemas.microsoft.com/office/drawing/2014/main" id="{ED761EDB-4EE4-416B-AF7C-799A1DA30C6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8">
            <a:extLst>
              <a:ext uri="{FF2B5EF4-FFF2-40B4-BE49-F238E27FC236}">
                <a16:creationId xmlns:a16="http://schemas.microsoft.com/office/drawing/2014/main" id="{48AD3513-8181-4126-9881-F4CE8A8B0AD8}"/>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588" y="0"/>
            <a:ext cx="12192001"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hthoek 5">
            <a:extLst>
              <a:ext uri="{FF2B5EF4-FFF2-40B4-BE49-F238E27FC236}">
                <a16:creationId xmlns:a16="http://schemas.microsoft.com/office/drawing/2014/main" id="{B85238E1-75B1-40D4-B4AF-C73DB6FACA3F}"/>
              </a:ext>
            </a:extLst>
          </p:cNvPr>
          <p:cNvSpPr/>
          <p:nvPr userDrawn="1"/>
        </p:nvSpPr>
        <p:spPr>
          <a:xfrm>
            <a:off x="5773738"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1796400" y="5544000"/>
            <a:ext cx="5295194" cy="827109"/>
          </a:xfrm>
        </p:spPr>
        <p:txBody>
          <a:bodyPr>
            <a:noAutofit/>
          </a:bodyPr>
          <a:lstStyle>
            <a:lvl1pPr>
              <a:defRPr sz="4800" b="1" i="0">
                <a:solidFill>
                  <a:schemeClr val="accent1"/>
                </a:solidFill>
              </a:defRPr>
            </a:lvl1pPr>
          </a:lstStyle>
          <a:p>
            <a:r>
              <a:rPr lang="nl-NL" dirty="0"/>
              <a:t>Klikken om de titelstijl van het model te bewerken</a:t>
            </a:r>
            <a:endParaRPr lang="en-GB" dirty="0"/>
          </a:p>
        </p:txBody>
      </p:sp>
      <p:sp>
        <p:nvSpPr>
          <p:cNvPr id="7" name="Tijdelijke aanduiding voor datum 6">
            <a:extLst>
              <a:ext uri="{FF2B5EF4-FFF2-40B4-BE49-F238E27FC236}">
                <a16:creationId xmlns:a16="http://schemas.microsoft.com/office/drawing/2014/main" id="{647E5FAD-4AD8-4042-B063-4BFA4CD3575F}"/>
              </a:ext>
            </a:extLst>
          </p:cNvPr>
          <p:cNvSpPr>
            <a:spLocks noGrp="1"/>
          </p:cNvSpPr>
          <p:nvPr>
            <p:ph type="dt" sz="half" idx="10"/>
          </p:nvPr>
        </p:nvSpPr>
        <p:spPr/>
        <p:txBody>
          <a:bodyPr/>
          <a:lstStyle>
            <a:lvl1pPr>
              <a:defRPr/>
            </a:lvl1pPr>
          </a:lstStyle>
          <a:p>
            <a:pPr>
              <a:defRPr/>
            </a:pPr>
            <a:fld id="{18F7E177-8C83-447D-A06F-48E15A8F3DF9}" type="datetimeFigureOut">
              <a:rPr lang="en-GB"/>
              <a:pPr>
                <a:defRPr/>
              </a:pPr>
              <a:t>11/05/2026</a:t>
            </a:fld>
            <a:endParaRPr lang="en-GB"/>
          </a:p>
        </p:txBody>
      </p:sp>
      <p:sp>
        <p:nvSpPr>
          <p:cNvPr id="8" name="Tijdelijke aanduiding voor voettekst 7">
            <a:extLst>
              <a:ext uri="{FF2B5EF4-FFF2-40B4-BE49-F238E27FC236}">
                <a16:creationId xmlns:a16="http://schemas.microsoft.com/office/drawing/2014/main" id="{7CBFDFC2-AC96-4BBE-95BF-9F37D8191908}"/>
              </a:ext>
            </a:extLst>
          </p:cNvPr>
          <p:cNvSpPr>
            <a:spLocks noGrp="1"/>
          </p:cNvSpPr>
          <p:nvPr>
            <p:ph type="ftr" sz="quarter" idx="11"/>
          </p:nvPr>
        </p:nvSpPr>
        <p:spPr/>
        <p:txBody>
          <a:bodyPr/>
          <a:lstStyle>
            <a:lvl1pPr>
              <a:defRPr/>
            </a:lvl1pPr>
          </a:lstStyle>
          <a:p>
            <a:pPr>
              <a:defRPr/>
            </a:pPr>
            <a:endParaRPr lang="en-GB"/>
          </a:p>
        </p:txBody>
      </p:sp>
      <p:sp>
        <p:nvSpPr>
          <p:cNvPr id="9" name="Tijdelijke aanduiding voor dianummer 8">
            <a:extLst>
              <a:ext uri="{FF2B5EF4-FFF2-40B4-BE49-F238E27FC236}">
                <a16:creationId xmlns:a16="http://schemas.microsoft.com/office/drawing/2014/main" id="{54AD37E9-4FDC-4715-AF8B-28CF98A85E0B}"/>
              </a:ext>
            </a:extLst>
          </p:cNvPr>
          <p:cNvSpPr>
            <a:spLocks noGrp="1"/>
          </p:cNvSpPr>
          <p:nvPr>
            <p:ph type="sldNum" sz="quarter" idx="12"/>
          </p:nvPr>
        </p:nvSpPr>
        <p:spPr/>
        <p:txBody>
          <a:bodyPr/>
          <a:lstStyle>
            <a:lvl1pPr>
              <a:defRPr/>
            </a:lvl1pPr>
          </a:lstStyle>
          <a:p>
            <a:pPr>
              <a:defRPr/>
            </a:pPr>
            <a:fld id="{34758173-33E1-4EC1-A6CD-0FAD51429979}" type="slidenum">
              <a:rPr lang="en-GB" altLang="nl-NL"/>
              <a:pPr>
                <a:defRPr/>
              </a:pPr>
              <a:t>‹nr.›</a:t>
            </a:fld>
            <a:endParaRPr lang="en-GB" altLang="nl-NL"/>
          </a:p>
        </p:txBody>
      </p:sp>
    </p:spTree>
    <p:extLst>
      <p:ext uri="{BB962C8B-B14F-4D97-AF65-F5344CB8AC3E}">
        <p14:creationId xmlns:p14="http://schemas.microsoft.com/office/powerpoint/2010/main" val="500378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Eind Blauw-Wit logo">
    <p:spTree>
      <p:nvGrpSpPr>
        <p:cNvPr id="1" name=""/>
        <p:cNvGrpSpPr/>
        <p:nvPr/>
      </p:nvGrpSpPr>
      <p:grpSpPr>
        <a:xfrm>
          <a:off x="0" y="0"/>
          <a:ext cx="0" cy="0"/>
          <a:chOff x="0" y="0"/>
          <a:chExt cx="0" cy="0"/>
        </a:xfrm>
      </p:grpSpPr>
      <p:pic>
        <p:nvPicPr>
          <p:cNvPr id="3" name="Afbeelding 6">
            <a:extLst>
              <a:ext uri="{FF2B5EF4-FFF2-40B4-BE49-F238E27FC236}">
                <a16:creationId xmlns:a16="http://schemas.microsoft.com/office/drawing/2014/main" id="{28AF7098-5A4B-485C-8277-B75806A1F71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588"/>
            <a:ext cx="12192000"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Afbeelding 7">
            <a:extLst>
              <a:ext uri="{FF2B5EF4-FFF2-40B4-BE49-F238E27FC236}">
                <a16:creationId xmlns:a16="http://schemas.microsoft.com/office/drawing/2014/main" id="{824A4E38-1BB4-4F58-8EC8-06E61E35C12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540000" y="5400000"/>
            <a:ext cx="64800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5" name="Tijdelijke aanduiding voor datum 3">
            <a:extLst>
              <a:ext uri="{FF2B5EF4-FFF2-40B4-BE49-F238E27FC236}">
                <a16:creationId xmlns:a16="http://schemas.microsoft.com/office/drawing/2014/main" id="{07837B0F-7638-447E-B144-73F987BA3A90}"/>
              </a:ext>
            </a:extLst>
          </p:cNvPr>
          <p:cNvSpPr>
            <a:spLocks noGrp="1"/>
          </p:cNvSpPr>
          <p:nvPr>
            <p:ph type="dt" sz="half" idx="10"/>
          </p:nvPr>
        </p:nvSpPr>
        <p:spPr/>
        <p:txBody>
          <a:bodyPr/>
          <a:lstStyle>
            <a:lvl1pPr>
              <a:defRPr/>
            </a:lvl1pPr>
          </a:lstStyle>
          <a:p>
            <a:pPr>
              <a:defRPr/>
            </a:pPr>
            <a:fld id="{A0441291-AB67-4FBC-92AD-AF579A583BDB}" type="datetimeFigureOut">
              <a:rPr lang="en-GB"/>
              <a:pPr>
                <a:defRPr/>
              </a:pPr>
              <a:t>11/05/2026</a:t>
            </a:fld>
            <a:endParaRPr lang="en-GB"/>
          </a:p>
        </p:txBody>
      </p:sp>
      <p:sp>
        <p:nvSpPr>
          <p:cNvPr id="6" name="Tijdelijke aanduiding voor voettekst 4">
            <a:extLst>
              <a:ext uri="{FF2B5EF4-FFF2-40B4-BE49-F238E27FC236}">
                <a16:creationId xmlns:a16="http://schemas.microsoft.com/office/drawing/2014/main" id="{B6FD9963-B5B2-4F38-B52E-32928A5A9FC7}"/>
              </a:ext>
            </a:extLst>
          </p:cNvPr>
          <p:cNvSpPr>
            <a:spLocks noGrp="1"/>
          </p:cNvSpPr>
          <p:nvPr>
            <p:ph type="ftr" sz="quarter" idx="11"/>
          </p:nvPr>
        </p:nvSpPr>
        <p:spPr/>
        <p:txBody>
          <a:bodyPr/>
          <a:lstStyle>
            <a:lvl1pPr>
              <a:defRPr/>
            </a:lvl1pPr>
          </a:lstStyle>
          <a:p>
            <a:pPr>
              <a:defRPr/>
            </a:pPr>
            <a:endParaRPr lang="en-GB"/>
          </a:p>
        </p:txBody>
      </p:sp>
      <p:sp>
        <p:nvSpPr>
          <p:cNvPr id="7" name="Tijdelijke aanduiding voor dianummer 5">
            <a:extLst>
              <a:ext uri="{FF2B5EF4-FFF2-40B4-BE49-F238E27FC236}">
                <a16:creationId xmlns:a16="http://schemas.microsoft.com/office/drawing/2014/main" id="{9B259104-4640-4FDD-9893-F6BA853D9DD5}"/>
              </a:ext>
            </a:extLst>
          </p:cNvPr>
          <p:cNvSpPr>
            <a:spLocks noGrp="1"/>
          </p:cNvSpPr>
          <p:nvPr>
            <p:ph type="sldNum" sz="quarter" idx="12"/>
          </p:nvPr>
        </p:nvSpPr>
        <p:spPr/>
        <p:txBody>
          <a:bodyPr/>
          <a:lstStyle>
            <a:lvl1pPr>
              <a:defRPr/>
            </a:lvl1pPr>
          </a:lstStyle>
          <a:p>
            <a:pPr>
              <a:defRPr/>
            </a:pPr>
            <a:fld id="{69F5E569-A11D-4A68-95CC-EDE4BCD7A906}" type="slidenum">
              <a:rPr lang="en-GB" altLang="nl-NL"/>
              <a:pPr>
                <a:defRPr/>
              </a:pPr>
              <a:t>‹nr.›</a:t>
            </a:fld>
            <a:endParaRPr lang="en-GB" altLang="nl-NL"/>
          </a:p>
        </p:txBody>
      </p:sp>
    </p:spTree>
    <p:extLst>
      <p:ext uri="{BB962C8B-B14F-4D97-AF65-F5344CB8AC3E}">
        <p14:creationId xmlns:p14="http://schemas.microsoft.com/office/powerpoint/2010/main" val="4294378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 Zwart logo">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3FEE67EB-8385-47A2-A521-AE0FBA6A884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84000" y="5086800"/>
            <a:ext cx="92448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3" name="Ondertitel 2"/>
          <p:cNvSpPr>
            <a:spLocks noGrp="1"/>
          </p:cNvSpPr>
          <p:nvPr>
            <p:ph type="subTitle" idx="1"/>
          </p:nvPr>
        </p:nvSpPr>
        <p:spPr>
          <a:xfrm>
            <a:off x="684000" y="6030000"/>
            <a:ext cx="8740800" cy="370800"/>
          </a:xfrm>
        </p:spPr>
        <p:txBody>
          <a:bodyPr lIns="0" tIns="0" rIns="0" bIns="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GB" dirty="0"/>
          </a:p>
        </p:txBody>
      </p:sp>
      <p:sp>
        <p:nvSpPr>
          <p:cNvPr id="5" name="Tijdelijke aanduiding voor datum 3">
            <a:extLst>
              <a:ext uri="{FF2B5EF4-FFF2-40B4-BE49-F238E27FC236}">
                <a16:creationId xmlns:a16="http://schemas.microsoft.com/office/drawing/2014/main" id="{35CC54F1-2419-4E31-9DF5-D46FA2DB3C1F}"/>
              </a:ext>
            </a:extLst>
          </p:cNvPr>
          <p:cNvSpPr>
            <a:spLocks noGrp="1"/>
          </p:cNvSpPr>
          <p:nvPr>
            <p:ph type="dt" sz="half" idx="10"/>
          </p:nvPr>
        </p:nvSpPr>
        <p:spPr/>
        <p:txBody>
          <a:bodyPr/>
          <a:lstStyle>
            <a:lvl1pPr>
              <a:defRPr/>
            </a:lvl1pPr>
          </a:lstStyle>
          <a:p>
            <a:pPr>
              <a:defRPr/>
            </a:pPr>
            <a:fld id="{0D4FFA2A-3897-4AB1-9280-ED0A606711CD}" type="datetimeFigureOut">
              <a:rPr lang="en-GB"/>
              <a:pPr>
                <a:defRPr/>
              </a:pPr>
              <a:t>11/05/2026</a:t>
            </a:fld>
            <a:endParaRPr lang="en-GB"/>
          </a:p>
        </p:txBody>
      </p:sp>
      <p:sp>
        <p:nvSpPr>
          <p:cNvPr id="6" name="Tijdelijke aanduiding voor voettekst 4">
            <a:extLst>
              <a:ext uri="{FF2B5EF4-FFF2-40B4-BE49-F238E27FC236}">
                <a16:creationId xmlns:a16="http://schemas.microsoft.com/office/drawing/2014/main" id="{361985BE-1760-427C-B9CC-1B0845C4FAA3}"/>
              </a:ext>
            </a:extLst>
          </p:cNvPr>
          <p:cNvSpPr>
            <a:spLocks noGrp="1"/>
          </p:cNvSpPr>
          <p:nvPr>
            <p:ph type="ftr" sz="quarter" idx="11"/>
          </p:nvPr>
        </p:nvSpPr>
        <p:spPr/>
        <p:txBody>
          <a:bodyPr/>
          <a:lstStyle>
            <a:lvl1pPr>
              <a:defRPr/>
            </a:lvl1pPr>
          </a:lstStyle>
          <a:p>
            <a:pPr>
              <a:defRPr/>
            </a:pPr>
            <a:endParaRPr lang="en-GB"/>
          </a:p>
        </p:txBody>
      </p:sp>
      <p:sp>
        <p:nvSpPr>
          <p:cNvPr id="7" name="Tijdelijke aanduiding voor dianummer 5">
            <a:extLst>
              <a:ext uri="{FF2B5EF4-FFF2-40B4-BE49-F238E27FC236}">
                <a16:creationId xmlns:a16="http://schemas.microsoft.com/office/drawing/2014/main" id="{AA1A1DBB-6887-4EA7-A791-25C2FC98F101}"/>
              </a:ext>
            </a:extLst>
          </p:cNvPr>
          <p:cNvSpPr>
            <a:spLocks noGrp="1"/>
          </p:cNvSpPr>
          <p:nvPr>
            <p:ph type="sldNum" sz="quarter" idx="12"/>
          </p:nvPr>
        </p:nvSpPr>
        <p:spPr/>
        <p:txBody>
          <a:bodyPr/>
          <a:lstStyle>
            <a:lvl1pPr>
              <a:defRPr/>
            </a:lvl1pPr>
          </a:lstStyle>
          <a:p>
            <a:pPr>
              <a:defRPr/>
            </a:pPr>
            <a:fld id="{556B19E3-9D1F-4976-9561-B0F03F3701E9}" type="slidenum">
              <a:rPr lang="en-GB" altLang="nl-NL"/>
              <a:pPr>
                <a:defRPr/>
              </a:pPr>
              <a:t>‹nr.›</a:t>
            </a:fld>
            <a:endParaRPr lang="en-GB" altLang="nl-NL"/>
          </a:p>
        </p:txBody>
      </p:sp>
    </p:spTree>
    <p:extLst>
      <p:ext uri="{BB962C8B-B14F-4D97-AF65-F5344CB8AC3E}">
        <p14:creationId xmlns:p14="http://schemas.microsoft.com/office/powerpoint/2010/main" val="42477257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ind Blauw-Zwart logo">
    <p:spTree>
      <p:nvGrpSpPr>
        <p:cNvPr id="1" name=""/>
        <p:cNvGrpSpPr/>
        <p:nvPr/>
      </p:nvGrpSpPr>
      <p:grpSpPr>
        <a:xfrm>
          <a:off x="0" y="0"/>
          <a:ext cx="0" cy="0"/>
          <a:chOff x="0" y="0"/>
          <a:chExt cx="0" cy="0"/>
        </a:xfrm>
      </p:grpSpPr>
      <p:pic>
        <p:nvPicPr>
          <p:cNvPr id="3" name="Afbeelding 6">
            <a:extLst>
              <a:ext uri="{FF2B5EF4-FFF2-40B4-BE49-F238E27FC236}">
                <a16:creationId xmlns:a16="http://schemas.microsoft.com/office/drawing/2014/main" id="{100432F1-0142-471E-B74E-C9DD314DA0B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588"/>
            <a:ext cx="12192000" cy="685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Afbeelding 7">
            <a:extLst>
              <a:ext uri="{FF2B5EF4-FFF2-40B4-BE49-F238E27FC236}">
                <a16:creationId xmlns:a16="http://schemas.microsoft.com/office/drawing/2014/main" id="{34775D10-C753-4876-AA7D-3AD69F14D40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540000" y="5400000"/>
            <a:ext cx="64800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5" name="Tijdelijke aanduiding voor datum 3">
            <a:extLst>
              <a:ext uri="{FF2B5EF4-FFF2-40B4-BE49-F238E27FC236}">
                <a16:creationId xmlns:a16="http://schemas.microsoft.com/office/drawing/2014/main" id="{E2BE6A5C-2FE7-4AEA-97DA-A0832D428A4A}"/>
              </a:ext>
            </a:extLst>
          </p:cNvPr>
          <p:cNvSpPr>
            <a:spLocks noGrp="1"/>
          </p:cNvSpPr>
          <p:nvPr>
            <p:ph type="dt" sz="half" idx="10"/>
          </p:nvPr>
        </p:nvSpPr>
        <p:spPr/>
        <p:txBody>
          <a:bodyPr/>
          <a:lstStyle>
            <a:lvl1pPr>
              <a:defRPr/>
            </a:lvl1pPr>
          </a:lstStyle>
          <a:p>
            <a:pPr>
              <a:defRPr/>
            </a:pPr>
            <a:fld id="{18822AED-7899-4A12-A31F-2404F8EE710B}" type="datetimeFigureOut">
              <a:rPr lang="en-GB"/>
              <a:pPr>
                <a:defRPr/>
              </a:pPr>
              <a:t>11/05/2026</a:t>
            </a:fld>
            <a:endParaRPr lang="en-GB"/>
          </a:p>
        </p:txBody>
      </p:sp>
      <p:sp>
        <p:nvSpPr>
          <p:cNvPr id="6" name="Tijdelijke aanduiding voor voettekst 4">
            <a:extLst>
              <a:ext uri="{FF2B5EF4-FFF2-40B4-BE49-F238E27FC236}">
                <a16:creationId xmlns:a16="http://schemas.microsoft.com/office/drawing/2014/main" id="{89071E08-3EDE-4E58-84FD-1E166DBD4F61}"/>
              </a:ext>
            </a:extLst>
          </p:cNvPr>
          <p:cNvSpPr>
            <a:spLocks noGrp="1"/>
          </p:cNvSpPr>
          <p:nvPr>
            <p:ph type="ftr" sz="quarter" idx="11"/>
          </p:nvPr>
        </p:nvSpPr>
        <p:spPr/>
        <p:txBody>
          <a:bodyPr/>
          <a:lstStyle>
            <a:lvl1pPr>
              <a:defRPr/>
            </a:lvl1pPr>
          </a:lstStyle>
          <a:p>
            <a:pPr>
              <a:defRPr/>
            </a:pPr>
            <a:endParaRPr lang="en-GB"/>
          </a:p>
        </p:txBody>
      </p:sp>
      <p:sp>
        <p:nvSpPr>
          <p:cNvPr id="7" name="Tijdelijke aanduiding voor dianummer 5">
            <a:extLst>
              <a:ext uri="{FF2B5EF4-FFF2-40B4-BE49-F238E27FC236}">
                <a16:creationId xmlns:a16="http://schemas.microsoft.com/office/drawing/2014/main" id="{D4C4C57B-C6AF-43A9-BDF5-1C7579A93094}"/>
              </a:ext>
            </a:extLst>
          </p:cNvPr>
          <p:cNvSpPr>
            <a:spLocks noGrp="1"/>
          </p:cNvSpPr>
          <p:nvPr>
            <p:ph type="sldNum" sz="quarter" idx="12"/>
          </p:nvPr>
        </p:nvSpPr>
        <p:spPr/>
        <p:txBody>
          <a:bodyPr/>
          <a:lstStyle>
            <a:lvl1pPr>
              <a:defRPr/>
            </a:lvl1pPr>
          </a:lstStyle>
          <a:p>
            <a:pPr>
              <a:defRPr/>
            </a:pPr>
            <a:fld id="{DE884781-5446-4E5A-BE9F-F162F54B4335}" type="slidenum">
              <a:rPr lang="en-GB" altLang="nl-NL"/>
              <a:pPr>
                <a:defRPr/>
              </a:pPr>
              <a:t>‹nr.›</a:t>
            </a:fld>
            <a:endParaRPr lang="en-GB" altLang="nl-NL"/>
          </a:p>
        </p:txBody>
      </p:sp>
    </p:spTree>
    <p:extLst>
      <p:ext uri="{BB962C8B-B14F-4D97-AF65-F5344CB8AC3E}">
        <p14:creationId xmlns:p14="http://schemas.microsoft.com/office/powerpoint/2010/main" val="16167063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el Rood-Wit logo">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E7926A77-C3F6-47A1-82CE-C0E94E6477A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7">
            <a:extLst>
              <a:ext uri="{FF2B5EF4-FFF2-40B4-BE49-F238E27FC236}">
                <a16:creationId xmlns:a16="http://schemas.microsoft.com/office/drawing/2014/main" id="{77E5DB37-6522-418D-82F5-ADA8A3D1DD3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83999" y="5086800"/>
            <a:ext cx="9243772"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3" name="Ondertitel 2"/>
          <p:cNvSpPr>
            <a:spLocks noGrp="1"/>
          </p:cNvSpPr>
          <p:nvPr>
            <p:ph type="subTitle" idx="1"/>
          </p:nvPr>
        </p:nvSpPr>
        <p:spPr>
          <a:xfrm>
            <a:off x="684000" y="6030000"/>
            <a:ext cx="8741884" cy="370800"/>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endParaRPr lang="en-GB" dirty="0"/>
          </a:p>
        </p:txBody>
      </p:sp>
      <p:sp>
        <p:nvSpPr>
          <p:cNvPr id="6" name="Tijdelijke aanduiding voor datum 3">
            <a:extLst>
              <a:ext uri="{FF2B5EF4-FFF2-40B4-BE49-F238E27FC236}">
                <a16:creationId xmlns:a16="http://schemas.microsoft.com/office/drawing/2014/main" id="{CC49297E-9D4C-4399-A001-B1F45EEC7C44}"/>
              </a:ext>
            </a:extLst>
          </p:cNvPr>
          <p:cNvSpPr>
            <a:spLocks noGrp="1"/>
          </p:cNvSpPr>
          <p:nvPr>
            <p:ph type="dt" sz="half" idx="10"/>
          </p:nvPr>
        </p:nvSpPr>
        <p:spPr/>
        <p:txBody>
          <a:bodyPr/>
          <a:lstStyle>
            <a:lvl1pPr>
              <a:defRPr/>
            </a:lvl1pPr>
          </a:lstStyle>
          <a:p>
            <a:pPr>
              <a:defRPr/>
            </a:pPr>
            <a:fld id="{0D5B3F12-BF79-48A5-B9F8-6360F74BEF30}" type="datetimeFigureOut">
              <a:rPr lang="en-GB"/>
              <a:pPr>
                <a:defRPr/>
              </a:pPr>
              <a:t>11/05/2026</a:t>
            </a:fld>
            <a:endParaRPr lang="en-GB"/>
          </a:p>
        </p:txBody>
      </p:sp>
      <p:sp>
        <p:nvSpPr>
          <p:cNvPr id="7" name="Tijdelijke aanduiding voor voettekst 4">
            <a:extLst>
              <a:ext uri="{FF2B5EF4-FFF2-40B4-BE49-F238E27FC236}">
                <a16:creationId xmlns:a16="http://schemas.microsoft.com/office/drawing/2014/main" id="{5C41F7D9-2E2D-4A83-938C-DEFF3368EB81}"/>
              </a:ext>
            </a:extLst>
          </p:cNvPr>
          <p:cNvSpPr>
            <a:spLocks noGrp="1"/>
          </p:cNvSpPr>
          <p:nvPr>
            <p:ph type="ftr" sz="quarter" idx="11"/>
          </p:nvPr>
        </p:nvSpPr>
        <p:spPr/>
        <p:txBody>
          <a:bodyPr/>
          <a:lstStyle>
            <a:lvl1pPr>
              <a:defRPr/>
            </a:lvl1pPr>
          </a:lstStyle>
          <a:p>
            <a:pPr>
              <a:defRPr/>
            </a:pPr>
            <a:endParaRPr lang="en-GB"/>
          </a:p>
        </p:txBody>
      </p:sp>
      <p:sp>
        <p:nvSpPr>
          <p:cNvPr id="8" name="Tijdelijke aanduiding voor dianummer 5">
            <a:extLst>
              <a:ext uri="{FF2B5EF4-FFF2-40B4-BE49-F238E27FC236}">
                <a16:creationId xmlns:a16="http://schemas.microsoft.com/office/drawing/2014/main" id="{FC63FF9B-4BAF-4C8C-8702-4A02B5867B99}"/>
              </a:ext>
            </a:extLst>
          </p:cNvPr>
          <p:cNvSpPr>
            <a:spLocks noGrp="1"/>
          </p:cNvSpPr>
          <p:nvPr>
            <p:ph type="sldNum" sz="quarter" idx="12"/>
          </p:nvPr>
        </p:nvSpPr>
        <p:spPr/>
        <p:txBody>
          <a:bodyPr/>
          <a:lstStyle>
            <a:lvl1pPr>
              <a:defRPr/>
            </a:lvl1pPr>
          </a:lstStyle>
          <a:p>
            <a:pPr>
              <a:defRPr/>
            </a:pPr>
            <a:fld id="{ED4D8596-5B32-4F91-9686-555A296779F1}" type="slidenum">
              <a:rPr lang="en-GB" altLang="nl-NL"/>
              <a:pPr>
                <a:defRPr/>
              </a:pPr>
              <a:t>‹nr.›</a:t>
            </a:fld>
            <a:endParaRPr lang="en-GB" altLang="nl-NL"/>
          </a:p>
        </p:txBody>
      </p:sp>
    </p:spTree>
    <p:extLst>
      <p:ext uri="{BB962C8B-B14F-4D97-AF65-F5344CB8AC3E}">
        <p14:creationId xmlns:p14="http://schemas.microsoft.com/office/powerpoint/2010/main" val="22320138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el Rood-Zwart logo">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794D8BC4-8B4C-4411-9A0B-49081B0F52D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7">
            <a:extLst>
              <a:ext uri="{FF2B5EF4-FFF2-40B4-BE49-F238E27FC236}">
                <a16:creationId xmlns:a16="http://schemas.microsoft.com/office/drawing/2014/main" id="{40F17B35-55B9-4C30-89F6-96D037ACDBCB}"/>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83999" y="5086800"/>
            <a:ext cx="9243772"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3" name="Ondertitel 2"/>
          <p:cNvSpPr>
            <a:spLocks noGrp="1"/>
          </p:cNvSpPr>
          <p:nvPr>
            <p:ph type="subTitle" idx="1"/>
          </p:nvPr>
        </p:nvSpPr>
        <p:spPr>
          <a:xfrm>
            <a:off x="684000" y="6030000"/>
            <a:ext cx="8741884" cy="370800"/>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endParaRPr lang="en-GB" dirty="0"/>
          </a:p>
        </p:txBody>
      </p:sp>
      <p:sp>
        <p:nvSpPr>
          <p:cNvPr id="6" name="Tijdelijke aanduiding voor datum 3">
            <a:extLst>
              <a:ext uri="{FF2B5EF4-FFF2-40B4-BE49-F238E27FC236}">
                <a16:creationId xmlns:a16="http://schemas.microsoft.com/office/drawing/2014/main" id="{F6B634C7-22CD-4259-9688-07759E7DACD1}"/>
              </a:ext>
            </a:extLst>
          </p:cNvPr>
          <p:cNvSpPr>
            <a:spLocks noGrp="1"/>
          </p:cNvSpPr>
          <p:nvPr>
            <p:ph type="dt" sz="half" idx="10"/>
          </p:nvPr>
        </p:nvSpPr>
        <p:spPr/>
        <p:txBody>
          <a:bodyPr/>
          <a:lstStyle>
            <a:lvl1pPr>
              <a:defRPr/>
            </a:lvl1pPr>
          </a:lstStyle>
          <a:p>
            <a:pPr>
              <a:defRPr/>
            </a:pPr>
            <a:fld id="{07905948-C031-49C0-B8DA-B4DACC39B71B}" type="datetimeFigureOut">
              <a:rPr lang="en-GB"/>
              <a:pPr>
                <a:defRPr/>
              </a:pPr>
              <a:t>11/05/2026</a:t>
            </a:fld>
            <a:endParaRPr lang="en-GB"/>
          </a:p>
        </p:txBody>
      </p:sp>
      <p:sp>
        <p:nvSpPr>
          <p:cNvPr id="7" name="Tijdelijke aanduiding voor voettekst 4">
            <a:extLst>
              <a:ext uri="{FF2B5EF4-FFF2-40B4-BE49-F238E27FC236}">
                <a16:creationId xmlns:a16="http://schemas.microsoft.com/office/drawing/2014/main" id="{273E3BDF-A744-476A-8126-6A87BEBBB2A8}"/>
              </a:ext>
            </a:extLst>
          </p:cNvPr>
          <p:cNvSpPr>
            <a:spLocks noGrp="1"/>
          </p:cNvSpPr>
          <p:nvPr>
            <p:ph type="ftr" sz="quarter" idx="11"/>
          </p:nvPr>
        </p:nvSpPr>
        <p:spPr/>
        <p:txBody>
          <a:bodyPr/>
          <a:lstStyle>
            <a:lvl1pPr>
              <a:defRPr/>
            </a:lvl1pPr>
          </a:lstStyle>
          <a:p>
            <a:pPr>
              <a:defRPr/>
            </a:pPr>
            <a:endParaRPr lang="en-GB"/>
          </a:p>
        </p:txBody>
      </p:sp>
      <p:sp>
        <p:nvSpPr>
          <p:cNvPr id="8" name="Tijdelijke aanduiding voor dianummer 5">
            <a:extLst>
              <a:ext uri="{FF2B5EF4-FFF2-40B4-BE49-F238E27FC236}">
                <a16:creationId xmlns:a16="http://schemas.microsoft.com/office/drawing/2014/main" id="{D39CB41C-9238-4B0B-A7D7-AAB1257AF75C}"/>
              </a:ext>
            </a:extLst>
          </p:cNvPr>
          <p:cNvSpPr>
            <a:spLocks noGrp="1"/>
          </p:cNvSpPr>
          <p:nvPr>
            <p:ph type="sldNum" sz="quarter" idx="12"/>
          </p:nvPr>
        </p:nvSpPr>
        <p:spPr/>
        <p:txBody>
          <a:bodyPr/>
          <a:lstStyle>
            <a:lvl1pPr>
              <a:defRPr/>
            </a:lvl1pPr>
          </a:lstStyle>
          <a:p>
            <a:pPr>
              <a:defRPr/>
            </a:pPr>
            <a:fld id="{3E006C76-024D-4039-8DEB-4F4C6FD10FBE}" type="slidenum">
              <a:rPr lang="en-GB" altLang="nl-NL"/>
              <a:pPr>
                <a:defRPr/>
              </a:pPr>
              <a:t>‹nr.›</a:t>
            </a:fld>
            <a:endParaRPr lang="en-GB" altLang="nl-NL"/>
          </a:p>
        </p:txBody>
      </p:sp>
    </p:spTree>
    <p:extLst>
      <p:ext uri="{BB962C8B-B14F-4D97-AF65-F5344CB8AC3E}">
        <p14:creationId xmlns:p14="http://schemas.microsoft.com/office/powerpoint/2010/main" val="39963433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kolom_Links_Roo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FA9C34CF-1442-4C49-9981-418A13552853}"/>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1BCFC121-20DF-4467-B05F-B36E3EFF7E3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7938"/>
            <a:ext cx="12192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Afbeelding 8">
            <a:extLst>
              <a:ext uri="{FF2B5EF4-FFF2-40B4-BE49-F238E27FC236}">
                <a16:creationId xmlns:a16="http://schemas.microsoft.com/office/drawing/2014/main" id="{3482BBE9-F766-40BC-A52A-B20C7BD66C5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hthoek 7">
            <a:extLst>
              <a:ext uri="{FF2B5EF4-FFF2-40B4-BE49-F238E27FC236}">
                <a16:creationId xmlns:a16="http://schemas.microsoft.com/office/drawing/2014/main" id="{00CD6F28-3EEB-41FA-BA9F-473D278A83BE}"/>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4789344" cy="3346307"/>
          </a:xfrm>
        </p:spPr>
        <p:txBody>
          <a:bodyPr>
            <a:normAutofit/>
          </a:bodyPr>
          <a:lstStyle>
            <a:lvl1pPr marL="0" indent="0">
              <a:buNone/>
              <a:defRPr sz="1500"/>
            </a:lvl1pPr>
            <a:lvl2pPr marL="0" indent="0">
              <a:buNone/>
              <a:defRPr sz="1500"/>
            </a:lvl2pPr>
            <a:lvl3pPr marL="0" indent="0">
              <a:buNone/>
              <a:defRPr sz="1500"/>
            </a:lvl3pPr>
            <a:lvl4pPr marL="0" indent="0">
              <a:buNone/>
              <a:defRPr sz="1500"/>
            </a:lvl4pPr>
            <a:lvl5pPr marL="0" indent="0">
              <a:buNone/>
              <a:defRPr sz="1500"/>
            </a:lvl5p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GB" dirty="0"/>
          </a:p>
        </p:txBody>
      </p:sp>
      <p:sp>
        <p:nvSpPr>
          <p:cNvPr id="9" name="Tijdelijke aanduiding voor datum 6">
            <a:extLst>
              <a:ext uri="{FF2B5EF4-FFF2-40B4-BE49-F238E27FC236}">
                <a16:creationId xmlns:a16="http://schemas.microsoft.com/office/drawing/2014/main" id="{1529CF40-170C-4012-825C-C3BE57818F26}"/>
              </a:ext>
            </a:extLst>
          </p:cNvPr>
          <p:cNvSpPr>
            <a:spLocks noGrp="1"/>
          </p:cNvSpPr>
          <p:nvPr>
            <p:ph type="dt" sz="half" idx="10"/>
          </p:nvPr>
        </p:nvSpPr>
        <p:spPr/>
        <p:txBody>
          <a:bodyPr/>
          <a:lstStyle>
            <a:lvl1pPr>
              <a:defRPr/>
            </a:lvl1pPr>
          </a:lstStyle>
          <a:p>
            <a:pPr>
              <a:defRPr/>
            </a:pPr>
            <a:fld id="{6C72E35E-970A-4209-BF04-B1DADD55C67C}" type="datetimeFigureOut">
              <a:rPr lang="en-GB"/>
              <a:pPr>
                <a:defRPr/>
              </a:pPr>
              <a:t>11/05/2026</a:t>
            </a:fld>
            <a:endParaRPr lang="en-GB"/>
          </a:p>
        </p:txBody>
      </p:sp>
      <p:sp>
        <p:nvSpPr>
          <p:cNvPr id="10" name="Tijdelijke aanduiding voor voettekst 7">
            <a:extLst>
              <a:ext uri="{FF2B5EF4-FFF2-40B4-BE49-F238E27FC236}">
                <a16:creationId xmlns:a16="http://schemas.microsoft.com/office/drawing/2014/main" id="{AE7AABA6-2661-405A-8707-DF8ACB832539}"/>
              </a:ext>
            </a:extLst>
          </p:cNvPr>
          <p:cNvSpPr>
            <a:spLocks noGrp="1"/>
          </p:cNvSpPr>
          <p:nvPr>
            <p:ph type="ftr" sz="quarter" idx="11"/>
          </p:nvPr>
        </p:nvSpPr>
        <p:spPr/>
        <p:txBody>
          <a:bodyPr/>
          <a:lstStyle>
            <a:lvl1pPr>
              <a:defRPr/>
            </a:lvl1pPr>
          </a:lstStyle>
          <a:p>
            <a:pPr>
              <a:defRPr/>
            </a:pPr>
            <a:endParaRPr lang="en-GB"/>
          </a:p>
        </p:txBody>
      </p:sp>
      <p:sp>
        <p:nvSpPr>
          <p:cNvPr id="11" name="Tijdelijke aanduiding voor dianummer 8">
            <a:extLst>
              <a:ext uri="{FF2B5EF4-FFF2-40B4-BE49-F238E27FC236}">
                <a16:creationId xmlns:a16="http://schemas.microsoft.com/office/drawing/2014/main" id="{8B1C96A4-56EF-40D3-B19A-8789BA00164F}"/>
              </a:ext>
            </a:extLst>
          </p:cNvPr>
          <p:cNvSpPr>
            <a:spLocks noGrp="1"/>
          </p:cNvSpPr>
          <p:nvPr>
            <p:ph type="sldNum" sz="quarter" idx="12"/>
          </p:nvPr>
        </p:nvSpPr>
        <p:spPr/>
        <p:txBody>
          <a:bodyPr/>
          <a:lstStyle>
            <a:lvl1pPr>
              <a:defRPr/>
            </a:lvl1pPr>
          </a:lstStyle>
          <a:p>
            <a:pPr>
              <a:defRPr/>
            </a:pPr>
            <a:fld id="{CB61744B-0854-4258-B398-6A1B51D44384}" type="slidenum">
              <a:rPr lang="en-GB" altLang="nl-NL"/>
              <a:pPr>
                <a:defRPr/>
              </a:pPr>
              <a:t>‹nr.›</a:t>
            </a:fld>
            <a:endParaRPr lang="en-GB" altLang="nl-NL"/>
          </a:p>
        </p:txBody>
      </p:sp>
    </p:spTree>
    <p:extLst>
      <p:ext uri="{BB962C8B-B14F-4D97-AF65-F5344CB8AC3E}">
        <p14:creationId xmlns:p14="http://schemas.microsoft.com/office/powerpoint/2010/main" val="28062031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koloms_Links_Roo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3FB732B0-C538-45B8-8AAE-090F29D9DEF6}"/>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0032274B-0119-430F-9AF8-155DD445E53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7938"/>
            <a:ext cx="12192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Afbeelding 8">
            <a:extLst>
              <a:ext uri="{FF2B5EF4-FFF2-40B4-BE49-F238E27FC236}">
                <a16:creationId xmlns:a16="http://schemas.microsoft.com/office/drawing/2014/main" id="{E9CF80A0-BAC5-4284-8CC2-974FBA84A776}"/>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hthoek 7">
            <a:extLst>
              <a:ext uri="{FF2B5EF4-FFF2-40B4-BE49-F238E27FC236}">
                <a16:creationId xmlns:a16="http://schemas.microsoft.com/office/drawing/2014/main" id="{D7692598-D7B0-4A4A-B357-021629EEE616}"/>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4789344" cy="3346307"/>
          </a:xfrm>
        </p:spPr>
        <p:txBody>
          <a:bodyPr>
            <a:normAutofit/>
          </a:bodyPr>
          <a:lstStyle>
            <a:lvl1pPr marL="285750" indent="-285750">
              <a:buFont typeface="Arial" panose="020B0604020202020204" pitchFamily="34" charset="0"/>
              <a:buChar char="•"/>
              <a:defRPr sz="1500"/>
            </a:lvl1pPr>
            <a:lvl2pPr marL="285750" indent="-285750">
              <a:buFont typeface="Arial" panose="020B0604020202020204" pitchFamily="34" charset="0"/>
              <a:buChar char="•"/>
              <a:defRPr sz="1500"/>
            </a:lvl2pPr>
            <a:lvl3pPr marL="285750" indent="-285750">
              <a:buFont typeface="Arial" panose="020B0604020202020204" pitchFamily="34" charset="0"/>
              <a:buChar char="•"/>
              <a:defRPr sz="1500"/>
            </a:lvl3pPr>
            <a:lvl4pPr marL="285750" indent="-285750">
              <a:buFont typeface="Arial" panose="020B0604020202020204" pitchFamily="34" charset="0"/>
              <a:buChar char="•"/>
              <a:defRPr sz="1500"/>
            </a:lvl4pPr>
            <a:lvl5pPr marL="285750" indent="-285750">
              <a:buFont typeface="Arial" panose="020B0604020202020204" pitchFamily="34" charset="0"/>
              <a:buChar char="•"/>
              <a:defRPr sz="15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9" name="Tijdelijke aanduiding voor datum 6">
            <a:extLst>
              <a:ext uri="{FF2B5EF4-FFF2-40B4-BE49-F238E27FC236}">
                <a16:creationId xmlns:a16="http://schemas.microsoft.com/office/drawing/2014/main" id="{B1E02E14-AF02-44B2-8EED-832078B5F5FC}"/>
              </a:ext>
            </a:extLst>
          </p:cNvPr>
          <p:cNvSpPr>
            <a:spLocks noGrp="1"/>
          </p:cNvSpPr>
          <p:nvPr>
            <p:ph type="dt" sz="half" idx="10"/>
          </p:nvPr>
        </p:nvSpPr>
        <p:spPr/>
        <p:txBody>
          <a:bodyPr/>
          <a:lstStyle>
            <a:lvl1pPr>
              <a:defRPr/>
            </a:lvl1pPr>
          </a:lstStyle>
          <a:p>
            <a:pPr>
              <a:defRPr/>
            </a:pPr>
            <a:fld id="{470960A2-9AC2-4A86-AD7D-9444490644AB}" type="datetimeFigureOut">
              <a:rPr lang="en-GB"/>
              <a:pPr>
                <a:defRPr/>
              </a:pPr>
              <a:t>11/05/2026</a:t>
            </a:fld>
            <a:endParaRPr lang="en-GB"/>
          </a:p>
        </p:txBody>
      </p:sp>
      <p:sp>
        <p:nvSpPr>
          <p:cNvPr id="10" name="Tijdelijke aanduiding voor voettekst 7">
            <a:extLst>
              <a:ext uri="{FF2B5EF4-FFF2-40B4-BE49-F238E27FC236}">
                <a16:creationId xmlns:a16="http://schemas.microsoft.com/office/drawing/2014/main" id="{BE376498-681C-445B-A8C4-2876031B3EB7}"/>
              </a:ext>
            </a:extLst>
          </p:cNvPr>
          <p:cNvSpPr>
            <a:spLocks noGrp="1"/>
          </p:cNvSpPr>
          <p:nvPr>
            <p:ph type="ftr" sz="quarter" idx="11"/>
          </p:nvPr>
        </p:nvSpPr>
        <p:spPr/>
        <p:txBody>
          <a:bodyPr/>
          <a:lstStyle>
            <a:lvl1pPr>
              <a:defRPr/>
            </a:lvl1pPr>
          </a:lstStyle>
          <a:p>
            <a:pPr>
              <a:defRPr/>
            </a:pPr>
            <a:endParaRPr lang="en-GB"/>
          </a:p>
        </p:txBody>
      </p:sp>
      <p:sp>
        <p:nvSpPr>
          <p:cNvPr id="11" name="Tijdelijke aanduiding voor dianummer 8">
            <a:extLst>
              <a:ext uri="{FF2B5EF4-FFF2-40B4-BE49-F238E27FC236}">
                <a16:creationId xmlns:a16="http://schemas.microsoft.com/office/drawing/2014/main" id="{31EC25C9-3D51-4360-8FD6-4BC482ED7A64}"/>
              </a:ext>
            </a:extLst>
          </p:cNvPr>
          <p:cNvSpPr>
            <a:spLocks noGrp="1"/>
          </p:cNvSpPr>
          <p:nvPr>
            <p:ph type="sldNum" sz="quarter" idx="12"/>
          </p:nvPr>
        </p:nvSpPr>
        <p:spPr/>
        <p:txBody>
          <a:bodyPr/>
          <a:lstStyle>
            <a:lvl1pPr>
              <a:defRPr/>
            </a:lvl1pPr>
          </a:lstStyle>
          <a:p>
            <a:pPr>
              <a:defRPr/>
            </a:pPr>
            <a:fld id="{D3C1D10C-C93E-4E32-A82E-92570139AD96}" type="slidenum">
              <a:rPr lang="en-GB" altLang="nl-NL"/>
              <a:pPr>
                <a:defRPr/>
              </a:pPr>
              <a:t>‹nr.›</a:t>
            </a:fld>
            <a:endParaRPr lang="en-GB" altLang="nl-NL"/>
          </a:p>
        </p:txBody>
      </p:sp>
    </p:spTree>
    <p:extLst>
      <p:ext uri="{BB962C8B-B14F-4D97-AF65-F5344CB8AC3E}">
        <p14:creationId xmlns:p14="http://schemas.microsoft.com/office/powerpoint/2010/main" val="22033726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koloms_Opsom_Roo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198BA6D9-9F3A-4A10-84BE-39E0C23298CA}"/>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395F9EB3-A9B6-446B-9942-27156E25197B}"/>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7938"/>
            <a:ext cx="12192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Afbeelding 8">
            <a:extLst>
              <a:ext uri="{FF2B5EF4-FFF2-40B4-BE49-F238E27FC236}">
                <a16:creationId xmlns:a16="http://schemas.microsoft.com/office/drawing/2014/main" id="{17FC6488-7A91-4767-9F8A-851AF902835A}"/>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hthoek 7">
            <a:extLst>
              <a:ext uri="{FF2B5EF4-FFF2-40B4-BE49-F238E27FC236}">
                <a16:creationId xmlns:a16="http://schemas.microsoft.com/office/drawing/2014/main" id="{974C22FD-1902-4BFA-BA06-5E65CD5200B6}"/>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4789344" cy="3346307"/>
          </a:xfrm>
        </p:spPr>
        <p:txBody>
          <a:bodyPr numCol="2">
            <a:normAutofit/>
          </a:bodyPr>
          <a:lstStyle>
            <a:lvl1pPr marL="285750" indent="-285750">
              <a:buFont typeface="Arial" panose="020B0604020202020204" pitchFamily="34" charset="0"/>
              <a:buChar char="•"/>
              <a:defRPr sz="1500"/>
            </a:lvl1pPr>
            <a:lvl2pPr marL="285750" indent="-285750">
              <a:buFont typeface="Arial" panose="020B0604020202020204" pitchFamily="34" charset="0"/>
              <a:buChar char="•"/>
              <a:defRPr sz="1500"/>
            </a:lvl2pPr>
            <a:lvl3pPr marL="285750" indent="-285750">
              <a:buFont typeface="Arial" panose="020B0604020202020204" pitchFamily="34" charset="0"/>
              <a:buChar char="•"/>
              <a:defRPr sz="1500"/>
            </a:lvl3pPr>
            <a:lvl4pPr marL="285750" indent="-285750">
              <a:buFont typeface="Arial" panose="020B0604020202020204" pitchFamily="34" charset="0"/>
              <a:buChar char="•"/>
              <a:defRPr sz="1500"/>
            </a:lvl4pPr>
            <a:lvl5pPr marL="285750" indent="-285750">
              <a:buFont typeface="Arial" panose="020B0604020202020204" pitchFamily="34" charset="0"/>
              <a:buChar char="•"/>
              <a:defRPr sz="15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9" name="Tijdelijke aanduiding voor datum 6">
            <a:extLst>
              <a:ext uri="{FF2B5EF4-FFF2-40B4-BE49-F238E27FC236}">
                <a16:creationId xmlns:a16="http://schemas.microsoft.com/office/drawing/2014/main" id="{FC7095A8-7212-42E5-8805-532E3FED1F93}"/>
              </a:ext>
            </a:extLst>
          </p:cNvPr>
          <p:cNvSpPr>
            <a:spLocks noGrp="1"/>
          </p:cNvSpPr>
          <p:nvPr>
            <p:ph type="dt" sz="half" idx="10"/>
          </p:nvPr>
        </p:nvSpPr>
        <p:spPr/>
        <p:txBody>
          <a:bodyPr/>
          <a:lstStyle>
            <a:lvl1pPr>
              <a:defRPr/>
            </a:lvl1pPr>
          </a:lstStyle>
          <a:p>
            <a:pPr>
              <a:defRPr/>
            </a:pPr>
            <a:fld id="{1704FF51-E5D9-47DA-89F1-1B7D7732C878}" type="datetimeFigureOut">
              <a:rPr lang="en-GB"/>
              <a:pPr>
                <a:defRPr/>
              </a:pPr>
              <a:t>11/05/2026</a:t>
            </a:fld>
            <a:endParaRPr lang="en-GB"/>
          </a:p>
        </p:txBody>
      </p:sp>
      <p:sp>
        <p:nvSpPr>
          <p:cNvPr id="10" name="Tijdelijke aanduiding voor voettekst 7">
            <a:extLst>
              <a:ext uri="{FF2B5EF4-FFF2-40B4-BE49-F238E27FC236}">
                <a16:creationId xmlns:a16="http://schemas.microsoft.com/office/drawing/2014/main" id="{90F9DE28-432D-4F52-B9C3-B875C3FEE38E}"/>
              </a:ext>
            </a:extLst>
          </p:cNvPr>
          <p:cNvSpPr>
            <a:spLocks noGrp="1"/>
          </p:cNvSpPr>
          <p:nvPr>
            <p:ph type="ftr" sz="quarter" idx="11"/>
          </p:nvPr>
        </p:nvSpPr>
        <p:spPr/>
        <p:txBody>
          <a:bodyPr/>
          <a:lstStyle>
            <a:lvl1pPr>
              <a:defRPr/>
            </a:lvl1pPr>
          </a:lstStyle>
          <a:p>
            <a:pPr>
              <a:defRPr/>
            </a:pPr>
            <a:endParaRPr lang="en-GB"/>
          </a:p>
        </p:txBody>
      </p:sp>
      <p:sp>
        <p:nvSpPr>
          <p:cNvPr id="11" name="Tijdelijke aanduiding voor dianummer 8">
            <a:extLst>
              <a:ext uri="{FF2B5EF4-FFF2-40B4-BE49-F238E27FC236}">
                <a16:creationId xmlns:a16="http://schemas.microsoft.com/office/drawing/2014/main" id="{65CDCB38-7173-421B-8628-F0B42CFEA634}"/>
              </a:ext>
            </a:extLst>
          </p:cNvPr>
          <p:cNvSpPr>
            <a:spLocks noGrp="1"/>
          </p:cNvSpPr>
          <p:nvPr>
            <p:ph type="sldNum" sz="quarter" idx="12"/>
          </p:nvPr>
        </p:nvSpPr>
        <p:spPr/>
        <p:txBody>
          <a:bodyPr/>
          <a:lstStyle>
            <a:lvl1pPr>
              <a:defRPr/>
            </a:lvl1pPr>
          </a:lstStyle>
          <a:p>
            <a:pPr>
              <a:defRPr/>
            </a:pPr>
            <a:fld id="{87D67209-D052-46EB-A54B-3C50B2F0D031}" type="slidenum">
              <a:rPr lang="en-GB" altLang="nl-NL"/>
              <a:pPr>
                <a:defRPr/>
              </a:pPr>
              <a:t>‹nr.›</a:t>
            </a:fld>
            <a:endParaRPr lang="en-GB" altLang="nl-NL"/>
          </a:p>
        </p:txBody>
      </p:sp>
    </p:spTree>
    <p:extLst>
      <p:ext uri="{BB962C8B-B14F-4D97-AF65-F5344CB8AC3E}">
        <p14:creationId xmlns:p14="http://schemas.microsoft.com/office/powerpoint/2010/main" val="6144355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Universeel_Rood">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68C405CE-B5B9-4384-B6BA-9779B89AED5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hthoek 4">
            <a:extLst>
              <a:ext uri="{FF2B5EF4-FFF2-40B4-BE49-F238E27FC236}">
                <a16:creationId xmlns:a16="http://schemas.microsoft.com/office/drawing/2014/main" id="{1DCCFDA1-B374-4B36-A42A-1766975C511E}"/>
              </a:ext>
            </a:extLst>
          </p:cNvPr>
          <p:cNvSpPr/>
          <p:nvPr userDrawn="1"/>
        </p:nvSpPr>
        <p:spPr>
          <a:xfrm>
            <a:off x="5773738"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pic>
        <p:nvPicPr>
          <p:cNvPr id="6" name="Afbeelding 8">
            <a:extLst>
              <a:ext uri="{FF2B5EF4-FFF2-40B4-BE49-F238E27FC236}">
                <a16:creationId xmlns:a16="http://schemas.microsoft.com/office/drawing/2014/main" id="{42FFE3E0-EA04-4CDB-9C64-A6BA243EF85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838200" y="1439331"/>
            <a:ext cx="10515600" cy="1151288"/>
          </a:xfrm>
        </p:spPr>
        <p:txBody>
          <a:bodyPr/>
          <a:lstStyle>
            <a:lvl1pPr>
              <a:defRPr>
                <a:solidFill>
                  <a:schemeClr val="accent1"/>
                </a:solidFill>
              </a:defRPr>
            </a:lvl1pPr>
          </a:lstStyle>
          <a:p>
            <a:r>
              <a:rPr lang="nl-NL" dirty="0"/>
              <a:t>Klikken om de titelstijl van het model te bewerken</a:t>
            </a:r>
            <a:endParaRPr lang="en-GB" dirty="0"/>
          </a:p>
        </p:txBody>
      </p:sp>
      <p:sp>
        <p:nvSpPr>
          <p:cNvPr id="3" name="Tijdelijke aanduiding voor inhoud 2"/>
          <p:cNvSpPr>
            <a:spLocks noGrp="1"/>
          </p:cNvSpPr>
          <p:nvPr>
            <p:ph idx="1"/>
          </p:nvPr>
        </p:nvSpPr>
        <p:spPr>
          <a:xfrm>
            <a:off x="838200" y="2725556"/>
            <a:ext cx="10515600" cy="3630794"/>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GB" dirty="0"/>
          </a:p>
        </p:txBody>
      </p:sp>
      <p:sp>
        <p:nvSpPr>
          <p:cNvPr id="7" name="Tijdelijke aanduiding voor datum 3">
            <a:extLst>
              <a:ext uri="{FF2B5EF4-FFF2-40B4-BE49-F238E27FC236}">
                <a16:creationId xmlns:a16="http://schemas.microsoft.com/office/drawing/2014/main" id="{189B63A8-AF80-4E6B-87DC-C3B606E0A6D5}"/>
              </a:ext>
            </a:extLst>
          </p:cNvPr>
          <p:cNvSpPr>
            <a:spLocks noGrp="1"/>
          </p:cNvSpPr>
          <p:nvPr>
            <p:ph type="dt" sz="half" idx="10"/>
          </p:nvPr>
        </p:nvSpPr>
        <p:spPr/>
        <p:txBody>
          <a:bodyPr/>
          <a:lstStyle>
            <a:lvl1pPr>
              <a:defRPr/>
            </a:lvl1pPr>
          </a:lstStyle>
          <a:p>
            <a:pPr>
              <a:defRPr/>
            </a:pPr>
            <a:fld id="{619FA825-AACE-4062-8E75-88D994170A6A}" type="datetimeFigureOut">
              <a:rPr lang="en-GB"/>
              <a:pPr>
                <a:defRPr/>
              </a:pPr>
              <a:t>11/05/2026</a:t>
            </a:fld>
            <a:endParaRPr lang="en-GB"/>
          </a:p>
        </p:txBody>
      </p:sp>
      <p:sp>
        <p:nvSpPr>
          <p:cNvPr id="8" name="Tijdelijke aanduiding voor voettekst 4">
            <a:extLst>
              <a:ext uri="{FF2B5EF4-FFF2-40B4-BE49-F238E27FC236}">
                <a16:creationId xmlns:a16="http://schemas.microsoft.com/office/drawing/2014/main" id="{FEF2BB26-5BC9-42E5-9C3B-0631A5E31DE8}"/>
              </a:ext>
            </a:extLst>
          </p:cNvPr>
          <p:cNvSpPr>
            <a:spLocks noGrp="1"/>
          </p:cNvSpPr>
          <p:nvPr>
            <p:ph type="ftr" sz="quarter" idx="11"/>
          </p:nvPr>
        </p:nvSpPr>
        <p:spPr/>
        <p:txBody>
          <a:bodyPr/>
          <a:lstStyle>
            <a:lvl1pPr>
              <a:defRPr/>
            </a:lvl1pPr>
          </a:lstStyle>
          <a:p>
            <a:pPr>
              <a:defRPr/>
            </a:pPr>
            <a:endParaRPr lang="en-GB"/>
          </a:p>
        </p:txBody>
      </p:sp>
      <p:sp>
        <p:nvSpPr>
          <p:cNvPr id="9" name="Tijdelijke aanduiding voor dianummer 5">
            <a:extLst>
              <a:ext uri="{FF2B5EF4-FFF2-40B4-BE49-F238E27FC236}">
                <a16:creationId xmlns:a16="http://schemas.microsoft.com/office/drawing/2014/main" id="{E2FD3D54-6891-45D8-9CA5-ED1CDBD203B1}"/>
              </a:ext>
            </a:extLst>
          </p:cNvPr>
          <p:cNvSpPr>
            <a:spLocks noGrp="1"/>
          </p:cNvSpPr>
          <p:nvPr>
            <p:ph type="sldNum" sz="quarter" idx="12"/>
          </p:nvPr>
        </p:nvSpPr>
        <p:spPr/>
        <p:txBody>
          <a:bodyPr/>
          <a:lstStyle>
            <a:lvl1pPr>
              <a:defRPr/>
            </a:lvl1pPr>
          </a:lstStyle>
          <a:p>
            <a:pPr>
              <a:defRPr/>
            </a:pPr>
            <a:fld id="{26DC9C92-7D02-4028-A074-C8BF517CE2EF}" type="slidenum">
              <a:rPr lang="en-GB" altLang="nl-NL"/>
              <a:pPr>
                <a:defRPr/>
              </a:pPr>
              <a:t>‹nr.›</a:t>
            </a:fld>
            <a:endParaRPr lang="en-GB" altLang="nl-NL"/>
          </a:p>
        </p:txBody>
      </p:sp>
    </p:spTree>
    <p:extLst>
      <p:ext uri="{BB962C8B-B14F-4D97-AF65-F5344CB8AC3E}">
        <p14:creationId xmlns:p14="http://schemas.microsoft.com/office/powerpoint/2010/main" val="35995998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koloms_Breed_Opsom_Rood">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3D8AB4D6-F056-43C4-B491-6110B494E895}"/>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32477080-537C-4735-A494-A62A0969820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hthoek 6">
            <a:extLst>
              <a:ext uri="{FF2B5EF4-FFF2-40B4-BE49-F238E27FC236}">
                <a16:creationId xmlns:a16="http://schemas.microsoft.com/office/drawing/2014/main" id="{3E78443F-0CF3-4ECB-B447-8D7532BA2AEA}"/>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pic>
        <p:nvPicPr>
          <p:cNvPr id="8" name="Afbeelding 9">
            <a:extLst>
              <a:ext uri="{FF2B5EF4-FFF2-40B4-BE49-F238E27FC236}">
                <a16:creationId xmlns:a16="http://schemas.microsoft.com/office/drawing/2014/main" id="{DA4D3C6F-92D2-48ED-B9A5-FEDD2D623C2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1588"/>
            <a:ext cx="12192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10230906" cy="3346307"/>
          </a:xfrm>
        </p:spPr>
        <p:txBody>
          <a:bodyPr numCol="2">
            <a:normAutofit/>
          </a:bodyPr>
          <a:lstStyle>
            <a:lvl1pPr marL="285750" indent="-285750">
              <a:buFont typeface="Arial" panose="020B0604020202020204" pitchFamily="34" charset="0"/>
              <a:buChar char="•"/>
              <a:defRPr sz="1500"/>
            </a:lvl1pPr>
            <a:lvl2pPr marL="285750" indent="-285750">
              <a:buFont typeface="Arial" panose="020B0604020202020204" pitchFamily="34" charset="0"/>
              <a:buChar char="•"/>
              <a:defRPr sz="1500"/>
            </a:lvl2pPr>
            <a:lvl3pPr marL="285750" indent="-285750">
              <a:buFont typeface="Arial" panose="020B0604020202020204" pitchFamily="34" charset="0"/>
              <a:buChar char="•"/>
              <a:defRPr sz="1500"/>
            </a:lvl3pPr>
            <a:lvl4pPr marL="285750" indent="-285750">
              <a:buFont typeface="Arial" panose="020B0604020202020204" pitchFamily="34" charset="0"/>
              <a:buChar char="•"/>
              <a:defRPr sz="1500"/>
            </a:lvl4pPr>
            <a:lvl5pPr marL="285750" indent="-285750">
              <a:buFont typeface="Arial" panose="020B0604020202020204" pitchFamily="34" charset="0"/>
              <a:buChar char="•"/>
              <a:defRPr sz="15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9" name="Tijdelijke aanduiding voor datum 6">
            <a:extLst>
              <a:ext uri="{FF2B5EF4-FFF2-40B4-BE49-F238E27FC236}">
                <a16:creationId xmlns:a16="http://schemas.microsoft.com/office/drawing/2014/main" id="{48A99867-3668-4981-ACF3-407B79E3CAD8}"/>
              </a:ext>
            </a:extLst>
          </p:cNvPr>
          <p:cNvSpPr>
            <a:spLocks noGrp="1"/>
          </p:cNvSpPr>
          <p:nvPr>
            <p:ph type="dt" sz="half" idx="10"/>
          </p:nvPr>
        </p:nvSpPr>
        <p:spPr/>
        <p:txBody>
          <a:bodyPr/>
          <a:lstStyle>
            <a:lvl1pPr>
              <a:defRPr/>
            </a:lvl1pPr>
          </a:lstStyle>
          <a:p>
            <a:pPr>
              <a:defRPr/>
            </a:pPr>
            <a:fld id="{41657F37-7E17-403C-BEEA-9550AA4024C0}" type="datetimeFigureOut">
              <a:rPr lang="en-GB"/>
              <a:pPr>
                <a:defRPr/>
              </a:pPr>
              <a:t>11/05/2026</a:t>
            </a:fld>
            <a:endParaRPr lang="en-GB"/>
          </a:p>
        </p:txBody>
      </p:sp>
      <p:sp>
        <p:nvSpPr>
          <p:cNvPr id="10" name="Tijdelijke aanduiding voor voettekst 7">
            <a:extLst>
              <a:ext uri="{FF2B5EF4-FFF2-40B4-BE49-F238E27FC236}">
                <a16:creationId xmlns:a16="http://schemas.microsoft.com/office/drawing/2014/main" id="{DFFFF094-9483-4A3D-9D89-3C40E31D4294}"/>
              </a:ext>
            </a:extLst>
          </p:cNvPr>
          <p:cNvSpPr>
            <a:spLocks noGrp="1"/>
          </p:cNvSpPr>
          <p:nvPr>
            <p:ph type="ftr" sz="quarter" idx="11"/>
          </p:nvPr>
        </p:nvSpPr>
        <p:spPr/>
        <p:txBody>
          <a:bodyPr/>
          <a:lstStyle>
            <a:lvl1pPr>
              <a:defRPr/>
            </a:lvl1pPr>
          </a:lstStyle>
          <a:p>
            <a:pPr>
              <a:defRPr/>
            </a:pPr>
            <a:endParaRPr lang="en-GB"/>
          </a:p>
        </p:txBody>
      </p:sp>
      <p:sp>
        <p:nvSpPr>
          <p:cNvPr id="11" name="Tijdelijke aanduiding voor dianummer 8">
            <a:extLst>
              <a:ext uri="{FF2B5EF4-FFF2-40B4-BE49-F238E27FC236}">
                <a16:creationId xmlns:a16="http://schemas.microsoft.com/office/drawing/2014/main" id="{D53B836D-E9E0-4227-8D46-AB97BC776136}"/>
              </a:ext>
            </a:extLst>
          </p:cNvPr>
          <p:cNvSpPr>
            <a:spLocks noGrp="1"/>
          </p:cNvSpPr>
          <p:nvPr>
            <p:ph type="sldNum" sz="quarter" idx="12"/>
          </p:nvPr>
        </p:nvSpPr>
        <p:spPr/>
        <p:txBody>
          <a:bodyPr/>
          <a:lstStyle>
            <a:lvl1pPr>
              <a:defRPr/>
            </a:lvl1pPr>
          </a:lstStyle>
          <a:p>
            <a:pPr>
              <a:defRPr/>
            </a:pPr>
            <a:fld id="{85E2CDC5-5DC5-4D4F-8AD8-E684AA80FE36}" type="slidenum">
              <a:rPr lang="en-GB" altLang="nl-NL"/>
              <a:pPr>
                <a:defRPr/>
              </a:pPr>
              <a:t>‹nr.›</a:t>
            </a:fld>
            <a:endParaRPr lang="en-GB" altLang="nl-NL"/>
          </a:p>
        </p:txBody>
      </p:sp>
    </p:spTree>
    <p:extLst>
      <p:ext uri="{BB962C8B-B14F-4D97-AF65-F5344CB8AC3E}">
        <p14:creationId xmlns:p14="http://schemas.microsoft.com/office/powerpoint/2010/main" val="16960284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ussenblad_Roo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B853475C-E02B-4FF1-8355-6AE204D5A50B}"/>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4" name="Afbeelding 7">
            <a:extLst>
              <a:ext uri="{FF2B5EF4-FFF2-40B4-BE49-F238E27FC236}">
                <a16:creationId xmlns:a16="http://schemas.microsoft.com/office/drawing/2014/main" id="{D34F5563-C1C7-4BCD-ACEB-1B78C7C88DC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Afbeelding 8">
            <a:extLst>
              <a:ext uri="{FF2B5EF4-FFF2-40B4-BE49-F238E27FC236}">
                <a16:creationId xmlns:a16="http://schemas.microsoft.com/office/drawing/2014/main" id="{14D7D101-9663-4574-8BE9-5F2924D94A04}"/>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588" y="-3175"/>
            <a:ext cx="12192000"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hthoek 5">
            <a:extLst>
              <a:ext uri="{FF2B5EF4-FFF2-40B4-BE49-F238E27FC236}">
                <a16:creationId xmlns:a16="http://schemas.microsoft.com/office/drawing/2014/main" id="{12E2882A-0747-4629-A4C8-442E269BBE40}"/>
              </a:ext>
            </a:extLst>
          </p:cNvPr>
          <p:cNvSpPr/>
          <p:nvPr userDrawn="1"/>
        </p:nvSpPr>
        <p:spPr>
          <a:xfrm>
            <a:off x="5773738" y="6554788"/>
            <a:ext cx="647700" cy="317500"/>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1795937" y="1926000"/>
            <a:ext cx="3146125" cy="1176932"/>
          </a:xfrm>
        </p:spPr>
        <p:txBody>
          <a:bodyPr>
            <a:normAutofit/>
          </a:bodyPr>
          <a:lstStyle>
            <a:lvl1pPr>
              <a:defRPr sz="3200" i="1">
                <a:solidFill>
                  <a:schemeClr val="accent1"/>
                </a:solidFill>
              </a:defRPr>
            </a:lvl1pPr>
          </a:lstStyle>
          <a:p>
            <a:r>
              <a:rPr lang="nl-NL" dirty="0"/>
              <a:t>Klikken om de titelstijl van het model te bewerken</a:t>
            </a:r>
            <a:endParaRPr lang="en-GB" dirty="0"/>
          </a:p>
        </p:txBody>
      </p:sp>
      <p:sp>
        <p:nvSpPr>
          <p:cNvPr id="7" name="Tijdelijke aanduiding voor datum 6">
            <a:extLst>
              <a:ext uri="{FF2B5EF4-FFF2-40B4-BE49-F238E27FC236}">
                <a16:creationId xmlns:a16="http://schemas.microsoft.com/office/drawing/2014/main" id="{123BD511-12AA-4B73-99FF-8401C9329395}"/>
              </a:ext>
            </a:extLst>
          </p:cNvPr>
          <p:cNvSpPr>
            <a:spLocks noGrp="1"/>
          </p:cNvSpPr>
          <p:nvPr>
            <p:ph type="dt" sz="half" idx="10"/>
          </p:nvPr>
        </p:nvSpPr>
        <p:spPr/>
        <p:txBody>
          <a:bodyPr/>
          <a:lstStyle>
            <a:lvl1pPr>
              <a:defRPr/>
            </a:lvl1pPr>
          </a:lstStyle>
          <a:p>
            <a:pPr>
              <a:defRPr/>
            </a:pPr>
            <a:fld id="{A7820123-E7A8-4E17-A659-88B562AB5484}" type="datetimeFigureOut">
              <a:rPr lang="en-GB"/>
              <a:pPr>
                <a:defRPr/>
              </a:pPr>
              <a:t>11/05/2026</a:t>
            </a:fld>
            <a:endParaRPr lang="en-GB"/>
          </a:p>
        </p:txBody>
      </p:sp>
      <p:sp>
        <p:nvSpPr>
          <p:cNvPr id="8" name="Tijdelijke aanduiding voor voettekst 7">
            <a:extLst>
              <a:ext uri="{FF2B5EF4-FFF2-40B4-BE49-F238E27FC236}">
                <a16:creationId xmlns:a16="http://schemas.microsoft.com/office/drawing/2014/main" id="{653F408E-F7F6-4615-BE9F-98C8E14AFB68}"/>
              </a:ext>
            </a:extLst>
          </p:cNvPr>
          <p:cNvSpPr>
            <a:spLocks noGrp="1"/>
          </p:cNvSpPr>
          <p:nvPr>
            <p:ph type="ftr" sz="quarter" idx="11"/>
          </p:nvPr>
        </p:nvSpPr>
        <p:spPr/>
        <p:txBody>
          <a:bodyPr/>
          <a:lstStyle>
            <a:lvl1pPr>
              <a:defRPr/>
            </a:lvl1pPr>
          </a:lstStyle>
          <a:p>
            <a:pPr>
              <a:defRPr/>
            </a:pPr>
            <a:endParaRPr lang="en-GB"/>
          </a:p>
        </p:txBody>
      </p:sp>
      <p:sp>
        <p:nvSpPr>
          <p:cNvPr id="9" name="Tijdelijke aanduiding voor dianummer 8">
            <a:extLst>
              <a:ext uri="{FF2B5EF4-FFF2-40B4-BE49-F238E27FC236}">
                <a16:creationId xmlns:a16="http://schemas.microsoft.com/office/drawing/2014/main" id="{FB20AB93-34D1-4E00-89EF-D9FB223EF068}"/>
              </a:ext>
            </a:extLst>
          </p:cNvPr>
          <p:cNvSpPr>
            <a:spLocks noGrp="1"/>
          </p:cNvSpPr>
          <p:nvPr>
            <p:ph type="sldNum" sz="quarter" idx="12"/>
          </p:nvPr>
        </p:nvSpPr>
        <p:spPr/>
        <p:txBody>
          <a:bodyPr/>
          <a:lstStyle>
            <a:lvl1pPr>
              <a:defRPr/>
            </a:lvl1pPr>
          </a:lstStyle>
          <a:p>
            <a:pPr>
              <a:defRPr/>
            </a:pPr>
            <a:fld id="{9167F5D7-5C7B-464A-8727-A17D6559588B}" type="slidenum">
              <a:rPr lang="en-GB" altLang="nl-NL"/>
              <a:pPr>
                <a:defRPr/>
              </a:pPr>
              <a:t>‹nr.›</a:t>
            </a:fld>
            <a:endParaRPr lang="en-GB" altLang="nl-NL"/>
          </a:p>
        </p:txBody>
      </p:sp>
    </p:spTree>
    <p:extLst>
      <p:ext uri="{BB962C8B-B14F-4D97-AF65-F5344CB8AC3E}">
        <p14:creationId xmlns:p14="http://schemas.microsoft.com/office/powerpoint/2010/main" val="40433614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ussenblad_Rood_Wi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D787C37D-1ACF-4506-A9A6-6F9DD0D7B080}"/>
              </a:ext>
            </a:extLst>
          </p:cNvPr>
          <p:cNvSpPr/>
          <p:nvPr userDrawn="1"/>
        </p:nvSpPr>
        <p:spPr>
          <a:xfrm>
            <a:off x="0" y="0"/>
            <a:ext cx="6094413" cy="685641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4" name="Afbeelding 7">
            <a:extLst>
              <a:ext uri="{FF2B5EF4-FFF2-40B4-BE49-F238E27FC236}">
                <a16:creationId xmlns:a16="http://schemas.microsoft.com/office/drawing/2014/main" id="{7F605569-07BB-48B7-9BAB-22A4F9FD2B2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38" y="0"/>
            <a:ext cx="12188826"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hthoek 4">
            <a:extLst>
              <a:ext uri="{FF2B5EF4-FFF2-40B4-BE49-F238E27FC236}">
                <a16:creationId xmlns:a16="http://schemas.microsoft.com/office/drawing/2014/main" id="{F63FF884-9F31-4C06-81EA-EC9B5682085F}"/>
              </a:ext>
            </a:extLst>
          </p:cNvPr>
          <p:cNvSpPr/>
          <p:nvPr userDrawn="1"/>
        </p:nvSpPr>
        <p:spPr>
          <a:xfrm>
            <a:off x="5773738" y="6545263"/>
            <a:ext cx="647700" cy="317500"/>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pic>
        <p:nvPicPr>
          <p:cNvPr id="6" name="Afbeelding 9">
            <a:extLst>
              <a:ext uri="{FF2B5EF4-FFF2-40B4-BE49-F238E27FC236}">
                <a16:creationId xmlns:a16="http://schemas.microsoft.com/office/drawing/2014/main" id="{EFDA0E0B-214B-4DC0-8381-8C05DF6996C5}"/>
              </a:ext>
            </a:extLst>
          </p:cNvPr>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776913" y="0"/>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1796400" y="5544000"/>
            <a:ext cx="5295194" cy="827109"/>
          </a:xfrm>
        </p:spPr>
        <p:txBody>
          <a:bodyPr>
            <a:noAutofit/>
          </a:bodyPr>
          <a:lstStyle>
            <a:lvl1pPr>
              <a:defRPr sz="4800" b="1" i="0">
                <a:solidFill>
                  <a:schemeClr val="accent4"/>
                </a:solidFill>
              </a:defRPr>
            </a:lvl1pPr>
          </a:lstStyle>
          <a:p>
            <a:r>
              <a:rPr lang="nl-NL" dirty="0"/>
              <a:t>Klikken om de titelstijl van het model te bewerken</a:t>
            </a:r>
            <a:endParaRPr lang="en-GB" dirty="0"/>
          </a:p>
        </p:txBody>
      </p:sp>
      <p:sp>
        <p:nvSpPr>
          <p:cNvPr id="7" name="Tijdelijke aanduiding voor datum 6">
            <a:extLst>
              <a:ext uri="{FF2B5EF4-FFF2-40B4-BE49-F238E27FC236}">
                <a16:creationId xmlns:a16="http://schemas.microsoft.com/office/drawing/2014/main" id="{5A91A826-360B-4641-84C6-5CEFC8E46FD6}"/>
              </a:ext>
            </a:extLst>
          </p:cNvPr>
          <p:cNvSpPr>
            <a:spLocks noGrp="1"/>
          </p:cNvSpPr>
          <p:nvPr>
            <p:ph type="dt" sz="half" idx="10"/>
          </p:nvPr>
        </p:nvSpPr>
        <p:spPr/>
        <p:txBody>
          <a:bodyPr/>
          <a:lstStyle>
            <a:lvl1pPr>
              <a:defRPr/>
            </a:lvl1pPr>
          </a:lstStyle>
          <a:p>
            <a:pPr>
              <a:defRPr/>
            </a:pPr>
            <a:fld id="{2401B986-E7FC-4E16-8E1A-9458F4E53C15}" type="datetimeFigureOut">
              <a:rPr lang="en-GB"/>
              <a:pPr>
                <a:defRPr/>
              </a:pPr>
              <a:t>11/05/2026</a:t>
            </a:fld>
            <a:endParaRPr lang="en-GB"/>
          </a:p>
        </p:txBody>
      </p:sp>
      <p:sp>
        <p:nvSpPr>
          <p:cNvPr id="8" name="Tijdelijke aanduiding voor voettekst 7">
            <a:extLst>
              <a:ext uri="{FF2B5EF4-FFF2-40B4-BE49-F238E27FC236}">
                <a16:creationId xmlns:a16="http://schemas.microsoft.com/office/drawing/2014/main" id="{D7E97441-CD84-4EE2-9E02-32A2F883DE6C}"/>
              </a:ext>
            </a:extLst>
          </p:cNvPr>
          <p:cNvSpPr>
            <a:spLocks noGrp="1"/>
          </p:cNvSpPr>
          <p:nvPr>
            <p:ph type="ftr" sz="quarter" idx="11"/>
          </p:nvPr>
        </p:nvSpPr>
        <p:spPr/>
        <p:txBody>
          <a:bodyPr/>
          <a:lstStyle>
            <a:lvl1pPr>
              <a:defRPr/>
            </a:lvl1pPr>
          </a:lstStyle>
          <a:p>
            <a:pPr>
              <a:defRPr/>
            </a:pPr>
            <a:endParaRPr lang="en-GB"/>
          </a:p>
        </p:txBody>
      </p:sp>
      <p:sp>
        <p:nvSpPr>
          <p:cNvPr id="9" name="Tijdelijke aanduiding voor dianummer 8">
            <a:extLst>
              <a:ext uri="{FF2B5EF4-FFF2-40B4-BE49-F238E27FC236}">
                <a16:creationId xmlns:a16="http://schemas.microsoft.com/office/drawing/2014/main" id="{47FA97C5-E122-46C9-A8E1-4F78E65EFCA3}"/>
              </a:ext>
            </a:extLst>
          </p:cNvPr>
          <p:cNvSpPr>
            <a:spLocks noGrp="1"/>
          </p:cNvSpPr>
          <p:nvPr>
            <p:ph type="sldNum" sz="quarter" idx="12"/>
          </p:nvPr>
        </p:nvSpPr>
        <p:spPr/>
        <p:txBody>
          <a:bodyPr/>
          <a:lstStyle>
            <a:lvl1pPr>
              <a:defRPr/>
            </a:lvl1pPr>
          </a:lstStyle>
          <a:p>
            <a:pPr>
              <a:defRPr/>
            </a:pPr>
            <a:fld id="{BBDB01CA-0A5F-425F-8640-2EDC233FDE64}" type="slidenum">
              <a:rPr lang="en-GB" altLang="nl-NL"/>
              <a:pPr>
                <a:defRPr/>
              </a:pPr>
              <a:t>‹nr.›</a:t>
            </a:fld>
            <a:endParaRPr lang="en-GB" altLang="nl-NL"/>
          </a:p>
        </p:txBody>
      </p:sp>
    </p:spTree>
    <p:extLst>
      <p:ext uri="{BB962C8B-B14F-4D97-AF65-F5344CB8AC3E}">
        <p14:creationId xmlns:p14="http://schemas.microsoft.com/office/powerpoint/2010/main" val="1208974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ussenblad_Zonder boog">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BDE5C363-9B85-4BAC-BDFB-57E2DBE7C7C3}"/>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4" name="Afbeelding 7">
            <a:extLst>
              <a:ext uri="{FF2B5EF4-FFF2-40B4-BE49-F238E27FC236}">
                <a16:creationId xmlns:a16="http://schemas.microsoft.com/office/drawing/2014/main" id="{EBAE86B1-45FF-4198-9C81-8EEBD09691C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hthoek 4">
            <a:extLst>
              <a:ext uri="{FF2B5EF4-FFF2-40B4-BE49-F238E27FC236}">
                <a16:creationId xmlns:a16="http://schemas.microsoft.com/office/drawing/2014/main" id="{72368203-4FED-4850-B29B-97956E28DD9B}"/>
              </a:ext>
            </a:extLst>
          </p:cNvPr>
          <p:cNvSpPr/>
          <p:nvPr userDrawn="1"/>
        </p:nvSpPr>
        <p:spPr>
          <a:xfrm>
            <a:off x="5773738" y="6554788"/>
            <a:ext cx="647700" cy="317500"/>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1795937" y="1926000"/>
            <a:ext cx="3146125" cy="1176932"/>
          </a:xfrm>
        </p:spPr>
        <p:txBody>
          <a:bodyPr>
            <a:normAutofit/>
          </a:bodyPr>
          <a:lstStyle>
            <a:lvl1pPr>
              <a:defRPr sz="3200" i="1">
                <a:solidFill>
                  <a:schemeClr val="accent1"/>
                </a:solidFill>
              </a:defRPr>
            </a:lvl1pPr>
          </a:lstStyle>
          <a:p>
            <a:r>
              <a:rPr lang="nl-NL"/>
              <a:t>Klik om de stijl te bewerken</a:t>
            </a:r>
            <a:endParaRPr lang="en-GB" dirty="0"/>
          </a:p>
        </p:txBody>
      </p:sp>
      <p:sp>
        <p:nvSpPr>
          <p:cNvPr id="6" name="Tijdelijke aanduiding voor datum 6">
            <a:extLst>
              <a:ext uri="{FF2B5EF4-FFF2-40B4-BE49-F238E27FC236}">
                <a16:creationId xmlns:a16="http://schemas.microsoft.com/office/drawing/2014/main" id="{7490239A-AE5C-4315-B811-0B6965947339}"/>
              </a:ext>
            </a:extLst>
          </p:cNvPr>
          <p:cNvSpPr>
            <a:spLocks noGrp="1"/>
          </p:cNvSpPr>
          <p:nvPr>
            <p:ph type="dt" sz="half" idx="10"/>
          </p:nvPr>
        </p:nvSpPr>
        <p:spPr/>
        <p:txBody>
          <a:bodyPr/>
          <a:lstStyle>
            <a:lvl1pPr>
              <a:defRPr/>
            </a:lvl1pPr>
          </a:lstStyle>
          <a:p>
            <a:pPr>
              <a:defRPr/>
            </a:pPr>
            <a:fld id="{80852FB3-DA4E-48C2-909A-D0F14DBD3A82}" type="datetimeFigureOut">
              <a:rPr lang="en-GB"/>
              <a:pPr>
                <a:defRPr/>
              </a:pPr>
              <a:t>11/05/2026</a:t>
            </a:fld>
            <a:endParaRPr lang="en-GB"/>
          </a:p>
        </p:txBody>
      </p:sp>
      <p:sp>
        <p:nvSpPr>
          <p:cNvPr id="7" name="Tijdelijke aanduiding voor voettekst 7">
            <a:extLst>
              <a:ext uri="{FF2B5EF4-FFF2-40B4-BE49-F238E27FC236}">
                <a16:creationId xmlns:a16="http://schemas.microsoft.com/office/drawing/2014/main" id="{AA95437A-1B38-44DE-9D5F-35C8F828B20E}"/>
              </a:ext>
            </a:extLst>
          </p:cNvPr>
          <p:cNvSpPr>
            <a:spLocks noGrp="1"/>
          </p:cNvSpPr>
          <p:nvPr>
            <p:ph type="ftr" sz="quarter" idx="11"/>
          </p:nvPr>
        </p:nvSpPr>
        <p:spPr/>
        <p:txBody>
          <a:bodyPr/>
          <a:lstStyle>
            <a:lvl1pPr>
              <a:defRPr/>
            </a:lvl1pPr>
          </a:lstStyle>
          <a:p>
            <a:pPr>
              <a:defRPr/>
            </a:pPr>
            <a:endParaRPr lang="en-GB"/>
          </a:p>
        </p:txBody>
      </p:sp>
      <p:sp>
        <p:nvSpPr>
          <p:cNvPr id="8" name="Tijdelijke aanduiding voor dianummer 8">
            <a:extLst>
              <a:ext uri="{FF2B5EF4-FFF2-40B4-BE49-F238E27FC236}">
                <a16:creationId xmlns:a16="http://schemas.microsoft.com/office/drawing/2014/main" id="{AE960996-6804-4D52-A557-5E689032AB33}"/>
              </a:ext>
            </a:extLst>
          </p:cNvPr>
          <p:cNvSpPr>
            <a:spLocks noGrp="1"/>
          </p:cNvSpPr>
          <p:nvPr>
            <p:ph type="sldNum" sz="quarter" idx="12"/>
          </p:nvPr>
        </p:nvSpPr>
        <p:spPr/>
        <p:txBody>
          <a:bodyPr/>
          <a:lstStyle>
            <a:lvl1pPr>
              <a:defRPr/>
            </a:lvl1pPr>
          </a:lstStyle>
          <a:p>
            <a:pPr>
              <a:defRPr/>
            </a:pPr>
            <a:fld id="{47FBA389-6DFF-4F60-B3C5-26DCE1753987}" type="slidenum">
              <a:rPr lang="en-GB" altLang="nl-NL"/>
              <a:pPr>
                <a:defRPr/>
              </a:pPr>
              <a:t>‹nr.›</a:t>
            </a:fld>
            <a:endParaRPr lang="en-GB" altLang="nl-NL"/>
          </a:p>
        </p:txBody>
      </p:sp>
    </p:spTree>
    <p:extLst>
      <p:ext uri="{BB962C8B-B14F-4D97-AF65-F5344CB8AC3E}">
        <p14:creationId xmlns:p14="http://schemas.microsoft.com/office/powerpoint/2010/main" val="196614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Eind Rood-Wit logo">
    <p:spTree>
      <p:nvGrpSpPr>
        <p:cNvPr id="1" name=""/>
        <p:cNvGrpSpPr/>
        <p:nvPr/>
      </p:nvGrpSpPr>
      <p:grpSpPr>
        <a:xfrm>
          <a:off x="0" y="0"/>
          <a:ext cx="0" cy="0"/>
          <a:chOff x="0" y="0"/>
          <a:chExt cx="0" cy="0"/>
        </a:xfrm>
      </p:grpSpPr>
      <p:pic>
        <p:nvPicPr>
          <p:cNvPr id="3" name="Afbeelding 6">
            <a:extLst>
              <a:ext uri="{FF2B5EF4-FFF2-40B4-BE49-F238E27FC236}">
                <a16:creationId xmlns:a16="http://schemas.microsoft.com/office/drawing/2014/main" id="{421EAC1B-A6C9-4E08-807B-DACCBDDE37D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Afbeelding 7">
            <a:extLst>
              <a:ext uri="{FF2B5EF4-FFF2-40B4-BE49-F238E27FC236}">
                <a16:creationId xmlns:a16="http://schemas.microsoft.com/office/drawing/2014/main" id="{88305F5D-F595-4731-887E-7CCED7753D90}"/>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540000" y="5400000"/>
            <a:ext cx="64800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5" name="Tijdelijke aanduiding voor datum 3">
            <a:extLst>
              <a:ext uri="{FF2B5EF4-FFF2-40B4-BE49-F238E27FC236}">
                <a16:creationId xmlns:a16="http://schemas.microsoft.com/office/drawing/2014/main" id="{8666DAF3-9A27-4C97-B377-56EDE8527C3C}"/>
              </a:ext>
            </a:extLst>
          </p:cNvPr>
          <p:cNvSpPr>
            <a:spLocks noGrp="1"/>
          </p:cNvSpPr>
          <p:nvPr>
            <p:ph type="dt" sz="half" idx="10"/>
          </p:nvPr>
        </p:nvSpPr>
        <p:spPr/>
        <p:txBody>
          <a:bodyPr/>
          <a:lstStyle>
            <a:lvl1pPr>
              <a:defRPr/>
            </a:lvl1pPr>
          </a:lstStyle>
          <a:p>
            <a:pPr>
              <a:defRPr/>
            </a:pPr>
            <a:fld id="{0336644C-D978-4E0E-8077-FA3EF8B965D6}" type="datetimeFigureOut">
              <a:rPr lang="en-GB"/>
              <a:pPr>
                <a:defRPr/>
              </a:pPr>
              <a:t>11/05/2026</a:t>
            </a:fld>
            <a:endParaRPr lang="en-GB"/>
          </a:p>
        </p:txBody>
      </p:sp>
      <p:sp>
        <p:nvSpPr>
          <p:cNvPr id="6" name="Tijdelijke aanduiding voor voettekst 4">
            <a:extLst>
              <a:ext uri="{FF2B5EF4-FFF2-40B4-BE49-F238E27FC236}">
                <a16:creationId xmlns:a16="http://schemas.microsoft.com/office/drawing/2014/main" id="{734C9A66-D220-4938-9923-19671372EB6E}"/>
              </a:ext>
            </a:extLst>
          </p:cNvPr>
          <p:cNvSpPr>
            <a:spLocks noGrp="1"/>
          </p:cNvSpPr>
          <p:nvPr>
            <p:ph type="ftr" sz="quarter" idx="11"/>
          </p:nvPr>
        </p:nvSpPr>
        <p:spPr/>
        <p:txBody>
          <a:bodyPr/>
          <a:lstStyle>
            <a:lvl1pPr>
              <a:defRPr/>
            </a:lvl1pPr>
          </a:lstStyle>
          <a:p>
            <a:pPr>
              <a:defRPr/>
            </a:pPr>
            <a:endParaRPr lang="en-GB"/>
          </a:p>
        </p:txBody>
      </p:sp>
      <p:sp>
        <p:nvSpPr>
          <p:cNvPr id="7" name="Tijdelijke aanduiding voor dianummer 5">
            <a:extLst>
              <a:ext uri="{FF2B5EF4-FFF2-40B4-BE49-F238E27FC236}">
                <a16:creationId xmlns:a16="http://schemas.microsoft.com/office/drawing/2014/main" id="{B5A5317F-B416-41F1-91A0-7CD2C09E70C6}"/>
              </a:ext>
            </a:extLst>
          </p:cNvPr>
          <p:cNvSpPr>
            <a:spLocks noGrp="1"/>
          </p:cNvSpPr>
          <p:nvPr>
            <p:ph type="sldNum" sz="quarter" idx="12"/>
          </p:nvPr>
        </p:nvSpPr>
        <p:spPr/>
        <p:txBody>
          <a:bodyPr/>
          <a:lstStyle>
            <a:lvl1pPr>
              <a:defRPr/>
            </a:lvl1pPr>
          </a:lstStyle>
          <a:p>
            <a:pPr>
              <a:defRPr/>
            </a:pPr>
            <a:fld id="{BDE15E4F-DE59-4468-BE49-78F840054AB6}" type="slidenum">
              <a:rPr lang="en-GB" altLang="nl-NL"/>
              <a:pPr>
                <a:defRPr/>
              </a:pPr>
              <a:t>‹nr.›</a:t>
            </a:fld>
            <a:endParaRPr lang="en-GB" altLang="nl-NL"/>
          </a:p>
        </p:txBody>
      </p:sp>
    </p:spTree>
    <p:extLst>
      <p:ext uri="{BB962C8B-B14F-4D97-AF65-F5344CB8AC3E}">
        <p14:creationId xmlns:p14="http://schemas.microsoft.com/office/powerpoint/2010/main" val="10093413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Eind Rood-Zwart logo">
    <p:spTree>
      <p:nvGrpSpPr>
        <p:cNvPr id="1" name=""/>
        <p:cNvGrpSpPr/>
        <p:nvPr/>
      </p:nvGrpSpPr>
      <p:grpSpPr>
        <a:xfrm>
          <a:off x="0" y="0"/>
          <a:ext cx="0" cy="0"/>
          <a:chOff x="0" y="0"/>
          <a:chExt cx="0" cy="0"/>
        </a:xfrm>
      </p:grpSpPr>
      <p:pic>
        <p:nvPicPr>
          <p:cNvPr id="3" name="Afbeelding 6">
            <a:extLst>
              <a:ext uri="{FF2B5EF4-FFF2-40B4-BE49-F238E27FC236}">
                <a16:creationId xmlns:a16="http://schemas.microsoft.com/office/drawing/2014/main" id="{A3283C3B-6693-478F-9E00-DB0326D8750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7938"/>
            <a:ext cx="12190413" cy="686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Afbeelding 7">
            <a:extLst>
              <a:ext uri="{FF2B5EF4-FFF2-40B4-BE49-F238E27FC236}">
                <a16:creationId xmlns:a16="http://schemas.microsoft.com/office/drawing/2014/main" id="{B400B423-31E4-4547-8517-4C5FCF11BC61}"/>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540000" y="5400000"/>
            <a:ext cx="64800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5" name="Tijdelijke aanduiding voor datum 3">
            <a:extLst>
              <a:ext uri="{FF2B5EF4-FFF2-40B4-BE49-F238E27FC236}">
                <a16:creationId xmlns:a16="http://schemas.microsoft.com/office/drawing/2014/main" id="{73DA10C2-9060-478C-925C-220C260ABE3B}"/>
              </a:ext>
            </a:extLst>
          </p:cNvPr>
          <p:cNvSpPr>
            <a:spLocks noGrp="1"/>
          </p:cNvSpPr>
          <p:nvPr>
            <p:ph type="dt" sz="half" idx="10"/>
          </p:nvPr>
        </p:nvSpPr>
        <p:spPr/>
        <p:txBody>
          <a:bodyPr/>
          <a:lstStyle>
            <a:lvl1pPr>
              <a:defRPr/>
            </a:lvl1pPr>
          </a:lstStyle>
          <a:p>
            <a:pPr>
              <a:defRPr/>
            </a:pPr>
            <a:fld id="{734BBBDE-43BF-4DED-89DA-BD9CE50B318F}" type="datetimeFigureOut">
              <a:rPr lang="en-GB"/>
              <a:pPr>
                <a:defRPr/>
              </a:pPr>
              <a:t>11/05/2026</a:t>
            </a:fld>
            <a:endParaRPr lang="en-GB"/>
          </a:p>
        </p:txBody>
      </p:sp>
      <p:sp>
        <p:nvSpPr>
          <p:cNvPr id="6" name="Tijdelijke aanduiding voor voettekst 4">
            <a:extLst>
              <a:ext uri="{FF2B5EF4-FFF2-40B4-BE49-F238E27FC236}">
                <a16:creationId xmlns:a16="http://schemas.microsoft.com/office/drawing/2014/main" id="{CA75B7A0-78AE-46DB-A886-11C3A4F43D0C}"/>
              </a:ext>
            </a:extLst>
          </p:cNvPr>
          <p:cNvSpPr>
            <a:spLocks noGrp="1"/>
          </p:cNvSpPr>
          <p:nvPr>
            <p:ph type="ftr" sz="quarter" idx="11"/>
          </p:nvPr>
        </p:nvSpPr>
        <p:spPr/>
        <p:txBody>
          <a:bodyPr/>
          <a:lstStyle>
            <a:lvl1pPr>
              <a:defRPr/>
            </a:lvl1pPr>
          </a:lstStyle>
          <a:p>
            <a:pPr>
              <a:defRPr/>
            </a:pPr>
            <a:endParaRPr lang="en-GB"/>
          </a:p>
        </p:txBody>
      </p:sp>
      <p:sp>
        <p:nvSpPr>
          <p:cNvPr id="7" name="Tijdelijke aanduiding voor dianummer 5">
            <a:extLst>
              <a:ext uri="{FF2B5EF4-FFF2-40B4-BE49-F238E27FC236}">
                <a16:creationId xmlns:a16="http://schemas.microsoft.com/office/drawing/2014/main" id="{34F995D5-69C2-4DFB-B0ED-9C4B56A94499}"/>
              </a:ext>
            </a:extLst>
          </p:cNvPr>
          <p:cNvSpPr>
            <a:spLocks noGrp="1"/>
          </p:cNvSpPr>
          <p:nvPr>
            <p:ph type="sldNum" sz="quarter" idx="12"/>
          </p:nvPr>
        </p:nvSpPr>
        <p:spPr/>
        <p:txBody>
          <a:bodyPr/>
          <a:lstStyle>
            <a:lvl1pPr>
              <a:defRPr/>
            </a:lvl1pPr>
          </a:lstStyle>
          <a:p>
            <a:pPr>
              <a:defRPr/>
            </a:pPr>
            <a:fld id="{98830AA6-E472-4DDD-82F9-1CADB0D1B291}" type="slidenum">
              <a:rPr lang="en-GB" altLang="nl-NL"/>
              <a:pPr>
                <a:defRPr/>
              </a:pPr>
              <a:t>‹nr.›</a:t>
            </a:fld>
            <a:endParaRPr lang="en-GB" altLang="nl-NL"/>
          </a:p>
        </p:txBody>
      </p:sp>
    </p:spTree>
    <p:extLst>
      <p:ext uri="{BB962C8B-B14F-4D97-AF65-F5344CB8AC3E}">
        <p14:creationId xmlns:p14="http://schemas.microsoft.com/office/powerpoint/2010/main" val="973920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Foto">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 name="Afbeelding 6">
            <a:extLst>
              <a:ext uri="{FF2B5EF4-FFF2-40B4-BE49-F238E27FC236}">
                <a16:creationId xmlns:a16="http://schemas.microsoft.com/office/drawing/2014/main" id="{F05308E2-0E59-4765-8E8C-C8F87677D0F5}"/>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hthoek 2">
            <a:extLst>
              <a:ext uri="{FF2B5EF4-FFF2-40B4-BE49-F238E27FC236}">
                <a16:creationId xmlns:a16="http://schemas.microsoft.com/office/drawing/2014/main" id="{769F83D7-8F11-4343-948E-DCC02EA54FBC}"/>
              </a:ext>
            </a:extLst>
          </p:cNvPr>
          <p:cNvSpPr/>
          <p:nvPr userDrawn="1"/>
        </p:nvSpPr>
        <p:spPr>
          <a:xfrm>
            <a:off x="5773738" y="6540500"/>
            <a:ext cx="647700" cy="317500"/>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4" name="Tijdelijke aanduiding voor datum 1">
            <a:extLst>
              <a:ext uri="{FF2B5EF4-FFF2-40B4-BE49-F238E27FC236}">
                <a16:creationId xmlns:a16="http://schemas.microsoft.com/office/drawing/2014/main" id="{A7A8DD8A-C623-40C3-BA47-CA3ACFE306A1}"/>
              </a:ext>
            </a:extLst>
          </p:cNvPr>
          <p:cNvSpPr>
            <a:spLocks noGrp="1"/>
          </p:cNvSpPr>
          <p:nvPr>
            <p:ph type="dt" sz="half" idx="10"/>
          </p:nvPr>
        </p:nvSpPr>
        <p:spPr/>
        <p:txBody>
          <a:bodyPr/>
          <a:lstStyle>
            <a:lvl1pPr>
              <a:defRPr/>
            </a:lvl1pPr>
          </a:lstStyle>
          <a:p>
            <a:pPr>
              <a:defRPr/>
            </a:pPr>
            <a:fld id="{73E5F626-245D-4206-AA02-3493E6DE10F8}" type="datetimeFigureOut">
              <a:rPr lang="en-GB"/>
              <a:pPr>
                <a:defRPr/>
              </a:pPr>
              <a:t>11/05/2026</a:t>
            </a:fld>
            <a:endParaRPr lang="en-GB"/>
          </a:p>
        </p:txBody>
      </p:sp>
      <p:sp>
        <p:nvSpPr>
          <p:cNvPr id="5" name="Tijdelijke aanduiding voor voettekst 2">
            <a:extLst>
              <a:ext uri="{FF2B5EF4-FFF2-40B4-BE49-F238E27FC236}">
                <a16:creationId xmlns:a16="http://schemas.microsoft.com/office/drawing/2014/main" id="{66926891-764E-4BE5-A33D-AD8F7A1E06CE}"/>
              </a:ext>
            </a:extLst>
          </p:cNvPr>
          <p:cNvSpPr>
            <a:spLocks noGrp="1"/>
          </p:cNvSpPr>
          <p:nvPr>
            <p:ph type="ftr" sz="quarter" idx="11"/>
          </p:nvPr>
        </p:nvSpPr>
        <p:spPr/>
        <p:txBody>
          <a:bodyPr/>
          <a:lstStyle>
            <a:lvl1pPr>
              <a:defRPr/>
            </a:lvl1pPr>
          </a:lstStyle>
          <a:p>
            <a:pPr>
              <a:defRPr/>
            </a:pPr>
            <a:endParaRPr lang="en-GB"/>
          </a:p>
        </p:txBody>
      </p:sp>
      <p:sp>
        <p:nvSpPr>
          <p:cNvPr id="6" name="Tijdelijke aanduiding voor dianummer 3">
            <a:extLst>
              <a:ext uri="{FF2B5EF4-FFF2-40B4-BE49-F238E27FC236}">
                <a16:creationId xmlns:a16="http://schemas.microsoft.com/office/drawing/2014/main" id="{217A4B13-4217-47E2-8BBB-BC72FD0C201A}"/>
              </a:ext>
            </a:extLst>
          </p:cNvPr>
          <p:cNvSpPr>
            <a:spLocks noGrp="1"/>
          </p:cNvSpPr>
          <p:nvPr>
            <p:ph type="sldNum" sz="quarter" idx="12"/>
          </p:nvPr>
        </p:nvSpPr>
        <p:spPr/>
        <p:txBody>
          <a:bodyPr/>
          <a:lstStyle>
            <a:lvl1pPr>
              <a:defRPr/>
            </a:lvl1pPr>
          </a:lstStyle>
          <a:p>
            <a:pPr>
              <a:defRPr/>
            </a:pPr>
            <a:fld id="{64A140A4-35E1-4D88-ACC7-EA232A6F5F24}" type="slidenum">
              <a:rPr lang="en-GB" altLang="nl-NL"/>
              <a:pPr>
                <a:defRPr/>
              </a:pPr>
              <a:t>‹nr.›</a:t>
            </a:fld>
            <a:endParaRPr lang="en-GB" altLang="nl-NL"/>
          </a:p>
        </p:txBody>
      </p:sp>
    </p:spTree>
    <p:extLst>
      <p:ext uri="{BB962C8B-B14F-4D97-AF65-F5344CB8AC3E}">
        <p14:creationId xmlns:p14="http://schemas.microsoft.com/office/powerpoint/2010/main" val="3108756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verseel_Wit">
    <p:spTree>
      <p:nvGrpSpPr>
        <p:cNvPr id="1" name=""/>
        <p:cNvGrpSpPr/>
        <p:nvPr/>
      </p:nvGrpSpPr>
      <p:grpSpPr>
        <a:xfrm>
          <a:off x="0" y="0"/>
          <a:ext cx="0" cy="0"/>
          <a:chOff x="0" y="0"/>
          <a:chExt cx="0" cy="0"/>
        </a:xfrm>
      </p:grpSpPr>
      <p:pic>
        <p:nvPicPr>
          <p:cNvPr id="4" name="Afbeelding 6">
            <a:extLst>
              <a:ext uri="{FF2B5EF4-FFF2-40B4-BE49-F238E27FC236}">
                <a16:creationId xmlns:a16="http://schemas.microsoft.com/office/drawing/2014/main" id="{D22DCCFD-A87C-41FB-809C-ABC571B418C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hthoek 4">
            <a:extLst>
              <a:ext uri="{FF2B5EF4-FFF2-40B4-BE49-F238E27FC236}">
                <a16:creationId xmlns:a16="http://schemas.microsoft.com/office/drawing/2014/main" id="{909C0BD6-0458-4B97-99B6-854B2D2209BA}"/>
              </a:ext>
            </a:extLst>
          </p:cNvPr>
          <p:cNvSpPr/>
          <p:nvPr userDrawn="1"/>
        </p:nvSpPr>
        <p:spPr>
          <a:xfrm>
            <a:off x="5773738"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838200" y="1439331"/>
            <a:ext cx="10515600" cy="1151288"/>
          </a:xfrm>
        </p:spPr>
        <p:txBody>
          <a:bodyPr/>
          <a:lstStyle>
            <a:lvl1pPr>
              <a:defRPr>
                <a:solidFill>
                  <a:schemeClr val="accent1"/>
                </a:solidFill>
              </a:defRPr>
            </a:lvl1pPr>
          </a:lstStyle>
          <a:p>
            <a:r>
              <a:rPr lang="nl-NL"/>
              <a:t>Klik om de stijl te bewerken</a:t>
            </a:r>
            <a:endParaRPr lang="en-GB" dirty="0"/>
          </a:p>
        </p:txBody>
      </p:sp>
      <p:sp>
        <p:nvSpPr>
          <p:cNvPr id="3" name="Tijdelijke aanduiding voor inhoud 2"/>
          <p:cNvSpPr>
            <a:spLocks noGrp="1"/>
          </p:cNvSpPr>
          <p:nvPr>
            <p:ph idx="1"/>
          </p:nvPr>
        </p:nvSpPr>
        <p:spPr>
          <a:xfrm>
            <a:off x="838200" y="2725556"/>
            <a:ext cx="10515600" cy="3630794"/>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6" name="Tijdelijke aanduiding voor datum 3">
            <a:extLst>
              <a:ext uri="{FF2B5EF4-FFF2-40B4-BE49-F238E27FC236}">
                <a16:creationId xmlns:a16="http://schemas.microsoft.com/office/drawing/2014/main" id="{41CA3525-8E42-4A22-900E-507DE854123B}"/>
              </a:ext>
            </a:extLst>
          </p:cNvPr>
          <p:cNvSpPr>
            <a:spLocks noGrp="1"/>
          </p:cNvSpPr>
          <p:nvPr>
            <p:ph type="dt" sz="half" idx="10"/>
          </p:nvPr>
        </p:nvSpPr>
        <p:spPr/>
        <p:txBody>
          <a:bodyPr/>
          <a:lstStyle>
            <a:lvl1pPr>
              <a:defRPr/>
            </a:lvl1pPr>
          </a:lstStyle>
          <a:p>
            <a:pPr>
              <a:defRPr/>
            </a:pPr>
            <a:fld id="{B96662C1-27FC-441B-BE41-3EABDF3F47A1}" type="datetimeFigureOut">
              <a:rPr lang="en-GB"/>
              <a:pPr>
                <a:defRPr/>
              </a:pPr>
              <a:t>11/05/2026</a:t>
            </a:fld>
            <a:endParaRPr lang="en-GB"/>
          </a:p>
        </p:txBody>
      </p:sp>
      <p:sp>
        <p:nvSpPr>
          <p:cNvPr id="7" name="Tijdelijke aanduiding voor voettekst 4">
            <a:extLst>
              <a:ext uri="{FF2B5EF4-FFF2-40B4-BE49-F238E27FC236}">
                <a16:creationId xmlns:a16="http://schemas.microsoft.com/office/drawing/2014/main" id="{665A27D4-8366-44C5-B022-3B75587C2A99}"/>
              </a:ext>
            </a:extLst>
          </p:cNvPr>
          <p:cNvSpPr>
            <a:spLocks noGrp="1"/>
          </p:cNvSpPr>
          <p:nvPr>
            <p:ph type="ftr" sz="quarter" idx="11"/>
          </p:nvPr>
        </p:nvSpPr>
        <p:spPr/>
        <p:txBody>
          <a:bodyPr/>
          <a:lstStyle>
            <a:lvl1pPr>
              <a:defRPr/>
            </a:lvl1pPr>
          </a:lstStyle>
          <a:p>
            <a:pPr>
              <a:defRPr/>
            </a:pPr>
            <a:endParaRPr lang="en-GB"/>
          </a:p>
        </p:txBody>
      </p:sp>
      <p:sp>
        <p:nvSpPr>
          <p:cNvPr id="8" name="Tijdelijke aanduiding voor dianummer 5">
            <a:extLst>
              <a:ext uri="{FF2B5EF4-FFF2-40B4-BE49-F238E27FC236}">
                <a16:creationId xmlns:a16="http://schemas.microsoft.com/office/drawing/2014/main" id="{D2264456-00AD-4368-9590-F3AE334E5400}"/>
              </a:ext>
            </a:extLst>
          </p:cNvPr>
          <p:cNvSpPr>
            <a:spLocks noGrp="1"/>
          </p:cNvSpPr>
          <p:nvPr>
            <p:ph type="sldNum" sz="quarter" idx="12"/>
          </p:nvPr>
        </p:nvSpPr>
        <p:spPr/>
        <p:txBody>
          <a:bodyPr/>
          <a:lstStyle>
            <a:lvl1pPr>
              <a:defRPr/>
            </a:lvl1pPr>
          </a:lstStyle>
          <a:p>
            <a:pPr>
              <a:defRPr/>
            </a:pPr>
            <a:fld id="{463CE1C0-D91C-4D77-A500-0FF3E9BC0179}" type="slidenum">
              <a:rPr lang="en-GB" altLang="nl-NL"/>
              <a:pPr>
                <a:defRPr/>
              </a:pPr>
              <a:t>‹nr.›</a:t>
            </a:fld>
            <a:endParaRPr lang="en-GB" altLang="nl-NL"/>
          </a:p>
        </p:txBody>
      </p:sp>
    </p:spTree>
    <p:extLst>
      <p:ext uri="{BB962C8B-B14F-4D97-AF65-F5344CB8AC3E}">
        <p14:creationId xmlns:p14="http://schemas.microsoft.com/office/powerpoint/2010/main" val="1175478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koloms_Breed_Opsom_Wit">
    <p:spTree>
      <p:nvGrpSpPr>
        <p:cNvPr id="1" name=""/>
        <p:cNvGrpSpPr/>
        <p:nvPr/>
      </p:nvGrpSpPr>
      <p:grpSpPr>
        <a:xfrm>
          <a:off x="0" y="0"/>
          <a:ext cx="0" cy="0"/>
          <a:chOff x="0" y="0"/>
          <a:chExt cx="0" cy="0"/>
        </a:xfrm>
      </p:grpSpPr>
      <p:sp>
        <p:nvSpPr>
          <p:cNvPr id="5" name="Rechthoek 4">
            <a:extLst>
              <a:ext uri="{FF2B5EF4-FFF2-40B4-BE49-F238E27FC236}">
                <a16:creationId xmlns:a16="http://schemas.microsoft.com/office/drawing/2014/main" id="{E87CB36B-7407-4998-B192-9722C196147C}"/>
              </a:ext>
            </a:extLst>
          </p:cNvPr>
          <p:cNvSpPr/>
          <p:nvPr userDrawn="1"/>
        </p:nvSpPr>
        <p:spPr>
          <a:xfrm>
            <a:off x="0" y="0"/>
            <a:ext cx="6089650" cy="6856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a:p>
        </p:txBody>
      </p:sp>
      <p:pic>
        <p:nvPicPr>
          <p:cNvPr id="6" name="Afbeelding 7">
            <a:extLst>
              <a:ext uri="{FF2B5EF4-FFF2-40B4-BE49-F238E27FC236}">
                <a16:creationId xmlns:a16="http://schemas.microsoft.com/office/drawing/2014/main" id="{DE231C9A-997F-4455-A31D-5F7BD93189E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hthoek 6">
            <a:extLst>
              <a:ext uri="{FF2B5EF4-FFF2-40B4-BE49-F238E27FC236}">
                <a16:creationId xmlns:a16="http://schemas.microsoft.com/office/drawing/2014/main" id="{5C34D104-397F-4E21-BD8F-FD40CAEBB387}"/>
              </a:ext>
            </a:extLst>
          </p:cNvPr>
          <p:cNvSpPr/>
          <p:nvPr userDrawn="1"/>
        </p:nvSpPr>
        <p:spPr>
          <a:xfrm>
            <a:off x="5778500" y="6548438"/>
            <a:ext cx="647700" cy="315912"/>
          </a:xfrm>
          <a:prstGeom prst="rect">
            <a:avLst/>
          </a:prstGeom>
          <a:solidFill>
            <a:srgbClr val="1E426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nl-NL" dirty="0"/>
          </a:p>
        </p:txBody>
      </p:sp>
      <p:sp>
        <p:nvSpPr>
          <p:cNvPr id="2" name="Titel 1"/>
          <p:cNvSpPr>
            <a:spLocks noGrp="1"/>
          </p:cNvSpPr>
          <p:nvPr>
            <p:ph type="title"/>
          </p:nvPr>
        </p:nvSpPr>
        <p:spPr>
          <a:xfrm>
            <a:off x="984075" y="1254481"/>
            <a:ext cx="4793862" cy="436207"/>
          </a:xfrm>
        </p:spPr>
        <p:txBody>
          <a:bodyPr>
            <a:normAutofit/>
          </a:bodyPr>
          <a:lstStyle>
            <a:lvl1pPr>
              <a:defRPr sz="3200" b="1">
                <a:solidFill>
                  <a:schemeClr val="accent1"/>
                </a:solidFill>
              </a:defRPr>
            </a:lvl1pPr>
          </a:lstStyle>
          <a:p>
            <a:r>
              <a:rPr lang="nl-NL"/>
              <a:t>Klik om de stijl te bewerken</a:t>
            </a:r>
            <a:endParaRPr lang="en-GB" dirty="0"/>
          </a:p>
        </p:txBody>
      </p:sp>
      <p:sp>
        <p:nvSpPr>
          <p:cNvPr id="3" name="Tijdelijke aanduiding voor tekst 2"/>
          <p:cNvSpPr>
            <a:spLocks noGrp="1"/>
          </p:cNvSpPr>
          <p:nvPr>
            <p:ph type="body" idx="1"/>
          </p:nvPr>
        </p:nvSpPr>
        <p:spPr>
          <a:xfrm>
            <a:off x="984075" y="1905153"/>
            <a:ext cx="4793862" cy="690968"/>
          </a:xfrm>
        </p:spPr>
        <p:txBody>
          <a:bodyPr>
            <a:normAutofit/>
          </a:bodyPr>
          <a:lstStyle>
            <a:lvl1pPr marL="0" indent="0">
              <a:buNone/>
              <a:defRPr sz="15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984075" y="2843354"/>
            <a:ext cx="10230906" cy="3346307"/>
          </a:xfrm>
        </p:spPr>
        <p:txBody>
          <a:bodyPr numCol="2">
            <a:normAutofit/>
          </a:bodyPr>
          <a:lstStyle>
            <a:lvl1pPr marL="285750" indent="-285750">
              <a:buFont typeface="Arial" panose="020B0604020202020204" pitchFamily="34" charset="0"/>
              <a:buChar char="•"/>
              <a:defRPr sz="1500"/>
            </a:lvl1pPr>
            <a:lvl2pPr marL="285750" indent="-285750">
              <a:buFont typeface="Arial" panose="020B0604020202020204" pitchFamily="34" charset="0"/>
              <a:buChar char="•"/>
              <a:defRPr sz="1500"/>
            </a:lvl2pPr>
            <a:lvl3pPr marL="285750" indent="-285750">
              <a:buFont typeface="Arial" panose="020B0604020202020204" pitchFamily="34" charset="0"/>
              <a:buChar char="•"/>
              <a:defRPr sz="1500"/>
            </a:lvl3pPr>
            <a:lvl4pPr marL="285750" indent="-285750">
              <a:buFont typeface="Arial" panose="020B0604020202020204" pitchFamily="34" charset="0"/>
              <a:buChar char="•"/>
              <a:defRPr sz="1500"/>
            </a:lvl4pPr>
            <a:lvl5pPr marL="285750" indent="-285750">
              <a:buFont typeface="Arial" panose="020B0604020202020204" pitchFamily="34" charset="0"/>
              <a:buChar char="•"/>
              <a:defRPr sz="15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dirty="0"/>
          </a:p>
        </p:txBody>
      </p:sp>
      <p:sp>
        <p:nvSpPr>
          <p:cNvPr id="8" name="Tijdelijke aanduiding voor datum 6">
            <a:extLst>
              <a:ext uri="{FF2B5EF4-FFF2-40B4-BE49-F238E27FC236}">
                <a16:creationId xmlns:a16="http://schemas.microsoft.com/office/drawing/2014/main" id="{117760BC-C398-403E-BCAE-DDC46A1962AA}"/>
              </a:ext>
            </a:extLst>
          </p:cNvPr>
          <p:cNvSpPr>
            <a:spLocks noGrp="1"/>
          </p:cNvSpPr>
          <p:nvPr>
            <p:ph type="dt" sz="half" idx="10"/>
          </p:nvPr>
        </p:nvSpPr>
        <p:spPr/>
        <p:txBody>
          <a:bodyPr/>
          <a:lstStyle>
            <a:lvl1pPr>
              <a:defRPr/>
            </a:lvl1pPr>
          </a:lstStyle>
          <a:p>
            <a:pPr>
              <a:defRPr/>
            </a:pPr>
            <a:fld id="{FF978A5C-7EC0-407A-A7C2-A2751BDB1F73}" type="datetimeFigureOut">
              <a:rPr lang="en-GB"/>
              <a:pPr>
                <a:defRPr/>
              </a:pPr>
              <a:t>11/05/2026</a:t>
            </a:fld>
            <a:endParaRPr lang="en-GB"/>
          </a:p>
        </p:txBody>
      </p:sp>
      <p:sp>
        <p:nvSpPr>
          <p:cNvPr id="9" name="Tijdelijke aanduiding voor voettekst 7">
            <a:extLst>
              <a:ext uri="{FF2B5EF4-FFF2-40B4-BE49-F238E27FC236}">
                <a16:creationId xmlns:a16="http://schemas.microsoft.com/office/drawing/2014/main" id="{96190E17-C76C-4092-972D-EB02741E602B}"/>
              </a:ext>
            </a:extLst>
          </p:cNvPr>
          <p:cNvSpPr>
            <a:spLocks noGrp="1"/>
          </p:cNvSpPr>
          <p:nvPr>
            <p:ph type="ftr" sz="quarter" idx="11"/>
          </p:nvPr>
        </p:nvSpPr>
        <p:spPr/>
        <p:txBody>
          <a:bodyPr/>
          <a:lstStyle>
            <a:lvl1pPr>
              <a:defRPr/>
            </a:lvl1pPr>
          </a:lstStyle>
          <a:p>
            <a:pPr>
              <a:defRPr/>
            </a:pPr>
            <a:endParaRPr lang="en-GB"/>
          </a:p>
        </p:txBody>
      </p:sp>
      <p:sp>
        <p:nvSpPr>
          <p:cNvPr id="10" name="Tijdelijke aanduiding voor dianummer 8">
            <a:extLst>
              <a:ext uri="{FF2B5EF4-FFF2-40B4-BE49-F238E27FC236}">
                <a16:creationId xmlns:a16="http://schemas.microsoft.com/office/drawing/2014/main" id="{06B3DCCB-02E8-46F9-ABF4-AFF894BDB70B}"/>
              </a:ext>
            </a:extLst>
          </p:cNvPr>
          <p:cNvSpPr>
            <a:spLocks noGrp="1"/>
          </p:cNvSpPr>
          <p:nvPr>
            <p:ph type="sldNum" sz="quarter" idx="12"/>
          </p:nvPr>
        </p:nvSpPr>
        <p:spPr/>
        <p:txBody>
          <a:bodyPr/>
          <a:lstStyle>
            <a:lvl1pPr>
              <a:defRPr/>
            </a:lvl1pPr>
          </a:lstStyle>
          <a:p>
            <a:pPr>
              <a:defRPr/>
            </a:pPr>
            <a:fld id="{38A53C90-0667-40C4-9A8F-1ADA07177EDC}" type="slidenum">
              <a:rPr lang="en-GB" altLang="nl-NL"/>
              <a:pPr>
                <a:defRPr/>
              </a:pPr>
              <a:t>‹nr.›</a:t>
            </a:fld>
            <a:endParaRPr lang="en-GB" altLang="nl-NL"/>
          </a:p>
        </p:txBody>
      </p:sp>
    </p:spTree>
    <p:extLst>
      <p:ext uri="{BB962C8B-B14F-4D97-AF65-F5344CB8AC3E}">
        <p14:creationId xmlns:p14="http://schemas.microsoft.com/office/powerpoint/2010/main" val="364116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ind Wit logo">
    <p:spTree>
      <p:nvGrpSpPr>
        <p:cNvPr id="1" name=""/>
        <p:cNvGrpSpPr/>
        <p:nvPr/>
      </p:nvGrpSpPr>
      <p:grpSpPr>
        <a:xfrm>
          <a:off x="0" y="0"/>
          <a:ext cx="0" cy="0"/>
          <a:chOff x="0" y="0"/>
          <a:chExt cx="0" cy="0"/>
        </a:xfrm>
      </p:grpSpPr>
      <p:pic>
        <p:nvPicPr>
          <p:cNvPr id="3" name="Afbeelding 6">
            <a:extLst>
              <a:ext uri="{FF2B5EF4-FFF2-40B4-BE49-F238E27FC236}">
                <a16:creationId xmlns:a16="http://schemas.microsoft.com/office/drawing/2014/main" id="{4AADD324-92A4-4F6C-AD99-7E085856A21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540000" y="5400000"/>
            <a:ext cx="64800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4" name="Tijdelijke aanduiding voor datum 3">
            <a:extLst>
              <a:ext uri="{FF2B5EF4-FFF2-40B4-BE49-F238E27FC236}">
                <a16:creationId xmlns:a16="http://schemas.microsoft.com/office/drawing/2014/main" id="{1EE33F8A-E01B-475C-82A0-BBDE2CD7C979}"/>
              </a:ext>
            </a:extLst>
          </p:cNvPr>
          <p:cNvSpPr>
            <a:spLocks noGrp="1"/>
          </p:cNvSpPr>
          <p:nvPr>
            <p:ph type="dt" sz="half" idx="10"/>
          </p:nvPr>
        </p:nvSpPr>
        <p:spPr/>
        <p:txBody>
          <a:bodyPr/>
          <a:lstStyle>
            <a:lvl1pPr>
              <a:defRPr/>
            </a:lvl1pPr>
          </a:lstStyle>
          <a:p>
            <a:pPr>
              <a:defRPr/>
            </a:pPr>
            <a:fld id="{174B8C14-744C-4DF0-AA09-7560A5B41BC5}" type="datetimeFigureOut">
              <a:rPr lang="en-GB"/>
              <a:pPr>
                <a:defRPr/>
              </a:pPr>
              <a:t>11/05/2026</a:t>
            </a:fld>
            <a:endParaRPr lang="en-GB"/>
          </a:p>
        </p:txBody>
      </p:sp>
      <p:sp>
        <p:nvSpPr>
          <p:cNvPr id="5" name="Tijdelijke aanduiding voor voettekst 4">
            <a:extLst>
              <a:ext uri="{FF2B5EF4-FFF2-40B4-BE49-F238E27FC236}">
                <a16:creationId xmlns:a16="http://schemas.microsoft.com/office/drawing/2014/main" id="{81FDBC49-8D3F-42F9-9491-A8839780854E}"/>
              </a:ext>
            </a:extLst>
          </p:cNvPr>
          <p:cNvSpPr>
            <a:spLocks noGrp="1"/>
          </p:cNvSpPr>
          <p:nvPr>
            <p:ph type="ftr" sz="quarter" idx="11"/>
          </p:nvPr>
        </p:nvSpPr>
        <p:spPr/>
        <p:txBody>
          <a:bodyPr/>
          <a:lstStyle>
            <a:lvl1pPr>
              <a:defRPr/>
            </a:lvl1pPr>
          </a:lstStyle>
          <a:p>
            <a:pPr>
              <a:defRPr/>
            </a:pPr>
            <a:endParaRPr lang="en-GB"/>
          </a:p>
        </p:txBody>
      </p:sp>
      <p:sp>
        <p:nvSpPr>
          <p:cNvPr id="6" name="Tijdelijke aanduiding voor dianummer 5">
            <a:extLst>
              <a:ext uri="{FF2B5EF4-FFF2-40B4-BE49-F238E27FC236}">
                <a16:creationId xmlns:a16="http://schemas.microsoft.com/office/drawing/2014/main" id="{5F450B68-B8F6-44DF-B587-72AE3420A464}"/>
              </a:ext>
            </a:extLst>
          </p:cNvPr>
          <p:cNvSpPr>
            <a:spLocks noGrp="1"/>
          </p:cNvSpPr>
          <p:nvPr>
            <p:ph type="sldNum" sz="quarter" idx="12"/>
          </p:nvPr>
        </p:nvSpPr>
        <p:spPr/>
        <p:txBody>
          <a:bodyPr/>
          <a:lstStyle>
            <a:lvl1pPr>
              <a:defRPr/>
            </a:lvl1pPr>
          </a:lstStyle>
          <a:p>
            <a:pPr>
              <a:defRPr/>
            </a:pPr>
            <a:fld id="{0977EBF8-66FE-4909-8C6B-50CA6A84D7C7}" type="slidenum">
              <a:rPr lang="en-GB" altLang="nl-NL"/>
              <a:pPr>
                <a:defRPr/>
              </a:pPr>
              <a:t>‹nr.›</a:t>
            </a:fld>
            <a:endParaRPr lang="en-GB" altLang="nl-NL"/>
          </a:p>
        </p:txBody>
      </p:sp>
    </p:spTree>
    <p:extLst>
      <p:ext uri="{BB962C8B-B14F-4D97-AF65-F5344CB8AC3E}">
        <p14:creationId xmlns:p14="http://schemas.microsoft.com/office/powerpoint/2010/main" val="3409179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ind Zwart logo">
    <p:spTree>
      <p:nvGrpSpPr>
        <p:cNvPr id="1" name=""/>
        <p:cNvGrpSpPr/>
        <p:nvPr/>
      </p:nvGrpSpPr>
      <p:grpSpPr>
        <a:xfrm>
          <a:off x="0" y="0"/>
          <a:ext cx="0" cy="0"/>
          <a:chOff x="0" y="0"/>
          <a:chExt cx="0" cy="0"/>
        </a:xfrm>
      </p:grpSpPr>
      <p:pic>
        <p:nvPicPr>
          <p:cNvPr id="3" name="Afbeelding 6">
            <a:extLst>
              <a:ext uri="{FF2B5EF4-FFF2-40B4-BE49-F238E27FC236}">
                <a16:creationId xmlns:a16="http://schemas.microsoft.com/office/drawing/2014/main" id="{C5AD690B-4365-4C67-A5E3-56238713540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65800" y="0"/>
            <a:ext cx="3328988"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540000" y="5400000"/>
            <a:ext cx="64800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4" name="Tijdelijke aanduiding voor datum 3">
            <a:extLst>
              <a:ext uri="{FF2B5EF4-FFF2-40B4-BE49-F238E27FC236}">
                <a16:creationId xmlns:a16="http://schemas.microsoft.com/office/drawing/2014/main" id="{77F9CB8B-3993-48F6-A0E9-3824FFE99894}"/>
              </a:ext>
            </a:extLst>
          </p:cNvPr>
          <p:cNvSpPr>
            <a:spLocks noGrp="1"/>
          </p:cNvSpPr>
          <p:nvPr>
            <p:ph type="dt" sz="half" idx="10"/>
          </p:nvPr>
        </p:nvSpPr>
        <p:spPr/>
        <p:txBody>
          <a:bodyPr/>
          <a:lstStyle>
            <a:lvl1pPr>
              <a:defRPr/>
            </a:lvl1pPr>
          </a:lstStyle>
          <a:p>
            <a:pPr>
              <a:defRPr/>
            </a:pPr>
            <a:fld id="{31D315CF-F74C-4FB2-8D86-651D9A415679}" type="datetimeFigureOut">
              <a:rPr lang="en-GB"/>
              <a:pPr>
                <a:defRPr/>
              </a:pPr>
              <a:t>11/05/2026</a:t>
            </a:fld>
            <a:endParaRPr lang="en-GB"/>
          </a:p>
        </p:txBody>
      </p:sp>
      <p:sp>
        <p:nvSpPr>
          <p:cNvPr id="5" name="Tijdelijke aanduiding voor voettekst 4">
            <a:extLst>
              <a:ext uri="{FF2B5EF4-FFF2-40B4-BE49-F238E27FC236}">
                <a16:creationId xmlns:a16="http://schemas.microsoft.com/office/drawing/2014/main" id="{D0C17D2E-762F-4049-A0C8-BB13C1C5CBA7}"/>
              </a:ext>
            </a:extLst>
          </p:cNvPr>
          <p:cNvSpPr>
            <a:spLocks noGrp="1"/>
          </p:cNvSpPr>
          <p:nvPr>
            <p:ph type="ftr" sz="quarter" idx="11"/>
          </p:nvPr>
        </p:nvSpPr>
        <p:spPr/>
        <p:txBody>
          <a:bodyPr/>
          <a:lstStyle>
            <a:lvl1pPr>
              <a:defRPr/>
            </a:lvl1pPr>
          </a:lstStyle>
          <a:p>
            <a:pPr>
              <a:defRPr/>
            </a:pPr>
            <a:endParaRPr lang="en-GB"/>
          </a:p>
        </p:txBody>
      </p:sp>
      <p:sp>
        <p:nvSpPr>
          <p:cNvPr id="6" name="Tijdelijke aanduiding voor dianummer 5">
            <a:extLst>
              <a:ext uri="{FF2B5EF4-FFF2-40B4-BE49-F238E27FC236}">
                <a16:creationId xmlns:a16="http://schemas.microsoft.com/office/drawing/2014/main" id="{D8A74390-632F-4807-8E19-1C1844B9F506}"/>
              </a:ext>
            </a:extLst>
          </p:cNvPr>
          <p:cNvSpPr>
            <a:spLocks noGrp="1"/>
          </p:cNvSpPr>
          <p:nvPr>
            <p:ph type="sldNum" sz="quarter" idx="12"/>
          </p:nvPr>
        </p:nvSpPr>
        <p:spPr/>
        <p:txBody>
          <a:bodyPr/>
          <a:lstStyle>
            <a:lvl1pPr>
              <a:defRPr/>
            </a:lvl1pPr>
          </a:lstStyle>
          <a:p>
            <a:pPr>
              <a:defRPr/>
            </a:pPr>
            <a:fld id="{8F0F8E79-82FC-4404-8214-47BB89A73E58}" type="slidenum">
              <a:rPr lang="en-GB" altLang="nl-NL"/>
              <a:pPr>
                <a:defRPr/>
              </a:pPr>
              <a:t>‹nr.›</a:t>
            </a:fld>
            <a:endParaRPr lang="en-GB" altLang="nl-NL"/>
          </a:p>
        </p:txBody>
      </p:sp>
    </p:spTree>
    <p:extLst>
      <p:ext uri="{BB962C8B-B14F-4D97-AF65-F5344CB8AC3E}">
        <p14:creationId xmlns:p14="http://schemas.microsoft.com/office/powerpoint/2010/main" val="108014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ind Alleen logo">
    <p:spTree>
      <p:nvGrpSpPr>
        <p:cNvPr id="1" name=""/>
        <p:cNvGrpSpPr/>
        <p:nvPr/>
      </p:nvGrpSpPr>
      <p:grpSpPr>
        <a:xfrm>
          <a:off x="0" y="0"/>
          <a:ext cx="0" cy="0"/>
          <a:chOff x="0" y="0"/>
          <a:chExt cx="0" cy="0"/>
        </a:xfrm>
      </p:grpSpPr>
      <p:pic>
        <p:nvPicPr>
          <p:cNvPr id="3" name="Afbeelding 6">
            <a:extLst>
              <a:ext uri="{FF2B5EF4-FFF2-40B4-BE49-F238E27FC236}">
                <a16:creationId xmlns:a16="http://schemas.microsoft.com/office/drawing/2014/main" id="{9D0CE068-AA21-48D0-B91C-56EA6CBEB3EC}"/>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773738" y="-1588"/>
            <a:ext cx="652462"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540000" y="5400000"/>
            <a:ext cx="6480000" cy="864000"/>
          </a:xfrm>
        </p:spPr>
        <p:txBody>
          <a:bodyPr lIns="0" tIns="0" rIns="0" bIns="0" anchor="b">
            <a:noAutofit/>
          </a:bodyPr>
          <a:lstStyle>
            <a:lvl1pPr algn="l">
              <a:defRPr sz="5000" b="1">
                <a:solidFill>
                  <a:schemeClr val="bg1"/>
                </a:solidFill>
                <a:latin typeface="RijksoverheidSerif" panose="02000506060000020004"/>
              </a:defRPr>
            </a:lvl1pPr>
          </a:lstStyle>
          <a:p>
            <a:r>
              <a:rPr lang="nl-NL"/>
              <a:t>Klik om de stijl te bewerken</a:t>
            </a:r>
            <a:endParaRPr lang="en-GB" dirty="0"/>
          </a:p>
        </p:txBody>
      </p:sp>
      <p:sp>
        <p:nvSpPr>
          <p:cNvPr id="4" name="Tijdelijke aanduiding voor datum 3">
            <a:extLst>
              <a:ext uri="{FF2B5EF4-FFF2-40B4-BE49-F238E27FC236}">
                <a16:creationId xmlns:a16="http://schemas.microsoft.com/office/drawing/2014/main" id="{1DF93506-FBCA-4009-9510-0D442AF4A916}"/>
              </a:ext>
            </a:extLst>
          </p:cNvPr>
          <p:cNvSpPr>
            <a:spLocks noGrp="1"/>
          </p:cNvSpPr>
          <p:nvPr>
            <p:ph type="dt" sz="half" idx="10"/>
          </p:nvPr>
        </p:nvSpPr>
        <p:spPr/>
        <p:txBody>
          <a:bodyPr/>
          <a:lstStyle>
            <a:lvl1pPr>
              <a:defRPr/>
            </a:lvl1pPr>
          </a:lstStyle>
          <a:p>
            <a:pPr>
              <a:defRPr/>
            </a:pPr>
            <a:fld id="{74CB2B6A-CD43-4F1C-9150-E6109F0E37D4}" type="datetimeFigureOut">
              <a:rPr lang="en-GB"/>
              <a:pPr>
                <a:defRPr/>
              </a:pPr>
              <a:t>11/05/2026</a:t>
            </a:fld>
            <a:endParaRPr lang="en-GB"/>
          </a:p>
        </p:txBody>
      </p:sp>
      <p:sp>
        <p:nvSpPr>
          <p:cNvPr id="5" name="Tijdelijke aanduiding voor voettekst 4">
            <a:extLst>
              <a:ext uri="{FF2B5EF4-FFF2-40B4-BE49-F238E27FC236}">
                <a16:creationId xmlns:a16="http://schemas.microsoft.com/office/drawing/2014/main" id="{01A2B4D4-BF94-44D2-8615-4E3856431E64}"/>
              </a:ext>
            </a:extLst>
          </p:cNvPr>
          <p:cNvSpPr>
            <a:spLocks noGrp="1"/>
          </p:cNvSpPr>
          <p:nvPr>
            <p:ph type="ftr" sz="quarter" idx="11"/>
          </p:nvPr>
        </p:nvSpPr>
        <p:spPr/>
        <p:txBody>
          <a:bodyPr/>
          <a:lstStyle>
            <a:lvl1pPr>
              <a:defRPr/>
            </a:lvl1pPr>
          </a:lstStyle>
          <a:p>
            <a:pPr>
              <a:defRPr/>
            </a:pPr>
            <a:endParaRPr lang="en-GB"/>
          </a:p>
        </p:txBody>
      </p:sp>
      <p:sp>
        <p:nvSpPr>
          <p:cNvPr id="6" name="Tijdelijke aanduiding voor dianummer 5">
            <a:extLst>
              <a:ext uri="{FF2B5EF4-FFF2-40B4-BE49-F238E27FC236}">
                <a16:creationId xmlns:a16="http://schemas.microsoft.com/office/drawing/2014/main" id="{A380531F-CD05-42F4-B4FE-F88B97F0D72E}"/>
              </a:ext>
            </a:extLst>
          </p:cNvPr>
          <p:cNvSpPr>
            <a:spLocks noGrp="1"/>
          </p:cNvSpPr>
          <p:nvPr>
            <p:ph type="sldNum" sz="quarter" idx="12"/>
          </p:nvPr>
        </p:nvSpPr>
        <p:spPr/>
        <p:txBody>
          <a:bodyPr/>
          <a:lstStyle>
            <a:lvl1pPr>
              <a:defRPr/>
            </a:lvl1pPr>
          </a:lstStyle>
          <a:p>
            <a:pPr>
              <a:defRPr/>
            </a:pPr>
            <a:fld id="{95874C65-6E5C-43E0-9996-02E26A04633A}" type="slidenum">
              <a:rPr lang="en-GB" altLang="nl-NL"/>
              <a:pPr>
                <a:defRPr/>
              </a:pPr>
              <a:t>‹nr.›</a:t>
            </a:fld>
            <a:endParaRPr lang="en-GB" altLang="nl-NL"/>
          </a:p>
        </p:txBody>
      </p:sp>
    </p:spTree>
    <p:extLst>
      <p:ext uri="{BB962C8B-B14F-4D97-AF65-F5344CB8AC3E}">
        <p14:creationId xmlns:p14="http://schemas.microsoft.com/office/powerpoint/2010/main" val="2446531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jdelijke aanduiding voor titel 1">
            <a:extLst>
              <a:ext uri="{FF2B5EF4-FFF2-40B4-BE49-F238E27FC236}">
                <a16:creationId xmlns:a16="http://schemas.microsoft.com/office/drawing/2014/main" id="{BCD21BDC-0614-4C7C-971F-8E92B61E779C}"/>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Klik om stijl te bewerken</a:t>
            </a:r>
          </a:p>
        </p:txBody>
      </p:sp>
      <p:sp>
        <p:nvSpPr>
          <p:cNvPr id="1027" name="Tijdelijke aanduiding voor tekst 2">
            <a:extLst>
              <a:ext uri="{FF2B5EF4-FFF2-40B4-BE49-F238E27FC236}">
                <a16:creationId xmlns:a16="http://schemas.microsoft.com/office/drawing/2014/main" id="{A986407F-17B0-465C-94CE-CE46A2CC13D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Tekststijl van het model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sp>
        <p:nvSpPr>
          <p:cNvPr id="4" name="Tijdelijke aanduiding voor datum 3">
            <a:extLst>
              <a:ext uri="{FF2B5EF4-FFF2-40B4-BE49-F238E27FC236}">
                <a16:creationId xmlns:a16="http://schemas.microsoft.com/office/drawing/2014/main" id="{70EB6713-3973-42C8-90C8-DFABB7A215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CA4F10CD-52B3-42E8-8B83-4B45BE7338A5}" type="datetimeFigureOut">
              <a:rPr lang="nl-NL"/>
              <a:pPr>
                <a:defRPr/>
              </a:pPr>
              <a:t>11-5-2026</a:t>
            </a:fld>
            <a:endParaRPr lang="nl-NL"/>
          </a:p>
        </p:txBody>
      </p:sp>
      <p:sp>
        <p:nvSpPr>
          <p:cNvPr id="5" name="Tijdelijke aanduiding voor voettekst 4">
            <a:extLst>
              <a:ext uri="{FF2B5EF4-FFF2-40B4-BE49-F238E27FC236}">
                <a16:creationId xmlns:a16="http://schemas.microsoft.com/office/drawing/2014/main" id="{6F9C8E6D-F194-45F0-A38D-BFA59BE4AB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nl-NL"/>
          </a:p>
        </p:txBody>
      </p:sp>
      <p:sp>
        <p:nvSpPr>
          <p:cNvPr id="6" name="Tijdelijke aanduiding voor dianummer 5">
            <a:extLst>
              <a:ext uri="{FF2B5EF4-FFF2-40B4-BE49-F238E27FC236}">
                <a16:creationId xmlns:a16="http://schemas.microsoft.com/office/drawing/2014/main" id="{656C66B5-6191-4B05-B315-69A8877EA950}"/>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25333F30-7E7E-4162-83E5-7DAFE844EC49}" type="slidenum">
              <a:rPr lang="nl-NL" altLang="nl-NL"/>
              <a:pPr>
                <a:defRPr/>
              </a:pPr>
              <a:t>‹nr.›</a:t>
            </a:fld>
            <a:endParaRPr lang="nl-NL" altLang="nl-NL"/>
          </a:p>
        </p:txBody>
      </p:sp>
    </p:spTree>
  </p:cSld>
  <p:clrMap bg1="lt1" tx1="dk1" bg2="lt2" tx2="dk2" accent1="accent1" accent2="accent2" accent3="accent3" accent4="accent4" accent5="accent5" accent6="accent6" hlink="hlink" folHlink="folHlink"/>
  <p:sldLayoutIdLst>
    <p:sldLayoutId id="2147483968" r:id="rId1"/>
    <p:sldLayoutId id="2147483969" r:id="rId2"/>
    <p:sldLayoutId id="2147483970" r:id="rId3"/>
    <p:sldLayoutId id="2147483971" r:id="rId4"/>
    <p:sldLayoutId id="2147483972" r:id="rId5"/>
    <p:sldLayoutId id="2147483973" r:id="rId6"/>
    <p:sldLayoutId id="2147483974" r:id="rId7"/>
    <p:sldLayoutId id="2147483975" r:id="rId8"/>
    <p:sldLayoutId id="2147483976" r:id="rId9"/>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jdelijke aanduiding voor titel 1">
            <a:extLst>
              <a:ext uri="{FF2B5EF4-FFF2-40B4-BE49-F238E27FC236}">
                <a16:creationId xmlns:a16="http://schemas.microsoft.com/office/drawing/2014/main" id="{3A4ACCAD-D287-43E5-BF58-7056E51EA71A}"/>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Klikken om de titelstijl van het model te bewerken</a:t>
            </a:r>
            <a:endParaRPr lang="en-GB" altLang="nl-NL"/>
          </a:p>
        </p:txBody>
      </p:sp>
      <p:sp>
        <p:nvSpPr>
          <p:cNvPr id="2051" name="Tijdelijke aanduiding voor tekst 2">
            <a:extLst>
              <a:ext uri="{FF2B5EF4-FFF2-40B4-BE49-F238E27FC236}">
                <a16:creationId xmlns:a16="http://schemas.microsoft.com/office/drawing/2014/main" id="{8FCFA91F-47C7-4994-8608-70095FE03D3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Klikken om de tekststijl van het model te bewerken</a:t>
            </a:r>
          </a:p>
          <a:p>
            <a:pPr lvl="1"/>
            <a:r>
              <a:rPr lang="nl-NL" altLang="nl-NL"/>
              <a:t>Tweede niveau</a:t>
            </a:r>
          </a:p>
          <a:p>
            <a:pPr lvl="2"/>
            <a:r>
              <a:rPr lang="nl-NL" altLang="nl-NL"/>
              <a:t>Derde niveau</a:t>
            </a:r>
          </a:p>
          <a:p>
            <a:pPr lvl="3"/>
            <a:r>
              <a:rPr lang="nl-NL" altLang="nl-NL"/>
              <a:t>Vierde niveau</a:t>
            </a:r>
          </a:p>
          <a:p>
            <a:pPr lvl="4"/>
            <a:r>
              <a:rPr lang="nl-NL" altLang="nl-NL"/>
              <a:t>Vijfde niveau</a:t>
            </a:r>
            <a:endParaRPr lang="en-GB" altLang="nl-NL"/>
          </a:p>
        </p:txBody>
      </p:sp>
      <p:sp>
        <p:nvSpPr>
          <p:cNvPr id="4" name="Tijdelijke aanduiding voor datum 3">
            <a:extLst>
              <a:ext uri="{FF2B5EF4-FFF2-40B4-BE49-F238E27FC236}">
                <a16:creationId xmlns:a16="http://schemas.microsoft.com/office/drawing/2014/main" id="{F9437D83-029C-4945-B3CF-217CC13831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11BACDA-A676-4455-B473-0F6D03885DCF}" type="datetimeFigureOut">
              <a:rPr lang="en-GB"/>
              <a:pPr>
                <a:defRPr/>
              </a:pPr>
              <a:t>11/05/2026</a:t>
            </a:fld>
            <a:endParaRPr lang="en-GB"/>
          </a:p>
        </p:txBody>
      </p:sp>
      <p:sp>
        <p:nvSpPr>
          <p:cNvPr id="5" name="Tijdelijke aanduiding voor voettekst 4">
            <a:extLst>
              <a:ext uri="{FF2B5EF4-FFF2-40B4-BE49-F238E27FC236}">
                <a16:creationId xmlns:a16="http://schemas.microsoft.com/office/drawing/2014/main" id="{F065356F-6A2A-4429-ACF5-9E488E064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Tijdelijke aanduiding voor dianummer 5">
            <a:extLst>
              <a:ext uri="{FF2B5EF4-FFF2-40B4-BE49-F238E27FC236}">
                <a16:creationId xmlns:a16="http://schemas.microsoft.com/office/drawing/2014/main" id="{0FF414EA-4CA6-4928-BE1D-F7601C16E984}"/>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RijksoverheidSerif" pitchFamily="2" charset="0"/>
              </a:defRPr>
            </a:lvl1pPr>
          </a:lstStyle>
          <a:p>
            <a:pPr>
              <a:defRPr/>
            </a:pPr>
            <a:fld id="{A31FAABD-9619-4300-9981-2F7D9716A541}" type="slidenum">
              <a:rPr lang="en-GB" altLang="nl-NL"/>
              <a:pPr>
                <a:defRPr/>
              </a:pPr>
              <a:t>‹nr.›</a:t>
            </a:fld>
            <a:endParaRPr lang="en-GB" altLang="nl-NL"/>
          </a:p>
        </p:txBody>
      </p:sp>
    </p:spTree>
  </p:cSld>
  <p:clrMap bg1="lt1" tx1="dk1" bg2="lt2" tx2="dk2" accent1="accent1" accent2="accent2" accent3="accent3" accent4="accent4" accent5="accent5" accent6="accent6" hlink="hlink" folHlink="folHlink"/>
  <p:sldLayoutIdLst>
    <p:sldLayoutId id="2147483977" r:id="rId1"/>
    <p:sldLayoutId id="2147483978" r:id="rId2"/>
    <p:sldLayoutId id="2147483979" r:id="rId3"/>
    <p:sldLayoutId id="2147483980" r:id="rId4"/>
    <p:sldLayoutId id="2147483981" r:id="rId5"/>
    <p:sldLayoutId id="2147483982" r:id="rId6"/>
    <p:sldLayoutId id="2147483983" r:id="rId7"/>
    <p:sldLayoutId id="2147483984" r:id="rId8"/>
    <p:sldLayoutId id="2147483985" r:id="rId9"/>
    <p:sldLayoutId id="2147483986" r:id="rId10"/>
    <p:sldLayoutId id="2147483987"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RijksoverheidSerif"/>
        </a:defRPr>
      </a:lvl2pPr>
      <a:lvl3pPr algn="l" rtl="0" eaLnBrk="0" fontAlgn="base" hangingPunct="0">
        <a:lnSpc>
          <a:spcPct val="90000"/>
        </a:lnSpc>
        <a:spcBef>
          <a:spcPct val="0"/>
        </a:spcBef>
        <a:spcAft>
          <a:spcPct val="0"/>
        </a:spcAft>
        <a:defRPr sz="4400">
          <a:solidFill>
            <a:schemeClr val="tx1"/>
          </a:solidFill>
          <a:latin typeface="RijksoverheidSerif"/>
        </a:defRPr>
      </a:lvl3pPr>
      <a:lvl4pPr algn="l" rtl="0" eaLnBrk="0" fontAlgn="base" hangingPunct="0">
        <a:lnSpc>
          <a:spcPct val="90000"/>
        </a:lnSpc>
        <a:spcBef>
          <a:spcPct val="0"/>
        </a:spcBef>
        <a:spcAft>
          <a:spcPct val="0"/>
        </a:spcAft>
        <a:defRPr sz="4400">
          <a:solidFill>
            <a:schemeClr val="tx1"/>
          </a:solidFill>
          <a:latin typeface="RijksoverheidSerif"/>
        </a:defRPr>
      </a:lvl4pPr>
      <a:lvl5pPr algn="l" rtl="0" eaLnBrk="0" fontAlgn="base" hangingPunct="0">
        <a:lnSpc>
          <a:spcPct val="90000"/>
        </a:lnSpc>
        <a:spcBef>
          <a:spcPct val="0"/>
        </a:spcBef>
        <a:spcAft>
          <a:spcPct val="0"/>
        </a:spcAft>
        <a:defRPr sz="4400">
          <a:solidFill>
            <a:schemeClr val="tx1"/>
          </a:solidFill>
          <a:latin typeface="RijksoverheidSerif"/>
        </a:defRPr>
      </a:lvl5pPr>
      <a:lvl6pPr marL="457200" algn="l" rtl="0" fontAlgn="base">
        <a:lnSpc>
          <a:spcPct val="90000"/>
        </a:lnSpc>
        <a:spcBef>
          <a:spcPct val="0"/>
        </a:spcBef>
        <a:spcAft>
          <a:spcPct val="0"/>
        </a:spcAft>
        <a:defRPr sz="4400">
          <a:solidFill>
            <a:schemeClr val="tx1"/>
          </a:solidFill>
          <a:latin typeface="RijksoverheidSerif"/>
        </a:defRPr>
      </a:lvl6pPr>
      <a:lvl7pPr marL="914400" algn="l" rtl="0" fontAlgn="base">
        <a:lnSpc>
          <a:spcPct val="90000"/>
        </a:lnSpc>
        <a:spcBef>
          <a:spcPct val="0"/>
        </a:spcBef>
        <a:spcAft>
          <a:spcPct val="0"/>
        </a:spcAft>
        <a:defRPr sz="4400">
          <a:solidFill>
            <a:schemeClr val="tx1"/>
          </a:solidFill>
          <a:latin typeface="RijksoverheidSerif"/>
        </a:defRPr>
      </a:lvl7pPr>
      <a:lvl8pPr marL="1371600" algn="l" rtl="0" fontAlgn="base">
        <a:lnSpc>
          <a:spcPct val="90000"/>
        </a:lnSpc>
        <a:spcBef>
          <a:spcPct val="0"/>
        </a:spcBef>
        <a:spcAft>
          <a:spcPct val="0"/>
        </a:spcAft>
        <a:defRPr sz="4400">
          <a:solidFill>
            <a:schemeClr val="tx1"/>
          </a:solidFill>
          <a:latin typeface="RijksoverheidSerif"/>
        </a:defRPr>
      </a:lvl8pPr>
      <a:lvl9pPr marL="1828800" algn="l" rtl="0" fontAlgn="base">
        <a:lnSpc>
          <a:spcPct val="90000"/>
        </a:lnSpc>
        <a:spcBef>
          <a:spcPct val="0"/>
        </a:spcBef>
        <a:spcAft>
          <a:spcPct val="0"/>
        </a:spcAft>
        <a:defRPr sz="4400">
          <a:solidFill>
            <a:schemeClr val="tx1"/>
          </a:solidFill>
          <a:latin typeface="RijksoverheidSerif"/>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jdelijke aanduiding voor titel 1">
            <a:extLst>
              <a:ext uri="{FF2B5EF4-FFF2-40B4-BE49-F238E27FC236}">
                <a16:creationId xmlns:a16="http://schemas.microsoft.com/office/drawing/2014/main" id="{239BAF9E-8A41-4C77-981F-6FD476D3FB7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nl-NL" altLang="nl-NL"/>
              <a:t>Klik om stijl te bewerken</a:t>
            </a:r>
          </a:p>
        </p:txBody>
      </p:sp>
      <p:sp>
        <p:nvSpPr>
          <p:cNvPr id="3075" name="Tijdelijke aanduiding voor tekst 2">
            <a:extLst>
              <a:ext uri="{FF2B5EF4-FFF2-40B4-BE49-F238E27FC236}">
                <a16:creationId xmlns:a16="http://schemas.microsoft.com/office/drawing/2014/main" id="{658101B6-2C60-4170-95AB-E61830877B71}"/>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nl-NL" altLang="nl-NL"/>
              <a:t>Tekststijl van het model bewerken</a:t>
            </a:r>
          </a:p>
          <a:p>
            <a:pPr lvl="1"/>
            <a:r>
              <a:rPr lang="nl-NL" altLang="nl-NL"/>
              <a:t>Tweede niveau</a:t>
            </a:r>
          </a:p>
          <a:p>
            <a:pPr lvl="2"/>
            <a:r>
              <a:rPr lang="nl-NL" altLang="nl-NL"/>
              <a:t>Derde niveau</a:t>
            </a:r>
          </a:p>
          <a:p>
            <a:pPr lvl="3"/>
            <a:r>
              <a:rPr lang="nl-NL" altLang="nl-NL"/>
              <a:t>Vierde niveau</a:t>
            </a:r>
          </a:p>
          <a:p>
            <a:pPr lvl="4"/>
            <a:r>
              <a:rPr lang="nl-NL" altLang="nl-NL"/>
              <a:t>Vijfde niveau</a:t>
            </a:r>
          </a:p>
        </p:txBody>
      </p:sp>
      <p:sp>
        <p:nvSpPr>
          <p:cNvPr id="4" name="Tijdelijke aanduiding voor datum 3">
            <a:extLst>
              <a:ext uri="{FF2B5EF4-FFF2-40B4-BE49-F238E27FC236}">
                <a16:creationId xmlns:a16="http://schemas.microsoft.com/office/drawing/2014/main" id="{536EF7B1-9F75-42CE-9FFA-4F828C737C4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75518FA0-3444-42AB-BE98-08CEBE500179}" type="datetimeFigureOut">
              <a:rPr lang="nl-NL"/>
              <a:pPr>
                <a:defRPr/>
              </a:pPr>
              <a:t>11-5-2026</a:t>
            </a:fld>
            <a:endParaRPr lang="nl-NL"/>
          </a:p>
        </p:txBody>
      </p:sp>
      <p:sp>
        <p:nvSpPr>
          <p:cNvPr id="5" name="Tijdelijke aanduiding voor voettekst 4">
            <a:extLst>
              <a:ext uri="{FF2B5EF4-FFF2-40B4-BE49-F238E27FC236}">
                <a16:creationId xmlns:a16="http://schemas.microsoft.com/office/drawing/2014/main" id="{A020F034-A324-4E12-9642-243D71A637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nl-NL"/>
          </a:p>
        </p:txBody>
      </p:sp>
      <p:sp>
        <p:nvSpPr>
          <p:cNvPr id="6" name="Tijdelijke aanduiding voor dianummer 5">
            <a:extLst>
              <a:ext uri="{FF2B5EF4-FFF2-40B4-BE49-F238E27FC236}">
                <a16:creationId xmlns:a16="http://schemas.microsoft.com/office/drawing/2014/main" id="{AF2C9261-4C45-49DB-B6D9-89F6BA28280E}"/>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RijksoverheidSerif" pitchFamily="2" charset="0"/>
              </a:defRPr>
            </a:lvl1pPr>
          </a:lstStyle>
          <a:p>
            <a:pPr>
              <a:defRPr/>
            </a:pPr>
            <a:fld id="{79390BD3-2DDF-4DDE-80C0-1DDD1F7A685C}" type="slidenum">
              <a:rPr lang="nl-NL" altLang="nl-NL"/>
              <a:pPr>
                <a:defRPr/>
              </a:pPr>
              <a:t>‹nr.›</a:t>
            </a:fld>
            <a:endParaRPr lang="nl-NL" altLang="nl-NL"/>
          </a:p>
        </p:txBody>
      </p:sp>
    </p:spTree>
  </p:cSld>
  <p:clrMap bg1="lt1" tx1="dk1" bg2="lt2" tx2="dk2" accent1="accent1" accent2="accent2" accent3="accent3" accent4="accent4" accent5="accent5" accent6="accent6" hlink="hlink" folHlink="folHlink"/>
  <p:sldLayoutIdLst>
    <p:sldLayoutId id="2147483988" r:id="rId1"/>
    <p:sldLayoutId id="2147483989" r:id="rId2"/>
    <p:sldLayoutId id="2147483990" r:id="rId3"/>
    <p:sldLayoutId id="2147483991" r:id="rId4"/>
    <p:sldLayoutId id="2147483992" r:id="rId5"/>
    <p:sldLayoutId id="2147483993" r:id="rId6"/>
    <p:sldLayoutId id="2147483994" r:id="rId7"/>
    <p:sldLayoutId id="2147483995" r:id="rId8"/>
    <p:sldLayoutId id="2147483996" r:id="rId9"/>
    <p:sldLayoutId id="2147483997" r:id="rId10"/>
    <p:sldLayoutId id="2147483998"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RijksoverheidSerif"/>
        </a:defRPr>
      </a:lvl2pPr>
      <a:lvl3pPr algn="l" rtl="0" eaLnBrk="0" fontAlgn="base" hangingPunct="0">
        <a:lnSpc>
          <a:spcPct val="90000"/>
        </a:lnSpc>
        <a:spcBef>
          <a:spcPct val="0"/>
        </a:spcBef>
        <a:spcAft>
          <a:spcPct val="0"/>
        </a:spcAft>
        <a:defRPr sz="4400">
          <a:solidFill>
            <a:schemeClr val="tx1"/>
          </a:solidFill>
          <a:latin typeface="RijksoverheidSerif"/>
        </a:defRPr>
      </a:lvl3pPr>
      <a:lvl4pPr algn="l" rtl="0" eaLnBrk="0" fontAlgn="base" hangingPunct="0">
        <a:lnSpc>
          <a:spcPct val="90000"/>
        </a:lnSpc>
        <a:spcBef>
          <a:spcPct val="0"/>
        </a:spcBef>
        <a:spcAft>
          <a:spcPct val="0"/>
        </a:spcAft>
        <a:defRPr sz="4400">
          <a:solidFill>
            <a:schemeClr val="tx1"/>
          </a:solidFill>
          <a:latin typeface="RijksoverheidSerif"/>
        </a:defRPr>
      </a:lvl4pPr>
      <a:lvl5pPr algn="l" rtl="0" eaLnBrk="0" fontAlgn="base" hangingPunct="0">
        <a:lnSpc>
          <a:spcPct val="90000"/>
        </a:lnSpc>
        <a:spcBef>
          <a:spcPct val="0"/>
        </a:spcBef>
        <a:spcAft>
          <a:spcPct val="0"/>
        </a:spcAft>
        <a:defRPr sz="4400">
          <a:solidFill>
            <a:schemeClr val="tx1"/>
          </a:solidFill>
          <a:latin typeface="RijksoverheidSerif"/>
        </a:defRPr>
      </a:lvl5pPr>
      <a:lvl6pPr marL="457200" algn="l" rtl="0" fontAlgn="base">
        <a:lnSpc>
          <a:spcPct val="90000"/>
        </a:lnSpc>
        <a:spcBef>
          <a:spcPct val="0"/>
        </a:spcBef>
        <a:spcAft>
          <a:spcPct val="0"/>
        </a:spcAft>
        <a:defRPr sz="4400">
          <a:solidFill>
            <a:schemeClr val="tx1"/>
          </a:solidFill>
          <a:latin typeface="RijksoverheidSerif"/>
        </a:defRPr>
      </a:lvl6pPr>
      <a:lvl7pPr marL="914400" algn="l" rtl="0" fontAlgn="base">
        <a:lnSpc>
          <a:spcPct val="90000"/>
        </a:lnSpc>
        <a:spcBef>
          <a:spcPct val="0"/>
        </a:spcBef>
        <a:spcAft>
          <a:spcPct val="0"/>
        </a:spcAft>
        <a:defRPr sz="4400">
          <a:solidFill>
            <a:schemeClr val="tx1"/>
          </a:solidFill>
          <a:latin typeface="RijksoverheidSerif"/>
        </a:defRPr>
      </a:lvl7pPr>
      <a:lvl8pPr marL="1371600" algn="l" rtl="0" fontAlgn="base">
        <a:lnSpc>
          <a:spcPct val="90000"/>
        </a:lnSpc>
        <a:spcBef>
          <a:spcPct val="0"/>
        </a:spcBef>
        <a:spcAft>
          <a:spcPct val="0"/>
        </a:spcAft>
        <a:defRPr sz="4400">
          <a:solidFill>
            <a:schemeClr val="tx1"/>
          </a:solidFill>
          <a:latin typeface="RijksoverheidSerif"/>
        </a:defRPr>
      </a:lvl8pPr>
      <a:lvl9pPr marL="1828800" algn="l" rtl="0" fontAlgn="base">
        <a:lnSpc>
          <a:spcPct val="90000"/>
        </a:lnSpc>
        <a:spcBef>
          <a:spcPct val="0"/>
        </a:spcBef>
        <a:spcAft>
          <a:spcPct val="0"/>
        </a:spcAft>
        <a:defRPr sz="4400">
          <a:solidFill>
            <a:schemeClr val="tx1"/>
          </a:solidFill>
          <a:latin typeface="RijksoverheidSerif"/>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hyperlink" Target="https://kiacommunity.nl/groups/416-handreiking-preserveren-projectgroep/welcome" TargetMode="External"/><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ctrTitle"/>
          </p:nvPr>
        </p:nvSpPr>
        <p:spPr>
          <a:xfrm>
            <a:off x="246888" y="1097280"/>
            <a:ext cx="11091672" cy="2331720"/>
          </a:xfrm>
        </p:spPr>
        <p:txBody>
          <a:bodyPr/>
          <a:lstStyle/>
          <a:p>
            <a:r>
              <a:rPr lang="nl-NL" sz="3600" dirty="0">
                <a:solidFill>
                  <a:schemeClr val="accent2"/>
                </a:solidFill>
              </a:rPr>
              <a:t>Kick-off Handreiking  Preserveren</a:t>
            </a:r>
          </a:p>
        </p:txBody>
      </p:sp>
      <p:sp>
        <p:nvSpPr>
          <p:cNvPr id="6" name="Ondertitel 5"/>
          <p:cNvSpPr>
            <a:spLocks noGrp="1"/>
          </p:cNvSpPr>
          <p:nvPr>
            <p:ph type="subTitle" idx="1"/>
          </p:nvPr>
        </p:nvSpPr>
        <p:spPr>
          <a:xfrm>
            <a:off x="376269" y="6205085"/>
            <a:ext cx="8740800" cy="370800"/>
          </a:xfrm>
        </p:spPr>
        <p:txBody>
          <a:bodyPr/>
          <a:lstStyle/>
          <a:p>
            <a:r>
              <a:rPr lang="nl-NL" dirty="0"/>
              <a:t>  Maandag 13 april, 10.30 uur – 12.00 uur</a:t>
            </a:r>
          </a:p>
        </p:txBody>
      </p:sp>
      <p:sp>
        <p:nvSpPr>
          <p:cNvPr id="2" name="Titel 4">
            <a:extLst>
              <a:ext uri="{FF2B5EF4-FFF2-40B4-BE49-F238E27FC236}">
                <a16:creationId xmlns:a16="http://schemas.microsoft.com/office/drawing/2014/main" id="{AEEE6830-3A21-FC49-7F61-EE9DD475A728}"/>
              </a:ext>
            </a:extLst>
          </p:cNvPr>
          <p:cNvSpPr txBox="1">
            <a:spLocks/>
          </p:cNvSpPr>
          <p:nvPr/>
        </p:nvSpPr>
        <p:spPr bwMode="auto">
          <a:xfrm>
            <a:off x="2911399" y="2263140"/>
            <a:ext cx="11091672" cy="2331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noAutofit/>
          </a:bodyPr>
          <a:lstStyle>
            <a:lvl1pPr algn="l" rtl="0" eaLnBrk="0" fontAlgn="base" hangingPunct="0">
              <a:lnSpc>
                <a:spcPct val="90000"/>
              </a:lnSpc>
              <a:spcBef>
                <a:spcPct val="0"/>
              </a:spcBef>
              <a:spcAft>
                <a:spcPct val="0"/>
              </a:spcAft>
              <a:defRPr sz="5000" b="1" kern="1200">
                <a:solidFill>
                  <a:schemeClr val="bg1"/>
                </a:solidFill>
                <a:latin typeface="RijksoverheidSerif" panose="02000506060000020004"/>
                <a:ea typeface="+mj-ea"/>
                <a:cs typeface="+mj-cs"/>
              </a:defRPr>
            </a:lvl1pPr>
            <a:lvl2pPr algn="l" rtl="0" eaLnBrk="0" fontAlgn="base" hangingPunct="0">
              <a:lnSpc>
                <a:spcPct val="90000"/>
              </a:lnSpc>
              <a:spcBef>
                <a:spcPct val="0"/>
              </a:spcBef>
              <a:spcAft>
                <a:spcPct val="0"/>
              </a:spcAft>
              <a:defRPr sz="4400">
                <a:solidFill>
                  <a:schemeClr val="tx1"/>
                </a:solidFill>
                <a:latin typeface="RijksoverheidSerif"/>
              </a:defRPr>
            </a:lvl2pPr>
            <a:lvl3pPr algn="l" rtl="0" eaLnBrk="0" fontAlgn="base" hangingPunct="0">
              <a:lnSpc>
                <a:spcPct val="90000"/>
              </a:lnSpc>
              <a:spcBef>
                <a:spcPct val="0"/>
              </a:spcBef>
              <a:spcAft>
                <a:spcPct val="0"/>
              </a:spcAft>
              <a:defRPr sz="4400">
                <a:solidFill>
                  <a:schemeClr val="tx1"/>
                </a:solidFill>
                <a:latin typeface="RijksoverheidSerif"/>
              </a:defRPr>
            </a:lvl3pPr>
            <a:lvl4pPr algn="l" rtl="0" eaLnBrk="0" fontAlgn="base" hangingPunct="0">
              <a:lnSpc>
                <a:spcPct val="90000"/>
              </a:lnSpc>
              <a:spcBef>
                <a:spcPct val="0"/>
              </a:spcBef>
              <a:spcAft>
                <a:spcPct val="0"/>
              </a:spcAft>
              <a:defRPr sz="4400">
                <a:solidFill>
                  <a:schemeClr val="tx1"/>
                </a:solidFill>
                <a:latin typeface="RijksoverheidSerif"/>
              </a:defRPr>
            </a:lvl4pPr>
            <a:lvl5pPr algn="l" rtl="0" eaLnBrk="0" fontAlgn="base" hangingPunct="0">
              <a:lnSpc>
                <a:spcPct val="90000"/>
              </a:lnSpc>
              <a:spcBef>
                <a:spcPct val="0"/>
              </a:spcBef>
              <a:spcAft>
                <a:spcPct val="0"/>
              </a:spcAft>
              <a:defRPr sz="4400">
                <a:solidFill>
                  <a:schemeClr val="tx1"/>
                </a:solidFill>
                <a:latin typeface="RijksoverheidSerif"/>
              </a:defRPr>
            </a:lvl5pPr>
            <a:lvl6pPr marL="457200" algn="l" rtl="0" fontAlgn="base">
              <a:lnSpc>
                <a:spcPct val="90000"/>
              </a:lnSpc>
              <a:spcBef>
                <a:spcPct val="0"/>
              </a:spcBef>
              <a:spcAft>
                <a:spcPct val="0"/>
              </a:spcAft>
              <a:defRPr sz="4400">
                <a:solidFill>
                  <a:schemeClr val="tx1"/>
                </a:solidFill>
                <a:latin typeface="RijksoverheidSerif"/>
              </a:defRPr>
            </a:lvl6pPr>
            <a:lvl7pPr marL="914400" algn="l" rtl="0" fontAlgn="base">
              <a:lnSpc>
                <a:spcPct val="90000"/>
              </a:lnSpc>
              <a:spcBef>
                <a:spcPct val="0"/>
              </a:spcBef>
              <a:spcAft>
                <a:spcPct val="0"/>
              </a:spcAft>
              <a:defRPr sz="4400">
                <a:solidFill>
                  <a:schemeClr val="tx1"/>
                </a:solidFill>
                <a:latin typeface="RijksoverheidSerif"/>
              </a:defRPr>
            </a:lvl7pPr>
            <a:lvl8pPr marL="1371600" algn="l" rtl="0" fontAlgn="base">
              <a:lnSpc>
                <a:spcPct val="90000"/>
              </a:lnSpc>
              <a:spcBef>
                <a:spcPct val="0"/>
              </a:spcBef>
              <a:spcAft>
                <a:spcPct val="0"/>
              </a:spcAft>
              <a:defRPr sz="4400">
                <a:solidFill>
                  <a:schemeClr val="tx1"/>
                </a:solidFill>
                <a:latin typeface="RijksoverheidSerif"/>
              </a:defRPr>
            </a:lvl8pPr>
            <a:lvl9pPr marL="1828800" algn="l" rtl="0" fontAlgn="base">
              <a:lnSpc>
                <a:spcPct val="90000"/>
              </a:lnSpc>
              <a:spcBef>
                <a:spcPct val="0"/>
              </a:spcBef>
              <a:spcAft>
                <a:spcPct val="0"/>
              </a:spcAft>
              <a:defRPr sz="4400">
                <a:solidFill>
                  <a:schemeClr val="tx1"/>
                </a:solidFill>
                <a:latin typeface="RijksoverheidSerif"/>
              </a:defRPr>
            </a:lvl9pPr>
          </a:lstStyle>
          <a:p>
            <a:r>
              <a:rPr lang="nl-NL" sz="3600" dirty="0">
                <a:solidFill>
                  <a:schemeClr val="accent2"/>
                </a:solidFill>
              </a:rPr>
              <a:t>Welkom!</a:t>
            </a:r>
          </a:p>
        </p:txBody>
      </p:sp>
    </p:spTree>
    <p:extLst>
      <p:ext uri="{BB962C8B-B14F-4D97-AF65-F5344CB8AC3E}">
        <p14:creationId xmlns:p14="http://schemas.microsoft.com/office/powerpoint/2010/main" val="911410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68AE74-6FC1-4163-9F40-5AF290FA27CF}"/>
              </a:ext>
            </a:extLst>
          </p:cNvPr>
          <p:cNvSpPr>
            <a:spLocks noGrp="1"/>
          </p:cNvSpPr>
          <p:nvPr>
            <p:ph type="title"/>
          </p:nvPr>
        </p:nvSpPr>
        <p:spPr/>
        <p:txBody>
          <a:bodyPr/>
          <a:lstStyle/>
          <a:p>
            <a:r>
              <a:rPr lang="nl-NL" dirty="0"/>
              <a:t>Rol redactiegroep</a:t>
            </a:r>
          </a:p>
        </p:txBody>
      </p:sp>
      <p:sp>
        <p:nvSpPr>
          <p:cNvPr id="3" name="Tijdelijke aanduiding voor inhoud 2">
            <a:extLst>
              <a:ext uri="{FF2B5EF4-FFF2-40B4-BE49-F238E27FC236}">
                <a16:creationId xmlns:a16="http://schemas.microsoft.com/office/drawing/2014/main" id="{73884F60-13B5-455F-99DC-18561FA4348E}"/>
              </a:ext>
            </a:extLst>
          </p:cNvPr>
          <p:cNvSpPr>
            <a:spLocks noGrp="1"/>
          </p:cNvSpPr>
          <p:nvPr>
            <p:ph idx="1"/>
          </p:nvPr>
        </p:nvSpPr>
        <p:spPr>
          <a:xfrm>
            <a:off x="838200" y="2331720"/>
            <a:ext cx="10515600" cy="4407408"/>
          </a:xfrm>
        </p:spPr>
        <p:txBody>
          <a:bodyPr/>
          <a:lstStyle/>
          <a:p>
            <a:r>
              <a:rPr lang="nl-NL" sz="2400" dirty="0"/>
              <a:t>Neemt deel als expert en/of gebruiker, op persoonlijke titel</a:t>
            </a:r>
          </a:p>
          <a:p>
            <a:r>
              <a:rPr lang="nl-NL" sz="2400" dirty="0"/>
              <a:t>Zorgt dat het kennisproduct voldoet aan behoefte van de beoogde gebruikers. </a:t>
            </a:r>
          </a:p>
          <a:p>
            <a:r>
              <a:rPr lang="nl-NL" sz="2400" dirty="0"/>
              <a:t>Zorgt dat de inhoud in de praktijk toepasbaar is</a:t>
            </a:r>
          </a:p>
          <a:p>
            <a:r>
              <a:rPr lang="nl-NL" sz="2400" dirty="0"/>
              <a:t>Denkt mee over de inhoud van het kennisproduct: </a:t>
            </a:r>
          </a:p>
          <a:p>
            <a:pPr lvl="1"/>
            <a:r>
              <a:rPr lang="nl-NL" dirty="0"/>
              <a:t>Toetst uitgangspunten, inhoudelijke keuzes</a:t>
            </a:r>
          </a:p>
          <a:p>
            <a:pPr lvl="1"/>
            <a:r>
              <a:rPr lang="nl-NL" dirty="0"/>
              <a:t> Review van tekst van het kennisproduct</a:t>
            </a:r>
          </a:p>
          <a:p>
            <a:r>
              <a:rPr lang="nl-NL" sz="2400" dirty="0"/>
              <a:t>Consensus is niet nodig</a:t>
            </a:r>
          </a:p>
          <a:p>
            <a:r>
              <a:rPr lang="nl-NL" sz="2400" dirty="0"/>
              <a:t>Projectgroep met alle input aan de slag, verwerkt het naar beste inzicht.</a:t>
            </a:r>
          </a:p>
          <a:p>
            <a:r>
              <a:rPr lang="nl-NL" sz="2400" dirty="0"/>
              <a:t>Resultaat van onze inspanning is een handreiking</a:t>
            </a:r>
          </a:p>
          <a:p>
            <a:pPr marL="2286000" lvl="5" indent="0">
              <a:buNone/>
            </a:pPr>
            <a:r>
              <a:rPr lang="nl-NL" sz="2400" i="1" dirty="0"/>
              <a:t>                                                                                                              </a:t>
            </a:r>
            <a:r>
              <a:rPr lang="nl-NL" sz="3200" b="1" i="1" dirty="0"/>
              <a:t>Vragen?</a:t>
            </a:r>
          </a:p>
          <a:p>
            <a:endParaRPr lang="nl-NL" dirty="0"/>
          </a:p>
        </p:txBody>
      </p:sp>
    </p:spTree>
    <p:extLst>
      <p:ext uri="{BB962C8B-B14F-4D97-AF65-F5344CB8AC3E}">
        <p14:creationId xmlns:p14="http://schemas.microsoft.com/office/powerpoint/2010/main" val="2536695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2077F7-74F3-450D-B82C-D806FEDEE4D2}"/>
              </a:ext>
            </a:extLst>
          </p:cNvPr>
          <p:cNvSpPr>
            <a:spLocks noGrp="1"/>
          </p:cNvSpPr>
          <p:nvPr>
            <p:ph type="title"/>
          </p:nvPr>
        </p:nvSpPr>
        <p:spPr/>
        <p:txBody>
          <a:bodyPr/>
          <a:lstStyle/>
          <a:p>
            <a:r>
              <a:rPr lang="nl-NL" b="1" i="0" dirty="0"/>
              <a:t>2. Proces </a:t>
            </a:r>
          </a:p>
        </p:txBody>
      </p:sp>
      <p:sp>
        <p:nvSpPr>
          <p:cNvPr id="4" name="Tekstvak 3">
            <a:extLst>
              <a:ext uri="{FF2B5EF4-FFF2-40B4-BE49-F238E27FC236}">
                <a16:creationId xmlns:a16="http://schemas.microsoft.com/office/drawing/2014/main" id="{AFFF774D-D805-7C1F-07E9-FE65B504CA53}"/>
              </a:ext>
            </a:extLst>
          </p:cNvPr>
          <p:cNvSpPr txBox="1"/>
          <p:nvPr/>
        </p:nvSpPr>
        <p:spPr>
          <a:xfrm>
            <a:off x="945931" y="3108462"/>
            <a:ext cx="6096000" cy="646331"/>
          </a:xfrm>
          <a:prstGeom prst="rect">
            <a:avLst/>
          </a:prstGeom>
          <a:noFill/>
        </p:spPr>
        <p:txBody>
          <a:bodyPr wrap="square">
            <a:spAutoFit/>
          </a:bodyPr>
          <a:lstStyle/>
          <a:p>
            <a:pPr lvl="2">
              <a:buFont typeface="Wingdings" panose="05000000000000000000" pitchFamily="2" charset="2"/>
              <a:buChar char="q"/>
            </a:pPr>
            <a:r>
              <a:rPr lang="nl-NL" dirty="0"/>
              <a:t> Stappen</a:t>
            </a:r>
          </a:p>
          <a:p>
            <a:pPr lvl="2">
              <a:lnSpc>
                <a:spcPct val="100000"/>
              </a:lnSpc>
              <a:buFont typeface="Wingdings" panose="05000000000000000000" pitchFamily="2" charset="2"/>
              <a:buChar char="q"/>
            </a:pPr>
            <a:r>
              <a:rPr lang="nl-NL" sz="1800" dirty="0"/>
              <a:t> Planning</a:t>
            </a:r>
            <a:endParaRPr lang="nl-NL" dirty="0"/>
          </a:p>
        </p:txBody>
      </p:sp>
    </p:spTree>
    <p:extLst>
      <p:ext uri="{BB962C8B-B14F-4D97-AF65-F5344CB8AC3E}">
        <p14:creationId xmlns:p14="http://schemas.microsoft.com/office/powerpoint/2010/main" val="753022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03941B-3F58-4818-84A5-ABF930620551}"/>
              </a:ext>
            </a:extLst>
          </p:cNvPr>
          <p:cNvSpPr>
            <a:spLocks noGrp="1"/>
          </p:cNvSpPr>
          <p:nvPr>
            <p:ph type="title"/>
          </p:nvPr>
        </p:nvSpPr>
        <p:spPr/>
        <p:txBody>
          <a:bodyPr/>
          <a:lstStyle/>
          <a:p>
            <a:r>
              <a:rPr lang="nl-NL" dirty="0"/>
              <a:t>Proces stappen</a:t>
            </a:r>
          </a:p>
        </p:txBody>
      </p:sp>
      <p:sp>
        <p:nvSpPr>
          <p:cNvPr id="3" name="Tijdelijke aanduiding voor inhoud 2">
            <a:extLst>
              <a:ext uri="{FF2B5EF4-FFF2-40B4-BE49-F238E27FC236}">
                <a16:creationId xmlns:a16="http://schemas.microsoft.com/office/drawing/2014/main" id="{6B0957E4-1B2D-4795-B46D-A675503AF1C6}"/>
              </a:ext>
            </a:extLst>
          </p:cNvPr>
          <p:cNvSpPr>
            <a:spLocks noGrp="1"/>
          </p:cNvSpPr>
          <p:nvPr>
            <p:ph idx="1"/>
          </p:nvPr>
        </p:nvSpPr>
        <p:spPr>
          <a:xfrm>
            <a:off x="838200" y="2725556"/>
            <a:ext cx="11353800" cy="3630794"/>
          </a:xfrm>
        </p:spPr>
        <p:txBody>
          <a:bodyPr/>
          <a:lstStyle/>
          <a:p>
            <a:pPr>
              <a:buFont typeface="Wingdings" panose="05000000000000000000" pitchFamily="2" charset="2"/>
              <a:buChar char="ü"/>
            </a:pPr>
            <a:r>
              <a:rPr lang="nl-NL" sz="2000" dirty="0"/>
              <a:t>Bepalen uitgangspunten, </a:t>
            </a:r>
            <a:r>
              <a:rPr lang="nl-NL" sz="2000" dirty="0" err="1"/>
              <a:t>outline</a:t>
            </a:r>
            <a:r>
              <a:rPr lang="nl-NL" sz="2000" dirty="0"/>
              <a:t> door projectgroep op basis deskresearch (aanmeldformulier)</a:t>
            </a:r>
          </a:p>
          <a:p>
            <a:pPr>
              <a:buFont typeface="Wingdings" panose="05000000000000000000" pitchFamily="2" charset="2"/>
              <a:buChar char="ü"/>
            </a:pPr>
            <a:r>
              <a:rPr lang="nl-NL" sz="2000" dirty="0"/>
              <a:t>Kick off redactiegroep </a:t>
            </a:r>
          </a:p>
          <a:p>
            <a:pPr lvl="1"/>
            <a:r>
              <a:rPr lang="nl-NL" sz="2000" dirty="0" err="1"/>
              <a:t>Outline</a:t>
            </a:r>
            <a:r>
              <a:rPr lang="nl-NL" sz="2000" dirty="0"/>
              <a:t> bespreken</a:t>
            </a:r>
          </a:p>
          <a:p>
            <a:r>
              <a:rPr lang="nl-NL" sz="2000" dirty="0"/>
              <a:t>Oplevering conceptversie door projectgroep</a:t>
            </a:r>
          </a:p>
          <a:p>
            <a:pPr lvl="1"/>
            <a:r>
              <a:rPr lang="nl-NL" sz="2000" dirty="0"/>
              <a:t>In vergadering toetsen conceptversie door redactiegroep</a:t>
            </a:r>
          </a:p>
          <a:p>
            <a:r>
              <a:rPr lang="nl-NL" sz="2000" dirty="0"/>
              <a:t>Oplevering definitieve conceptversie door projectgroep</a:t>
            </a:r>
          </a:p>
          <a:p>
            <a:pPr lvl="1"/>
            <a:r>
              <a:rPr lang="nl-NL" sz="2000" dirty="0"/>
              <a:t>In vergadering toetsen definitieve conceptversie door redactiegroep</a:t>
            </a:r>
          </a:p>
          <a:p>
            <a:r>
              <a:rPr lang="nl-NL" sz="2000" dirty="0"/>
              <a:t>Accordering kennisproduct door Standaardisatieraad </a:t>
            </a:r>
          </a:p>
          <a:p>
            <a:r>
              <a:rPr lang="nl-NL" sz="2000" dirty="0"/>
              <a:t>Publicatie en communicatie door Nationaal Archief</a:t>
            </a:r>
          </a:p>
          <a:p>
            <a:r>
              <a:rPr lang="nl-NL" sz="2000" dirty="0"/>
              <a:t>Beheer door Nationaal Archief</a:t>
            </a:r>
          </a:p>
          <a:p>
            <a:pPr marL="0" indent="0">
              <a:buNone/>
            </a:pPr>
            <a:endParaRPr lang="nl-NL" dirty="0"/>
          </a:p>
        </p:txBody>
      </p:sp>
      <p:sp>
        <p:nvSpPr>
          <p:cNvPr id="4" name="Ovaal 3">
            <a:extLst>
              <a:ext uri="{FF2B5EF4-FFF2-40B4-BE49-F238E27FC236}">
                <a16:creationId xmlns:a16="http://schemas.microsoft.com/office/drawing/2014/main" id="{89832200-3257-A317-3B4E-7B7722E3F6C0}"/>
              </a:ext>
            </a:extLst>
          </p:cNvPr>
          <p:cNvSpPr/>
          <p:nvPr/>
        </p:nvSpPr>
        <p:spPr>
          <a:xfrm rot="1296946">
            <a:off x="8505706" y="3285965"/>
            <a:ext cx="3614928" cy="2957649"/>
          </a:xfrm>
          <a:prstGeom prst="ellipse">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Input voorafgaand de vergadering insturen?</a:t>
            </a:r>
          </a:p>
        </p:txBody>
      </p:sp>
    </p:spTree>
    <p:extLst>
      <p:ext uri="{BB962C8B-B14F-4D97-AF65-F5344CB8AC3E}">
        <p14:creationId xmlns:p14="http://schemas.microsoft.com/office/powerpoint/2010/main" val="3324708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838C90-A87F-4E1F-A548-13EF78C87AF9}"/>
              </a:ext>
            </a:extLst>
          </p:cNvPr>
          <p:cNvSpPr>
            <a:spLocks noGrp="1"/>
          </p:cNvSpPr>
          <p:nvPr>
            <p:ph type="title"/>
          </p:nvPr>
        </p:nvSpPr>
        <p:spPr/>
        <p:txBody>
          <a:bodyPr/>
          <a:lstStyle/>
          <a:p>
            <a:r>
              <a:rPr lang="nl-NL" dirty="0"/>
              <a:t>Planning</a:t>
            </a:r>
          </a:p>
        </p:txBody>
      </p:sp>
      <p:graphicFrame>
        <p:nvGraphicFramePr>
          <p:cNvPr id="4" name="Tabel 6">
            <a:extLst>
              <a:ext uri="{FF2B5EF4-FFF2-40B4-BE49-F238E27FC236}">
                <a16:creationId xmlns:a16="http://schemas.microsoft.com/office/drawing/2014/main" id="{EFC4B668-C4ED-478A-8609-5D2A0DA404B8}"/>
              </a:ext>
            </a:extLst>
          </p:cNvPr>
          <p:cNvGraphicFramePr>
            <a:graphicFrameLocks noGrp="1"/>
          </p:cNvGraphicFramePr>
          <p:nvPr>
            <p:extLst>
              <p:ext uri="{D42A27DB-BD31-4B8C-83A1-F6EECF244321}">
                <p14:modId xmlns:p14="http://schemas.microsoft.com/office/powerpoint/2010/main" val="1572734116"/>
              </p:ext>
            </p:extLst>
          </p:nvPr>
        </p:nvGraphicFramePr>
        <p:xfrm>
          <a:off x="930563" y="2394470"/>
          <a:ext cx="10522528" cy="2522886"/>
        </p:xfrm>
        <a:graphic>
          <a:graphicData uri="http://schemas.openxmlformats.org/drawingml/2006/table">
            <a:tbl>
              <a:tblPr firstRow="1" bandRow="1">
                <a:tableStyleId>{5C22544A-7EE6-4342-B048-85BDC9FD1C3A}</a:tableStyleId>
              </a:tblPr>
              <a:tblGrid>
                <a:gridCol w="4037940">
                  <a:extLst>
                    <a:ext uri="{9D8B030D-6E8A-4147-A177-3AD203B41FA5}">
                      <a16:colId xmlns:a16="http://schemas.microsoft.com/office/drawing/2014/main" val="20000"/>
                    </a:ext>
                  </a:extLst>
                </a:gridCol>
                <a:gridCol w="1586472">
                  <a:extLst>
                    <a:ext uri="{9D8B030D-6E8A-4147-A177-3AD203B41FA5}">
                      <a16:colId xmlns:a16="http://schemas.microsoft.com/office/drawing/2014/main" val="20001"/>
                    </a:ext>
                  </a:extLst>
                </a:gridCol>
                <a:gridCol w="1614727">
                  <a:extLst>
                    <a:ext uri="{9D8B030D-6E8A-4147-A177-3AD203B41FA5}">
                      <a16:colId xmlns:a16="http://schemas.microsoft.com/office/drawing/2014/main" val="20002"/>
                    </a:ext>
                  </a:extLst>
                </a:gridCol>
                <a:gridCol w="1538291">
                  <a:extLst>
                    <a:ext uri="{9D8B030D-6E8A-4147-A177-3AD203B41FA5}">
                      <a16:colId xmlns:a16="http://schemas.microsoft.com/office/drawing/2014/main" val="20004"/>
                    </a:ext>
                  </a:extLst>
                </a:gridCol>
                <a:gridCol w="1745098">
                  <a:extLst>
                    <a:ext uri="{9D8B030D-6E8A-4147-A177-3AD203B41FA5}">
                      <a16:colId xmlns:a16="http://schemas.microsoft.com/office/drawing/2014/main" val="20006"/>
                    </a:ext>
                  </a:extLst>
                </a:gridCol>
              </a:tblGrid>
              <a:tr h="495144">
                <a:tc>
                  <a:txBody>
                    <a:bodyPr/>
                    <a:lstStyle/>
                    <a:p>
                      <a:r>
                        <a:rPr lang="nl-NL" sz="1800" dirty="0"/>
                        <a:t>Fase</a:t>
                      </a:r>
                    </a:p>
                  </a:txBody>
                  <a:tcPr marL="91441" marR="91441" marT="45725" marB="45725"/>
                </a:tc>
                <a:tc>
                  <a:txBody>
                    <a:bodyPr/>
                    <a:lstStyle/>
                    <a:p>
                      <a:r>
                        <a:rPr lang="nl-NL" sz="1800" dirty="0"/>
                        <a:t>Q2 2026</a:t>
                      </a:r>
                    </a:p>
                  </a:txBody>
                  <a:tcPr marL="91441" marR="91441" marT="45725" marB="45725"/>
                </a:tc>
                <a:tc>
                  <a:txBody>
                    <a:bodyPr/>
                    <a:lstStyle/>
                    <a:p>
                      <a:r>
                        <a:rPr lang="nl-NL" sz="1800" dirty="0"/>
                        <a:t>Q3 2026</a:t>
                      </a:r>
                    </a:p>
                  </a:txBody>
                  <a:tcPr marL="91441" marR="91441" marT="45725" marB="45725"/>
                </a:tc>
                <a:tc>
                  <a:txBody>
                    <a:bodyPr/>
                    <a:lstStyle/>
                    <a:p>
                      <a:r>
                        <a:rPr lang="nl-NL" sz="1800" dirty="0"/>
                        <a:t>Q4 2026</a:t>
                      </a:r>
                    </a:p>
                  </a:txBody>
                  <a:tcPr marL="91441" marR="91441" marT="45725" marB="45725"/>
                </a:tc>
                <a:tc>
                  <a:txBody>
                    <a:bodyPr/>
                    <a:lstStyle/>
                    <a:p>
                      <a:r>
                        <a:rPr lang="nl-NL" sz="1800" dirty="0"/>
                        <a:t>Q1 2027</a:t>
                      </a:r>
                    </a:p>
                  </a:txBody>
                  <a:tcPr marL="91441" marR="91441" marT="45725" marB="45725"/>
                </a:tc>
                <a:extLst>
                  <a:ext uri="{0D108BD9-81ED-4DB2-BD59-A6C34878D82A}">
                    <a16:rowId xmlns:a16="http://schemas.microsoft.com/office/drawing/2014/main" val="10000"/>
                  </a:ext>
                </a:extLst>
              </a:tr>
              <a:tr h="0">
                <a:tc>
                  <a:txBody>
                    <a:bodyPr/>
                    <a:lstStyle/>
                    <a:p>
                      <a:r>
                        <a:rPr lang="nl-NL" sz="1800" dirty="0">
                          <a:latin typeface="RijksoverheidSerif" panose="02000506060000020004" pitchFamily="2" charset="0"/>
                        </a:rPr>
                        <a:t>Vaststellen inhoud </a:t>
                      </a:r>
                    </a:p>
                  </a:txBody>
                  <a:tcPr marL="91441" marR="91441" marT="45725" marB="45725"/>
                </a:tc>
                <a:tc>
                  <a:txBody>
                    <a:bodyPr/>
                    <a:lstStyle/>
                    <a:p>
                      <a:r>
                        <a:rPr lang="nl-NL" sz="1800" kern="1200" dirty="0" err="1">
                          <a:solidFill>
                            <a:schemeClr val="dk1"/>
                          </a:solidFill>
                          <a:latin typeface="+mn-lt"/>
                          <a:ea typeface="+mn-ea"/>
                          <a:cs typeface="+mn-cs"/>
                        </a:rPr>
                        <a:t>outline</a:t>
                      </a:r>
                      <a:endParaRPr lang="nl-NL" sz="1800" dirty="0"/>
                    </a:p>
                  </a:txBody>
                  <a:tcPr marL="91441" marR="91441" marT="45725" marB="45725">
                    <a:solidFill>
                      <a:schemeClr val="accent3">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p>
                  </a:txBody>
                  <a:tcPr marL="91441" marR="91441" marT="45725" marB="45725"/>
                </a:tc>
                <a:tc>
                  <a:txBody>
                    <a:bodyPr/>
                    <a:lstStyle/>
                    <a:p>
                      <a:endParaRPr lang="nl-NL" sz="1800" dirty="0"/>
                    </a:p>
                  </a:txBody>
                  <a:tcPr marL="91441" marR="91441" marT="45725" marB="45725">
                    <a:solidFill>
                      <a:schemeClr val="accent3">
                        <a:lumMod val="60000"/>
                        <a:lumOff val="40000"/>
                      </a:schemeClr>
                    </a:solidFill>
                  </a:tcPr>
                </a:tc>
                <a:tc>
                  <a:txBody>
                    <a:bodyPr/>
                    <a:lstStyle/>
                    <a:p>
                      <a:endParaRPr lang="nl-NL" sz="1800" dirty="0"/>
                    </a:p>
                  </a:txBody>
                  <a:tcPr marL="91441" marR="91441" marT="45725" marB="45725"/>
                </a:tc>
                <a:extLst>
                  <a:ext uri="{0D108BD9-81ED-4DB2-BD59-A6C34878D82A}">
                    <a16:rowId xmlns:a16="http://schemas.microsoft.com/office/drawing/2014/main" val="10001"/>
                  </a:ext>
                </a:extLst>
              </a:tr>
              <a:tr h="381792">
                <a:tc>
                  <a:txBody>
                    <a:bodyPr/>
                    <a:lstStyle/>
                    <a:p>
                      <a:r>
                        <a:rPr lang="nl-NL" sz="1800" dirty="0">
                          <a:latin typeface="RijksoverheidSerif" panose="02000506060000020004" pitchFamily="2" charset="0"/>
                        </a:rPr>
                        <a:t>Eerste concept(en)</a:t>
                      </a:r>
                    </a:p>
                  </a:txBody>
                  <a:tcPr marL="91441" marR="91441" marT="45725" marB="457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200" dirty="0">
                          <a:solidFill>
                            <a:schemeClr val="dk1"/>
                          </a:solidFill>
                          <a:latin typeface="+mn-lt"/>
                          <a:ea typeface="+mn-ea"/>
                          <a:cs typeface="+mn-cs"/>
                        </a:rPr>
                        <a:t>Module 1 &amp; 2</a:t>
                      </a:r>
                    </a:p>
                  </a:txBody>
                  <a:tcPr marL="91441" marR="91441" marT="45725" marB="457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t>Module 3 &amp; 4</a:t>
                      </a:r>
                    </a:p>
                  </a:txBody>
                  <a:tcPr marL="91441" marR="91441" marT="45725" marB="45725">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t>Module 5 &amp; 6</a:t>
                      </a:r>
                    </a:p>
                  </a:txBody>
                  <a:tcPr marL="91441" marR="91441" marT="45725" marB="45725">
                    <a:solidFill>
                      <a:schemeClr val="accent3">
                        <a:lumMod val="20000"/>
                        <a:lumOff val="80000"/>
                      </a:schemeClr>
                    </a:solidFill>
                  </a:tcPr>
                </a:tc>
                <a:tc>
                  <a:txBody>
                    <a:bodyPr/>
                    <a:lstStyle/>
                    <a:p>
                      <a:endParaRPr lang="nl-NL" sz="1800" dirty="0"/>
                    </a:p>
                  </a:txBody>
                  <a:tcPr marL="91441" marR="91441" marT="45725" marB="45725"/>
                </a:tc>
                <a:extLst>
                  <a:ext uri="{0D108BD9-81ED-4DB2-BD59-A6C34878D82A}">
                    <a16:rowId xmlns:a16="http://schemas.microsoft.com/office/drawing/2014/main" val="10003"/>
                  </a:ext>
                </a:extLst>
              </a:tr>
              <a:tr h="420624">
                <a:tc>
                  <a:txBody>
                    <a:bodyPr/>
                    <a:lstStyle/>
                    <a:p>
                      <a:r>
                        <a:rPr lang="nl-NL" sz="1800" dirty="0">
                          <a:latin typeface="RijksoverheidSerif" panose="02000506060000020004" pitchFamily="2" charset="0"/>
                        </a:rPr>
                        <a:t>Definitief concept</a:t>
                      </a:r>
                    </a:p>
                  </a:txBody>
                  <a:tcPr marL="91441" marR="91441" marT="45725" marB="45725"/>
                </a:tc>
                <a:tc>
                  <a:txBody>
                    <a:bodyPr/>
                    <a:lstStyle/>
                    <a:p>
                      <a:endParaRPr lang="nl-NL" sz="1800" dirty="0"/>
                    </a:p>
                  </a:txBody>
                  <a:tcPr marL="91441" marR="91441" marT="45725" marB="457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kern="1200" dirty="0">
                          <a:solidFill>
                            <a:schemeClr val="dk1"/>
                          </a:solidFill>
                          <a:latin typeface="+mn-lt"/>
                          <a:ea typeface="+mn-ea"/>
                          <a:cs typeface="+mn-cs"/>
                        </a:rPr>
                        <a:t>Module 1 &amp; 2</a:t>
                      </a:r>
                    </a:p>
                    <a:p>
                      <a:endParaRPr lang="nl-NL" sz="1800" dirty="0"/>
                    </a:p>
                  </a:txBody>
                  <a:tcPr marL="91441" marR="91441" marT="45725" marB="4572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t>Module 3 &amp; 4</a:t>
                      </a:r>
                    </a:p>
                  </a:txBody>
                  <a:tcPr marL="91441" marR="91441" marT="45725" marB="45725">
                    <a:solidFill>
                      <a:schemeClr val="accent3">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t>Module 5 &amp; 6</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800" dirty="0"/>
                    </a:p>
                  </a:txBody>
                  <a:tcPr marL="91441" marR="91441" marT="45725" marB="45725">
                    <a:solidFill>
                      <a:schemeClr val="accent3">
                        <a:lumMod val="60000"/>
                        <a:lumOff val="40000"/>
                      </a:schemeClr>
                    </a:solidFill>
                  </a:tcPr>
                </a:tc>
                <a:extLst>
                  <a:ext uri="{0D108BD9-81ED-4DB2-BD59-A6C34878D82A}">
                    <a16:rowId xmlns:a16="http://schemas.microsoft.com/office/drawing/2014/main" val="10005"/>
                  </a:ext>
                </a:extLst>
              </a:tr>
              <a:tr h="428400">
                <a:tc>
                  <a:txBody>
                    <a:bodyPr/>
                    <a:lstStyle/>
                    <a:p>
                      <a:r>
                        <a:rPr lang="nl-NL" sz="1800" dirty="0">
                          <a:latin typeface="RijksoverheidSerif" panose="02000506060000020004" pitchFamily="2" charset="0"/>
                        </a:rPr>
                        <a:t>Accordering en Publicatie</a:t>
                      </a:r>
                    </a:p>
                  </a:txBody>
                  <a:tcPr marL="91441" marR="91441" marT="45725" marB="45725"/>
                </a:tc>
                <a:tc>
                  <a:txBody>
                    <a:bodyPr/>
                    <a:lstStyle/>
                    <a:p>
                      <a:endParaRPr lang="nl-NL" sz="1800" dirty="0"/>
                    </a:p>
                  </a:txBody>
                  <a:tcPr marL="91441" marR="91441" marT="45725" marB="45725"/>
                </a:tc>
                <a:tc>
                  <a:txBody>
                    <a:bodyPr/>
                    <a:lstStyle/>
                    <a:p>
                      <a:endParaRPr lang="nl-NL" sz="1800" dirty="0"/>
                    </a:p>
                  </a:txBody>
                  <a:tcPr marL="91441" marR="91441" marT="45725" marB="45725"/>
                </a:tc>
                <a:tc>
                  <a:txBody>
                    <a:bodyPr/>
                    <a:lstStyle/>
                    <a:p>
                      <a:r>
                        <a:rPr lang="nl-NL" sz="1800" dirty="0"/>
                        <a:t>Module 1 &amp; 2</a:t>
                      </a:r>
                    </a:p>
                  </a:txBody>
                  <a:tcPr marL="91441" marR="91441" marT="45725" marB="45725">
                    <a:solidFill>
                      <a:schemeClr val="accent3">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t>Module 3 &amp; 4</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800" dirty="0"/>
                        <a:t>Module 5 &amp; 6</a:t>
                      </a:r>
                    </a:p>
                  </a:txBody>
                  <a:tcPr marL="91441" marR="91441" marT="45725" marB="45725">
                    <a:solidFill>
                      <a:schemeClr val="accent3">
                        <a:lumMod val="20000"/>
                        <a:lumOff val="80000"/>
                      </a:schemeClr>
                    </a:solidFill>
                  </a:tcPr>
                </a:tc>
                <a:extLst>
                  <a:ext uri="{0D108BD9-81ED-4DB2-BD59-A6C34878D82A}">
                    <a16:rowId xmlns:a16="http://schemas.microsoft.com/office/drawing/2014/main" val="10007"/>
                  </a:ext>
                </a:extLst>
              </a:tr>
            </a:tbl>
          </a:graphicData>
        </a:graphic>
      </p:graphicFrame>
      <p:sp>
        <p:nvSpPr>
          <p:cNvPr id="3" name="Tekstvak 2">
            <a:extLst>
              <a:ext uri="{FF2B5EF4-FFF2-40B4-BE49-F238E27FC236}">
                <a16:creationId xmlns:a16="http://schemas.microsoft.com/office/drawing/2014/main" id="{1A295B9F-B999-3ECE-4A47-C8513D9047A4}"/>
              </a:ext>
            </a:extLst>
          </p:cNvPr>
          <p:cNvSpPr txBox="1"/>
          <p:nvPr/>
        </p:nvSpPr>
        <p:spPr>
          <a:xfrm>
            <a:off x="930563" y="5189268"/>
            <a:ext cx="9564624" cy="1661993"/>
          </a:xfrm>
          <a:prstGeom prst="rect">
            <a:avLst/>
          </a:prstGeom>
          <a:noFill/>
        </p:spPr>
        <p:txBody>
          <a:bodyPr wrap="square" rtlCol="0">
            <a:spAutoFit/>
          </a:bodyPr>
          <a:lstStyle/>
          <a:p>
            <a:pPr lvl="0"/>
            <a:r>
              <a:rPr lang="nl-NL" sz="1400" dirty="0"/>
              <a:t>Module 1: Wat is Preserveren?</a:t>
            </a:r>
          </a:p>
          <a:p>
            <a:pPr lvl="0"/>
            <a:r>
              <a:rPr lang="nl-NL" sz="1400" dirty="0"/>
              <a:t>Module 2: Preservering in de organisatie</a:t>
            </a:r>
          </a:p>
          <a:p>
            <a:pPr lvl="0"/>
            <a:r>
              <a:rPr lang="nl-NL" sz="1400" dirty="0"/>
              <a:t>Module 3: Preservering en het informatie-object </a:t>
            </a:r>
          </a:p>
          <a:p>
            <a:pPr lvl="0"/>
            <a:r>
              <a:rPr lang="nl-NL" sz="1400" dirty="0"/>
              <a:t>Module 4: Functionele preservering</a:t>
            </a:r>
          </a:p>
          <a:p>
            <a:pPr lvl="0"/>
            <a:r>
              <a:rPr lang="nl-NL" sz="1400" dirty="0"/>
              <a:t>Module 5: Randvoorwaarden voor preservering</a:t>
            </a:r>
          </a:p>
          <a:p>
            <a:pPr lvl="0"/>
            <a:r>
              <a:rPr lang="nl-NL" sz="1400" dirty="0"/>
              <a:t>Module 6: Volwassenheidsmodellen, </a:t>
            </a:r>
            <a:r>
              <a:rPr lang="nl-NL" sz="1400" dirty="0" err="1"/>
              <a:t>risico-management</a:t>
            </a:r>
            <a:r>
              <a:rPr lang="nl-NL" sz="1400" dirty="0"/>
              <a:t> en certificering</a:t>
            </a:r>
          </a:p>
          <a:p>
            <a:endParaRPr lang="nl-NL" dirty="0">
              <a:solidFill>
                <a:schemeClr val="bg2">
                  <a:lumMod val="50000"/>
                </a:schemeClr>
              </a:solidFill>
            </a:endParaRPr>
          </a:p>
        </p:txBody>
      </p:sp>
    </p:spTree>
    <p:extLst>
      <p:ext uri="{BB962C8B-B14F-4D97-AF65-F5344CB8AC3E}">
        <p14:creationId xmlns:p14="http://schemas.microsoft.com/office/powerpoint/2010/main" val="1319859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6DCA38-9D6D-4E3C-B3BB-4F357A44842F}"/>
              </a:ext>
            </a:extLst>
          </p:cNvPr>
          <p:cNvSpPr>
            <a:spLocks noGrp="1"/>
          </p:cNvSpPr>
          <p:nvPr>
            <p:ph type="title"/>
          </p:nvPr>
        </p:nvSpPr>
        <p:spPr/>
        <p:txBody>
          <a:bodyPr/>
          <a:lstStyle/>
          <a:p>
            <a:r>
              <a:rPr lang="nl-NL" b="1" i="0" dirty="0"/>
              <a:t>3. Inhoud</a:t>
            </a:r>
          </a:p>
        </p:txBody>
      </p:sp>
      <p:sp>
        <p:nvSpPr>
          <p:cNvPr id="4" name="Tekstvak 3">
            <a:extLst>
              <a:ext uri="{FF2B5EF4-FFF2-40B4-BE49-F238E27FC236}">
                <a16:creationId xmlns:a16="http://schemas.microsoft.com/office/drawing/2014/main" id="{71B65C1B-5C2C-A1F9-73A0-75C314A399D9}"/>
              </a:ext>
            </a:extLst>
          </p:cNvPr>
          <p:cNvSpPr txBox="1"/>
          <p:nvPr/>
        </p:nvSpPr>
        <p:spPr>
          <a:xfrm>
            <a:off x="1082565" y="3284538"/>
            <a:ext cx="6096000" cy="646331"/>
          </a:xfrm>
          <a:prstGeom prst="rect">
            <a:avLst/>
          </a:prstGeom>
          <a:noFill/>
        </p:spPr>
        <p:txBody>
          <a:bodyPr wrap="square">
            <a:spAutoFit/>
          </a:bodyPr>
          <a:lstStyle/>
          <a:p>
            <a:pPr lvl="2">
              <a:buFont typeface="Wingdings" panose="05000000000000000000" pitchFamily="2" charset="2"/>
              <a:buChar char="q"/>
            </a:pPr>
            <a:r>
              <a:rPr lang="nl-NL" sz="1800" dirty="0"/>
              <a:t> Bespreekpunten</a:t>
            </a:r>
          </a:p>
          <a:p>
            <a:pPr lvl="2">
              <a:buFont typeface="Wingdings" panose="05000000000000000000" pitchFamily="2" charset="2"/>
              <a:buChar char="q"/>
            </a:pPr>
            <a:r>
              <a:rPr lang="nl-NL" sz="1800" dirty="0"/>
              <a:t> </a:t>
            </a:r>
            <a:r>
              <a:rPr lang="nl-NL" sz="1800" dirty="0" err="1"/>
              <a:t>Outline</a:t>
            </a:r>
            <a:endParaRPr lang="nl-NL" sz="1800" dirty="0"/>
          </a:p>
        </p:txBody>
      </p:sp>
    </p:spTree>
    <p:extLst>
      <p:ext uri="{BB962C8B-B14F-4D97-AF65-F5344CB8AC3E}">
        <p14:creationId xmlns:p14="http://schemas.microsoft.com/office/powerpoint/2010/main" val="2599761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751AA0-C4A1-4F23-A48B-DF089F78F928}"/>
              </a:ext>
            </a:extLst>
          </p:cNvPr>
          <p:cNvSpPr>
            <a:spLocks noGrp="1"/>
          </p:cNvSpPr>
          <p:nvPr>
            <p:ph type="title"/>
          </p:nvPr>
        </p:nvSpPr>
        <p:spPr/>
        <p:txBody>
          <a:bodyPr/>
          <a:lstStyle/>
          <a:p>
            <a:r>
              <a:rPr lang="nl-NL" dirty="0" err="1"/>
              <a:t>Outline</a:t>
            </a:r>
            <a:r>
              <a:rPr lang="nl-NL" dirty="0"/>
              <a:t> structuur</a:t>
            </a:r>
          </a:p>
        </p:txBody>
      </p:sp>
      <p:sp>
        <p:nvSpPr>
          <p:cNvPr id="3" name="Tijdelijke aanduiding voor inhoud 2">
            <a:extLst>
              <a:ext uri="{FF2B5EF4-FFF2-40B4-BE49-F238E27FC236}">
                <a16:creationId xmlns:a16="http://schemas.microsoft.com/office/drawing/2014/main" id="{77349A6C-9EE1-41FB-93A6-0434BB5926C5}"/>
              </a:ext>
            </a:extLst>
          </p:cNvPr>
          <p:cNvSpPr>
            <a:spLocks noGrp="1"/>
          </p:cNvSpPr>
          <p:nvPr>
            <p:ph idx="1"/>
          </p:nvPr>
        </p:nvSpPr>
        <p:spPr/>
        <p:txBody>
          <a:bodyPr/>
          <a:lstStyle/>
          <a:p>
            <a:pPr marL="0" indent="0">
              <a:buNone/>
            </a:pPr>
            <a:r>
              <a:rPr lang="nl-NL" dirty="0"/>
              <a:t>Bespreekpunten</a:t>
            </a:r>
          </a:p>
          <a:p>
            <a:r>
              <a:rPr lang="nl-NL" dirty="0"/>
              <a:t>Is de scope duidelijk?</a:t>
            </a:r>
          </a:p>
          <a:p>
            <a:r>
              <a:rPr lang="nl-NL" dirty="0"/>
              <a:t>Is de volgorde logisch?</a:t>
            </a:r>
          </a:p>
          <a:p>
            <a:r>
              <a:rPr lang="nl-NL" dirty="0"/>
              <a:t>Sluiten de onderdelen op elkaar aan?</a:t>
            </a:r>
          </a:p>
          <a:p>
            <a:r>
              <a:rPr lang="nl-NL" dirty="0"/>
              <a:t>Is de tekst duidelijk geformuleerd?</a:t>
            </a:r>
          </a:p>
          <a:p>
            <a:r>
              <a:rPr lang="nl-NL" dirty="0"/>
              <a:t>Ontbreken onderwerpen die absoluut een plek moeten krijgen?</a:t>
            </a:r>
          </a:p>
          <a:p>
            <a:endParaRPr lang="nl-NL" dirty="0"/>
          </a:p>
        </p:txBody>
      </p:sp>
    </p:spTree>
    <p:extLst>
      <p:ext uri="{BB962C8B-B14F-4D97-AF65-F5344CB8AC3E}">
        <p14:creationId xmlns:p14="http://schemas.microsoft.com/office/powerpoint/2010/main" val="4275624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3EEA72-BAB2-4A0F-871A-3460890088CC}"/>
              </a:ext>
            </a:extLst>
          </p:cNvPr>
          <p:cNvSpPr>
            <a:spLocks noGrp="1"/>
          </p:cNvSpPr>
          <p:nvPr>
            <p:ph type="title"/>
          </p:nvPr>
        </p:nvSpPr>
        <p:spPr>
          <a:xfrm>
            <a:off x="1350460" y="1926000"/>
            <a:ext cx="4745540" cy="1920786"/>
          </a:xfrm>
        </p:spPr>
        <p:txBody>
          <a:bodyPr>
            <a:normAutofit/>
          </a:bodyPr>
          <a:lstStyle/>
          <a:p>
            <a:r>
              <a:rPr lang="nl-NL" b="1" i="0" dirty="0"/>
              <a:t>4. Werkafspraken &amp; vervolg</a:t>
            </a:r>
            <a:br>
              <a:rPr lang="nl-NL" b="1" i="0" dirty="0"/>
            </a:br>
            <a:br>
              <a:rPr lang="nl-NL" dirty="0"/>
            </a:br>
            <a:endParaRPr lang="nl-NL" dirty="0"/>
          </a:p>
        </p:txBody>
      </p:sp>
      <p:sp>
        <p:nvSpPr>
          <p:cNvPr id="4" name="Tekstvak 3">
            <a:extLst>
              <a:ext uri="{FF2B5EF4-FFF2-40B4-BE49-F238E27FC236}">
                <a16:creationId xmlns:a16="http://schemas.microsoft.com/office/drawing/2014/main" id="{E8C09E17-0746-6B50-C942-90001B22F52E}"/>
              </a:ext>
            </a:extLst>
          </p:cNvPr>
          <p:cNvSpPr txBox="1"/>
          <p:nvPr/>
        </p:nvSpPr>
        <p:spPr>
          <a:xfrm>
            <a:off x="1618593" y="3523620"/>
            <a:ext cx="6096000" cy="646331"/>
          </a:xfrm>
          <a:prstGeom prst="rect">
            <a:avLst/>
          </a:prstGeom>
          <a:noFill/>
        </p:spPr>
        <p:txBody>
          <a:bodyPr wrap="square">
            <a:spAutoFit/>
          </a:bodyPr>
          <a:lstStyle/>
          <a:p>
            <a:pPr>
              <a:buFont typeface="Wingdings" panose="05000000000000000000" pitchFamily="2" charset="2"/>
              <a:buChar char="q"/>
            </a:pPr>
            <a:r>
              <a:rPr lang="nl-NL" sz="1800" dirty="0"/>
              <a:t> Vragen?</a:t>
            </a:r>
          </a:p>
          <a:p>
            <a:pPr>
              <a:buFont typeface="Wingdings" panose="05000000000000000000" pitchFamily="2" charset="2"/>
              <a:buChar char="q"/>
            </a:pPr>
            <a:r>
              <a:rPr lang="nl-NL" sz="1800" dirty="0"/>
              <a:t> Data prikken</a:t>
            </a:r>
          </a:p>
        </p:txBody>
      </p:sp>
    </p:spTree>
    <p:extLst>
      <p:ext uri="{BB962C8B-B14F-4D97-AF65-F5344CB8AC3E}">
        <p14:creationId xmlns:p14="http://schemas.microsoft.com/office/powerpoint/2010/main" val="16220730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BD81F1-E017-4D02-8D3D-B5C00C7E8B79}"/>
              </a:ext>
            </a:extLst>
          </p:cNvPr>
          <p:cNvSpPr>
            <a:spLocks noGrp="1"/>
          </p:cNvSpPr>
          <p:nvPr>
            <p:ph type="title"/>
          </p:nvPr>
        </p:nvSpPr>
        <p:spPr>
          <a:xfrm>
            <a:off x="472010" y="404089"/>
            <a:ext cx="6175677" cy="436207"/>
          </a:xfrm>
        </p:spPr>
        <p:txBody>
          <a:bodyPr>
            <a:noAutofit/>
          </a:bodyPr>
          <a:lstStyle/>
          <a:p>
            <a:r>
              <a:rPr lang="nl-NL" sz="4400" b="0"/>
              <a:t>Agenda 10.30 – 12.00</a:t>
            </a:r>
            <a:endParaRPr lang="nl-NL" sz="4400" dirty="0"/>
          </a:p>
        </p:txBody>
      </p:sp>
      <p:sp>
        <p:nvSpPr>
          <p:cNvPr id="4" name="Tijdelijke aanduiding voor inhoud 3">
            <a:extLst>
              <a:ext uri="{FF2B5EF4-FFF2-40B4-BE49-F238E27FC236}">
                <a16:creationId xmlns:a16="http://schemas.microsoft.com/office/drawing/2014/main" id="{E9B79BDA-9954-4168-9562-7A53BDC4C9A6}"/>
              </a:ext>
            </a:extLst>
          </p:cNvPr>
          <p:cNvSpPr>
            <a:spLocks noGrp="1"/>
          </p:cNvSpPr>
          <p:nvPr>
            <p:ph sz="half" idx="2"/>
          </p:nvPr>
        </p:nvSpPr>
        <p:spPr>
          <a:xfrm>
            <a:off x="408002" y="1077454"/>
            <a:ext cx="10272190" cy="5780546"/>
          </a:xfrm>
        </p:spPr>
        <p:txBody>
          <a:bodyPr>
            <a:normAutofit/>
          </a:bodyPr>
          <a:lstStyle/>
          <a:p>
            <a:pPr marL="0" indent="0">
              <a:buNone/>
            </a:pPr>
            <a:endParaRPr lang="nl-NL" sz="1600" b="1" dirty="0">
              <a:highlight>
                <a:srgbClr val="FFFF00"/>
              </a:highlight>
            </a:endParaRPr>
          </a:p>
          <a:p>
            <a:pPr marL="0" indent="0">
              <a:buNone/>
            </a:pPr>
            <a:r>
              <a:rPr lang="nl-NL" sz="1600" b="1" dirty="0"/>
              <a:t>Kennismaken		10.30  uur (25 min)</a:t>
            </a:r>
            <a:endParaRPr lang="nl-NL" sz="1600" dirty="0"/>
          </a:p>
          <a:p>
            <a:pPr marL="342900" indent="-342900">
              <a:buFont typeface="+mj-lt"/>
              <a:buAutoNum type="arabicPeriod"/>
            </a:pPr>
            <a:r>
              <a:rPr lang="nl-NL" sz="1600" b="1" dirty="0"/>
              <a:t>Context</a:t>
            </a:r>
          </a:p>
          <a:p>
            <a:pPr lvl="2">
              <a:buFont typeface="Wingdings" panose="05000000000000000000" pitchFamily="2" charset="2"/>
              <a:buChar char="q"/>
            </a:pPr>
            <a:r>
              <a:rPr lang="nl-NL" sz="1600" dirty="0"/>
              <a:t>Kennisproducten</a:t>
            </a:r>
          </a:p>
          <a:p>
            <a:pPr lvl="2">
              <a:buFont typeface="Wingdings" panose="05000000000000000000" pitchFamily="2" charset="2"/>
              <a:buChar char="q"/>
            </a:pPr>
            <a:r>
              <a:rPr lang="nl-NL" sz="1600" dirty="0"/>
              <a:t>Aanleiding</a:t>
            </a:r>
          </a:p>
          <a:p>
            <a:pPr lvl="2">
              <a:buFont typeface="Wingdings" panose="05000000000000000000" pitchFamily="2" charset="2"/>
              <a:buChar char="q"/>
            </a:pPr>
            <a:r>
              <a:rPr lang="nl-NL" sz="1600" dirty="0"/>
              <a:t>Scope en doel</a:t>
            </a:r>
          </a:p>
          <a:p>
            <a:pPr lvl="2">
              <a:buFont typeface="Wingdings" panose="05000000000000000000" pitchFamily="2" charset="2"/>
              <a:buChar char="q"/>
            </a:pPr>
            <a:r>
              <a:rPr lang="nl-NL" sz="1600" dirty="0"/>
              <a:t>Doelgroep</a:t>
            </a:r>
          </a:p>
          <a:p>
            <a:pPr lvl="2">
              <a:buFont typeface="Wingdings" panose="05000000000000000000" pitchFamily="2" charset="2"/>
              <a:buChar char="q"/>
            </a:pPr>
            <a:r>
              <a:rPr lang="nl-NL" sz="1600" dirty="0"/>
              <a:t>Aandachtspunten</a:t>
            </a:r>
          </a:p>
          <a:p>
            <a:pPr lvl="2">
              <a:buFont typeface="Wingdings" panose="05000000000000000000" pitchFamily="2" charset="2"/>
              <a:buChar char="q"/>
            </a:pPr>
            <a:r>
              <a:rPr lang="nl-NL" sz="1600" dirty="0"/>
              <a:t>Rol redactiegroep</a:t>
            </a:r>
          </a:p>
          <a:p>
            <a:pPr marL="342900" indent="-342900">
              <a:buFont typeface="+mj-lt"/>
              <a:buAutoNum type="arabicPeriod"/>
            </a:pPr>
            <a:r>
              <a:rPr lang="nl-NL" sz="1600" b="1" dirty="0"/>
              <a:t>Proces</a:t>
            </a:r>
          </a:p>
          <a:p>
            <a:pPr lvl="2">
              <a:buFont typeface="Wingdings" panose="05000000000000000000" pitchFamily="2" charset="2"/>
              <a:buChar char="q"/>
            </a:pPr>
            <a:r>
              <a:rPr lang="nl-NL" sz="1600" dirty="0"/>
              <a:t>Stappen</a:t>
            </a:r>
          </a:p>
          <a:p>
            <a:pPr lvl="2">
              <a:lnSpc>
                <a:spcPct val="100000"/>
              </a:lnSpc>
              <a:buFont typeface="Wingdings" panose="05000000000000000000" pitchFamily="2" charset="2"/>
              <a:buChar char="q"/>
            </a:pPr>
            <a:r>
              <a:rPr lang="nl-NL" sz="1600" dirty="0"/>
              <a:t>Planning	</a:t>
            </a:r>
            <a:endParaRPr lang="nl-NL" sz="1600" b="1" dirty="0"/>
          </a:p>
          <a:p>
            <a:pPr marL="0" indent="0">
              <a:lnSpc>
                <a:spcPct val="100000"/>
              </a:lnSpc>
              <a:buNone/>
            </a:pPr>
            <a:r>
              <a:rPr lang="nl-NL" sz="1600" b="1" dirty="0"/>
              <a:t>3.  Inhoud			 10.55 uur (1 uur)</a:t>
            </a:r>
          </a:p>
          <a:p>
            <a:pPr lvl="2">
              <a:buFont typeface="Wingdings" panose="05000000000000000000" pitchFamily="2" charset="2"/>
              <a:buChar char="q"/>
            </a:pPr>
            <a:r>
              <a:rPr lang="nl-NL" sz="1600" dirty="0"/>
              <a:t>Bespreekpunten</a:t>
            </a:r>
          </a:p>
          <a:p>
            <a:pPr lvl="2">
              <a:buFont typeface="Wingdings" panose="05000000000000000000" pitchFamily="2" charset="2"/>
              <a:buChar char="q"/>
            </a:pPr>
            <a:r>
              <a:rPr lang="nl-NL" sz="1600" dirty="0" err="1"/>
              <a:t>Outline</a:t>
            </a:r>
            <a:endParaRPr lang="nl-NL" sz="1600" dirty="0"/>
          </a:p>
          <a:p>
            <a:pPr marL="0" lvl="0" indent="0">
              <a:lnSpc>
                <a:spcPct val="100000"/>
              </a:lnSpc>
              <a:buNone/>
            </a:pPr>
            <a:r>
              <a:rPr lang="nl-NL" sz="1600" b="1" dirty="0"/>
              <a:t>4. Werkafspraken &amp; vervolg	11.55 uur (5 min)</a:t>
            </a:r>
          </a:p>
          <a:p>
            <a:pPr>
              <a:buFont typeface="Wingdings" panose="05000000000000000000" pitchFamily="2" charset="2"/>
              <a:buChar char="q"/>
            </a:pPr>
            <a:r>
              <a:rPr lang="nl-NL" sz="1600" dirty="0"/>
              <a:t>Vragen?</a:t>
            </a:r>
          </a:p>
          <a:p>
            <a:pPr>
              <a:buFont typeface="Wingdings" panose="05000000000000000000" pitchFamily="2" charset="2"/>
              <a:buChar char="q"/>
            </a:pPr>
            <a:r>
              <a:rPr lang="nl-NL" sz="1600" dirty="0"/>
              <a:t>Data prikken</a:t>
            </a:r>
          </a:p>
          <a:p>
            <a:pPr marL="0" indent="0">
              <a:buNone/>
            </a:pPr>
            <a:endParaRPr lang="nl-NL" dirty="0"/>
          </a:p>
        </p:txBody>
      </p:sp>
    </p:spTree>
    <p:extLst>
      <p:ext uri="{BB962C8B-B14F-4D97-AF65-F5344CB8AC3E}">
        <p14:creationId xmlns:p14="http://schemas.microsoft.com/office/powerpoint/2010/main" val="26203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9FE574-A871-4CE6-B9D2-5D72AF529D99}"/>
              </a:ext>
            </a:extLst>
          </p:cNvPr>
          <p:cNvSpPr>
            <a:spLocks noGrp="1"/>
          </p:cNvSpPr>
          <p:nvPr>
            <p:ph type="title"/>
          </p:nvPr>
        </p:nvSpPr>
        <p:spPr>
          <a:xfrm>
            <a:off x="793750" y="1166787"/>
            <a:ext cx="10515600" cy="1151288"/>
          </a:xfrm>
        </p:spPr>
        <p:txBody>
          <a:bodyPr/>
          <a:lstStyle/>
          <a:p>
            <a:r>
              <a:rPr lang="nl-NL" dirty="0"/>
              <a:t>Voorstelrondje Redactiegroep</a:t>
            </a:r>
          </a:p>
        </p:txBody>
      </p:sp>
      <p:sp>
        <p:nvSpPr>
          <p:cNvPr id="3" name="Tijdelijke aanduiding voor inhoud 2">
            <a:extLst>
              <a:ext uri="{FF2B5EF4-FFF2-40B4-BE49-F238E27FC236}">
                <a16:creationId xmlns:a16="http://schemas.microsoft.com/office/drawing/2014/main" id="{505D3473-1C93-4BD3-92E6-113FB665B003}"/>
              </a:ext>
            </a:extLst>
          </p:cNvPr>
          <p:cNvSpPr>
            <a:spLocks noGrp="1"/>
          </p:cNvSpPr>
          <p:nvPr>
            <p:ph idx="1"/>
          </p:nvPr>
        </p:nvSpPr>
        <p:spPr>
          <a:xfrm>
            <a:off x="793750" y="2276620"/>
            <a:ext cx="10515600" cy="4617838"/>
          </a:xfrm>
        </p:spPr>
        <p:txBody>
          <a:bodyPr/>
          <a:lstStyle/>
          <a:p>
            <a:endParaRPr lang="nl-NL" sz="1400" dirty="0"/>
          </a:p>
          <a:p>
            <a:endParaRPr lang="nl-NL" sz="1400" dirty="0"/>
          </a:p>
        </p:txBody>
      </p:sp>
      <p:sp>
        <p:nvSpPr>
          <p:cNvPr id="4" name="Ovaal 3">
            <a:extLst>
              <a:ext uri="{FF2B5EF4-FFF2-40B4-BE49-F238E27FC236}">
                <a16:creationId xmlns:a16="http://schemas.microsoft.com/office/drawing/2014/main" id="{FAC86E8E-6446-E6E0-6E68-FA0A035DFE42}"/>
              </a:ext>
            </a:extLst>
          </p:cNvPr>
          <p:cNvSpPr/>
          <p:nvPr/>
        </p:nvSpPr>
        <p:spPr>
          <a:xfrm>
            <a:off x="7987862" y="572632"/>
            <a:ext cx="3668110" cy="2017987"/>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b="1" dirty="0"/>
              <a:t>Ben je al eens betrokken geweest bij kennisproducten van het NA?</a:t>
            </a:r>
          </a:p>
        </p:txBody>
      </p:sp>
    </p:spTree>
    <p:extLst>
      <p:ext uri="{BB962C8B-B14F-4D97-AF65-F5344CB8AC3E}">
        <p14:creationId xmlns:p14="http://schemas.microsoft.com/office/powerpoint/2010/main" val="1655390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1925A4-8F2D-400C-A108-3A32B6872155}"/>
              </a:ext>
            </a:extLst>
          </p:cNvPr>
          <p:cNvSpPr>
            <a:spLocks noGrp="1"/>
          </p:cNvSpPr>
          <p:nvPr>
            <p:ph type="title"/>
          </p:nvPr>
        </p:nvSpPr>
        <p:spPr/>
        <p:txBody>
          <a:bodyPr/>
          <a:lstStyle/>
          <a:p>
            <a:r>
              <a:rPr lang="nl-NL" b="1" i="0" dirty="0"/>
              <a:t>1. Context</a:t>
            </a:r>
          </a:p>
        </p:txBody>
      </p:sp>
      <p:sp>
        <p:nvSpPr>
          <p:cNvPr id="4" name="Tekstvak 3">
            <a:extLst>
              <a:ext uri="{FF2B5EF4-FFF2-40B4-BE49-F238E27FC236}">
                <a16:creationId xmlns:a16="http://schemas.microsoft.com/office/drawing/2014/main" id="{B1D4199D-AAC8-F77D-4F50-F41B41BD1B00}"/>
              </a:ext>
            </a:extLst>
          </p:cNvPr>
          <p:cNvSpPr txBox="1"/>
          <p:nvPr/>
        </p:nvSpPr>
        <p:spPr>
          <a:xfrm>
            <a:off x="893379" y="3185534"/>
            <a:ext cx="6096000" cy="1754326"/>
          </a:xfrm>
          <a:prstGeom prst="rect">
            <a:avLst/>
          </a:prstGeom>
          <a:noFill/>
        </p:spPr>
        <p:txBody>
          <a:bodyPr wrap="square">
            <a:spAutoFit/>
          </a:bodyPr>
          <a:lstStyle/>
          <a:p>
            <a:pPr lvl="2">
              <a:buFont typeface="Wingdings" panose="05000000000000000000" pitchFamily="2" charset="2"/>
              <a:buChar char="q"/>
            </a:pPr>
            <a:r>
              <a:rPr lang="nl-NL" sz="1800" dirty="0"/>
              <a:t> Kennisproducten</a:t>
            </a:r>
          </a:p>
          <a:p>
            <a:pPr lvl="2">
              <a:buFont typeface="Wingdings" panose="05000000000000000000" pitchFamily="2" charset="2"/>
              <a:buChar char="q"/>
            </a:pPr>
            <a:r>
              <a:rPr lang="nl-NL" sz="1800" dirty="0"/>
              <a:t> Aanleiding</a:t>
            </a:r>
          </a:p>
          <a:p>
            <a:pPr lvl="2">
              <a:buFont typeface="Wingdings" panose="05000000000000000000" pitchFamily="2" charset="2"/>
              <a:buChar char="q"/>
            </a:pPr>
            <a:r>
              <a:rPr lang="nl-NL" sz="1800" dirty="0"/>
              <a:t> Scope en doel</a:t>
            </a:r>
          </a:p>
          <a:p>
            <a:pPr lvl="2">
              <a:buFont typeface="Wingdings" panose="05000000000000000000" pitchFamily="2" charset="2"/>
              <a:buChar char="q"/>
            </a:pPr>
            <a:r>
              <a:rPr lang="nl-NL" sz="1800" dirty="0"/>
              <a:t> Doelgroep</a:t>
            </a:r>
          </a:p>
          <a:p>
            <a:pPr lvl="2">
              <a:buFont typeface="Wingdings" panose="05000000000000000000" pitchFamily="2" charset="2"/>
              <a:buChar char="q"/>
            </a:pPr>
            <a:r>
              <a:rPr lang="nl-NL" sz="1800" dirty="0"/>
              <a:t> Aandachtspunten</a:t>
            </a:r>
          </a:p>
          <a:p>
            <a:pPr lvl="2">
              <a:buFont typeface="Wingdings" panose="05000000000000000000" pitchFamily="2" charset="2"/>
              <a:buChar char="q"/>
            </a:pPr>
            <a:r>
              <a:rPr lang="nl-NL" sz="1800" dirty="0"/>
              <a:t> Rol redactiegroep</a:t>
            </a:r>
          </a:p>
        </p:txBody>
      </p:sp>
    </p:spTree>
    <p:extLst>
      <p:ext uri="{BB962C8B-B14F-4D97-AF65-F5344CB8AC3E}">
        <p14:creationId xmlns:p14="http://schemas.microsoft.com/office/powerpoint/2010/main" val="3234207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494201-9982-4DA1-B3AB-094839A9C3FE}"/>
              </a:ext>
            </a:extLst>
          </p:cNvPr>
          <p:cNvSpPr>
            <a:spLocks noGrp="1"/>
          </p:cNvSpPr>
          <p:nvPr>
            <p:ph type="title"/>
          </p:nvPr>
        </p:nvSpPr>
        <p:spPr/>
        <p:txBody>
          <a:bodyPr/>
          <a:lstStyle/>
          <a:p>
            <a:r>
              <a:rPr lang="nl-NL" dirty="0"/>
              <a:t>Kennisproducten bij het Nationaal Archief</a:t>
            </a:r>
          </a:p>
        </p:txBody>
      </p:sp>
      <p:sp>
        <p:nvSpPr>
          <p:cNvPr id="3" name="Tijdelijke aanduiding voor inhoud 2">
            <a:extLst>
              <a:ext uri="{FF2B5EF4-FFF2-40B4-BE49-F238E27FC236}">
                <a16:creationId xmlns:a16="http://schemas.microsoft.com/office/drawing/2014/main" id="{DF59F00E-B321-4D4B-9003-1BBD92B3D96D}"/>
              </a:ext>
            </a:extLst>
          </p:cNvPr>
          <p:cNvSpPr>
            <a:spLocks noGrp="1"/>
          </p:cNvSpPr>
          <p:nvPr>
            <p:ph idx="1"/>
          </p:nvPr>
        </p:nvSpPr>
        <p:spPr/>
        <p:txBody>
          <a:bodyPr/>
          <a:lstStyle/>
          <a:p>
            <a:pPr marL="0" indent="0">
              <a:buNone/>
            </a:pPr>
            <a:r>
              <a:rPr lang="nl-NL" sz="1800" b="1" dirty="0"/>
              <a:t>Landelijke kennisfunctie Nationaal Archief</a:t>
            </a:r>
          </a:p>
          <a:p>
            <a:pPr marL="0" indent="0">
              <a:buNone/>
            </a:pPr>
            <a:r>
              <a:rPr lang="nl-NL" sz="1800" b="1" dirty="0"/>
              <a:t>Typen kennisproducten:</a:t>
            </a:r>
          </a:p>
          <a:p>
            <a:r>
              <a:rPr lang="nl-NL" sz="1800" dirty="0"/>
              <a:t>Voorschrift: norm</a:t>
            </a:r>
          </a:p>
          <a:p>
            <a:r>
              <a:rPr lang="nl-NL" sz="1800" dirty="0"/>
              <a:t>Advies: handreiking</a:t>
            </a:r>
          </a:p>
          <a:p>
            <a:pPr marL="0" indent="0">
              <a:buNone/>
            </a:pPr>
            <a:r>
              <a:rPr lang="nl-NL" sz="1800" b="1" dirty="0"/>
              <a:t>Voorbeelden:</a:t>
            </a:r>
          </a:p>
          <a:p>
            <a:r>
              <a:rPr lang="nl-NL" sz="1800" dirty="0">
                <a:ea typeface="+mn-lt"/>
                <a:cs typeface="+mn-lt"/>
              </a:rPr>
              <a:t>DUTO-raamwerk</a:t>
            </a:r>
          </a:p>
          <a:p>
            <a:r>
              <a:rPr lang="nl-NL" sz="1800" dirty="0">
                <a:ea typeface="+mn-lt"/>
                <a:cs typeface="+mn-lt"/>
              </a:rPr>
              <a:t>Handreiking Archiveren </a:t>
            </a:r>
            <a:r>
              <a:rPr lang="nl-NL" sz="1800" dirty="0" err="1">
                <a:ea typeface="+mn-lt"/>
                <a:cs typeface="+mn-lt"/>
              </a:rPr>
              <a:t>by</a:t>
            </a:r>
            <a:r>
              <a:rPr lang="nl-NL" sz="1800" dirty="0">
                <a:ea typeface="+mn-lt"/>
                <a:cs typeface="+mn-lt"/>
              </a:rPr>
              <a:t> design</a:t>
            </a:r>
          </a:p>
          <a:p>
            <a:r>
              <a:rPr lang="nl-NL" sz="1800" dirty="0">
                <a:ea typeface="+mn-lt"/>
                <a:cs typeface="+mn-lt"/>
              </a:rPr>
              <a:t>Handreiking E-mail archiveren</a:t>
            </a:r>
          </a:p>
          <a:p>
            <a:r>
              <a:rPr lang="nl-NL" sz="1800" dirty="0">
                <a:ea typeface="+mn-lt"/>
                <a:cs typeface="+mn-lt"/>
              </a:rPr>
              <a:t>Handreiking Sociale Media archivering</a:t>
            </a:r>
          </a:p>
          <a:p>
            <a:r>
              <a:rPr lang="nl-NL" sz="1800" dirty="0">
                <a:ea typeface="+mn-lt"/>
                <a:cs typeface="+mn-lt"/>
              </a:rPr>
              <a:t>Handreiking Behoud en beheer fysiek archief</a:t>
            </a:r>
          </a:p>
          <a:p>
            <a:pPr marL="0" indent="0">
              <a:buNone/>
            </a:pPr>
            <a:r>
              <a:rPr lang="nl-NL" sz="1800" dirty="0">
                <a:ea typeface="+mn-lt"/>
                <a:cs typeface="+mn-lt"/>
              </a:rPr>
              <a:t> </a:t>
            </a:r>
          </a:p>
          <a:p>
            <a:pPr marL="0" indent="0">
              <a:buNone/>
            </a:pPr>
            <a:endParaRPr lang="nl-NL" sz="1800" dirty="0">
              <a:ea typeface="+mn-lt"/>
              <a:cs typeface="+mn-lt"/>
            </a:endParaRPr>
          </a:p>
          <a:p>
            <a:pPr marL="0" indent="0">
              <a:buNone/>
            </a:pPr>
            <a:endParaRPr lang="nl-NL" dirty="0"/>
          </a:p>
        </p:txBody>
      </p:sp>
    </p:spTree>
    <p:extLst>
      <p:ext uri="{BB962C8B-B14F-4D97-AF65-F5344CB8AC3E}">
        <p14:creationId xmlns:p14="http://schemas.microsoft.com/office/powerpoint/2010/main" val="1745526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31729-6442-99A5-D35B-304022AFC45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07028D8-44C9-DCA9-19BB-37D7C75E9739}"/>
              </a:ext>
            </a:extLst>
          </p:cNvPr>
          <p:cNvSpPr>
            <a:spLocks noGrp="1"/>
          </p:cNvSpPr>
          <p:nvPr>
            <p:ph type="title"/>
          </p:nvPr>
        </p:nvSpPr>
        <p:spPr/>
        <p:txBody>
          <a:bodyPr/>
          <a:lstStyle/>
          <a:p>
            <a:r>
              <a:rPr lang="nl-NL" dirty="0"/>
              <a:t>Aanleiding, waarom nu?</a:t>
            </a:r>
          </a:p>
        </p:txBody>
      </p:sp>
      <p:sp>
        <p:nvSpPr>
          <p:cNvPr id="3" name="Tijdelijke aanduiding voor inhoud 2">
            <a:extLst>
              <a:ext uri="{FF2B5EF4-FFF2-40B4-BE49-F238E27FC236}">
                <a16:creationId xmlns:a16="http://schemas.microsoft.com/office/drawing/2014/main" id="{AC5FF635-266A-676B-2DAC-E8799353D777}"/>
              </a:ext>
            </a:extLst>
          </p:cNvPr>
          <p:cNvSpPr>
            <a:spLocks noGrp="1"/>
          </p:cNvSpPr>
          <p:nvPr>
            <p:ph idx="1"/>
          </p:nvPr>
        </p:nvSpPr>
        <p:spPr/>
        <p:txBody>
          <a:bodyPr/>
          <a:lstStyle/>
          <a:p>
            <a:r>
              <a:rPr lang="nl-NL" sz="2400" dirty="0"/>
              <a:t>Nieuwe Archiefwet</a:t>
            </a:r>
          </a:p>
          <a:p>
            <a:pPr lvl="1"/>
            <a:r>
              <a:rPr lang="nl-NL" sz="2000" dirty="0"/>
              <a:t>Ten aanzien van het toegankelijk houden van digitale documenten op langere termijn zijn een aantal nieuwe eisen opgenomen. </a:t>
            </a:r>
          </a:p>
          <a:p>
            <a:pPr lvl="1"/>
            <a:r>
              <a:rPr lang="nl-NL" sz="2000" dirty="0"/>
              <a:t>Het gaat om: </a:t>
            </a:r>
          </a:p>
          <a:p>
            <a:pPr lvl="2"/>
            <a:r>
              <a:rPr lang="nl-NL" sz="1600" dirty="0"/>
              <a:t>het toekennen van een permanent uniek identificatiekenmerk </a:t>
            </a:r>
          </a:p>
          <a:p>
            <a:pPr lvl="2"/>
            <a:r>
              <a:rPr lang="nl-NL" sz="1600" dirty="0"/>
              <a:t>een tweetal eisen op het gebied van </a:t>
            </a:r>
            <a:r>
              <a:rPr lang="nl-NL" sz="1600" dirty="0" err="1"/>
              <a:t>bitpreservering</a:t>
            </a:r>
            <a:r>
              <a:rPr lang="nl-NL" sz="1600" dirty="0"/>
              <a:t> </a:t>
            </a:r>
          </a:p>
          <a:p>
            <a:pPr lvl="2"/>
            <a:r>
              <a:rPr lang="nl-NL" sz="1600" dirty="0"/>
              <a:t>de documentatie-eis bij de toepassing van andere </a:t>
            </a:r>
            <a:r>
              <a:rPr lang="nl-NL" sz="1600" dirty="0" err="1"/>
              <a:t>preserveringshandelingen</a:t>
            </a:r>
            <a:r>
              <a:rPr lang="nl-NL" sz="1600" dirty="0"/>
              <a:t> dan emulatie, migratie of conversie,</a:t>
            </a:r>
          </a:p>
          <a:p>
            <a:pPr lvl="2"/>
            <a:r>
              <a:rPr lang="nl-NL" sz="1600" dirty="0"/>
              <a:t>Aanvullende eisen voor langdurig te bewaren documenten </a:t>
            </a:r>
          </a:p>
          <a:p>
            <a:pPr lvl="2"/>
            <a:r>
              <a:rPr lang="nl-NL" sz="1600" dirty="0"/>
              <a:t>de zorgplicht in het geval van migratie om passende maatregelen te treffen om zo de juistheid en volledigheid van de inhoud van de documenten te waarborgen. Opstellen van een migratieplan en een migratieverklaring.</a:t>
            </a:r>
            <a:endParaRPr lang="nl-NL" dirty="0"/>
          </a:p>
        </p:txBody>
      </p:sp>
    </p:spTree>
    <p:extLst>
      <p:ext uri="{BB962C8B-B14F-4D97-AF65-F5344CB8AC3E}">
        <p14:creationId xmlns:p14="http://schemas.microsoft.com/office/powerpoint/2010/main" val="40540762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0E074C-AE5F-913E-FF90-02510B8708A1}"/>
              </a:ext>
            </a:extLst>
          </p:cNvPr>
          <p:cNvSpPr>
            <a:spLocks noGrp="1"/>
          </p:cNvSpPr>
          <p:nvPr>
            <p:ph type="title"/>
          </p:nvPr>
        </p:nvSpPr>
        <p:spPr/>
        <p:txBody>
          <a:bodyPr/>
          <a:lstStyle/>
          <a:p>
            <a:r>
              <a:rPr lang="nl-NL" dirty="0"/>
              <a:t>Scope en doel handreiking</a:t>
            </a:r>
          </a:p>
        </p:txBody>
      </p:sp>
      <p:sp>
        <p:nvSpPr>
          <p:cNvPr id="3" name="Tijdelijke aanduiding voor inhoud 2">
            <a:extLst>
              <a:ext uri="{FF2B5EF4-FFF2-40B4-BE49-F238E27FC236}">
                <a16:creationId xmlns:a16="http://schemas.microsoft.com/office/drawing/2014/main" id="{58FFE365-A08C-F7D7-9A76-9321FEF58174}"/>
              </a:ext>
            </a:extLst>
          </p:cNvPr>
          <p:cNvSpPr>
            <a:spLocks noGrp="1"/>
          </p:cNvSpPr>
          <p:nvPr>
            <p:ph idx="1"/>
          </p:nvPr>
        </p:nvSpPr>
        <p:spPr/>
        <p:txBody>
          <a:bodyPr/>
          <a:lstStyle/>
          <a:p>
            <a:r>
              <a:rPr lang="nl-NL" sz="2400" dirty="0"/>
              <a:t>Scope = Preserveren voor informatiebeheerders bij archiefvormers. </a:t>
            </a:r>
            <a:endParaRPr lang="nl-NL" sz="2400" dirty="0">
              <a:highlight>
                <a:srgbClr val="FFFF00"/>
              </a:highlight>
            </a:endParaRPr>
          </a:p>
          <a:p>
            <a:r>
              <a:rPr lang="nl-NL" sz="2400" dirty="0"/>
              <a:t>Een hulpmiddel dat:</a:t>
            </a:r>
          </a:p>
          <a:p>
            <a:pPr lvl="1"/>
            <a:r>
              <a:rPr lang="nl-NL" dirty="0"/>
              <a:t>basiskennis rondom preserveren bijeenbrengt</a:t>
            </a:r>
          </a:p>
          <a:p>
            <a:pPr lvl="1"/>
            <a:r>
              <a:rPr lang="nl-NL" dirty="0"/>
              <a:t>samenwerking stimuleert tussen informatiebeheer en experts op het gebied van preservering</a:t>
            </a:r>
          </a:p>
          <a:p>
            <a:pPr lvl="1"/>
            <a:r>
              <a:rPr lang="nl-NL" dirty="0"/>
              <a:t>handvatten biedt bij het uitvoeren van preservering</a:t>
            </a:r>
            <a:endParaRPr lang="nl-NL" sz="2400" dirty="0"/>
          </a:p>
          <a:p>
            <a:r>
              <a:rPr lang="nl-NL" sz="2400" dirty="0"/>
              <a:t>Geen dubbel werk, verwijzen waar kan, en gebruikmakend van gestolde kennis en bestaande tools.</a:t>
            </a:r>
          </a:p>
        </p:txBody>
      </p:sp>
    </p:spTree>
    <p:extLst>
      <p:ext uri="{BB962C8B-B14F-4D97-AF65-F5344CB8AC3E}">
        <p14:creationId xmlns:p14="http://schemas.microsoft.com/office/powerpoint/2010/main" val="3159459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002710-6E73-151A-5BE4-DBA58B48A23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109D8EB-B13D-EB55-A245-80E5CA9B6ACB}"/>
              </a:ext>
            </a:extLst>
          </p:cNvPr>
          <p:cNvSpPr>
            <a:spLocks noGrp="1"/>
          </p:cNvSpPr>
          <p:nvPr>
            <p:ph type="title"/>
          </p:nvPr>
        </p:nvSpPr>
        <p:spPr/>
        <p:txBody>
          <a:bodyPr/>
          <a:lstStyle/>
          <a:p>
            <a:r>
              <a:rPr lang="nl-NL" dirty="0"/>
              <a:t>Doelgroep</a:t>
            </a:r>
          </a:p>
        </p:txBody>
      </p:sp>
      <p:sp>
        <p:nvSpPr>
          <p:cNvPr id="3" name="Tijdelijke aanduiding voor inhoud 2">
            <a:extLst>
              <a:ext uri="{FF2B5EF4-FFF2-40B4-BE49-F238E27FC236}">
                <a16:creationId xmlns:a16="http://schemas.microsoft.com/office/drawing/2014/main" id="{D8F335E7-44F9-E385-5DFC-ED3BBEB06965}"/>
              </a:ext>
            </a:extLst>
          </p:cNvPr>
          <p:cNvSpPr>
            <a:spLocks noGrp="1"/>
          </p:cNvSpPr>
          <p:nvPr>
            <p:ph idx="1"/>
          </p:nvPr>
        </p:nvSpPr>
        <p:spPr/>
        <p:txBody>
          <a:bodyPr/>
          <a:lstStyle/>
          <a:p>
            <a:pPr>
              <a:buFontTx/>
              <a:buChar char="-"/>
            </a:pPr>
            <a:r>
              <a:rPr lang="nl-NL" sz="2400" b="1" dirty="0"/>
              <a:t>Primair: Informatieprofessionals werkzaam bij de overheid</a:t>
            </a:r>
            <a:r>
              <a:rPr lang="nl-NL" sz="2400" dirty="0"/>
              <a:t>, die zich bezighouden met duurzame toegankelijkheid van overheidsinformatie, zoals </a:t>
            </a:r>
            <a:r>
              <a:rPr lang="nl-NL" sz="2400" dirty="0" err="1"/>
              <a:t>preservation</a:t>
            </a:r>
            <a:r>
              <a:rPr lang="nl-NL" sz="2400" dirty="0"/>
              <a:t> </a:t>
            </a:r>
            <a:r>
              <a:rPr lang="nl-NL" sz="2400" dirty="0" err="1"/>
              <a:t>officers</a:t>
            </a:r>
            <a:r>
              <a:rPr lang="nl-NL" sz="2400" dirty="0"/>
              <a:t>, informatiebeheerders, security-/privacy-</a:t>
            </a:r>
            <a:r>
              <a:rPr lang="nl-NL" sz="2400" dirty="0" err="1"/>
              <a:t>officers</a:t>
            </a:r>
            <a:r>
              <a:rPr lang="nl-NL" sz="2400" dirty="0"/>
              <a:t>, informatieanalisten, informatiearchitecten, en (</a:t>
            </a:r>
            <a:r>
              <a:rPr lang="nl-NL" sz="2400" dirty="0" err="1"/>
              <a:t>beleids</a:t>
            </a:r>
            <a:r>
              <a:rPr lang="nl-NL" sz="2400" dirty="0"/>
              <a:t>)adviseurs. </a:t>
            </a:r>
          </a:p>
          <a:p>
            <a:pPr>
              <a:buFontTx/>
              <a:buChar char="-"/>
            </a:pPr>
            <a:r>
              <a:rPr lang="nl-NL" sz="2400" b="1" dirty="0"/>
              <a:t>Secundair: Informatieprofessionals bij archiefinstellingen </a:t>
            </a:r>
            <a:r>
              <a:rPr lang="nl-NL" sz="2400" dirty="0"/>
              <a:t>en/of erfgoedinstellingen, zoals de Adviseurs digitale informatie (</a:t>
            </a:r>
            <a:r>
              <a:rPr lang="nl-NL" sz="2400" dirty="0" err="1"/>
              <a:t>ADI’s</a:t>
            </a:r>
            <a:r>
              <a:rPr lang="nl-NL" sz="2400" dirty="0"/>
              <a:t>), de adviseurs digitale informatie.</a:t>
            </a:r>
          </a:p>
          <a:p>
            <a:pPr>
              <a:buFontTx/>
              <a:buChar char="-"/>
            </a:pPr>
            <a:r>
              <a:rPr lang="nl-NL" sz="2400" b="1" dirty="0"/>
              <a:t>Centrale én decentrale overheid</a:t>
            </a:r>
            <a:r>
              <a:rPr lang="nl-NL" sz="2400" dirty="0"/>
              <a:t>, de handreiking is bruikbaar voor alle overheden.</a:t>
            </a:r>
          </a:p>
          <a:p>
            <a:pPr marL="0" indent="0">
              <a:buNone/>
            </a:pPr>
            <a:endParaRPr lang="nl-NL" dirty="0"/>
          </a:p>
        </p:txBody>
      </p:sp>
    </p:spTree>
    <p:extLst>
      <p:ext uri="{BB962C8B-B14F-4D97-AF65-F5344CB8AC3E}">
        <p14:creationId xmlns:p14="http://schemas.microsoft.com/office/powerpoint/2010/main" val="2336681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9AA37E-BBFC-4D8D-98FA-B0F53E88EE9B}"/>
              </a:ext>
            </a:extLst>
          </p:cNvPr>
          <p:cNvSpPr>
            <a:spLocks noGrp="1"/>
          </p:cNvSpPr>
          <p:nvPr>
            <p:ph type="title"/>
          </p:nvPr>
        </p:nvSpPr>
        <p:spPr/>
        <p:txBody>
          <a:bodyPr/>
          <a:lstStyle/>
          <a:p>
            <a:r>
              <a:rPr lang="nl-NL" dirty="0"/>
              <a:t>Aandachtspunten</a:t>
            </a:r>
          </a:p>
        </p:txBody>
      </p:sp>
      <p:sp>
        <p:nvSpPr>
          <p:cNvPr id="3" name="Tijdelijke aanduiding voor inhoud 2">
            <a:extLst>
              <a:ext uri="{FF2B5EF4-FFF2-40B4-BE49-F238E27FC236}">
                <a16:creationId xmlns:a16="http://schemas.microsoft.com/office/drawing/2014/main" id="{275A6E0F-E3F2-4B9B-9E80-B6DF455274D0}"/>
              </a:ext>
            </a:extLst>
          </p:cNvPr>
          <p:cNvSpPr>
            <a:spLocks noGrp="1"/>
          </p:cNvSpPr>
          <p:nvPr>
            <p:ph idx="1"/>
          </p:nvPr>
        </p:nvSpPr>
        <p:spPr/>
        <p:txBody>
          <a:bodyPr/>
          <a:lstStyle/>
          <a:p>
            <a:r>
              <a:rPr lang="nl-NL" sz="2400" dirty="0"/>
              <a:t>Status is een handreiking</a:t>
            </a:r>
          </a:p>
          <a:p>
            <a:r>
              <a:rPr lang="nl-NL" sz="2400" dirty="0"/>
              <a:t>Samenhang met andere kennisproducten en/of -modules</a:t>
            </a:r>
          </a:p>
          <a:p>
            <a:r>
              <a:rPr lang="nl-NL" sz="2400" dirty="0"/>
              <a:t>Balans tussen algemene aanpak en specifieke situatie van organisaties </a:t>
            </a:r>
            <a:br>
              <a:rPr lang="nl-NL" sz="2400" dirty="0"/>
            </a:br>
            <a:r>
              <a:rPr lang="nl-NL" sz="2400" dirty="0"/>
              <a:t>(groot/klein, rijk/gemeente, etc.)</a:t>
            </a:r>
          </a:p>
          <a:p>
            <a:r>
              <a:rPr lang="nl-NL" sz="2400" dirty="0"/>
              <a:t>Goed leesbaar voor professionals tactisch niveau</a:t>
            </a:r>
          </a:p>
          <a:p>
            <a:r>
              <a:rPr lang="nl-NL" sz="2400" dirty="0"/>
              <a:t>Gebruiksvriendelijk </a:t>
            </a:r>
          </a:p>
          <a:p>
            <a:r>
              <a:rPr lang="nl-NL" sz="2400" dirty="0"/>
              <a:t>Publicatie als webpagina’s</a:t>
            </a:r>
          </a:p>
          <a:p>
            <a:r>
              <a:rPr lang="nl-NL" sz="2400" dirty="0"/>
              <a:t>Zijn er praktijkvoorbeelden? </a:t>
            </a:r>
          </a:p>
          <a:p>
            <a:r>
              <a:rPr lang="nl-NL" sz="2400" dirty="0">
                <a:hlinkClick r:id="rId3"/>
              </a:rPr>
              <a:t>Projectgroep op KIA</a:t>
            </a:r>
            <a:endParaRPr lang="nl-NL" dirty="0"/>
          </a:p>
        </p:txBody>
      </p:sp>
    </p:spTree>
    <p:extLst>
      <p:ext uri="{BB962C8B-B14F-4D97-AF65-F5344CB8AC3E}">
        <p14:creationId xmlns:p14="http://schemas.microsoft.com/office/powerpoint/2010/main" val="3723269284"/>
      </p:ext>
    </p:extLst>
  </p:cSld>
  <p:clrMapOvr>
    <a:masterClrMapping/>
  </p:clrMapOvr>
</p:sld>
</file>

<file path=ppt/theme/theme1.xml><?xml version="1.0" encoding="utf-8"?>
<a:theme xmlns:a="http://schemas.openxmlformats.org/drawingml/2006/main" name="NA_Presentatie_zakelijk_BST_V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_Presentatie_zakelijk_BST_V2.potx" id="{E99ED425-DB43-4AB5-96FD-37951DE93B38}" vid="{9C86A48B-B69D-4BEA-B5AF-1A02B6788DA8}"/>
    </a:ext>
  </a:extLst>
</a:theme>
</file>

<file path=ppt/theme/theme2.xml><?xml version="1.0" encoding="utf-8"?>
<a:theme xmlns:a="http://schemas.openxmlformats.org/drawingml/2006/main" name="Blauw">
  <a:themeElements>
    <a:clrScheme name="NA">
      <a:dk1>
        <a:srgbClr val="000000"/>
      </a:dk1>
      <a:lt1>
        <a:srgbClr val="FFFFFF"/>
      </a:lt1>
      <a:dk2>
        <a:srgbClr val="0E6A9C"/>
      </a:dk2>
      <a:lt2>
        <a:srgbClr val="E7E6E6"/>
      </a:lt2>
      <a:accent1>
        <a:srgbClr val="009DE3"/>
      </a:accent1>
      <a:accent2>
        <a:srgbClr val="0E6A9C"/>
      </a:accent2>
      <a:accent3>
        <a:srgbClr val="92CCE7"/>
      </a:accent3>
      <a:accent4>
        <a:srgbClr val="D52B1E"/>
      </a:accent4>
      <a:accent5>
        <a:srgbClr val="EE8D86"/>
      </a:accent5>
      <a:accent6>
        <a:srgbClr val="9A1F16"/>
      </a:accent6>
      <a:hlink>
        <a:srgbClr val="0563C1"/>
      </a:hlink>
      <a:folHlink>
        <a:srgbClr val="954F72"/>
      </a:folHlink>
    </a:clrScheme>
    <a:fontScheme name="NA_Zakelijk">
      <a:majorFont>
        <a:latin typeface="RijksoverheidSerif"/>
        <a:ea typeface=""/>
        <a:cs typeface=""/>
      </a:majorFont>
      <a:minorFont>
        <a:latin typeface="Rijksoverheid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_Presentatie_zakelijk_BST_V2.potx" id="{E99ED425-DB43-4AB5-96FD-37951DE93B38}" vid="{7B4256E5-23CF-45E4-AFA1-F0E5ECBCD454}"/>
    </a:ext>
  </a:extLst>
</a:theme>
</file>

<file path=ppt/theme/theme3.xml><?xml version="1.0" encoding="utf-8"?>
<a:theme xmlns:a="http://schemas.openxmlformats.org/drawingml/2006/main" name="Rood">
  <a:themeElements>
    <a:clrScheme name="NA">
      <a:dk1>
        <a:srgbClr val="000000"/>
      </a:dk1>
      <a:lt1>
        <a:srgbClr val="FFFFFF"/>
      </a:lt1>
      <a:dk2>
        <a:srgbClr val="0E6A9C"/>
      </a:dk2>
      <a:lt2>
        <a:srgbClr val="E7E6E6"/>
      </a:lt2>
      <a:accent1>
        <a:srgbClr val="009DE3"/>
      </a:accent1>
      <a:accent2>
        <a:srgbClr val="0E6A9C"/>
      </a:accent2>
      <a:accent3>
        <a:srgbClr val="92CCE7"/>
      </a:accent3>
      <a:accent4>
        <a:srgbClr val="D52B1E"/>
      </a:accent4>
      <a:accent5>
        <a:srgbClr val="EE8D86"/>
      </a:accent5>
      <a:accent6>
        <a:srgbClr val="9A1F16"/>
      </a:accent6>
      <a:hlink>
        <a:srgbClr val="0563C1"/>
      </a:hlink>
      <a:folHlink>
        <a:srgbClr val="954F72"/>
      </a:folHlink>
    </a:clrScheme>
    <a:fontScheme name="NA_Zakelijk">
      <a:majorFont>
        <a:latin typeface="RijksoverheidSerif"/>
        <a:ea typeface=""/>
        <a:cs typeface=""/>
      </a:majorFont>
      <a:minorFont>
        <a:latin typeface="RijksoverheidSerif"/>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_Presentatie_zakelijk_BST_V2.potx" id="{E99ED425-DB43-4AB5-96FD-37951DE93B38}" vid="{FDD59D5E-FA56-4394-A9F4-1D7B51C2414E}"/>
    </a:ext>
  </a:extLst>
</a:theme>
</file>

<file path=ppt/theme/theme4.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743d8795-1ce4-46c1-8038-14921389e1bb"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B7D5B4EB6EC904F98EC132B67062468" ma:contentTypeVersion="16" ma:contentTypeDescription="Een nieuw document maken." ma:contentTypeScope="" ma:versionID="068b4896fe1cd7e08385a3fb3c72addf">
  <xsd:schema xmlns:xsd="http://www.w3.org/2001/XMLSchema" xmlns:xs="http://www.w3.org/2001/XMLSchema" xmlns:p="http://schemas.microsoft.com/office/2006/metadata/properties" xmlns:ns2="9741dcc1-14d3-4987-a47d-90e687fc1438" xmlns:ns3="743d8795-1ce4-46c1-8038-14921389e1bb" targetNamespace="http://schemas.microsoft.com/office/2006/metadata/properties" ma:root="true" ma:fieldsID="bbe59c0aea75b367c80fd9fa11508f99" ns2:_="" ns3:_="">
    <xsd:import namespace="9741dcc1-14d3-4987-a47d-90e687fc1438"/>
    <xsd:import namespace="743d8795-1ce4-46c1-8038-14921389e1bb"/>
    <xsd:element name="properties">
      <xsd:complexType>
        <xsd:sequence>
          <xsd:element name="documentManagement">
            <xsd:complexType>
              <xsd:all>
                <xsd:element ref="ns2:SharedWithUsers" minOccurs="0"/>
                <xsd:element ref="ns2:SharingHintHash"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Flow_SignoffStatus"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41dcc1-14d3-4987-a47d-90e687fc1438" elementFormDefault="qualified">
    <xsd:import namespace="http://schemas.microsoft.com/office/2006/documentManagement/types"/>
    <xsd:import namespace="http://schemas.microsoft.com/office/infopath/2007/PartnerControls"/>
    <xsd:element name="SharedWithUsers" ma:index="8"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Hint-hash delen" ma:internalName="SharingHintHash" ma:readOnly="true">
      <xsd:simpleType>
        <xsd:restriction base="dms:Text"/>
      </xsd:simpleType>
    </xsd:element>
    <xsd:element name="SharedWithDetails" ma:index="10" nillable="true" ma:displayName="Gedeeld met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3d8795-1ce4-46c1-8038-14921389e1bb"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_Flow_SignoffStatus" ma:index="17" nillable="true" ma:displayName="Afmeldingsstatus" ma:internalName="_x0024_Resources_x003a_core_x002c_Signoff_Status_x003b_">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D39E45-A8D1-4459-950D-E9D99FA2A828}">
  <ds:schemaRefs>
    <ds:schemaRef ds:uri="http://www.w3.org/XML/1998/namespace"/>
    <ds:schemaRef ds:uri="http://schemas.microsoft.com/office/2006/documentManagement/types"/>
    <ds:schemaRef ds:uri="http://purl.org/dc/elements/1.1/"/>
    <ds:schemaRef ds:uri="743d8795-1ce4-46c1-8038-14921389e1bb"/>
    <ds:schemaRef ds:uri="http://schemas.microsoft.com/office/infopath/2007/PartnerControls"/>
    <ds:schemaRef ds:uri="http://schemas.openxmlformats.org/package/2006/metadata/core-properties"/>
    <ds:schemaRef ds:uri="http://schemas.microsoft.com/office/2006/metadata/properties"/>
    <ds:schemaRef ds:uri="9741dcc1-14d3-4987-a47d-90e687fc1438"/>
    <ds:schemaRef ds:uri="http://purl.org/dc/dcmitype/"/>
    <ds:schemaRef ds:uri="http://purl.org/dc/terms/"/>
  </ds:schemaRefs>
</ds:datastoreItem>
</file>

<file path=customXml/itemProps2.xml><?xml version="1.0" encoding="utf-8"?>
<ds:datastoreItem xmlns:ds="http://schemas.openxmlformats.org/officeDocument/2006/customXml" ds:itemID="{C6D3E522-DB47-468A-8A87-A4B17FD206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41dcc1-14d3-4987-a47d-90e687fc1438"/>
    <ds:schemaRef ds:uri="743d8795-1ce4-46c1-8038-14921389e1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8FE7BD-4A82-494A-BC46-A617B49B66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NA_Presentatie_zakelijk_BST_V2</Template>
  <TotalTime>2875</TotalTime>
  <Words>775</Words>
  <Application>Microsoft Office PowerPoint</Application>
  <PresentationFormat>Breedbeeld</PresentationFormat>
  <Paragraphs>155</Paragraphs>
  <Slides>16</Slides>
  <Notes>9</Notes>
  <HiddenSlides>0</HiddenSlides>
  <MMClips>0</MMClips>
  <ScaleCrop>false</ScaleCrop>
  <HeadingPairs>
    <vt:vector size="6" baseType="variant">
      <vt:variant>
        <vt:lpstr>Gebruikte lettertypen</vt:lpstr>
      </vt:variant>
      <vt:variant>
        <vt:i4>5</vt:i4>
      </vt:variant>
      <vt:variant>
        <vt:lpstr>Thema</vt:lpstr>
      </vt:variant>
      <vt:variant>
        <vt:i4>3</vt:i4>
      </vt:variant>
      <vt:variant>
        <vt:lpstr>Diatitels</vt:lpstr>
      </vt:variant>
      <vt:variant>
        <vt:i4>16</vt:i4>
      </vt:variant>
    </vt:vector>
  </HeadingPairs>
  <TitlesOfParts>
    <vt:vector size="24" baseType="lpstr">
      <vt:lpstr>Arial</vt:lpstr>
      <vt:lpstr>Calibri</vt:lpstr>
      <vt:lpstr>Calibri Light</vt:lpstr>
      <vt:lpstr>RijksoverheidSerif</vt:lpstr>
      <vt:lpstr>Wingdings</vt:lpstr>
      <vt:lpstr>NA_Presentatie_zakelijk_BST_V2</vt:lpstr>
      <vt:lpstr>Blauw</vt:lpstr>
      <vt:lpstr>Rood</vt:lpstr>
      <vt:lpstr>Kick-off Handreiking  Preserveren</vt:lpstr>
      <vt:lpstr>Agenda 10.30 – 12.00</vt:lpstr>
      <vt:lpstr>Voorstelrondje Redactiegroep</vt:lpstr>
      <vt:lpstr>1. Context</vt:lpstr>
      <vt:lpstr>Kennisproducten bij het Nationaal Archief</vt:lpstr>
      <vt:lpstr>Aanleiding, waarom nu?</vt:lpstr>
      <vt:lpstr>Scope en doel handreiking</vt:lpstr>
      <vt:lpstr>Doelgroep</vt:lpstr>
      <vt:lpstr>Aandachtspunten</vt:lpstr>
      <vt:lpstr>Rol redactiegroep</vt:lpstr>
      <vt:lpstr>2. Proces </vt:lpstr>
      <vt:lpstr>Proces stappen</vt:lpstr>
      <vt:lpstr>Planning</vt:lpstr>
      <vt:lpstr>3. Inhoud</vt:lpstr>
      <vt:lpstr>Outline structuur</vt:lpstr>
      <vt:lpstr>4. Werkafspraken &amp; vervolg  </vt:lpstr>
    </vt:vector>
  </TitlesOfParts>
  <Company>Ministerie van OCW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Linssen, Sandra</dc:creator>
  <cp:lastModifiedBy>Meerdink, Violet</cp:lastModifiedBy>
  <cp:revision>378</cp:revision>
  <cp:lastPrinted>2025-09-23T12:07:37Z</cp:lastPrinted>
  <dcterms:created xsi:type="dcterms:W3CDTF">2018-05-14T12:36:49Z</dcterms:created>
  <dcterms:modified xsi:type="dcterms:W3CDTF">2026-05-11T11:47:41Z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0x0101008B7D5B4EB6EC904F98EC132B67062468</vt:lpwstr>
  </property>
</Properties>
</file>