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29"/>
  </p:notesMasterIdLst>
  <p:handoutMasterIdLst>
    <p:handoutMasterId r:id="rId30"/>
  </p:handoutMasterIdLst>
  <p:sldIdLst>
    <p:sldId id="281" r:id="rId5"/>
    <p:sldId id="282" r:id="rId6"/>
    <p:sldId id="256" r:id="rId7"/>
    <p:sldId id="257" r:id="rId8"/>
    <p:sldId id="287" r:id="rId9"/>
    <p:sldId id="277" r:id="rId10"/>
    <p:sldId id="278" r:id="rId11"/>
    <p:sldId id="293" r:id="rId12"/>
    <p:sldId id="285" r:id="rId13"/>
    <p:sldId id="294" r:id="rId14"/>
    <p:sldId id="286" r:id="rId15"/>
    <p:sldId id="295" r:id="rId16"/>
    <p:sldId id="288" r:id="rId17"/>
    <p:sldId id="290" r:id="rId18"/>
    <p:sldId id="289" r:id="rId19"/>
    <p:sldId id="291" r:id="rId20"/>
    <p:sldId id="292" r:id="rId21"/>
    <p:sldId id="280" r:id="rId22"/>
    <p:sldId id="279" r:id="rId23"/>
    <p:sldId id="296" r:id="rId24"/>
    <p:sldId id="297" r:id="rId25"/>
    <p:sldId id="299" r:id="rId26"/>
    <p:sldId id="298" r:id="rId27"/>
    <p:sldId id="283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7FE9F7-1890-7D40-3A5D-C57FE00CD327}" v="128" dt="2026-02-18T22:10:07.923"/>
    <p1510:client id="{4D21427A-F04B-4DE6-8E05-45743D6CE409}" v="163" dt="2026-02-18T21:35:26.180"/>
    <p1510:client id="{5E43726C-EC40-0DED-1F10-7CFD91F17A45}" v="82" dt="2026-02-19T13:59:31.393"/>
    <p1510:client id="{AE0D533D-D192-A1B6-89AB-9D3191BC6ED1}" v="35" dt="2026-02-19T09:45:05.203"/>
    <p1510:client id="{BFD02A90-C2C4-4F6C-B440-EE008EF344FC}" v="66" dt="2026-02-19T08:23:30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162" autoAdjust="0"/>
  </p:normalViewPr>
  <p:slideViewPr>
    <p:cSldViewPr snapToGrid="0">
      <p:cViewPr varScale="1">
        <p:scale>
          <a:sx n="77" d="100"/>
          <a:sy n="77" d="100"/>
        </p:scale>
        <p:origin x="132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8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dime Coskun" userId="S::n.coskun@noordwijk.nl::3048e2ad-dcb0-4cb8-87be-3456d68c49e3" providerId="AD" clId="Web-{BFD02A90-C2C4-4F6C-B440-EE008EF344FC}"/>
    <pc:docChg chg="addSld delSld modSld">
      <pc:chgData name="Nedime Coskun" userId="S::n.coskun@noordwijk.nl::3048e2ad-dcb0-4cb8-87be-3456d68c49e3" providerId="AD" clId="Web-{BFD02A90-C2C4-4F6C-B440-EE008EF344FC}" dt="2026-02-19T08:23:30.159" v="58"/>
      <pc:docMkLst>
        <pc:docMk/>
      </pc:docMkLst>
      <pc:sldChg chg="del">
        <pc:chgData name="Nedime Coskun" userId="S::n.coskun@noordwijk.nl::3048e2ad-dcb0-4cb8-87be-3456d68c49e3" providerId="AD" clId="Web-{BFD02A90-C2C4-4F6C-B440-EE008EF344FC}" dt="2026-02-19T08:23:30.159" v="58"/>
        <pc:sldMkLst>
          <pc:docMk/>
          <pc:sldMk cId="909580863" sldId="276"/>
        </pc:sldMkLst>
      </pc:sldChg>
      <pc:sldChg chg="modSp">
        <pc:chgData name="Nedime Coskun" userId="S::n.coskun@noordwijk.nl::3048e2ad-dcb0-4cb8-87be-3456d68c49e3" providerId="AD" clId="Web-{BFD02A90-C2C4-4F6C-B440-EE008EF344FC}" dt="2026-02-19T08:08:30.760" v="0" actId="20577"/>
        <pc:sldMkLst>
          <pc:docMk/>
          <pc:sldMk cId="3351439039" sldId="281"/>
        </pc:sldMkLst>
        <pc:spChg chg="mod">
          <ac:chgData name="Nedime Coskun" userId="S::n.coskun@noordwijk.nl::3048e2ad-dcb0-4cb8-87be-3456d68c49e3" providerId="AD" clId="Web-{BFD02A90-C2C4-4F6C-B440-EE008EF344FC}" dt="2026-02-19T08:08:30.760" v="0" actId="20577"/>
          <ac:spMkLst>
            <pc:docMk/>
            <pc:sldMk cId="3351439039" sldId="281"/>
            <ac:spMk id="5" creationId="{ABB7389F-917B-DA87-DB94-7BC18E83067A}"/>
          </ac:spMkLst>
        </pc:spChg>
      </pc:sldChg>
      <pc:sldChg chg="modSp">
        <pc:chgData name="Nedime Coskun" userId="S::n.coskun@noordwijk.nl::3048e2ad-dcb0-4cb8-87be-3456d68c49e3" providerId="AD" clId="Web-{BFD02A90-C2C4-4F6C-B440-EE008EF344FC}" dt="2026-02-19T08:08:51.276" v="6" actId="20577"/>
        <pc:sldMkLst>
          <pc:docMk/>
          <pc:sldMk cId="3225900469" sldId="282"/>
        </pc:sldMkLst>
        <pc:spChg chg="mod">
          <ac:chgData name="Nedime Coskun" userId="S::n.coskun@noordwijk.nl::3048e2ad-dcb0-4cb8-87be-3456d68c49e3" providerId="AD" clId="Web-{BFD02A90-C2C4-4F6C-B440-EE008EF344FC}" dt="2026-02-19T08:08:51.276" v="6" actId="20577"/>
          <ac:spMkLst>
            <pc:docMk/>
            <pc:sldMk cId="3225900469" sldId="282"/>
            <ac:spMk id="3" creationId="{20A8C458-DC85-A3B9-4E31-3B2B18107422}"/>
          </ac:spMkLst>
        </pc:spChg>
      </pc:sldChg>
      <pc:sldChg chg="modSp">
        <pc:chgData name="Nedime Coskun" userId="S::n.coskun@noordwijk.nl::3048e2ad-dcb0-4cb8-87be-3456d68c49e3" providerId="AD" clId="Web-{BFD02A90-C2C4-4F6C-B440-EE008EF344FC}" dt="2026-02-19T08:16:10.395" v="7" actId="1076"/>
        <pc:sldMkLst>
          <pc:docMk/>
          <pc:sldMk cId="1095200611" sldId="289"/>
        </pc:sldMkLst>
        <pc:spChg chg="mod">
          <ac:chgData name="Nedime Coskun" userId="S::n.coskun@noordwijk.nl::3048e2ad-dcb0-4cb8-87be-3456d68c49e3" providerId="AD" clId="Web-{BFD02A90-C2C4-4F6C-B440-EE008EF344FC}" dt="2026-02-19T08:16:10.395" v="7" actId="1076"/>
          <ac:spMkLst>
            <pc:docMk/>
            <pc:sldMk cId="1095200611" sldId="289"/>
            <ac:spMk id="2" creationId="{65E93EF3-7DA5-2738-D01D-6A1666009ED3}"/>
          </ac:spMkLst>
        </pc:spChg>
      </pc:sldChg>
      <pc:sldChg chg="addSp delSp modSp new mod modClrScheme chgLayout">
        <pc:chgData name="Nedime Coskun" userId="S::n.coskun@noordwijk.nl::3048e2ad-dcb0-4cb8-87be-3456d68c49e3" providerId="AD" clId="Web-{BFD02A90-C2C4-4F6C-B440-EE008EF344FC}" dt="2026-02-19T08:19:00.400" v="39" actId="1076"/>
        <pc:sldMkLst>
          <pc:docMk/>
          <pc:sldMk cId="2014801636" sldId="296"/>
        </pc:sldMkLst>
        <pc:spChg chg="del">
          <ac:chgData name="Nedime Coskun" userId="S::n.coskun@noordwijk.nl::3048e2ad-dcb0-4cb8-87be-3456d68c49e3" providerId="AD" clId="Web-{BFD02A90-C2C4-4F6C-B440-EE008EF344FC}" dt="2026-02-19T08:17:18.553" v="11"/>
          <ac:spMkLst>
            <pc:docMk/>
            <pc:sldMk cId="2014801636" sldId="296"/>
            <ac:spMk id="2" creationId="{B488AC98-C395-8C44-1DDE-3C568E52E80B}"/>
          </ac:spMkLst>
        </pc:spChg>
        <pc:spChg chg="del">
          <ac:chgData name="Nedime Coskun" userId="S::n.coskun@noordwijk.nl::3048e2ad-dcb0-4cb8-87be-3456d68c49e3" providerId="AD" clId="Web-{BFD02A90-C2C4-4F6C-B440-EE008EF344FC}" dt="2026-02-19T08:17:20.412" v="12"/>
          <ac:spMkLst>
            <pc:docMk/>
            <pc:sldMk cId="2014801636" sldId="296"/>
            <ac:spMk id="3" creationId="{18CD3350-FF1F-E21A-12D4-74F5FAC34117}"/>
          </ac:spMkLst>
        </pc:spChg>
        <pc:picChg chg="add mod">
          <ac:chgData name="Nedime Coskun" userId="S::n.coskun@noordwijk.nl::3048e2ad-dcb0-4cb8-87be-3456d68c49e3" providerId="AD" clId="Web-{BFD02A90-C2C4-4F6C-B440-EE008EF344FC}" dt="2026-02-19T08:19:00.400" v="39" actId="1076"/>
          <ac:picMkLst>
            <pc:docMk/>
            <pc:sldMk cId="2014801636" sldId="296"/>
            <ac:picMk id="4" creationId="{D817EBA8-7CAB-DAEB-11AE-3B5826D734A7}"/>
          </ac:picMkLst>
        </pc:picChg>
      </pc:sldChg>
      <pc:sldChg chg="addSp delSp modSp new mod modClrScheme chgLayout">
        <pc:chgData name="Nedime Coskun" userId="S::n.coskun@noordwijk.nl::3048e2ad-dcb0-4cb8-87be-3456d68c49e3" providerId="AD" clId="Web-{BFD02A90-C2C4-4F6C-B440-EE008EF344FC}" dt="2026-02-19T08:20:51.309" v="56" actId="1076"/>
        <pc:sldMkLst>
          <pc:docMk/>
          <pc:sldMk cId="3552944310" sldId="297"/>
        </pc:sldMkLst>
        <pc:spChg chg="del">
          <ac:chgData name="Nedime Coskun" userId="S::n.coskun@noordwijk.nl::3048e2ad-dcb0-4cb8-87be-3456d68c49e3" providerId="AD" clId="Web-{BFD02A90-C2C4-4F6C-B440-EE008EF344FC}" dt="2026-02-19T08:17:50.054" v="20"/>
          <ac:spMkLst>
            <pc:docMk/>
            <pc:sldMk cId="3552944310" sldId="297"/>
            <ac:spMk id="2" creationId="{E2B89255-03D2-83AF-F40D-9DD56B397E7A}"/>
          </ac:spMkLst>
        </pc:spChg>
        <pc:spChg chg="del">
          <ac:chgData name="Nedime Coskun" userId="S::n.coskun@noordwijk.nl::3048e2ad-dcb0-4cb8-87be-3456d68c49e3" providerId="AD" clId="Web-{BFD02A90-C2C4-4F6C-B440-EE008EF344FC}" dt="2026-02-19T08:17:56.023" v="21"/>
          <ac:spMkLst>
            <pc:docMk/>
            <pc:sldMk cId="3552944310" sldId="297"/>
            <ac:spMk id="3" creationId="{143A2CC1-5603-575C-1675-4600871F5332}"/>
          </ac:spMkLst>
        </pc:spChg>
        <pc:picChg chg="add mod">
          <ac:chgData name="Nedime Coskun" userId="S::n.coskun@noordwijk.nl::3048e2ad-dcb0-4cb8-87be-3456d68c49e3" providerId="AD" clId="Web-{BFD02A90-C2C4-4F6C-B440-EE008EF344FC}" dt="2026-02-19T08:20:51.309" v="56" actId="1076"/>
          <ac:picMkLst>
            <pc:docMk/>
            <pc:sldMk cId="3552944310" sldId="297"/>
            <ac:picMk id="4" creationId="{337E3F07-2A28-3783-266D-5207838B3A35}"/>
          </ac:picMkLst>
        </pc:picChg>
        <pc:picChg chg="add mod">
          <ac:chgData name="Nedime Coskun" userId="S::n.coskun@noordwijk.nl::3048e2ad-dcb0-4cb8-87be-3456d68c49e3" providerId="AD" clId="Web-{BFD02A90-C2C4-4F6C-B440-EE008EF344FC}" dt="2026-02-19T08:20:44.918" v="55" actId="1076"/>
          <ac:picMkLst>
            <pc:docMk/>
            <pc:sldMk cId="3552944310" sldId="297"/>
            <ac:picMk id="5" creationId="{4DD585AF-3751-8DAC-71F9-C1635CB6E94D}"/>
          </ac:picMkLst>
        </pc:picChg>
      </pc:sldChg>
      <pc:sldChg chg="addSp delSp modSp new del">
        <pc:chgData name="Nedime Coskun" userId="S::n.coskun@noordwijk.nl::3048e2ad-dcb0-4cb8-87be-3456d68c49e3" providerId="AD" clId="Web-{BFD02A90-C2C4-4F6C-B440-EE008EF344FC}" dt="2026-02-19T08:20:54.559" v="57"/>
        <pc:sldMkLst>
          <pc:docMk/>
          <pc:sldMk cId="4167203714" sldId="298"/>
        </pc:sldMkLst>
        <pc:spChg chg="del">
          <ac:chgData name="Nedime Coskun" userId="S::n.coskun@noordwijk.nl::3048e2ad-dcb0-4cb8-87be-3456d68c49e3" providerId="AD" clId="Web-{BFD02A90-C2C4-4F6C-B440-EE008EF344FC}" dt="2026-02-19T08:20:05.917" v="47"/>
          <ac:spMkLst>
            <pc:docMk/>
            <pc:sldMk cId="4167203714" sldId="298"/>
            <ac:spMk id="2" creationId="{FAC5FCEE-99CC-2337-EA75-82933ADCCBCC}"/>
          </ac:spMkLst>
        </pc:spChg>
        <pc:spChg chg="del">
          <ac:chgData name="Nedime Coskun" userId="S::n.coskun@noordwijk.nl::3048e2ad-dcb0-4cb8-87be-3456d68c49e3" providerId="AD" clId="Web-{BFD02A90-C2C4-4F6C-B440-EE008EF344FC}" dt="2026-02-19T08:20:02.870" v="46"/>
          <ac:spMkLst>
            <pc:docMk/>
            <pc:sldMk cId="4167203714" sldId="298"/>
            <ac:spMk id="3" creationId="{3ACC45D6-984B-AB97-1B7C-EE7D01E72D45}"/>
          </ac:spMkLst>
        </pc:spChg>
        <pc:picChg chg="add del mod">
          <ac:chgData name="Nedime Coskun" userId="S::n.coskun@noordwijk.nl::3048e2ad-dcb0-4cb8-87be-3456d68c49e3" providerId="AD" clId="Web-{BFD02A90-C2C4-4F6C-B440-EE008EF344FC}" dt="2026-02-19T08:20:34.027" v="51"/>
          <ac:picMkLst>
            <pc:docMk/>
            <pc:sldMk cId="4167203714" sldId="298"/>
            <ac:picMk id="4" creationId="{71BF4CF6-131C-5BAC-1451-D6B1D434309C}"/>
          </ac:picMkLst>
        </pc:picChg>
      </pc:sldChg>
    </pc:docChg>
  </pc:docChgLst>
  <pc:docChgLst>
    <pc:chgData name="Nedime Coskun" userId="S::n.coskun@noordwijk.nl::3048e2ad-dcb0-4cb8-87be-3456d68c49e3" providerId="AD" clId="Web-{5E43726C-EC40-0DED-1F10-7CFD91F17A45}"/>
    <pc:docChg chg="addSld modSld">
      <pc:chgData name="Nedime Coskun" userId="S::n.coskun@noordwijk.nl::3048e2ad-dcb0-4cb8-87be-3456d68c49e3" providerId="AD" clId="Web-{5E43726C-EC40-0DED-1F10-7CFD91F17A45}" dt="2026-02-19T13:59:31.393" v="79" actId="20577"/>
      <pc:docMkLst>
        <pc:docMk/>
      </pc:docMkLst>
      <pc:sldChg chg="modSp new">
        <pc:chgData name="Nedime Coskun" userId="S::n.coskun@noordwijk.nl::3048e2ad-dcb0-4cb8-87be-3456d68c49e3" providerId="AD" clId="Web-{5E43726C-EC40-0DED-1F10-7CFD91F17A45}" dt="2026-02-19T13:59:31.393" v="79" actId="20577"/>
        <pc:sldMkLst>
          <pc:docMk/>
          <pc:sldMk cId="66102392" sldId="299"/>
        </pc:sldMkLst>
        <pc:spChg chg="mod">
          <ac:chgData name="Nedime Coskun" userId="S::n.coskun@noordwijk.nl::3048e2ad-dcb0-4cb8-87be-3456d68c49e3" providerId="AD" clId="Web-{5E43726C-EC40-0DED-1F10-7CFD91F17A45}" dt="2026-02-19T13:57:51.048" v="3" actId="20577"/>
          <ac:spMkLst>
            <pc:docMk/>
            <pc:sldMk cId="66102392" sldId="299"/>
            <ac:spMk id="2" creationId="{21708231-81BD-8232-8ED4-01424BC7763A}"/>
          </ac:spMkLst>
        </pc:spChg>
        <pc:spChg chg="mod">
          <ac:chgData name="Nedime Coskun" userId="S::n.coskun@noordwijk.nl::3048e2ad-dcb0-4cb8-87be-3456d68c49e3" providerId="AD" clId="Web-{5E43726C-EC40-0DED-1F10-7CFD91F17A45}" dt="2026-02-19T13:59:31.393" v="79" actId="20577"/>
          <ac:spMkLst>
            <pc:docMk/>
            <pc:sldMk cId="66102392" sldId="299"/>
            <ac:spMk id="3" creationId="{4A68572E-F676-5139-EFA1-715F1C3D12D7}"/>
          </ac:spMkLst>
        </pc:spChg>
      </pc:sldChg>
    </pc:docChg>
  </pc:docChgLst>
  <pc:docChgLst>
    <pc:chgData name="Nedime Coskun" userId="S::n.coskun@noordwijk.nl::3048e2ad-dcb0-4cb8-87be-3456d68c49e3" providerId="AD" clId="Web-{4D21427A-F04B-4DE6-8E05-45743D6CE409}"/>
    <pc:docChg chg="modSld sldOrd">
      <pc:chgData name="Nedime Coskun" userId="S::n.coskun@noordwijk.nl::3048e2ad-dcb0-4cb8-87be-3456d68c49e3" providerId="AD" clId="Web-{4D21427A-F04B-4DE6-8E05-45743D6CE409}" dt="2026-02-18T21:35:26.180" v="137" actId="20577"/>
      <pc:docMkLst>
        <pc:docMk/>
      </pc:docMkLst>
      <pc:sldChg chg="modNotes">
        <pc:chgData name="Nedime Coskun" userId="S::n.coskun@noordwijk.nl::3048e2ad-dcb0-4cb8-87be-3456d68c49e3" providerId="AD" clId="Web-{4D21427A-F04B-4DE6-8E05-45743D6CE409}" dt="2026-02-18T21:25:00.274" v="38"/>
        <pc:sldMkLst>
          <pc:docMk/>
          <pc:sldMk cId="714070727" sldId="256"/>
        </pc:sldMkLst>
      </pc:sldChg>
      <pc:sldChg chg="modSp">
        <pc:chgData name="Nedime Coskun" userId="S::n.coskun@noordwijk.nl::3048e2ad-dcb0-4cb8-87be-3456d68c49e3" providerId="AD" clId="Web-{4D21427A-F04B-4DE6-8E05-45743D6CE409}" dt="2026-02-18T21:26:01.573" v="55" actId="20577"/>
        <pc:sldMkLst>
          <pc:docMk/>
          <pc:sldMk cId="3615728309" sldId="257"/>
        </pc:sldMkLst>
        <pc:spChg chg="mod">
          <ac:chgData name="Nedime Coskun" userId="S::n.coskun@noordwijk.nl::3048e2ad-dcb0-4cb8-87be-3456d68c49e3" providerId="AD" clId="Web-{4D21427A-F04B-4DE6-8E05-45743D6CE409}" dt="2026-02-18T21:26:01.573" v="55" actId="20577"/>
          <ac:spMkLst>
            <pc:docMk/>
            <pc:sldMk cId="3615728309" sldId="257"/>
            <ac:spMk id="3" creationId="{00000000-0000-0000-0000-000000000000}"/>
          </ac:spMkLst>
        </pc:spChg>
      </pc:sldChg>
      <pc:sldChg chg="modNotes">
        <pc:chgData name="Nedime Coskun" userId="S::n.coskun@noordwijk.nl::3048e2ad-dcb0-4cb8-87be-3456d68c49e3" providerId="AD" clId="Web-{4D21427A-F04B-4DE6-8E05-45743D6CE409}" dt="2026-02-18T21:26:49.512" v="57"/>
        <pc:sldMkLst>
          <pc:docMk/>
          <pc:sldMk cId="2090657334" sldId="277"/>
        </pc:sldMkLst>
      </pc:sldChg>
      <pc:sldChg chg="addSp modSp modNotes">
        <pc:chgData name="Nedime Coskun" userId="S::n.coskun@noordwijk.nl::3048e2ad-dcb0-4cb8-87be-3456d68c49e3" providerId="AD" clId="Web-{4D21427A-F04B-4DE6-8E05-45743D6CE409}" dt="2026-02-18T21:27:58.827" v="67" actId="20577"/>
        <pc:sldMkLst>
          <pc:docMk/>
          <pc:sldMk cId="4278494838" sldId="278"/>
        </pc:sldMkLst>
        <pc:spChg chg="mod">
          <ac:chgData name="Nedime Coskun" userId="S::n.coskun@noordwijk.nl::3048e2ad-dcb0-4cb8-87be-3456d68c49e3" providerId="AD" clId="Web-{4D21427A-F04B-4DE6-8E05-45743D6CE409}" dt="2026-02-18T21:27:58.827" v="67" actId="20577"/>
          <ac:spMkLst>
            <pc:docMk/>
            <pc:sldMk cId="4278494838" sldId="278"/>
            <ac:spMk id="2" creationId="{9EDFC2B8-3C5B-E350-1762-8E88F479EA24}"/>
          </ac:spMkLst>
        </pc:spChg>
        <pc:spChg chg="mod">
          <ac:chgData name="Nedime Coskun" userId="S::n.coskun@noordwijk.nl::3048e2ad-dcb0-4cb8-87be-3456d68c49e3" providerId="AD" clId="Web-{4D21427A-F04B-4DE6-8E05-45743D6CE409}" dt="2026-02-18T21:27:07.434" v="58" actId="20577"/>
          <ac:spMkLst>
            <pc:docMk/>
            <pc:sldMk cId="4278494838" sldId="278"/>
            <ac:spMk id="3" creationId="{553C4BD7-6080-B3A9-8C33-89FDF04AB521}"/>
          </ac:spMkLst>
        </pc:spChg>
        <pc:spChg chg="add mod">
          <ac:chgData name="Nedime Coskun" userId="S::n.coskun@noordwijk.nl::3048e2ad-dcb0-4cb8-87be-3456d68c49e3" providerId="AD" clId="Web-{4D21427A-F04B-4DE6-8E05-45743D6CE409}" dt="2026-02-18T21:27:40.858" v="63" actId="1076"/>
          <ac:spMkLst>
            <pc:docMk/>
            <pc:sldMk cId="4278494838" sldId="278"/>
            <ac:spMk id="4" creationId="{F46231DE-2AE6-5088-F4D4-C46F0BA48032}"/>
          </ac:spMkLst>
        </pc:spChg>
      </pc:sldChg>
      <pc:sldChg chg="modSp">
        <pc:chgData name="Nedime Coskun" userId="S::n.coskun@noordwijk.nl::3048e2ad-dcb0-4cb8-87be-3456d68c49e3" providerId="AD" clId="Web-{4D21427A-F04B-4DE6-8E05-45743D6CE409}" dt="2026-02-18T21:22:52.860" v="37" actId="20577"/>
        <pc:sldMkLst>
          <pc:docMk/>
          <pc:sldMk cId="3225900469" sldId="282"/>
        </pc:sldMkLst>
        <pc:spChg chg="mod">
          <ac:chgData name="Nedime Coskun" userId="S::n.coskun@noordwijk.nl::3048e2ad-dcb0-4cb8-87be-3456d68c49e3" providerId="AD" clId="Web-{4D21427A-F04B-4DE6-8E05-45743D6CE409}" dt="2026-02-18T21:22:52.860" v="37" actId="20577"/>
          <ac:spMkLst>
            <pc:docMk/>
            <pc:sldMk cId="3225900469" sldId="282"/>
            <ac:spMk id="3" creationId="{20A8C458-DC85-A3B9-4E31-3B2B18107422}"/>
          </ac:spMkLst>
        </pc:spChg>
      </pc:sldChg>
      <pc:sldChg chg="modSp">
        <pc:chgData name="Nedime Coskun" userId="S::n.coskun@noordwijk.nl::3048e2ad-dcb0-4cb8-87be-3456d68c49e3" providerId="AD" clId="Web-{4D21427A-F04B-4DE6-8E05-45743D6CE409}" dt="2026-02-18T21:35:26.180" v="137" actId="20577"/>
        <pc:sldMkLst>
          <pc:docMk/>
          <pc:sldMk cId="2422503003" sldId="283"/>
        </pc:sldMkLst>
        <pc:spChg chg="mod">
          <ac:chgData name="Nedime Coskun" userId="S::n.coskun@noordwijk.nl::3048e2ad-dcb0-4cb8-87be-3456d68c49e3" providerId="AD" clId="Web-{4D21427A-F04B-4DE6-8E05-45743D6CE409}" dt="2026-02-18T21:35:26.180" v="137" actId="20577"/>
          <ac:spMkLst>
            <pc:docMk/>
            <pc:sldMk cId="2422503003" sldId="283"/>
            <ac:spMk id="3" creationId="{BDAAFAB9-2BC2-8202-516D-F785C4B6020D}"/>
          </ac:spMkLst>
        </pc:spChg>
      </pc:sldChg>
      <pc:sldChg chg="ord">
        <pc:chgData name="Nedime Coskun" userId="S::n.coskun@noordwijk.nl::3048e2ad-dcb0-4cb8-87be-3456d68c49e3" providerId="AD" clId="Web-{4D21427A-F04B-4DE6-8E05-45743D6CE409}" dt="2026-02-18T21:30:59.067" v="97"/>
        <pc:sldMkLst>
          <pc:docMk/>
          <pc:sldMk cId="836125166" sldId="285"/>
        </pc:sldMkLst>
      </pc:sldChg>
      <pc:sldChg chg="modSp">
        <pc:chgData name="Nedime Coskun" userId="S::n.coskun@noordwijk.nl::3048e2ad-dcb0-4cb8-87be-3456d68c49e3" providerId="AD" clId="Web-{4D21427A-F04B-4DE6-8E05-45743D6CE409}" dt="2026-02-18T21:30:17.950" v="94" actId="20577"/>
        <pc:sldMkLst>
          <pc:docMk/>
          <pc:sldMk cId="3718234131" sldId="286"/>
        </pc:sldMkLst>
        <pc:spChg chg="mod">
          <ac:chgData name="Nedime Coskun" userId="S::n.coskun@noordwijk.nl::3048e2ad-dcb0-4cb8-87be-3456d68c49e3" providerId="AD" clId="Web-{4D21427A-F04B-4DE6-8E05-45743D6CE409}" dt="2026-02-18T21:30:17.950" v="94" actId="20577"/>
          <ac:spMkLst>
            <pc:docMk/>
            <pc:sldMk cId="3718234131" sldId="286"/>
            <ac:spMk id="5" creationId="{4B1FB75F-BFD3-1D73-0086-5C826392CBA8}"/>
          </ac:spMkLst>
        </pc:spChg>
      </pc:sldChg>
      <pc:sldChg chg="modSp">
        <pc:chgData name="Nedime Coskun" userId="S::n.coskun@noordwijk.nl::3048e2ad-dcb0-4cb8-87be-3456d68c49e3" providerId="AD" clId="Web-{4D21427A-F04B-4DE6-8E05-45743D6CE409}" dt="2026-02-18T21:26:23.949" v="56" actId="20577"/>
        <pc:sldMkLst>
          <pc:docMk/>
          <pc:sldMk cId="1916427174" sldId="287"/>
        </pc:sldMkLst>
        <pc:spChg chg="mod">
          <ac:chgData name="Nedime Coskun" userId="S::n.coskun@noordwijk.nl::3048e2ad-dcb0-4cb8-87be-3456d68c49e3" providerId="AD" clId="Web-{4D21427A-F04B-4DE6-8E05-45743D6CE409}" dt="2026-02-18T21:26:23.949" v="56" actId="20577"/>
          <ac:spMkLst>
            <pc:docMk/>
            <pc:sldMk cId="1916427174" sldId="287"/>
            <ac:spMk id="3" creationId="{6AB0D22C-3473-87A2-C291-4EA4883B807D}"/>
          </ac:spMkLst>
        </pc:spChg>
      </pc:sldChg>
      <pc:sldChg chg="modSp">
        <pc:chgData name="Nedime Coskun" userId="S::n.coskun@noordwijk.nl::3048e2ad-dcb0-4cb8-87be-3456d68c49e3" providerId="AD" clId="Web-{4D21427A-F04B-4DE6-8E05-45743D6CE409}" dt="2026-02-18T21:33:13.934" v="112" actId="20577"/>
        <pc:sldMkLst>
          <pc:docMk/>
          <pc:sldMk cId="1095200611" sldId="289"/>
        </pc:sldMkLst>
        <pc:spChg chg="mod">
          <ac:chgData name="Nedime Coskun" userId="S::n.coskun@noordwijk.nl::3048e2ad-dcb0-4cb8-87be-3456d68c49e3" providerId="AD" clId="Web-{4D21427A-F04B-4DE6-8E05-45743D6CE409}" dt="2026-02-18T21:32:38.477" v="110" actId="20577"/>
          <ac:spMkLst>
            <pc:docMk/>
            <pc:sldMk cId="1095200611" sldId="289"/>
            <ac:spMk id="2" creationId="{65E93EF3-7DA5-2738-D01D-6A1666009ED3}"/>
          </ac:spMkLst>
        </pc:spChg>
        <pc:spChg chg="mod">
          <ac:chgData name="Nedime Coskun" userId="S::n.coskun@noordwijk.nl::3048e2ad-dcb0-4cb8-87be-3456d68c49e3" providerId="AD" clId="Web-{4D21427A-F04B-4DE6-8E05-45743D6CE409}" dt="2026-02-18T21:33:13.934" v="112" actId="20577"/>
          <ac:spMkLst>
            <pc:docMk/>
            <pc:sldMk cId="1095200611" sldId="289"/>
            <ac:spMk id="3" creationId="{6976DB49-89EA-431F-FCBE-D3E0A950FD73}"/>
          </ac:spMkLst>
        </pc:spChg>
      </pc:sldChg>
      <pc:sldChg chg="modSp">
        <pc:chgData name="Nedime Coskun" userId="S::n.coskun@noordwijk.nl::3048e2ad-dcb0-4cb8-87be-3456d68c49e3" providerId="AD" clId="Web-{4D21427A-F04B-4DE6-8E05-45743D6CE409}" dt="2026-02-18T21:32:08.614" v="105" actId="20577"/>
        <pc:sldMkLst>
          <pc:docMk/>
          <pc:sldMk cId="444265404" sldId="290"/>
        </pc:sldMkLst>
        <pc:spChg chg="mod">
          <ac:chgData name="Nedime Coskun" userId="S::n.coskun@noordwijk.nl::3048e2ad-dcb0-4cb8-87be-3456d68c49e3" providerId="AD" clId="Web-{4D21427A-F04B-4DE6-8E05-45743D6CE409}" dt="2026-02-18T21:32:01.331" v="103" actId="20577"/>
          <ac:spMkLst>
            <pc:docMk/>
            <pc:sldMk cId="444265404" sldId="290"/>
            <ac:spMk id="2" creationId="{08843D66-D5D8-B676-A86E-00802B49606A}"/>
          </ac:spMkLst>
        </pc:spChg>
        <pc:spChg chg="mod">
          <ac:chgData name="Nedime Coskun" userId="S::n.coskun@noordwijk.nl::3048e2ad-dcb0-4cb8-87be-3456d68c49e3" providerId="AD" clId="Web-{4D21427A-F04B-4DE6-8E05-45743D6CE409}" dt="2026-02-18T21:32:08.614" v="105" actId="20577"/>
          <ac:spMkLst>
            <pc:docMk/>
            <pc:sldMk cId="444265404" sldId="290"/>
            <ac:spMk id="3" creationId="{1EB5E6FA-EDE8-DF2B-2B2F-D417922F703D}"/>
          </ac:spMkLst>
        </pc:spChg>
      </pc:sldChg>
      <pc:sldChg chg="modSp">
        <pc:chgData name="Nedime Coskun" userId="S::n.coskun@noordwijk.nl::3048e2ad-dcb0-4cb8-87be-3456d68c49e3" providerId="AD" clId="Web-{4D21427A-F04B-4DE6-8E05-45743D6CE409}" dt="2026-02-18T21:34:26.738" v="124" actId="20577"/>
        <pc:sldMkLst>
          <pc:docMk/>
          <pc:sldMk cId="99995220" sldId="291"/>
        </pc:sldMkLst>
        <pc:spChg chg="mod">
          <ac:chgData name="Nedime Coskun" userId="S::n.coskun@noordwijk.nl::3048e2ad-dcb0-4cb8-87be-3456d68c49e3" providerId="AD" clId="Web-{4D21427A-F04B-4DE6-8E05-45743D6CE409}" dt="2026-02-18T21:34:12.221" v="120" actId="20577"/>
          <ac:spMkLst>
            <pc:docMk/>
            <pc:sldMk cId="99995220" sldId="291"/>
            <ac:spMk id="2" creationId="{C3E0C761-DBF1-060F-1D00-F2D6001F483B}"/>
          </ac:spMkLst>
        </pc:spChg>
        <pc:spChg chg="mod">
          <ac:chgData name="Nedime Coskun" userId="S::n.coskun@noordwijk.nl::3048e2ad-dcb0-4cb8-87be-3456d68c49e3" providerId="AD" clId="Web-{4D21427A-F04B-4DE6-8E05-45743D6CE409}" dt="2026-02-18T21:34:26.738" v="124" actId="20577"/>
          <ac:spMkLst>
            <pc:docMk/>
            <pc:sldMk cId="99995220" sldId="291"/>
            <ac:spMk id="3" creationId="{28A405B5-DA1E-908B-4143-A5F7D5FDA40B}"/>
          </ac:spMkLst>
        </pc:spChg>
      </pc:sldChg>
      <pc:sldChg chg="modSp">
        <pc:chgData name="Nedime Coskun" userId="S::n.coskun@noordwijk.nl::3048e2ad-dcb0-4cb8-87be-3456d68c49e3" providerId="AD" clId="Web-{4D21427A-F04B-4DE6-8E05-45743D6CE409}" dt="2026-02-18T21:35:04.913" v="132" actId="20577"/>
        <pc:sldMkLst>
          <pc:docMk/>
          <pc:sldMk cId="4214261188" sldId="292"/>
        </pc:sldMkLst>
        <pc:spChg chg="mod">
          <ac:chgData name="Nedime Coskun" userId="S::n.coskun@noordwijk.nl::3048e2ad-dcb0-4cb8-87be-3456d68c49e3" providerId="AD" clId="Web-{4D21427A-F04B-4DE6-8E05-45743D6CE409}" dt="2026-02-18T21:35:00.053" v="129" actId="20577"/>
          <ac:spMkLst>
            <pc:docMk/>
            <pc:sldMk cId="4214261188" sldId="292"/>
            <ac:spMk id="2" creationId="{4C77988F-0CEE-6960-9D3F-B6B8C4A2CBD8}"/>
          </ac:spMkLst>
        </pc:spChg>
        <pc:spChg chg="mod">
          <ac:chgData name="Nedime Coskun" userId="S::n.coskun@noordwijk.nl::3048e2ad-dcb0-4cb8-87be-3456d68c49e3" providerId="AD" clId="Web-{4D21427A-F04B-4DE6-8E05-45743D6CE409}" dt="2026-02-18T21:35:04.913" v="132" actId="20577"/>
          <ac:spMkLst>
            <pc:docMk/>
            <pc:sldMk cId="4214261188" sldId="292"/>
            <ac:spMk id="3" creationId="{0DABF52E-8A80-8E6A-F2EA-D0FB952CDCF8}"/>
          </ac:spMkLst>
        </pc:spChg>
      </pc:sldChg>
      <pc:sldChg chg="modSp modNotes">
        <pc:chgData name="Nedime Coskun" userId="S::n.coskun@noordwijk.nl::3048e2ad-dcb0-4cb8-87be-3456d68c49e3" providerId="AD" clId="Web-{4D21427A-F04B-4DE6-8E05-45743D6CE409}" dt="2026-02-18T21:28:51.094" v="78" actId="20577"/>
        <pc:sldMkLst>
          <pc:docMk/>
          <pc:sldMk cId="3755230512" sldId="293"/>
        </pc:sldMkLst>
        <pc:spChg chg="mod">
          <ac:chgData name="Nedime Coskun" userId="S::n.coskun@noordwijk.nl::3048e2ad-dcb0-4cb8-87be-3456d68c49e3" providerId="AD" clId="Web-{4D21427A-F04B-4DE6-8E05-45743D6CE409}" dt="2026-02-18T21:28:51.094" v="78" actId="20577"/>
          <ac:spMkLst>
            <pc:docMk/>
            <pc:sldMk cId="3755230512" sldId="293"/>
            <ac:spMk id="3" creationId="{DDB23F90-1888-DD50-74EA-2E5E1E8E9723}"/>
          </ac:spMkLst>
        </pc:spChg>
      </pc:sldChg>
      <pc:sldChg chg="modSp">
        <pc:chgData name="Nedime Coskun" userId="S::n.coskun@noordwijk.nl::3048e2ad-dcb0-4cb8-87be-3456d68c49e3" providerId="AD" clId="Web-{4D21427A-F04B-4DE6-8E05-45743D6CE409}" dt="2026-02-18T21:30:42.674" v="96" actId="20577"/>
        <pc:sldMkLst>
          <pc:docMk/>
          <pc:sldMk cId="3638655903" sldId="294"/>
        </pc:sldMkLst>
        <pc:spChg chg="mod">
          <ac:chgData name="Nedime Coskun" userId="S::n.coskun@noordwijk.nl::3048e2ad-dcb0-4cb8-87be-3456d68c49e3" providerId="AD" clId="Web-{4D21427A-F04B-4DE6-8E05-45743D6CE409}" dt="2026-02-18T21:30:42.674" v="96" actId="20577"/>
          <ac:spMkLst>
            <pc:docMk/>
            <pc:sldMk cId="3638655903" sldId="294"/>
            <ac:spMk id="3" creationId="{5438C961-8A5E-C132-783B-54F4EEFAE922}"/>
          </ac:spMkLst>
        </pc:spChg>
      </pc:sldChg>
    </pc:docChg>
  </pc:docChgLst>
  <pc:docChgLst>
    <pc:chgData name="Nedime Coskun" userId="S::n.coskun@noordwijk.nl::3048e2ad-dcb0-4cb8-87be-3456d68c49e3" providerId="AD" clId="Web-{147FE9F7-1890-7D40-3A5D-C57FE00CD327}"/>
    <pc:docChg chg="addSld modSld sldOrd">
      <pc:chgData name="Nedime Coskun" userId="S::n.coskun@noordwijk.nl::3048e2ad-dcb0-4cb8-87be-3456d68c49e3" providerId="AD" clId="Web-{147FE9F7-1890-7D40-3A5D-C57FE00CD327}" dt="2026-02-18T22:10:07.923" v="105" actId="20577"/>
      <pc:docMkLst>
        <pc:docMk/>
      </pc:docMkLst>
      <pc:sldChg chg="modSp">
        <pc:chgData name="Nedime Coskun" userId="S::n.coskun@noordwijk.nl::3048e2ad-dcb0-4cb8-87be-3456d68c49e3" providerId="AD" clId="Web-{147FE9F7-1890-7D40-3A5D-C57FE00CD327}" dt="2026-02-18T22:00:30.588" v="9" actId="20577"/>
        <pc:sldMkLst>
          <pc:docMk/>
          <pc:sldMk cId="2090657334" sldId="277"/>
        </pc:sldMkLst>
        <pc:spChg chg="mod">
          <ac:chgData name="Nedime Coskun" userId="S::n.coskun@noordwijk.nl::3048e2ad-dcb0-4cb8-87be-3456d68c49e3" providerId="AD" clId="Web-{147FE9F7-1890-7D40-3A5D-C57FE00CD327}" dt="2026-02-18T22:00:30.588" v="9" actId="20577"/>
          <ac:spMkLst>
            <pc:docMk/>
            <pc:sldMk cId="2090657334" sldId="277"/>
            <ac:spMk id="3" creationId="{F2423A31-72C5-3537-E0CC-17D2A31C11C3}"/>
          </ac:spMkLst>
        </pc:spChg>
      </pc:sldChg>
      <pc:sldChg chg="modSp ord">
        <pc:chgData name="Nedime Coskun" userId="S::n.coskun@noordwijk.nl::3048e2ad-dcb0-4cb8-87be-3456d68c49e3" providerId="AD" clId="Web-{147FE9F7-1890-7D40-3A5D-C57FE00CD327}" dt="2026-02-18T22:06:39.389" v="80"/>
        <pc:sldMkLst>
          <pc:docMk/>
          <pc:sldMk cId="4278494838" sldId="278"/>
        </pc:sldMkLst>
        <pc:spChg chg="mod">
          <ac:chgData name="Nedime Coskun" userId="S::n.coskun@noordwijk.nl::3048e2ad-dcb0-4cb8-87be-3456d68c49e3" providerId="AD" clId="Web-{147FE9F7-1890-7D40-3A5D-C57FE00CD327}" dt="2026-02-18T22:01:40.351" v="28" actId="20577"/>
          <ac:spMkLst>
            <pc:docMk/>
            <pc:sldMk cId="4278494838" sldId="278"/>
            <ac:spMk id="4" creationId="{F46231DE-2AE6-5088-F4D4-C46F0BA48032}"/>
          </ac:spMkLst>
        </pc:spChg>
      </pc:sldChg>
      <pc:sldChg chg="ord">
        <pc:chgData name="Nedime Coskun" userId="S::n.coskun@noordwijk.nl::3048e2ad-dcb0-4cb8-87be-3456d68c49e3" providerId="AD" clId="Web-{147FE9F7-1890-7D40-3A5D-C57FE00CD327}" dt="2026-02-18T22:06:43.468" v="81"/>
        <pc:sldMkLst>
          <pc:docMk/>
          <pc:sldMk cId="836125166" sldId="285"/>
        </pc:sldMkLst>
      </pc:sldChg>
      <pc:sldChg chg="delSp modSp">
        <pc:chgData name="Nedime Coskun" userId="S::n.coskun@noordwijk.nl::3048e2ad-dcb0-4cb8-87be-3456d68c49e3" providerId="AD" clId="Web-{147FE9F7-1890-7D40-3A5D-C57FE00CD327}" dt="2026-02-18T22:08:11.882" v="93" actId="20577"/>
        <pc:sldMkLst>
          <pc:docMk/>
          <pc:sldMk cId="3718234131" sldId="286"/>
        </pc:sldMkLst>
        <pc:spChg chg="mod">
          <ac:chgData name="Nedime Coskun" userId="S::n.coskun@noordwijk.nl::3048e2ad-dcb0-4cb8-87be-3456d68c49e3" providerId="AD" clId="Web-{147FE9F7-1890-7D40-3A5D-C57FE00CD327}" dt="2026-02-18T22:08:11.882" v="93" actId="20577"/>
          <ac:spMkLst>
            <pc:docMk/>
            <pc:sldMk cId="3718234131" sldId="286"/>
            <ac:spMk id="3" creationId="{BC6072CD-20CC-9589-2C56-AF0C6F500ACA}"/>
          </ac:spMkLst>
        </pc:spChg>
        <pc:spChg chg="del">
          <ac:chgData name="Nedime Coskun" userId="S::n.coskun@noordwijk.nl::3048e2ad-dcb0-4cb8-87be-3456d68c49e3" providerId="AD" clId="Web-{147FE9F7-1890-7D40-3A5D-C57FE00CD327}" dt="2026-02-18T22:02:31.645" v="32"/>
          <ac:spMkLst>
            <pc:docMk/>
            <pc:sldMk cId="3718234131" sldId="286"/>
            <ac:spMk id="5" creationId="{4B1FB75F-BFD3-1D73-0086-5C826392CBA8}"/>
          </ac:spMkLst>
        </pc:spChg>
      </pc:sldChg>
      <pc:sldChg chg="modSp">
        <pc:chgData name="Nedime Coskun" userId="S::n.coskun@noordwijk.nl::3048e2ad-dcb0-4cb8-87be-3456d68c49e3" providerId="AD" clId="Web-{147FE9F7-1890-7D40-3A5D-C57FE00CD327}" dt="2026-02-18T22:01:05.044" v="16" actId="20577"/>
        <pc:sldMkLst>
          <pc:docMk/>
          <pc:sldMk cId="1916427174" sldId="287"/>
        </pc:sldMkLst>
        <pc:spChg chg="mod">
          <ac:chgData name="Nedime Coskun" userId="S::n.coskun@noordwijk.nl::3048e2ad-dcb0-4cb8-87be-3456d68c49e3" providerId="AD" clId="Web-{147FE9F7-1890-7D40-3A5D-C57FE00CD327}" dt="2026-02-18T22:01:05.044" v="16" actId="20577"/>
          <ac:spMkLst>
            <pc:docMk/>
            <pc:sldMk cId="1916427174" sldId="287"/>
            <ac:spMk id="3" creationId="{6AB0D22C-3473-87A2-C291-4EA4883B807D}"/>
          </ac:spMkLst>
        </pc:spChg>
      </pc:sldChg>
      <pc:sldChg chg="modSp">
        <pc:chgData name="Nedime Coskun" userId="S::n.coskun@noordwijk.nl::3048e2ad-dcb0-4cb8-87be-3456d68c49e3" providerId="AD" clId="Web-{147FE9F7-1890-7D40-3A5D-C57FE00CD327}" dt="2026-02-18T22:09:27.887" v="101" actId="20577"/>
        <pc:sldMkLst>
          <pc:docMk/>
          <pc:sldMk cId="1095200611" sldId="289"/>
        </pc:sldMkLst>
        <pc:spChg chg="mod">
          <ac:chgData name="Nedime Coskun" userId="S::n.coskun@noordwijk.nl::3048e2ad-dcb0-4cb8-87be-3456d68c49e3" providerId="AD" clId="Web-{147FE9F7-1890-7D40-3A5D-C57FE00CD327}" dt="2026-02-18T22:09:27.887" v="101" actId="20577"/>
          <ac:spMkLst>
            <pc:docMk/>
            <pc:sldMk cId="1095200611" sldId="289"/>
            <ac:spMk id="3" creationId="{6976DB49-89EA-431F-FCBE-D3E0A950FD73}"/>
          </ac:spMkLst>
        </pc:spChg>
      </pc:sldChg>
      <pc:sldChg chg="modSp">
        <pc:chgData name="Nedime Coskun" userId="S::n.coskun@noordwijk.nl::3048e2ad-dcb0-4cb8-87be-3456d68c49e3" providerId="AD" clId="Web-{147FE9F7-1890-7D40-3A5D-C57FE00CD327}" dt="2026-02-18T22:08:53.432" v="96" actId="20577"/>
        <pc:sldMkLst>
          <pc:docMk/>
          <pc:sldMk cId="444265404" sldId="290"/>
        </pc:sldMkLst>
        <pc:spChg chg="mod">
          <ac:chgData name="Nedime Coskun" userId="S::n.coskun@noordwijk.nl::3048e2ad-dcb0-4cb8-87be-3456d68c49e3" providerId="AD" clId="Web-{147FE9F7-1890-7D40-3A5D-C57FE00CD327}" dt="2026-02-18T22:08:53.432" v="96" actId="20577"/>
          <ac:spMkLst>
            <pc:docMk/>
            <pc:sldMk cId="444265404" sldId="290"/>
            <ac:spMk id="3" creationId="{1EB5E6FA-EDE8-DF2B-2B2F-D417922F703D}"/>
          </ac:spMkLst>
        </pc:spChg>
      </pc:sldChg>
      <pc:sldChg chg="modSp">
        <pc:chgData name="Nedime Coskun" userId="S::n.coskun@noordwijk.nl::3048e2ad-dcb0-4cb8-87be-3456d68c49e3" providerId="AD" clId="Web-{147FE9F7-1890-7D40-3A5D-C57FE00CD327}" dt="2026-02-18T22:09:51.766" v="103" actId="20577"/>
        <pc:sldMkLst>
          <pc:docMk/>
          <pc:sldMk cId="99995220" sldId="291"/>
        </pc:sldMkLst>
        <pc:spChg chg="mod">
          <ac:chgData name="Nedime Coskun" userId="S::n.coskun@noordwijk.nl::3048e2ad-dcb0-4cb8-87be-3456d68c49e3" providerId="AD" clId="Web-{147FE9F7-1890-7D40-3A5D-C57FE00CD327}" dt="2026-02-18T22:09:51.766" v="103" actId="20577"/>
          <ac:spMkLst>
            <pc:docMk/>
            <pc:sldMk cId="99995220" sldId="291"/>
            <ac:spMk id="3" creationId="{28A405B5-DA1E-908B-4143-A5F7D5FDA40B}"/>
          </ac:spMkLst>
        </pc:spChg>
      </pc:sldChg>
      <pc:sldChg chg="modSp">
        <pc:chgData name="Nedime Coskun" userId="S::n.coskun@noordwijk.nl::3048e2ad-dcb0-4cb8-87be-3456d68c49e3" providerId="AD" clId="Web-{147FE9F7-1890-7D40-3A5D-C57FE00CD327}" dt="2026-02-18T22:10:07.923" v="105" actId="20577"/>
        <pc:sldMkLst>
          <pc:docMk/>
          <pc:sldMk cId="4214261188" sldId="292"/>
        </pc:sldMkLst>
        <pc:spChg chg="mod">
          <ac:chgData name="Nedime Coskun" userId="S::n.coskun@noordwijk.nl::3048e2ad-dcb0-4cb8-87be-3456d68c49e3" providerId="AD" clId="Web-{147FE9F7-1890-7D40-3A5D-C57FE00CD327}" dt="2026-02-18T22:10:07.923" v="105" actId="20577"/>
          <ac:spMkLst>
            <pc:docMk/>
            <pc:sldMk cId="4214261188" sldId="292"/>
            <ac:spMk id="3" creationId="{0DABF52E-8A80-8E6A-F2EA-D0FB952CDCF8}"/>
          </ac:spMkLst>
        </pc:spChg>
      </pc:sldChg>
      <pc:sldChg chg="modSp">
        <pc:chgData name="Nedime Coskun" userId="S::n.coskun@noordwijk.nl::3048e2ad-dcb0-4cb8-87be-3456d68c49e3" providerId="AD" clId="Web-{147FE9F7-1890-7D40-3A5D-C57FE00CD327}" dt="2026-02-18T22:02:12.484" v="31" actId="20577"/>
        <pc:sldMkLst>
          <pc:docMk/>
          <pc:sldMk cId="3755230512" sldId="293"/>
        </pc:sldMkLst>
        <pc:spChg chg="mod">
          <ac:chgData name="Nedime Coskun" userId="S::n.coskun@noordwijk.nl::3048e2ad-dcb0-4cb8-87be-3456d68c49e3" providerId="AD" clId="Web-{147FE9F7-1890-7D40-3A5D-C57FE00CD327}" dt="2026-02-18T22:02:12.484" v="31" actId="20577"/>
          <ac:spMkLst>
            <pc:docMk/>
            <pc:sldMk cId="3755230512" sldId="293"/>
            <ac:spMk id="3" creationId="{DDB23F90-1888-DD50-74EA-2E5E1E8E9723}"/>
          </ac:spMkLst>
        </pc:spChg>
      </pc:sldChg>
      <pc:sldChg chg="modSp ord">
        <pc:chgData name="Nedime Coskun" userId="S::n.coskun@noordwijk.nl::3048e2ad-dcb0-4cb8-87be-3456d68c49e3" providerId="AD" clId="Web-{147FE9F7-1890-7D40-3A5D-C57FE00CD327}" dt="2026-02-18T22:07:12.502" v="87"/>
        <pc:sldMkLst>
          <pc:docMk/>
          <pc:sldMk cId="3638655903" sldId="294"/>
        </pc:sldMkLst>
        <pc:spChg chg="mod">
          <ac:chgData name="Nedime Coskun" userId="S::n.coskun@noordwijk.nl::3048e2ad-dcb0-4cb8-87be-3456d68c49e3" providerId="AD" clId="Web-{147FE9F7-1890-7D40-3A5D-C57FE00CD327}" dt="2026-02-18T22:06:57.719" v="83" actId="20577"/>
          <ac:spMkLst>
            <pc:docMk/>
            <pc:sldMk cId="3638655903" sldId="294"/>
            <ac:spMk id="3" creationId="{5438C961-8A5E-C132-783B-54F4EEFAE922}"/>
          </ac:spMkLst>
        </pc:spChg>
      </pc:sldChg>
      <pc:sldChg chg="addSp delSp modSp new">
        <pc:chgData name="Nedime Coskun" userId="S::n.coskun@noordwijk.nl::3048e2ad-dcb0-4cb8-87be-3456d68c49e3" providerId="AD" clId="Web-{147FE9F7-1890-7D40-3A5D-C57FE00CD327}" dt="2026-02-18T22:08:36.368" v="94"/>
        <pc:sldMkLst>
          <pc:docMk/>
          <pc:sldMk cId="4212297284" sldId="295"/>
        </pc:sldMkLst>
        <pc:spChg chg="del">
          <ac:chgData name="Nedime Coskun" userId="S::n.coskun@noordwijk.nl::3048e2ad-dcb0-4cb8-87be-3456d68c49e3" providerId="AD" clId="Web-{147FE9F7-1890-7D40-3A5D-C57FE00CD327}" dt="2026-02-18T22:03:29.814" v="45"/>
          <ac:spMkLst>
            <pc:docMk/>
            <pc:sldMk cId="4212297284" sldId="295"/>
            <ac:spMk id="2" creationId="{3A6CD455-CF8D-5E04-97AA-7167A84DB812}"/>
          </ac:spMkLst>
        </pc:spChg>
        <pc:spChg chg="del">
          <ac:chgData name="Nedime Coskun" userId="S::n.coskun@noordwijk.nl::3048e2ad-dcb0-4cb8-87be-3456d68c49e3" providerId="AD" clId="Web-{147FE9F7-1890-7D40-3A5D-C57FE00CD327}" dt="2026-02-18T22:02:49.134" v="35"/>
          <ac:spMkLst>
            <pc:docMk/>
            <pc:sldMk cId="4212297284" sldId="295"/>
            <ac:spMk id="3" creationId="{0063AD4A-EAB1-8AFF-D0A7-F6895EA63C43}"/>
          </ac:spMkLst>
        </pc:spChg>
        <pc:spChg chg="add mod">
          <ac:chgData name="Nedime Coskun" userId="S::n.coskun@noordwijk.nl::3048e2ad-dcb0-4cb8-87be-3456d68c49e3" providerId="AD" clId="Web-{147FE9F7-1890-7D40-3A5D-C57FE00CD327}" dt="2026-02-18T22:06:14.902" v="75" actId="20577"/>
          <ac:spMkLst>
            <pc:docMk/>
            <pc:sldMk cId="4212297284" sldId="295"/>
            <ac:spMk id="4" creationId="{4B1FB75F-BFD3-1D73-0086-5C826392CBA8}"/>
          </ac:spMkLst>
        </pc:spChg>
        <pc:spChg chg="add mod">
          <ac:chgData name="Nedime Coskun" userId="S::n.coskun@noordwijk.nl::3048e2ad-dcb0-4cb8-87be-3456d68c49e3" providerId="AD" clId="Web-{147FE9F7-1890-7D40-3A5D-C57FE00CD327}" dt="2026-02-18T22:08:36.368" v="94"/>
          <ac:spMkLst>
            <pc:docMk/>
            <pc:sldMk cId="4212297284" sldId="295"/>
            <ac:spMk id="6" creationId="{2BA95295-CE4F-B859-6217-DB8E9513E151}"/>
          </ac:spMkLst>
        </pc:spChg>
      </pc:sldChg>
    </pc:docChg>
  </pc:docChgLst>
  <pc:docChgLst>
    <pc:chgData name="Nedime Coskun" userId="S::n.coskun@noordwijk.nl::3048e2ad-dcb0-4cb8-87be-3456d68c49e3" providerId="AD" clId="Web-{AE0D533D-D192-A1B6-89AB-9D3191BC6ED1}"/>
    <pc:docChg chg="addSld delSld modSld sldOrd">
      <pc:chgData name="Nedime Coskun" userId="S::n.coskun@noordwijk.nl::3048e2ad-dcb0-4cb8-87be-3456d68c49e3" providerId="AD" clId="Web-{AE0D533D-D192-A1B6-89AB-9D3191BC6ED1}" dt="2026-02-19T09:45:05.203" v="28" actId="1076"/>
      <pc:docMkLst>
        <pc:docMk/>
      </pc:docMkLst>
      <pc:sldChg chg="modSp">
        <pc:chgData name="Nedime Coskun" userId="S::n.coskun@noordwijk.nl::3048e2ad-dcb0-4cb8-87be-3456d68c49e3" providerId="AD" clId="Web-{AE0D533D-D192-A1B6-89AB-9D3191BC6ED1}" dt="2026-02-19T09:23:27.511" v="7" actId="20577"/>
        <pc:sldMkLst>
          <pc:docMk/>
          <pc:sldMk cId="3615728309" sldId="257"/>
        </pc:sldMkLst>
        <pc:spChg chg="mod">
          <ac:chgData name="Nedime Coskun" userId="S::n.coskun@noordwijk.nl::3048e2ad-dcb0-4cb8-87be-3456d68c49e3" providerId="AD" clId="Web-{AE0D533D-D192-A1B6-89AB-9D3191BC6ED1}" dt="2026-02-19T09:23:27.511" v="7" actId="20577"/>
          <ac:spMkLst>
            <pc:docMk/>
            <pc:sldMk cId="3615728309" sldId="257"/>
            <ac:spMk id="3" creationId="{00000000-0000-0000-0000-000000000000}"/>
          </ac:spMkLst>
        </pc:spChg>
      </pc:sldChg>
      <pc:sldChg chg="ord">
        <pc:chgData name="Nedime Coskun" userId="S::n.coskun@noordwijk.nl::3048e2ad-dcb0-4cb8-87be-3456d68c49e3" providerId="AD" clId="Web-{AE0D533D-D192-A1B6-89AB-9D3191BC6ED1}" dt="2026-02-19T09:24:43.778" v="11"/>
        <pc:sldMkLst>
          <pc:docMk/>
          <pc:sldMk cId="3140124145" sldId="279"/>
        </pc:sldMkLst>
      </pc:sldChg>
      <pc:sldChg chg="ord">
        <pc:chgData name="Nedime Coskun" userId="S::n.coskun@noordwijk.nl::3048e2ad-dcb0-4cb8-87be-3456d68c49e3" providerId="AD" clId="Web-{AE0D533D-D192-A1B6-89AB-9D3191BC6ED1}" dt="2026-02-19T09:24:41.747" v="10"/>
        <pc:sldMkLst>
          <pc:docMk/>
          <pc:sldMk cId="2304065765" sldId="280"/>
        </pc:sldMkLst>
      </pc:sldChg>
      <pc:sldChg chg="delSp modSp add ord replId">
        <pc:chgData name="Nedime Coskun" userId="S::n.coskun@noordwijk.nl::3048e2ad-dcb0-4cb8-87be-3456d68c49e3" providerId="AD" clId="Web-{AE0D533D-D192-A1B6-89AB-9D3191BC6ED1}" dt="2026-02-19T09:45:05.203" v="28" actId="1076"/>
        <pc:sldMkLst>
          <pc:docMk/>
          <pc:sldMk cId="1358039382" sldId="298"/>
        </pc:sldMkLst>
        <pc:spChg chg="del mod">
          <ac:chgData name="Nedime Coskun" userId="S::n.coskun@noordwijk.nl::3048e2ad-dcb0-4cb8-87be-3456d68c49e3" providerId="AD" clId="Web-{AE0D533D-D192-A1B6-89AB-9D3191BC6ED1}" dt="2026-02-19T09:26:08.607" v="23"/>
          <ac:spMkLst>
            <pc:docMk/>
            <pc:sldMk cId="1358039382" sldId="298"/>
            <ac:spMk id="2" creationId="{3C4E491D-02DB-C6C2-12D3-47A4868D2DCE}"/>
          </ac:spMkLst>
        </pc:spChg>
        <pc:spChg chg="mod">
          <ac:chgData name="Nedime Coskun" userId="S::n.coskun@noordwijk.nl::3048e2ad-dcb0-4cb8-87be-3456d68c49e3" providerId="AD" clId="Web-{AE0D533D-D192-A1B6-89AB-9D3191BC6ED1}" dt="2026-02-19T09:45:05.203" v="28" actId="1076"/>
          <ac:spMkLst>
            <pc:docMk/>
            <pc:sldMk cId="1358039382" sldId="298"/>
            <ac:spMk id="3" creationId="{7C11E79E-1E6C-470C-E922-AA26C334C32D}"/>
          </ac:spMkLst>
        </pc:spChg>
        <pc:spChg chg="del mod">
          <ac:chgData name="Nedime Coskun" userId="S::n.coskun@noordwijk.nl::3048e2ad-dcb0-4cb8-87be-3456d68c49e3" providerId="AD" clId="Web-{AE0D533D-D192-A1B6-89AB-9D3191BC6ED1}" dt="2026-02-19T09:26:03.482" v="21"/>
          <ac:spMkLst>
            <pc:docMk/>
            <pc:sldMk cId="1358039382" sldId="298"/>
            <ac:spMk id="4" creationId="{68B3D37D-CBEB-D321-2C68-E9A4FABB5806}"/>
          </ac:spMkLst>
        </pc:spChg>
      </pc:sldChg>
      <pc:sldChg chg="new del">
        <pc:chgData name="Nedime Coskun" userId="S::n.coskun@noordwijk.nl::3048e2ad-dcb0-4cb8-87be-3456d68c49e3" providerId="AD" clId="Web-{AE0D533D-D192-A1B6-89AB-9D3191BC6ED1}" dt="2026-02-19T09:25:15.872" v="13"/>
        <pc:sldMkLst>
          <pc:docMk/>
          <pc:sldMk cId="2379069490" sldId="298"/>
        </pc:sldMkLst>
      </pc:sldChg>
    </pc:docChg>
  </pc:docChgLst>
  <pc:docChgLst>
    <pc:chgData name="Nedime Coskun" userId="S::n.coskun@noordwijk.nl::3048e2ad-dcb0-4cb8-87be-3456d68c49e3" providerId="AD" clId="Web-{370DC768-CA9D-AA37-32EB-F4F7FD5B90AA}"/>
    <pc:docChg chg="addSld delSld modSld sldOrd">
      <pc:chgData name="Nedime Coskun" userId="S::n.coskun@noordwijk.nl::3048e2ad-dcb0-4cb8-87be-3456d68c49e3" providerId="AD" clId="Web-{370DC768-CA9D-AA37-32EB-F4F7FD5B90AA}" dt="2026-02-12T14:57:43.469" v="562" actId="20577"/>
      <pc:docMkLst>
        <pc:docMk/>
      </pc:docMkLst>
      <pc:sldChg chg="addSp delSp modSp">
        <pc:chgData name="Nedime Coskun" userId="S::n.coskun@noordwijk.nl::3048e2ad-dcb0-4cb8-87be-3456d68c49e3" providerId="AD" clId="Web-{370DC768-CA9D-AA37-32EB-F4F7FD5B90AA}" dt="2026-02-12T12:59:04.707" v="317" actId="1076"/>
        <pc:sldMkLst>
          <pc:docMk/>
          <pc:sldMk cId="714070727" sldId="256"/>
        </pc:sldMkLst>
        <pc:spChg chg="add mod">
          <ac:chgData name="Nedime Coskun" userId="S::n.coskun@noordwijk.nl::3048e2ad-dcb0-4cb8-87be-3456d68c49e3" providerId="AD" clId="Web-{370DC768-CA9D-AA37-32EB-F4F7FD5B90AA}" dt="2026-02-12T12:59:04.707" v="317" actId="1076"/>
          <ac:spMkLst>
            <pc:docMk/>
            <pc:sldMk cId="714070727" sldId="256"/>
            <ac:spMk id="2" creationId="{98141C51-7A34-1CA3-D905-B123537F10D8}"/>
          </ac:spMkLst>
        </pc:spChg>
        <pc:spChg chg="add mod">
          <ac:chgData name="Nedime Coskun" userId="S::n.coskun@noordwijk.nl::3048e2ad-dcb0-4cb8-87be-3456d68c49e3" providerId="AD" clId="Web-{370DC768-CA9D-AA37-32EB-F4F7FD5B90AA}" dt="2026-02-12T12:58:14.456" v="300" actId="20577"/>
          <ac:spMkLst>
            <pc:docMk/>
            <pc:sldMk cId="714070727" sldId="256"/>
            <ac:spMk id="3" creationId="{47387F4C-52BE-6E84-62B0-7B50A0B80B6C}"/>
          </ac:spMkLst>
        </pc:spChg>
        <pc:spChg chg="add mod">
          <ac:chgData name="Nedime Coskun" userId="S::n.coskun@noordwijk.nl::3048e2ad-dcb0-4cb8-87be-3456d68c49e3" providerId="AD" clId="Web-{370DC768-CA9D-AA37-32EB-F4F7FD5B90AA}" dt="2026-02-12T12:59:00.457" v="316" actId="14100"/>
          <ac:spMkLst>
            <pc:docMk/>
            <pc:sldMk cId="714070727" sldId="256"/>
            <ac:spMk id="4" creationId="{972C9C54-863F-E5A8-3262-0CB3E397DD1D}"/>
          </ac:spMkLst>
        </pc:spChg>
      </pc:sldChg>
      <pc:sldChg chg="modSp">
        <pc:chgData name="Nedime Coskun" userId="S::n.coskun@noordwijk.nl::3048e2ad-dcb0-4cb8-87be-3456d68c49e3" providerId="AD" clId="Web-{370DC768-CA9D-AA37-32EB-F4F7FD5B90AA}" dt="2026-02-12T14:31:00.220" v="476" actId="20577"/>
        <pc:sldMkLst>
          <pc:docMk/>
          <pc:sldMk cId="3615728309" sldId="257"/>
        </pc:sldMkLst>
        <pc:spChg chg="mod">
          <ac:chgData name="Nedime Coskun" userId="S::n.coskun@noordwijk.nl::3048e2ad-dcb0-4cb8-87be-3456d68c49e3" providerId="AD" clId="Web-{370DC768-CA9D-AA37-32EB-F4F7FD5B90AA}" dt="2026-02-12T14:31:00.220" v="476" actId="20577"/>
          <ac:spMkLst>
            <pc:docMk/>
            <pc:sldMk cId="3615728309" sldId="257"/>
            <ac:spMk id="2" creationId="{00000000-0000-0000-0000-000000000000}"/>
          </ac:spMkLst>
        </pc:spChg>
        <pc:spChg chg="mod">
          <ac:chgData name="Nedime Coskun" userId="S::n.coskun@noordwijk.nl::3048e2ad-dcb0-4cb8-87be-3456d68c49e3" providerId="AD" clId="Web-{370DC768-CA9D-AA37-32EB-F4F7FD5B90AA}" dt="2026-02-12T12:49:55.489" v="170" actId="20577"/>
          <ac:spMkLst>
            <pc:docMk/>
            <pc:sldMk cId="3615728309" sldId="257"/>
            <ac:spMk id="3" creationId="{00000000-0000-0000-0000-000000000000}"/>
          </ac:spMkLst>
        </pc:spChg>
      </pc:sldChg>
      <pc:sldChg chg="delSp modSp add replId">
        <pc:chgData name="Nedime Coskun" userId="S::n.coskun@noordwijk.nl::3048e2ad-dcb0-4cb8-87be-3456d68c49e3" providerId="AD" clId="Web-{370DC768-CA9D-AA37-32EB-F4F7FD5B90AA}" dt="2026-02-12T14:57:36.031" v="560" actId="20577"/>
        <pc:sldMkLst>
          <pc:docMk/>
          <pc:sldMk cId="2090657334" sldId="277"/>
        </pc:sldMkLst>
        <pc:spChg chg="mod">
          <ac:chgData name="Nedime Coskun" userId="S::n.coskun@noordwijk.nl::3048e2ad-dcb0-4cb8-87be-3456d68c49e3" providerId="AD" clId="Web-{370DC768-CA9D-AA37-32EB-F4F7FD5B90AA}" dt="2026-02-12T14:57:36.031" v="560" actId="20577"/>
          <ac:spMkLst>
            <pc:docMk/>
            <pc:sldMk cId="2090657334" sldId="277"/>
            <ac:spMk id="3" creationId="{F2423A31-72C5-3537-E0CC-17D2A31C11C3}"/>
          </ac:spMkLst>
        </pc:spChg>
      </pc:sldChg>
      <pc:sldChg chg="modSp add replId">
        <pc:chgData name="Nedime Coskun" userId="S::n.coskun@noordwijk.nl::3048e2ad-dcb0-4cb8-87be-3456d68c49e3" providerId="AD" clId="Web-{370DC768-CA9D-AA37-32EB-F4F7FD5B90AA}" dt="2026-02-12T14:31:20.486" v="478" actId="20577"/>
        <pc:sldMkLst>
          <pc:docMk/>
          <pc:sldMk cId="4278494838" sldId="278"/>
        </pc:sldMkLst>
        <pc:spChg chg="mod">
          <ac:chgData name="Nedime Coskun" userId="S::n.coskun@noordwijk.nl::3048e2ad-dcb0-4cb8-87be-3456d68c49e3" providerId="AD" clId="Web-{370DC768-CA9D-AA37-32EB-F4F7FD5B90AA}" dt="2026-02-12T10:34:15.176" v="66" actId="20577"/>
          <ac:spMkLst>
            <pc:docMk/>
            <pc:sldMk cId="4278494838" sldId="278"/>
            <ac:spMk id="2" creationId="{9EDFC2B8-3C5B-E350-1762-8E88F479EA24}"/>
          </ac:spMkLst>
        </pc:spChg>
        <pc:spChg chg="mod">
          <ac:chgData name="Nedime Coskun" userId="S::n.coskun@noordwijk.nl::3048e2ad-dcb0-4cb8-87be-3456d68c49e3" providerId="AD" clId="Web-{370DC768-CA9D-AA37-32EB-F4F7FD5B90AA}" dt="2026-02-12T14:31:20.486" v="478" actId="20577"/>
          <ac:spMkLst>
            <pc:docMk/>
            <pc:sldMk cId="4278494838" sldId="278"/>
            <ac:spMk id="3" creationId="{553C4BD7-6080-B3A9-8C33-89FDF04AB521}"/>
          </ac:spMkLst>
        </pc:spChg>
      </pc:sldChg>
      <pc:sldChg chg="addSp delSp modSp add ord replId">
        <pc:chgData name="Nedime Coskun" userId="S::n.coskun@noordwijk.nl::3048e2ad-dcb0-4cb8-87be-3456d68c49e3" providerId="AD" clId="Web-{370DC768-CA9D-AA37-32EB-F4F7FD5B90AA}" dt="2026-02-12T12:51:10.028" v="177"/>
        <pc:sldMkLst>
          <pc:docMk/>
          <pc:sldMk cId="3140124145" sldId="279"/>
        </pc:sldMkLst>
        <pc:spChg chg="mod">
          <ac:chgData name="Nedime Coskun" userId="S::n.coskun@noordwijk.nl::3048e2ad-dcb0-4cb8-87be-3456d68c49e3" providerId="AD" clId="Web-{370DC768-CA9D-AA37-32EB-F4F7FD5B90AA}" dt="2026-02-12T10:38:00.211" v="76" actId="1076"/>
          <ac:spMkLst>
            <pc:docMk/>
            <pc:sldMk cId="3140124145" sldId="279"/>
            <ac:spMk id="2" creationId="{CC0BB37A-DBBA-7F44-96DD-F7902F7B687F}"/>
          </ac:spMkLst>
        </pc:spChg>
        <pc:picChg chg="add mod">
          <ac:chgData name="Nedime Coskun" userId="S::n.coskun@noordwijk.nl::3048e2ad-dcb0-4cb8-87be-3456d68c49e3" providerId="AD" clId="Web-{370DC768-CA9D-AA37-32EB-F4F7FD5B90AA}" dt="2026-02-12T10:37:55.961" v="75" actId="1076"/>
          <ac:picMkLst>
            <pc:docMk/>
            <pc:sldMk cId="3140124145" sldId="279"/>
            <ac:picMk id="4" creationId="{0177FFD5-C73F-2792-2FE4-77248CC6AAFA}"/>
          </ac:picMkLst>
        </pc:picChg>
      </pc:sldChg>
      <pc:sldChg chg="addSp delSp modSp add replId">
        <pc:chgData name="Nedime Coskun" userId="S::n.coskun@noordwijk.nl::3048e2ad-dcb0-4cb8-87be-3456d68c49e3" providerId="AD" clId="Web-{370DC768-CA9D-AA37-32EB-F4F7FD5B90AA}" dt="2026-02-12T13:03:47.353" v="352" actId="14100"/>
        <pc:sldMkLst>
          <pc:docMk/>
          <pc:sldMk cId="2304065765" sldId="280"/>
        </pc:sldMkLst>
        <pc:spChg chg="add mod">
          <ac:chgData name="Nedime Coskun" userId="S::n.coskun@noordwijk.nl::3048e2ad-dcb0-4cb8-87be-3456d68c49e3" providerId="AD" clId="Web-{370DC768-CA9D-AA37-32EB-F4F7FD5B90AA}" dt="2026-02-12T13:03:47.353" v="352" actId="14100"/>
          <ac:spMkLst>
            <pc:docMk/>
            <pc:sldMk cId="2304065765" sldId="280"/>
            <ac:spMk id="6" creationId="{B37AD57F-42EB-9E36-32D1-C1B26C7A030A}"/>
          </ac:spMkLst>
        </pc:spChg>
        <pc:picChg chg="add mod">
          <ac:chgData name="Nedime Coskun" userId="S::n.coskun@noordwijk.nl::3048e2ad-dcb0-4cb8-87be-3456d68c49e3" providerId="AD" clId="Web-{370DC768-CA9D-AA37-32EB-F4F7FD5B90AA}" dt="2026-02-12T13:03:18.618" v="343" actId="1076"/>
          <ac:picMkLst>
            <pc:docMk/>
            <pc:sldMk cId="2304065765" sldId="280"/>
            <ac:picMk id="5" creationId="{9E4BB883-7A90-4628-372D-ABC51D249D31}"/>
          </ac:picMkLst>
        </pc:picChg>
      </pc:sldChg>
      <pc:sldChg chg="addSp modSp add ord">
        <pc:chgData name="Nedime Coskun" userId="S::n.coskun@noordwijk.nl::3048e2ad-dcb0-4cb8-87be-3456d68c49e3" providerId="AD" clId="Web-{370DC768-CA9D-AA37-32EB-F4F7FD5B90AA}" dt="2026-02-12T12:57:14.110" v="258" actId="20577"/>
        <pc:sldMkLst>
          <pc:docMk/>
          <pc:sldMk cId="3351439039" sldId="281"/>
        </pc:sldMkLst>
        <pc:spChg chg="mod">
          <ac:chgData name="Nedime Coskun" userId="S::n.coskun@noordwijk.nl::3048e2ad-dcb0-4cb8-87be-3456d68c49e3" providerId="AD" clId="Web-{370DC768-CA9D-AA37-32EB-F4F7FD5B90AA}" dt="2026-02-12T12:53:37.163" v="179"/>
          <ac:spMkLst>
            <pc:docMk/>
            <pc:sldMk cId="3351439039" sldId="281"/>
            <ac:spMk id="2" creationId="{00000000-0000-0000-0000-000000000000}"/>
          </ac:spMkLst>
        </pc:spChg>
        <pc:spChg chg="add mod">
          <ac:chgData name="Nedime Coskun" userId="S::n.coskun@noordwijk.nl::3048e2ad-dcb0-4cb8-87be-3456d68c49e3" providerId="AD" clId="Web-{370DC768-CA9D-AA37-32EB-F4F7FD5B90AA}" dt="2026-02-12T12:57:14.110" v="258" actId="20577"/>
          <ac:spMkLst>
            <pc:docMk/>
            <pc:sldMk cId="3351439039" sldId="281"/>
            <ac:spMk id="3" creationId="{4E1A5121-EF67-AA73-6928-D29539386D17}"/>
          </ac:spMkLst>
        </pc:spChg>
        <pc:spChg chg="mod">
          <ac:chgData name="Nedime Coskun" userId="S::n.coskun@noordwijk.nl::3048e2ad-dcb0-4cb8-87be-3456d68c49e3" providerId="AD" clId="Web-{370DC768-CA9D-AA37-32EB-F4F7FD5B90AA}" dt="2026-02-12T12:56:25.452" v="243" actId="20577"/>
          <ac:spMkLst>
            <pc:docMk/>
            <pc:sldMk cId="3351439039" sldId="281"/>
            <ac:spMk id="5" creationId="{ABB7389F-917B-DA87-DB94-7BC18E83067A}"/>
          </ac:spMkLst>
        </pc:spChg>
        <pc:spChg chg="mod">
          <ac:chgData name="Nedime Coskun" userId="S::n.coskun@noordwijk.nl::3048e2ad-dcb0-4cb8-87be-3456d68c49e3" providerId="AD" clId="Web-{370DC768-CA9D-AA37-32EB-F4F7FD5B90AA}" dt="2026-02-12T12:53:37.163" v="181"/>
          <ac:spMkLst>
            <pc:docMk/>
            <pc:sldMk cId="3351439039" sldId="281"/>
            <ac:spMk id="6" creationId="{8585AA61-F6D9-53AE-36BD-BB5275BBA01E}"/>
          </ac:spMkLst>
        </pc:spChg>
        <pc:spChg chg="mod">
          <ac:chgData name="Nedime Coskun" userId="S::n.coskun@noordwijk.nl::3048e2ad-dcb0-4cb8-87be-3456d68c49e3" providerId="AD" clId="Web-{370DC768-CA9D-AA37-32EB-F4F7FD5B90AA}" dt="2026-02-12T12:54:41.214" v="204" actId="20577"/>
          <ac:spMkLst>
            <pc:docMk/>
            <pc:sldMk cId="3351439039" sldId="281"/>
            <ac:spMk id="7" creationId="{EAA86556-EE2B-BD47-62EB-F9AF989483B4}"/>
          </ac:spMkLst>
        </pc:spChg>
        <pc:spChg chg="mod">
          <ac:chgData name="Nedime Coskun" userId="S::n.coskun@noordwijk.nl::3048e2ad-dcb0-4cb8-87be-3456d68c49e3" providerId="AD" clId="Web-{370DC768-CA9D-AA37-32EB-F4F7FD5B90AA}" dt="2026-02-12T12:54:11.290" v="192" actId="20577"/>
          <ac:spMkLst>
            <pc:docMk/>
            <pc:sldMk cId="3351439039" sldId="281"/>
            <ac:spMk id="8" creationId="{D3FDFAAB-9F0B-A424-F826-E7801A65BE98}"/>
          </ac:spMkLst>
        </pc:spChg>
      </pc:sldChg>
      <pc:sldChg chg="modSp add ord">
        <pc:chgData name="Nedime Coskun" userId="S::n.coskun@noordwijk.nl::3048e2ad-dcb0-4cb8-87be-3456d68c49e3" providerId="AD" clId="Web-{370DC768-CA9D-AA37-32EB-F4F7FD5B90AA}" dt="2026-02-12T14:55:24.435" v="552" actId="20577"/>
        <pc:sldMkLst>
          <pc:docMk/>
          <pc:sldMk cId="3225900469" sldId="282"/>
        </pc:sldMkLst>
        <pc:spChg chg="mod">
          <ac:chgData name="Nedime Coskun" userId="S::n.coskun@noordwijk.nl::3048e2ad-dcb0-4cb8-87be-3456d68c49e3" providerId="AD" clId="Web-{370DC768-CA9D-AA37-32EB-F4F7FD5B90AA}" dt="2026-02-12T12:54:50.980" v="207" actId="20577"/>
          <ac:spMkLst>
            <pc:docMk/>
            <pc:sldMk cId="3225900469" sldId="282"/>
            <ac:spMk id="2" creationId="{2B57ADBD-27A5-D887-7DC6-396EB5E531C0}"/>
          </ac:spMkLst>
        </pc:spChg>
        <pc:spChg chg="mod">
          <ac:chgData name="Nedime Coskun" userId="S::n.coskun@noordwijk.nl::3048e2ad-dcb0-4cb8-87be-3456d68c49e3" providerId="AD" clId="Web-{370DC768-CA9D-AA37-32EB-F4F7FD5B90AA}" dt="2026-02-12T14:55:24.435" v="552" actId="20577"/>
          <ac:spMkLst>
            <pc:docMk/>
            <pc:sldMk cId="3225900469" sldId="282"/>
            <ac:spMk id="3" creationId="{20A8C458-DC85-A3B9-4E31-3B2B18107422}"/>
          </ac:spMkLst>
        </pc:spChg>
      </pc:sldChg>
      <pc:sldChg chg="addSp delSp modSp add">
        <pc:chgData name="Nedime Coskun" userId="S::n.coskun@noordwijk.nl::3048e2ad-dcb0-4cb8-87be-3456d68c49e3" providerId="AD" clId="Web-{370DC768-CA9D-AA37-32EB-F4F7FD5B90AA}" dt="2026-02-12T12:55:41.763" v="240" actId="20577"/>
        <pc:sldMkLst>
          <pc:docMk/>
          <pc:sldMk cId="2422503003" sldId="283"/>
        </pc:sldMkLst>
        <pc:spChg chg="mod">
          <ac:chgData name="Nedime Coskun" userId="S::n.coskun@noordwijk.nl::3048e2ad-dcb0-4cb8-87be-3456d68c49e3" providerId="AD" clId="Web-{370DC768-CA9D-AA37-32EB-F4F7FD5B90AA}" dt="2026-02-12T12:55:03.949" v="208"/>
          <ac:spMkLst>
            <pc:docMk/>
            <pc:sldMk cId="2422503003" sldId="283"/>
            <ac:spMk id="2" creationId="{432C69B5-2FA6-6678-C22B-229B82B51B0D}"/>
          </ac:spMkLst>
        </pc:spChg>
        <pc:spChg chg="mod">
          <ac:chgData name="Nedime Coskun" userId="S::n.coskun@noordwijk.nl::3048e2ad-dcb0-4cb8-87be-3456d68c49e3" providerId="AD" clId="Web-{370DC768-CA9D-AA37-32EB-F4F7FD5B90AA}" dt="2026-02-12T12:55:04.043" v="212"/>
          <ac:spMkLst>
            <pc:docMk/>
            <pc:sldMk cId="2422503003" sldId="283"/>
            <ac:spMk id="3" creationId="{BDAAFAB9-2BC2-8202-516D-F785C4B6020D}"/>
          </ac:spMkLst>
        </pc:spChg>
        <pc:spChg chg="mod">
          <ac:chgData name="Nedime Coskun" userId="S::n.coskun@noordwijk.nl::3048e2ad-dcb0-4cb8-87be-3456d68c49e3" providerId="AD" clId="Web-{370DC768-CA9D-AA37-32EB-F4F7FD5B90AA}" dt="2026-02-12T12:55:03.949" v="209"/>
          <ac:spMkLst>
            <pc:docMk/>
            <pc:sldMk cId="2422503003" sldId="283"/>
            <ac:spMk id="6" creationId="{2258758A-D08C-486A-6539-B2BF52BD23AF}"/>
          </ac:spMkLst>
        </pc:spChg>
        <pc:spChg chg="add del mod">
          <ac:chgData name="Nedime Coskun" userId="S::n.coskun@noordwijk.nl::3048e2ad-dcb0-4cb8-87be-3456d68c49e3" providerId="AD" clId="Web-{370DC768-CA9D-AA37-32EB-F4F7FD5B90AA}" dt="2026-02-12T12:55:41.763" v="240" actId="20577"/>
          <ac:spMkLst>
            <pc:docMk/>
            <pc:sldMk cId="2422503003" sldId="283"/>
            <ac:spMk id="7" creationId="{19A035D3-8DCF-0951-A837-E97141669DAC}"/>
          </ac:spMkLst>
        </pc:spChg>
        <pc:spChg chg="mod">
          <ac:chgData name="Nedime Coskun" userId="S::n.coskun@noordwijk.nl::3048e2ad-dcb0-4cb8-87be-3456d68c49e3" providerId="AD" clId="Web-{370DC768-CA9D-AA37-32EB-F4F7FD5B90AA}" dt="2026-02-12T12:55:12.449" v="217" actId="20577"/>
          <ac:spMkLst>
            <pc:docMk/>
            <pc:sldMk cId="2422503003" sldId="283"/>
            <ac:spMk id="8" creationId="{A022937D-8721-A157-B7D4-5A8DE2992F45}"/>
          </ac:spMkLst>
        </pc:spChg>
      </pc:sldChg>
      <pc:sldChg chg="modSp add ord">
        <pc:chgData name="Nedime Coskun" userId="S::n.coskun@noordwijk.nl::3048e2ad-dcb0-4cb8-87be-3456d68c49e3" providerId="AD" clId="Web-{370DC768-CA9D-AA37-32EB-F4F7FD5B90AA}" dt="2026-02-12T14:35:19.277" v="511"/>
        <pc:sldMkLst>
          <pc:docMk/>
          <pc:sldMk cId="836125166" sldId="285"/>
        </pc:sldMkLst>
        <pc:picChg chg="mod modCrop">
          <ac:chgData name="Nedime Coskun" userId="S::n.coskun@noordwijk.nl::3048e2ad-dcb0-4cb8-87be-3456d68c49e3" providerId="AD" clId="Web-{370DC768-CA9D-AA37-32EB-F4F7FD5B90AA}" dt="2026-02-12T10:49:35.230" v="79"/>
          <ac:picMkLst>
            <pc:docMk/>
            <pc:sldMk cId="836125166" sldId="285"/>
            <ac:picMk id="4" creationId="{1C3F716C-A7E7-E509-50F8-D90B0990561C}"/>
          </ac:picMkLst>
        </pc:picChg>
      </pc:sldChg>
      <pc:sldChg chg="addSp delSp modSp new ord">
        <pc:chgData name="Nedime Coskun" userId="S::n.coskun@noordwijk.nl::3048e2ad-dcb0-4cb8-87be-3456d68c49e3" providerId="AD" clId="Web-{370DC768-CA9D-AA37-32EB-F4F7FD5B90AA}" dt="2026-02-12T14:56:38.859" v="553" actId="20577"/>
        <pc:sldMkLst>
          <pc:docMk/>
          <pc:sldMk cId="3718234131" sldId="286"/>
        </pc:sldMkLst>
        <pc:spChg chg="mod">
          <ac:chgData name="Nedime Coskun" userId="S::n.coskun@noordwijk.nl::3048e2ad-dcb0-4cb8-87be-3456d68c49e3" providerId="AD" clId="Web-{370DC768-CA9D-AA37-32EB-F4F7FD5B90AA}" dt="2026-02-12T14:56:38.859" v="553" actId="20577"/>
          <ac:spMkLst>
            <pc:docMk/>
            <pc:sldMk cId="3718234131" sldId="286"/>
            <ac:spMk id="2" creationId="{EAA389A1-CEE8-14D4-8778-13B466DA23DA}"/>
          </ac:spMkLst>
        </pc:spChg>
        <pc:spChg chg="mod">
          <ac:chgData name="Nedime Coskun" userId="S::n.coskun@noordwijk.nl::3048e2ad-dcb0-4cb8-87be-3456d68c49e3" providerId="AD" clId="Web-{370DC768-CA9D-AA37-32EB-F4F7FD5B90AA}" dt="2026-02-12T14:53:51.558" v="537" actId="20577"/>
          <ac:spMkLst>
            <pc:docMk/>
            <pc:sldMk cId="3718234131" sldId="286"/>
            <ac:spMk id="3" creationId="{BC6072CD-20CC-9589-2C56-AF0C6F500ACA}"/>
          </ac:spMkLst>
        </pc:spChg>
      </pc:sldChg>
      <pc:sldChg chg="delSp modSp new">
        <pc:chgData name="Nedime Coskun" userId="S::n.coskun@noordwijk.nl::3048e2ad-dcb0-4cb8-87be-3456d68c49e3" providerId="AD" clId="Web-{370DC768-CA9D-AA37-32EB-F4F7FD5B90AA}" dt="2026-02-12T14:57:43.469" v="562" actId="20577"/>
        <pc:sldMkLst>
          <pc:docMk/>
          <pc:sldMk cId="1916427174" sldId="287"/>
        </pc:sldMkLst>
        <pc:spChg chg="mod">
          <ac:chgData name="Nedime Coskun" userId="S::n.coskun@noordwijk.nl::3048e2ad-dcb0-4cb8-87be-3456d68c49e3" providerId="AD" clId="Web-{370DC768-CA9D-AA37-32EB-F4F7FD5B90AA}" dt="2026-02-12T14:57:43.469" v="562" actId="20577"/>
          <ac:spMkLst>
            <pc:docMk/>
            <pc:sldMk cId="1916427174" sldId="287"/>
            <ac:spMk id="3" creationId="{6AB0D22C-3473-87A2-C291-4EA4883B807D}"/>
          </ac:spMkLst>
        </pc:spChg>
      </pc:sldChg>
      <pc:sldChg chg="addSp delSp modSp new ord">
        <pc:chgData name="Nedime Coskun" userId="S::n.coskun@noordwijk.nl::3048e2ad-dcb0-4cb8-87be-3456d68c49e3" providerId="AD" clId="Web-{370DC768-CA9D-AA37-32EB-F4F7FD5B90AA}" dt="2026-02-12T14:31:29.643" v="480" actId="20577"/>
        <pc:sldMkLst>
          <pc:docMk/>
          <pc:sldMk cId="2145624464" sldId="288"/>
        </pc:sldMkLst>
        <pc:spChg chg="add del mod">
          <ac:chgData name="Nedime Coskun" userId="S::n.coskun@noordwijk.nl::3048e2ad-dcb0-4cb8-87be-3456d68c49e3" providerId="AD" clId="Web-{370DC768-CA9D-AA37-32EB-F4F7FD5B90AA}" dt="2026-02-12T14:24:46.959" v="390" actId="20577"/>
          <ac:spMkLst>
            <pc:docMk/>
            <pc:sldMk cId="2145624464" sldId="288"/>
            <ac:spMk id="2" creationId="{4F39D45E-CEDC-D08F-50A6-BE7766F96506}"/>
          </ac:spMkLst>
        </pc:spChg>
        <pc:spChg chg="mod">
          <ac:chgData name="Nedime Coskun" userId="S::n.coskun@noordwijk.nl::3048e2ad-dcb0-4cb8-87be-3456d68c49e3" providerId="AD" clId="Web-{370DC768-CA9D-AA37-32EB-F4F7FD5B90AA}" dt="2026-02-12T14:31:29.643" v="480" actId="20577"/>
          <ac:spMkLst>
            <pc:docMk/>
            <pc:sldMk cId="2145624464" sldId="288"/>
            <ac:spMk id="3" creationId="{781A2F59-64D7-CC21-D9B4-74091F77A1A3}"/>
          </ac:spMkLst>
        </pc:spChg>
      </pc:sldChg>
      <pc:sldChg chg="modSp new ord">
        <pc:chgData name="Nedime Coskun" userId="S::n.coskun@noordwijk.nl::3048e2ad-dcb0-4cb8-87be-3456d68c49e3" providerId="AD" clId="Web-{370DC768-CA9D-AA37-32EB-F4F7FD5B90AA}" dt="2026-02-12T14:57:06.312" v="555" actId="20577"/>
        <pc:sldMkLst>
          <pc:docMk/>
          <pc:sldMk cId="1095200611" sldId="289"/>
        </pc:sldMkLst>
        <pc:spChg chg="mod">
          <ac:chgData name="Nedime Coskun" userId="S::n.coskun@noordwijk.nl::3048e2ad-dcb0-4cb8-87be-3456d68c49e3" providerId="AD" clId="Web-{370DC768-CA9D-AA37-32EB-F4F7FD5B90AA}" dt="2026-02-12T14:31:43.456" v="489" actId="20577"/>
          <ac:spMkLst>
            <pc:docMk/>
            <pc:sldMk cId="1095200611" sldId="289"/>
            <ac:spMk id="2" creationId="{65E93EF3-7DA5-2738-D01D-6A1666009ED3}"/>
          </ac:spMkLst>
        </pc:spChg>
        <pc:spChg chg="mod">
          <ac:chgData name="Nedime Coskun" userId="S::n.coskun@noordwijk.nl::3048e2ad-dcb0-4cb8-87be-3456d68c49e3" providerId="AD" clId="Web-{370DC768-CA9D-AA37-32EB-F4F7FD5B90AA}" dt="2026-02-12T14:57:06.312" v="555" actId="20577"/>
          <ac:spMkLst>
            <pc:docMk/>
            <pc:sldMk cId="1095200611" sldId="289"/>
            <ac:spMk id="3" creationId="{6976DB49-89EA-431F-FCBE-D3E0A950FD73}"/>
          </ac:spMkLst>
        </pc:spChg>
      </pc:sldChg>
      <pc:sldChg chg="modSp new">
        <pc:chgData name="Nedime Coskun" userId="S::n.coskun@noordwijk.nl::3048e2ad-dcb0-4cb8-87be-3456d68c49e3" providerId="AD" clId="Web-{370DC768-CA9D-AA37-32EB-F4F7FD5B90AA}" dt="2026-02-12T14:55:06.357" v="550" actId="20577"/>
        <pc:sldMkLst>
          <pc:docMk/>
          <pc:sldMk cId="444265404" sldId="290"/>
        </pc:sldMkLst>
        <pc:spChg chg="mod">
          <ac:chgData name="Nedime Coskun" userId="S::n.coskun@noordwijk.nl::3048e2ad-dcb0-4cb8-87be-3456d68c49e3" providerId="AD" clId="Web-{370DC768-CA9D-AA37-32EB-F4F7FD5B90AA}" dt="2026-02-12T14:54:53.403" v="545" actId="14100"/>
          <ac:spMkLst>
            <pc:docMk/>
            <pc:sldMk cId="444265404" sldId="290"/>
            <ac:spMk id="2" creationId="{08843D66-D5D8-B676-A86E-00802B49606A}"/>
          </ac:spMkLst>
        </pc:spChg>
        <pc:spChg chg="mod">
          <ac:chgData name="Nedime Coskun" userId="S::n.coskun@noordwijk.nl::3048e2ad-dcb0-4cb8-87be-3456d68c49e3" providerId="AD" clId="Web-{370DC768-CA9D-AA37-32EB-F4F7FD5B90AA}" dt="2026-02-12T14:55:06.357" v="550" actId="20577"/>
          <ac:spMkLst>
            <pc:docMk/>
            <pc:sldMk cId="444265404" sldId="290"/>
            <ac:spMk id="3" creationId="{1EB5E6FA-EDE8-DF2B-2B2F-D417922F703D}"/>
          </ac:spMkLst>
        </pc:spChg>
      </pc:sldChg>
      <pc:sldChg chg="modSp new">
        <pc:chgData name="Nedime Coskun" userId="S::n.coskun@noordwijk.nl::3048e2ad-dcb0-4cb8-87be-3456d68c49e3" providerId="AD" clId="Web-{370DC768-CA9D-AA37-32EB-F4F7FD5B90AA}" dt="2026-02-12T14:57:15.469" v="557" actId="20577"/>
        <pc:sldMkLst>
          <pc:docMk/>
          <pc:sldMk cId="99995220" sldId="291"/>
        </pc:sldMkLst>
        <pc:spChg chg="mod">
          <ac:chgData name="Nedime Coskun" userId="S::n.coskun@noordwijk.nl::3048e2ad-dcb0-4cb8-87be-3456d68c49e3" providerId="AD" clId="Web-{370DC768-CA9D-AA37-32EB-F4F7FD5B90AA}" dt="2026-02-12T14:31:46.144" v="491" actId="20577"/>
          <ac:spMkLst>
            <pc:docMk/>
            <pc:sldMk cId="99995220" sldId="291"/>
            <ac:spMk id="2" creationId="{C3E0C761-DBF1-060F-1D00-F2D6001F483B}"/>
          </ac:spMkLst>
        </pc:spChg>
        <pc:spChg chg="mod">
          <ac:chgData name="Nedime Coskun" userId="S::n.coskun@noordwijk.nl::3048e2ad-dcb0-4cb8-87be-3456d68c49e3" providerId="AD" clId="Web-{370DC768-CA9D-AA37-32EB-F4F7FD5B90AA}" dt="2026-02-12T14:57:15.469" v="557" actId="20577"/>
          <ac:spMkLst>
            <pc:docMk/>
            <pc:sldMk cId="99995220" sldId="291"/>
            <ac:spMk id="3" creationId="{28A405B5-DA1E-908B-4143-A5F7D5FDA40B}"/>
          </ac:spMkLst>
        </pc:spChg>
      </pc:sldChg>
      <pc:sldChg chg="modSp new">
        <pc:chgData name="Nedime Coskun" userId="S::n.coskun@noordwijk.nl::3048e2ad-dcb0-4cb8-87be-3456d68c49e3" providerId="AD" clId="Web-{370DC768-CA9D-AA37-32EB-F4F7FD5B90AA}" dt="2026-02-12T14:57:26.797" v="559" actId="20577"/>
        <pc:sldMkLst>
          <pc:docMk/>
          <pc:sldMk cId="4214261188" sldId="292"/>
        </pc:sldMkLst>
        <pc:spChg chg="mod">
          <ac:chgData name="Nedime Coskun" userId="S::n.coskun@noordwijk.nl::3048e2ad-dcb0-4cb8-87be-3456d68c49e3" providerId="AD" clId="Web-{370DC768-CA9D-AA37-32EB-F4F7FD5B90AA}" dt="2026-02-12T14:31:50.675" v="493" actId="20577"/>
          <ac:spMkLst>
            <pc:docMk/>
            <pc:sldMk cId="4214261188" sldId="292"/>
            <ac:spMk id="2" creationId="{4C77988F-0CEE-6960-9D3F-B6B8C4A2CBD8}"/>
          </ac:spMkLst>
        </pc:spChg>
        <pc:spChg chg="mod">
          <ac:chgData name="Nedime Coskun" userId="S::n.coskun@noordwijk.nl::3048e2ad-dcb0-4cb8-87be-3456d68c49e3" providerId="AD" clId="Web-{370DC768-CA9D-AA37-32EB-F4F7FD5B90AA}" dt="2026-02-12T14:57:26.797" v="559" actId="20577"/>
          <ac:spMkLst>
            <pc:docMk/>
            <pc:sldMk cId="4214261188" sldId="292"/>
            <ac:spMk id="3" creationId="{0DABF52E-8A80-8E6A-F2EA-D0FB952CDCF8}"/>
          </ac:spMkLst>
        </pc:spChg>
      </pc:sldChg>
      <pc:sldChg chg="modSp new modNotes">
        <pc:chgData name="Nedime Coskun" userId="S::n.coskun@noordwijk.nl::3048e2ad-dcb0-4cb8-87be-3456d68c49e3" providerId="AD" clId="Web-{370DC768-CA9D-AA37-32EB-F4F7FD5B90AA}" dt="2026-02-12T14:34:26.010" v="507"/>
        <pc:sldMkLst>
          <pc:docMk/>
          <pc:sldMk cId="3755230512" sldId="293"/>
        </pc:sldMkLst>
        <pc:spChg chg="mod">
          <ac:chgData name="Nedime Coskun" userId="S::n.coskun@noordwijk.nl::3048e2ad-dcb0-4cb8-87be-3456d68c49e3" providerId="AD" clId="Web-{370DC768-CA9D-AA37-32EB-F4F7FD5B90AA}" dt="2026-02-12T14:32:50.131" v="498" actId="20577"/>
          <ac:spMkLst>
            <pc:docMk/>
            <pc:sldMk cId="3755230512" sldId="293"/>
            <ac:spMk id="2" creationId="{4D7CA383-DCEC-73A3-3CC1-EB980BFEECD3}"/>
          </ac:spMkLst>
        </pc:spChg>
        <pc:spChg chg="mod">
          <ac:chgData name="Nedime Coskun" userId="S::n.coskun@noordwijk.nl::3048e2ad-dcb0-4cb8-87be-3456d68c49e3" providerId="AD" clId="Web-{370DC768-CA9D-AA37-32EB-F4F7FD5B90AA}" dt="2026-02-12T14:34:21.494" v="506" actId="20577"/>
          <ac:spMkLst>
            <pc:docMk/>
            <pc:sldMk cId="3755230512" sldId="293"/>
            <ac:spMk id="3" creationId="{DDB23F90-1888-DD50-74EA-2E5E1E8E9723}"/>
          </ac:spMkLst>
        </pc:spChg>
      </pc:sldChg>
      <pc:sldChg chg="modSp new ord">
        <pc:chgData name="Nedime Coskun" userId="S::n.coskun@noordwijk.nl::3048e2ad-dcb0-4cb8-87be-3456d68c49e3" providerId="AD" clId="Web-{370DC768-CA9D-AA37-32EB-F4F7FD5B90AA}" dt="2026-02-12T14:36:09.310" v="524" actId="20577"/>
        <pc:sldMkLst>
          <pc:docMk/>
          <pc:sldMk cId="3638655903" sldId="294"/>
        </pc:sldMkLst>
        <pc:spChg chg="mod">
          <ac:chgData name="Nedime Coskun" userId="S::n.coskun@noordwijk.nl::3048e2ad-dcb0-4cb8-87be-3456d68c49e3" providerId="AD" clId="Web-{370DC768-CA9D-AA37-32EB-F4F7FD5B90AA}" dt="2026-02-12T14:36:09.310" v="524" actId="20577"/>
          <ac:spMkLst>
            <pc:docMk/>
            <pc:sldMk cId="3638655903" sldId="294"/>
            <ac:spMk id="2" creationId="{CB9576C4-B730-5026-801B-6B87BE748C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3F1AF09-F20D-4DAE-9711-93C076A32C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53DEB0-590C-4607-8F55-9CF20E8148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DA757-F0B5-4706-8DF3-E1A939448401}" type="datetimeFigureOut">
              <a:rPr lang="nl-NL" smtClean="0"/>
              <a:t>19-2-2026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26A33B6-8CF8-44F0-8047-4B8625E09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DCB69C-176E-468E-8A5E-CC7B2E5767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FDE39-4584-4B20-8C05-169819A3EE8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360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4C45B-1C05-4423-AA5A-C5B709283A0C}" type="datetimeFigureOut"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B999E-C590-42D6-BA78-F10B844C9E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6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Convenanten komen vaak voor in regionale samenwerking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/>
              <a:t>Ze bevatten afspraken over beleid of uitvoering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/>
              <a:t>Daarom zijn ze een </a:t>
            </a:r>
            <a:r>
              <a:rPr lang="en-US" b="1"/>
              <a:t>belangrijke categorie binnen actieve openbaarmaking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/>
              <a:t>Heldere duiding voorkomt discussie en versnelt publicatie</a:t>
            </a:r>
            <a:endParaRPr lang="nl-NL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B999E-C590-42D6-BA78-F10B844C9EA4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04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(Belangrijkste boodschap: kijk naar de inhoud, niet naar de titel.)</a:t>
            </a:r>
            <a:endParaRPr lang="nl-NL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B999E-C590-42D6-BA78-F10B844C9EA4}" type="slidenum">
              <a:rPr lang="nl-NL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57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b="1">
                <a:solidFill>
                  <a:srgbClr val="132577"/>
                </a:solidFill>
              </a:rPr>
              <a:t>Afspraken binnen de centrale overheid (Rijksoverheid)</a:t>
            </a:r>
            <a:r>
              <a:rPr lang="nl-NL">
                <a:solidFill>
                  <a:srgbClr val="132577"/>
                </a:solidFill>
              </a:rPr>
              <a:t> zijn geen convenanten. Afspraken tussen de centrale overheid met uitsluitend andere publiekrechtelijke wederpartijen (dat wil zeggen: tussen organisaties die onderdeel uitmaken van de rechtspersoon Staat der Nederlanden plus ten minste één andere rechtspersoon) kunnen een convenant zijn.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b="1">
                <a:solidFill>
                  <a:srgbClr val="132577"/>
                </a:solidFill>
              </a:rPr>
              <a:t>Een afspraak tussen een bestuursorgaan en een burger (of bedrijf) </a:t>
            </a:r>
            <a:r>
              <a:rPr lang="nl-NL">
                <a:solidFill>
                  <a:srgbClr val="132577"/>
                </a:solidFill>
              </a:rPr>
              <a:t>over de wijze waarop een geconstateerde overtreding wordt hersteld of een andere individuele aangelegenheid is geen convenant. Een afspraak van een bestuursorgaan met een brancheorganisatie wel.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B999E-C590-42D6-BA78-F10B844C9EA4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130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132577"/>
                </a:solidFill>
              </a:rPr>
              <a:t>Zo </a:t>
            </a:r>
            <a:r>
              <a:rPr lang="en-US" dirty="0" err="1">
                <a:solidFill>
                  <a:srgbClr val="132577"/>
                </a:solidFill>
              </a:rPr>
              <a:t>snel</a:t>
            </a:r>
            <a:r>
              <a:rPr lang="en-US" dirty="0">
                <a:solidFill>
                  <a:srgbClr val="132577"/>
                </a:solidFill>
              </a:rPr>
              <a:t> </a:t>
            </a:r>
            <a:r>
              <a:rPr lang="en-US" dirty="0" err="1">
                <a:solidFill>
                  <a:srgbClr val="132577"/>
                </a:solidFill>
              </a:rPr>
              <a:t>mogelijk</a:t>
            </a:r>
            <a:r>
              <a:rPr lang="en-US" dirty="0">
                <a:solidFill>
                  <a:srgbClr val="132577"/>
                </a:solidFill>
              </a:rPr>
              <a:t>, </a:t>
            </a:r>
            <a:r>
              <a:rPr lang="en-US" dirty="0" err="1">
                <a:solidFill>
                  <a:srgbClr val="132577"/>
                </a:solidFill>
              </a:rPr>
              <a:t>en</a:t>
            </a:r>
            <a:r>
              <a:rPr lang="en-US" dirty="0">
                <a:solidFill>
                  <a:srgbClr val="132577"/>
                </a:solidFill>
              </a:rPr>
              <a:t> </a:t>
            </a:r>
            <a:r>
              <a:rPr lang="en-US" dirty="0" err="1">
                <a:solidFill>
                  <a:srgbClr val="132577"/>
                </a:solidFill>
              </a:rPr>
              <a:t>uiterlijk</a:t>
            </a:r>
            <a:r>
              <a:rPr lang="en-US" dirty="0">
                <a:solidFill>
                  <a:srgbClr val="132577"/>
                </a:solidFill>
              </a:rPr>
              <a:t> twee </a:t>
            </a:r>
            <a:r>
              <a:rPr lang="en-US" dirty="0" err="1">
                <a:solidFill>
                  <a:srgbClr val="132577"/>
                </a:solidFill>
              </a:rPr>
              <a:t>weken</a:t>
            </a:r>
            <a:r>
              <a:rPr lang="en-US" dirty="0">
                <a:solidFill>
                  <a:srgbClr val="132577"/>
                </a:solidFill>
              </a:rPr>
              <a:t>, </a:t>
            </a:r>
            <a:r>
              <a:rPr lang="en-US" dirty="0" err="1">
                <a:solidFill>
                  <a:srgbClr val="132577"/>
                </a:solidFill>
              </a:rPr>
              <a:t>na</a:t>
            </a:r>
            <a:r>
              <a:rPr lang="en-US" dirty="0">
                <a:solidFill>
                  <a:srgbClr val="132577"/>
                </a:solidFill>
              </a:rPr>
              <a:t> </a:t>
            </a:r>
            <a:r>
              <a:rPr lang="en-US" dirty="0" err="1">
                <a:solidFill>
                  <a:srgbClr val="132577"/>
                </a:solidFill>
              </a:rPr>
              <a:t>ontvangst</a:t>
            </a:r>
            <a:r>
              <a:rPr lang="en-US" dirty="0">
                <a:solidFill>
                  <a:srgbClr val="132577"/>
                </a:solidFill>
              </a:rPr>
              <a:t> of </a:t>
            </a:r>
            <a:r>
              <a:rPr lang="en-US" dirty="0" err="1">
                <a:solidFill>
                  <a:srgbClr val="132577"/>
                </a:solidFill>
              </a:rPr>
              <a:t>vaststelling</a:t>
            </a:r>
            <a:r>
              <a:rPr lang="en-US" dirty="0">
                <a:solidFill>
                  <a:srgbClr val="132577"/>
                </a:solidFill>
              </a:rPr>
              <a:t>.‘</a:t>
            </a:r>
            <a:r>
              <a:rPr lang="en-US" dirty="0" err="1">
                <a:solidFill>
                  <a:srgbClr val="132577"/>
                </a:solidFill>
              </a:rPr>
              <a:t>Vaststelling</a:t>
            </a:r>
            <a:r>
              <a:rPr lang="en-US" dirty="0">
                <a:solidFill>
                  <a:srgbClr val="132577"/>
                </a:solidFill>
              </a:rPr>
              <a:t>’ </a:t>
            </a:r>
            <a:r>
              <a:rPr lang="en-US" dirty="0" err="1">
                <a:solidFill>
                  <a:srgbClr val="132577"/>
                </a:solidFill>
              </a:rPr>
              <a:t>wil</a:t>
            </a:r>
            <a:r>
              <a:rPr lang="en-US" dirty="0">
                <a:solidFill>
                  <a:srgbClr val="132577"/>
                </a:solidFill>
              </a:rPr>
              <a:t> </a:t>
            </a:r>
            <a:r>
              <a:rPr lang="en-US" dirty="0" err="1">
                <a:solidFill>
                  <a:srgbClr val="132577"/>
                </a:solidFill>
              </a:rPr>
              <a:t>zeggen</a:t>
            </a:r>
            <a:r>
              <a:rPr lang="en-US" dirty="0">
                <a:solidFill>
                  <a:srgbClr val="132577"/>
                </a:solidFill>
              </a:rPr>
              <a:t>: de </a:t>
            </a:r>
            <a:r>
              <a:rPr lang="en-US" dirty="0" err="1">
                <a:solidFill>
                  <a:srgbClr val="132577"/>
                </a:solidFill>
              </a:rPr>
              <a:t>vaststelling</a:t>
            </a:r>
            <a:r>
              <a:rPr lang="en-US" dirty="0">
                <a:solidFill>
                  <a:srgbClr val="132577"/>
                </a:solidFill>
              </a:rPr>
              <a:t> van </a:t>
            </a:r>
            <a:r>
              <a:rPr lang="en-US" dirty="0" err="1">
                <a:solidFill>
                  <a:srgbClr val="132577"/>
                </a:solidFill>
              </a:rPr>
              <a:t>deelname</a:t>
            </a:r>
            <a:r>
              <a:rPr lang="en-US" dirty="0">
                <a:solidFill>
                  <a:srgbClr val="132577"/>
                </a:solidFill>
              </a:rPr>
              <a:t> door alle </a:t>
            </a:r>
            <a:r>
              <a:rPr lang="en-US" dirty="0" err="1">
                <a:solidFill>
                  <a:srgbClr val="132577"/>
                </a:solidFill>
              </a:rPr>
              <a:t>betrokkenpartijen</a:t>
            </a:r>
            <a:r>
              <a:rPr lang="en-US" dirty="0">
                <a:solidFill>
                  <a:srgbClr val="132577"/>
                </a:solidFill>
              </a:rPr>
              <a:t>. In </a:t>
            </a:r>
            <a:r>
              <a:rPr lang="en-US" dirty="0" err="1">
                <a:solidFill>
                  <a:srgbClr val="132577"/>
                </a:solidFill>
              </a:rPr>
              <a:t>praktijk</a:t>
            </a:r>
            <a:r>
              <a:rPr lang="en-US" dirty="0">
                <a:solidFill>
                  <a:srgbClr val="132577"/>
                </a:solidFill>
              </a:rPr>
              <a:t> is </a:t>
            </a:r>
            <a:r>
              <a:rPr lang="en-US" dirty="0" err="1">
                <a:solidFill>
                  <a:srgbClr val="132577"/>
                </a:solidFill>
              </a:rPr>
              <a:t>dit</a:t>
            </a:r>
            <a:r>
              <a:rPr lang="en-US" dirty="0">
                <a:solidFill>
                  <a:srgbClr val="132577"/>
                </a:solidFill>
              </a:rPr>
              <a:t> het moment </a:t>
            </a:r>
            <a:r>
              <a:rPr lang="en-US" dirty="0" err="1">
                <a:solidFill>
                  <a:srgbClr val="132577"/>
                </a:solidFill>
              </a:rPr>
              <a:t>dat</a:t>
            </a:r>
            <a:r>
              <a:rPr lang="en-US" dirty="0">
                <a:solidFill>
                  <a:srgbClr val="132577"/>
                </a:solidFill>
              </a:rPr>
              <a:t> het </a:t>
            </a:r>
            <a:r>
              <a:rPr lang="en-US" dirty="0" err="1">
                <a:solidFill>
                  <a:srgbClr val="132577"/>
                </a:solidFill>
              </a:rPr>
              <a:t>convenant</a:t>
            </a:r>
            <a:r>
              <a:rPr lang="en-US" dirty="0">
                <a:solidFill>
                  <a:srgbClr val="132577"/>
                </a:solidFill>
              </a:rPr>
              <a:t> door alle </a:t>
            </a:r>
            <a:r>
              <a:rPr lang="en-US" dirty="0" err="1">
                <a:solidFill>
                  <a:srgbClr val="132577"/>
                </a:solidFill>
              </a:rPr>
              <a:t>partijenondertekend</a:t>
            </a:r>
            <a:r>
              <a:rPr lang="en-US" dirty="0">
                <a:solidFill>
                  <a:srgbClr val="132577"/>
                </a:solidFill>
              </a:rPr>
              <a:t> is.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132577"/>
                </a:solidFill>
              </a:rPr>
              <a:t>De </a:t>
            </a:r>
            <a:r>
              <a:rPr lang="en-US" dirty="0" err="1">
                <a:solidFill>
                  <a:srgbClr val="132577"/>
                </a:solidFill>
              </a:rPr>
              <a:t>publicatietermijn</a:t>
            </a:r>
            <a:r>
              <a:rPr lang="en-US" dirty="0">
                <a:solidFill>
                  <a:srgbClr val="132577"/>
                </a:solidFill>
              </a:rPr>
              <a:t> </a:t>
            </a:r>
            <a:r>
              <a:rPr lang="en-US" dirty="0" err="1">
                <a:solidFill>
                  <a:srgbClr val="132577"/>
                </a:solidFill>
              </a:rPr>
              <a:t>wordt</a:t>
            </a:r>
            <a:r>
              <a:rPr lang="en-US" dirty="0">
                <a:solidFill>
                  <a:srgbClr val="132577"/>
                </a:solidFill>
              </a:rPr>
              <a:t> </a:t>
            </a:r>
            <a:r>
              <a:rPr lang="en-US" dirty="0" err="1">
                <a:solidFill>
                  <a:srgbClr val="132577"/>
                </a:solidFill>
              </a:rPr>
              <a:t>niet</a:t>
            </a:r>
            <a:r>
              <a:rPr lang="en-US" dirty="0">
                <a:solidFill>
                  <a:srgbClr val="132577"/>
                </a:solidFill>
              </a:rPr>
              <a:t> </a:t>
            </a:r>
            <a:r>
              <a:rPr lang="en-US" dirty="0" err="1">
                <a:solidFill>
                  <a:srgbClr val="132577"/>
                </a:solidFill>
              </a:rPr>
              <a:t>verlengd</a:t>
            </a:r>
            <a:r>
              <a:rPr lang="en-US" dirty="0">
                <a:solidFill>
                  <a:srgbClr val="132577"/>
                </a:solidFill>
              </a:rPr>
              <a:t> </a:t>
            </a:r>
            <a:r>
              <a:rPr lang="en-US" dirty="0" err="1">
                <a:solidFill>
                  <a:srgbClr val="132577"/>
                </a:solidFill>
              </a:rPr>
              <a:t>voor</a:t>
            </a:r>
            <a:r>
              <a:rPr lang="en-US" dirty="0">
                <a:solidFill>
                  <a:srgbClr val="132577"/>
                </a:solidFill>
              </a:rPr>
              <a:t> het </a:t>
            </a:r>
            <a:r>
              <a:rPr lang="en-US" dirty="0" err="1">
                <a:solidFill>
                  <a:srgbClr val="132577"/>
                </a:solidFill>
              </a:rPr>
              <a:t>uitvragen</a:t>
            </a:r>
            <a:r>
              <a:rPr lang="en-US" dirty="0">
                <a:solidFill>
                  <a:srgbClr val="132577"/>
                </a:solidFill>
              </a:rPr>
              <a:t> van </a:t>
            </a:r>
            <a:r>
              <a:rPr lang="en-US" dirty="0" err="1">
                <a:solidFill>
                  <a:srgbClr val="132577"/>
                </a:solidFill>
              </a:rPr>
              <a:t>zienswijzen</a:t>
            </a:r>
            <a:r>
              <a:rPr lang="en-US" dirty="0">
                <a:solidFill>
                  <a:srgbClr val="132577"/>
                </a:solidFill>
              </a:rPr>
              <a:t>. </a:t>
            </a:r>
            <a:endParaRPr lang="en-US" dirty="0">
              <a:solidFill>
                <a:srgbClr val="132577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132577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rgbClr val="132577"/>
                </a:solidFill>
              </a:rPr>
              <a:t>Tip:Maak</a:t>
            </a:r>
            <a:r>
              <a:rPr lang="en-US" dirty="0">
                <a:solidFill>
                  <a:srgbClr val="132577"/>
                </a:solidFill>
              </a:rPr>
              <a:t> </a:t>
            </a:r>
            <a:r>
              <a:rPr lang="en-US" dirty="0" err="1">
                <a:solidFill>
                  <a:srgbClr val="132577"/>
                </a:solidFill>
              </a:rPr>
              <a:t>bij</a:t>
            </a:r>
            <a:r>
              <a:rPr lang="en-US" dirty="0">
                <a:solidFill>
                  <a:srgbClr val="132577"/>
                </a:solidFill>
              </a:rPr>
              <a:t> het </a:t>
            </a:r>
            <a:r>
              <a:rPr lang="en-US" dirty="0" err="1">
                <a:solidFill>
                  <a:srgbClr val="132577"/>
                </a:solidFill>
              </a:rPr>
              <a:t>afsluiten</a:t>
            </a:r>
            <a:r>
              <a:rPr lang="en-US" dirty="0">
                <a:solidFill>
                  <a:srgbClr val="132577"/>
                </a:solidFill>
              </a:rPr>
              <a:t> van </a:t>
            </a:r>
            <a:r>
              <a:rPr lang="en-US" dirty="0" err="1">
                <a:solidFill>
                  <a:srgbClr val="132577"/>
                </a:solidFill>
              </a:rPr>
              <a:t>een</a:t>
            </a:r>
            <a:r>
              <a:rPr lang="en-US" dirty="0">
                <a:solidFill>
                  <a:srgbClr val="132577"/>
                </a:solidFill>
              </a:rPr>
              <a:t> </a:t>
            </a:r>
            <a:r>
              <a:rPr lang="en-US" dirty="0" err="1">
                <a:solidFill>
                  <a:srgbClr val="132577"/>
                </a:solidFill>
              </a:rPr>
              <a:t>convenant</a:t>
            </a:r>
            <a:r>
              <a:rPr lang="en-US" dirty="0">
                <a:solidFill>
                  <a:srgbClr val="132577"/>
                </a:solidFill>
              </a:rPr>
              <a:t> al </a:t>
            </a:r>
            <a:r>
              <a:rPr lang="en-US" dirty="0" err="1">
                <a:solidFill>
                  <a:srgbClr val="132577"/>
                </a:solidFill>
              </a:rPr>
              <a:t>afspraken</a:t>
            </a:r>
            <a:r>
              <a:rPr lang="en-US" dirty="0">
                <a:solidFill>
                  <a:srgbClr val="132577"/>
                </a:solidFill>
              </a:rPr>
              <a:t> over het </a:t>
            </a:r>
            <a:r>
              <a:rPr lang="en-US" dirty="0" err="1">
                <a:solidFill>
                  <a:srgbClr val="132577"/>
                </a:solidFill>
              </a:rPr>
              <a:t>uitvragenvan</a:t>
            </a:r>
            <a:r>
              <a:rPr lang="en-US" dirty="0">
                <a:solidFill>
                  <a:srgbClr val="132577"/>
                </a:solidFill>
              </a:rPr>
              <a:t> </a:t>
            </a:r>
            <a:r>
              <a:rPr lang="en-US" dirty="0" err="1">
                <a:solidFill>
                  <a:srgbClr val="132577"/>
                </a:solidFill>
              </a:rPr>
              <a:t>zienswijzen</a:t>
            </a:r>
            <a:r>
              <a:rPr lang="en-US" dirty="0">
                <a:solidFill>
                  <a:srgbClr val="132577"/>
                </a:solidFill>
              </a:rPr>
              <a:t> </a:t>
            </a:r>
            <a:r>
              <a:rPr lang="en-US" dirty="0" err="1">
                <a:solidFill>
                  <a:srgbClr val="132577"/>
                </a:solidFill>
              </a:rPr>
              <a:t>en</a:t>
            </a:r>
            <a:r>
              <a:rPr lang="en-US" dirty="0">
                <a:solidFill>
                  <a:srgbClr val="132577"/>
                </a:solidFill>
              </a:rPr>
              <a:t> het </a:t>
            </a:r>
            <a:r>
              <a:rPr lang="en-US" dirty="0" err="1">
                <a:solidFill>
                  <a:srgbClr val="132577"/>
                </a:solidFill>
              </a:rPr>
              <a:t>lakken</a:t>
            </a:r>
            <a:r>
              <a:rPr lang="en-US" dirty="0">
                <a:solidFill>
                  <a:srgbClr val="132577"/>
                </a:solidFill>
              </a:rPr>
              <a:t> van </a:t>
            </a:r>
            <a:r>
              <a:rPr lang="en-US" dirty="0" err="1">
                <a:solidFill>
                  <a:srgbClr val="132577"/>
                </a:solidFill>
              </a:rPr>
              <a:t>informatie</a:t>
            </a:r>
            <a:r>
              <a:rPr lang="en-US" dirty="0">
                <a:solidFill>
                  <a:srgbClr val="132577"/>
                </a:solidFill>
              </a:rPr>
              <a:t> die </a:t>
            </a:r>
            <a:r>
              <a:rPr lang="en-US" dirty="0" err="1">
                <a:solidFill>
                  <a:srgbClr val="132577"/>
                </a:solidFill>
              </a:rPr>
              <a:t>onder</a:t>
            </a:r>
            <a:r>
              <a:rPr lang="en-US" dirty="0">
                <a:solidFill>
                  <a:srgbClr val="132577"/>
                </a:solidFill>
              </a:rPr>
              <a:t> </a:t>
            </a:r>
            <a:r>
              <a:rPr lang="en-US" dirty="0" err="1">
                <a:solidFill>
                  <a:srgbClr val="132577"/>
                </a:solidFill>
              </a:rPr>
              <a:t>eenuitzonderingsgrond</a:t>
            </a:r>
            <a:r>
              <a:rPr lang="en-US" dirty="0">
                <a:solidFill>
                  <a:srgbClr val="132577"/>
                </a:solidFill>
              </a:rPr>
              <a:t> </a:t>
            </a:r>
            <a:r>
              <a:rPr lang="en-US" dirty="0" err="1">
                <a:solidFill>
                  <a:srgbClr val="132577"/>
                </a:solidFill>
              </a:rPr>
              <a:t>valt</a:t>
            </a:r>
            <a:r>
              <a:rPr lang="en-US" dirty="0">
                <a:solidFill>
                  <a:srgbClr val="132577"/>
                </a:solidFill>
              </a:rPr>
              <a:t>: </a:t>
            </a:r>
            <a:r>
              <a:rPr lang="en-US" dirty="0" err="1">
                <a:solidFill>
                  <a:srgbClr val="132577"/>
                </a:solidFill>
              </a:rPr>
              <a:t>welke</a:t>
            </a:r>
            <a:r>
              <a:rPr lang="en-US" dirty="0">
                <a:solidFill>
                  <a:srgbClr val="132577"/>
                </a:solidFill>
              </a:rPr>
              <a:t> van de </a:t>
            </a:r>
            <a:r>
              <a:rPr lang="en-US" dirty="0" err="1">
                <a:solidFill>
                  <a:srgbClr val="132577"/>
                </a:solidFill>
              </a:rPr>
              <a:t>ondertekenende</a:t>
            </a:r>
            <a:r>
              <a:rPr lang="en-US" dirty="0">
                <a:solidFill>
                  <a:srgbClr val="132577"/>
                </a:solidFill>
              </a:rPr>
              <a:t> </a:t>
            </a:r>
            <a:r>
              <a:rPr lang="en-US" dirty="0" err="1">
                <a:solidFill>
                  <a:srgbClr val="132577"/>
                </a:solidFill>
              </a:rPr>
              <a:t>partijenvraagt</a:t>
            </a:r>
            <a:r>
              <a:rPr lang="en-US" dirty="0">
                <a:solidFill>
                  <a:srgbClr val="132577"/>
                </a:solidFill>
              </a:rPr>
              <a:t>/</a:t>
            </a:r>
            <a:r>
              <a:rPr lang="en-US" dirty="0" err="1">
                <a:solidFill>
                  <a:srgbClr val="132577"/>
                </a:solidFill>
              </a:rPr>
              <a:t>vragen</a:t>
            </a:r>
            <a:r>
              <a:rPr lang="en-US" dirty="0">
                <a:solidFill>
                  <a:srgbClr val="132577"/>
                </a:solidFill>
              </a:rPr>
              <a:t> </a:t>
            </a:r>
            <a:r>
              <a:rPr lang="en-US" dirty="0" err="1">
                <a:solidFill>
                  <a:srgbClr val="132577"/>
                </a:solidFill>
              </a:rPr>
              <a:t>zienswijzen</a:t>
            </a:r>
            <a:r>
              <a:rPr lang="en-US" dirty="0">
                <a:solidFill>
                  <a:srgbClr val="132577"/>
                </a:solidFill>
              </a:rPr>
              <a:t> </a:t>
            </a:r>
            <a:r>
              <a:rPr lang="en-US" dirty="0" err="1">
                <a:solidFill>
                  <a:srgbClr val="132577"/>
                </a:solidFill>
              </a:rPr>
              <a:t>uit</a:t>
            </a:r>
            <a:r>
              <a:rPr lang="en-US" dirty="0">
                <a:solidFill>
                  <a:srgbClr val="132577"/>
                </a:solidFill>
              </a:rPr>
              <a:t> </a:t>
            </a:r>
            <a:r>
              <a:rPr lang="en-US" dirty="0" err="1">
                <a:solidFill>
                  <a:srgbClr val="132577"/>
                </a:solidFill>
              </a:rPr>
              <a:t>en</a:t>
            </a:r>
            <a:r>
              <a:rPr lang="en-US" dirty="0">
                <a:solidFill>
                  <a:srgbClr val="132577"/>
                </a:solidFill>
              </a:rPr>
              <a:t> </a:t>
            </a:r>
            <a:r>
              <a:rPr lang="en-US" dirty="0" err="1">
                <a:solidFill>
                  <a:srgbClr val="132577"/>
                </a:solidFill>
              </a:rPr>
              <a:t>wie</a:t>
            </a:r>
            <a:r>
              <a:rPr lang="en-US" dirty="0">
                <a:solidFill>
                  <a:srgbClr val="132577"/>
                </a:solidFill>
              </a:rPr>
              <a:t> </a:t>
            </a:r>
            <a:r>
              <a:rPr lang="en-US" dirty="0" err="1">
                <a:solidFill>
                  <a:srgbClr val="132577"/>
                </a:solidFill>
              </a:rPr>
              <a:t>lakt</a:t>
            </a:r>
            <a:r>
              <a:rPr lang="en-US" dirty="0">
                <a:solidFill>
                  <a:srgbClr val="132577"/>
                </a:solidFill>
              </a:rPr>
              <a:t>?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B999E-C590-42D6-BA78-F10B844C9EA4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35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CE6D1-953D-323C-3FCC-517B06750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7CA70CC-B5FD-EDB6-F896-95FE50FFD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03AE17D-A538-CE39-5833-C26712253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Convenanten komen vaak voor in regionale samenwerking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/>
              <a:t>Ze bevatten afspraken over beleid of uitvoering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/>
              <a:t>Daarom zijn ze een </a:t>
            </a:r>
            <a:r>
              <a:rPr lang="en-US" b="1"/>
              <a:t>belangrijke categorie binnen actieve openbaarmaking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en-US"/>
              <a:t>Heldere duiding voorkomt discussie en versnelt publicatie</a:t>
            </a:r>
            <a:endParaRPr lang="nl-NL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BAFE11-B3D1-219D-D2BF-1BE2F8B37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B999E-C590-42D6-BA78-F10B844C9EA4}" type="slidenum">
              <a:rPr lang="nl-NL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16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772129" y="1992417"/>
            <a:ext cx="6208182" cy="722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2C227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>
          <a:xfrm>
            <a:off x="2772129" y="3437467"/>
            <a:ext cx="6208182" cy="1966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rgbClr val="2C2276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7365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40494" y="646648"/>
            <a:ext cx="7412400" cy="828000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8200" y="1990462"/>
            <a:ext cx="10514694" cy="40769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927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772129" y="1992417"/>
            <a:ext cx="6208182" cy="722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772129" y="3437467"/>
            <a:ext cx="6208182" cy="1966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8930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 baseline="0">
          <a:solidFill>
            <a:srgbClr val="2C227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6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044" y="1136559"/>
            <a:ext cx="7813040" cy="1757680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nl-NL" b="1">
                <a:solidFill>
                  <a:srgbClr val="E3ECF4"/>
                </a:solidFill>
                <a:latin typeface="Calibri"/>
                <a:ea typeface="Calibri"/>
                <a:cs typeface="Calibri"/>
              </a:rPr>
              <a:t>Regionale inspiratie sessie actieve openbaarmaking</a:t>
            </a:r>
            <a:endParaRPr lang="en-US">
              <a:solidFill>
                <a:srgbClr val="E3ECF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7389F-917B-DA87-DB94-7BC18E83067A}"/>
              </a:ext>
            </a:extLst>
          </p:cNvPr>
          <p:cNvSpPr txBox="1"/>
          <p:nvPr/>
        </p:nvSpPr>
        <p:spPr>
          <a:xfrm>
            <a:off x="208280" y="2956560"/>
            <a:ext cx="31089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i="1">
                <a:solidFill>
                  <a:srgbClr val="E3ECF4"/>
                </a:solidFill>
                <a:latin typeface="Calibri"/>
                <a:ea typeface="Calibri"/>
                <a:cs typeface="Calibri"/>
              </a:rPr>
              <a:t>Derde bijeenkomst</a:t>
            </a:r>
            <a:endParaRPr lang="nl-NL" sz="2000" i="1">
              <a:solidFill>
                <a:srgbClr val="E3ECF4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5AA61-F6D9-53AE-36BD-BB5275BBA01E}"/>
              </a:ext>
            </a:extLst>
          </p:cNvPr>
          <p:cNvSpPr txBox="1"/>
          <p:nvPr/>
        </p:nvSpPr>
        <p:spPr>
          <a:xfrm>
            <a:off x="5547360" y="6141720"/>
            <a:ext cx="65227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solidFill>
                <a:srgbClr val="E3ECF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86556-EE2B-BD47-62EB-F9AF989483B4}"/>
              </a:ext>
            </a:extLst>
          </p:cNvPr>
          <p:cNvSpPr txBox="1"/>
          <p:nvPr/>
        </p:nvSpPr>
        <p:spPr>
          <a:xfrm>
            <a:off x="9768839" y="6146800"/>
            <a:ext cx="20980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E3ECF4"/>
                </a:solidFill>
                <a:latin typeface="Calibri"/>
                <a:ea typeface="Calibri"/>
                <a:cs typeface="Calibri"/>
              </a:rPr>
              <a:t>19 </a:t>
            </a:r>
            <a:r>
              <a:rPr lang="en-US" dirty="0" err="1">
                <a:solidFill>
                  <a:srgbClr val="E3ECF4"/>
                </a:solidFill>
                <a:latin typeface="Calibri"/>
                <a:ea typeface="Calibri"/>
                <a:cs typeface="Calibri"/>
              </a:rPr>
              <a:t>februari</a:t>
            </a:r>
            <a:r>
              <a:rPr lang="en-US" dirty="0">
                <a:solidFill>
                  <a:srgbClr val="E3ECF4"/>
                </a:solidFill>
                <a:latin typeface="Calibri"/>
                <a:ea typeface="Calibri"/>
                <a:cs typeface="Calibri"/>
              </a:rPr>
              <a:t> 2026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EC847F-2C69-455E-D958-98BF0B70F2BE}"/>
              </a:ext>
            </a:extLst>
          </p:cNvPr>
          <p:cNvCxnSpPr/>
          <p:nvPr/>
        </p:nvCxnSpPr>
        <p:spPr>
          <a:xfrm flipV="1">
            <a:off x="132080" y="2783840"/>
            <a:ext cx="11247120" cy="6096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3FDFAAB-9F0B-A424-F826-E7801A65BE98}"/>
              </a:ext>
            </a:extLst>
          </p:cNvPr>
          <p:cNvSpPr txBox="1"/>
          <p:nvPr/>
        </p:nvSpPr>
        <p:spPr>
          <a:xfrm>
            <a:off x="833120" y="6141720"/>
            <a:ext cx="40386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E3ECF4"/>
                </a:solidFill>
                <a:latin typeface="Calibri"/>
                <a:ea typeface="Calibri"/>
                <a:cs typeface="Calibri"/>
              </a:rPr>
              <a:t>Gemeente</a:t>
            </a:r>
            <a:r>
              <a:rPr lang="en-US" dirty="0">
                <a:solidFill>
                  <a:srgbClr val="E3ECF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E3ECF4"/>
                </a:solidFill>
                <a:latin typeface="Calibri"/>
                <a:ea typeface="Calibri"/>
                <a:cs typeface="Calibri"/>
              </a:rPr>
              <a:t>Noordwijk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9A5E6-A0B7-5877-CE9C-537840B339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56" r="278" b="5263"/>
          <a:stretch>
            <a:fillRect/>
          </a:stretch>
        </p:blipFill>
        <p:spPr>
          <a:xfrm>
            <a:off x="8084988" y="1897015"/>
            <a:ext cx="3675418" cy="3472324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A5121-EF67-AA73-6928-D29539386D17}"/>
              </a:ext>
            </a:extLst>
          </p:cNvPr>
          <p:cNvSpPr txBox="1"/>
          <p:nvPr/>
        </p:nvSpPr>
        <p:spPr>
          <a:xfrm>
            <a:off x="3587135" y="1135914"/>
            <a:ext cx="257797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 err="1">
                <a:solidFill>
                  <a:schemeClr val="bg1">
                    <a:lumMod val="20000"/>
                    <a:lumOff val="80000"/>
                  </a:schemeClr>
                </a:solidFill>
                <a:cs typeface="Arial"/>
              </a:rPr>
              <a:t>RegiWoo</a:t>
            </a:r>
            <a:endParaRPr lang="en-US" sz="4000" dirty="0" err="1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76C4-B730-5026-801B-6B87BE748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In Gemeente Noordwijk </a:t>
            </a:r>
            <a:endParaRPr lang="en-US" dirty="0"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8C961-8A5E-C132-783B-54F4EEFAE9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Arial"/>
                <a:cs typeface="Arial"/>
              </a:rPr>
              <a:t>Duidelijke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rolverdeling</a:t>
            </a:r>
            <a:endParaRPr lang="nl-NL" sz="20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Arial"/>
                <a:cs typeface="Arial"/>
              </a:rPr>
              <a:t>Zaaksysteem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volledig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ingericht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voor</a:t>
            </a:r>
            <a:r>
              <a:rPr lang="en-US" sz="2000" dirty="0">
                <a:latin typeface="Arial"/>
                <a:cs typeface="Arial"/>
              </a:rPr>
              <a:t> Woo-</a:t>
            </a:r>
            <a:r>
              <a:rPr lang="en-US" sz="2000" dirty="0" err="1">
                <a:latin typeface="Arial"/>
                <a:cs typeface="Arial"/>
              </a:rPr>
              <a:t>publicaties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Arial"/>
                <a:cs typeface="Arial"/>
              </a:rPr>
              <a:t>Juristen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kijken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specifiek</a:t>
            </a:r>
            <a:r>
              <a:rPr lang="en-US" sz="2000" dirty="0">
                <a:latin typeface="Arial"/>
                <a:cs typeface="Arial"/>
              </a:rPr>
              <a:t> mee </a:t>
            </a:r>
            <a:r>
              <a:rPr lang="en-US" sz="2000" dirty="0" err="1">
                <a:latin typeface="Arial"/>
                <a:cs typeface="Arial"/>
              </a:rPr>
              <a:t>bij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convenanten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Arial"/>
                <a:cs typeface="Arial"/>
              </a:rPr>
              <a:t>Publicatie</a:t>
            </a:r>
            <a:r>
              <a:rPr lang="en-US" sz="2000" dirty="0">
                <a:latin typeface="Arial"/>
                <a:cs typeface="Arial"/>
              </a:rPr>
              <a:t> via open.noordwijk.nl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865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389A1-CEE8-14D4-8778-13B466DA2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>
                <a:solidFill>
                  <a:srgbClr val="132577"/>
                </a:solidFill>
                <a:latin typeface="Arial"/>
                <a:cs typeface="Arial"/>
              </a:rPr>
              <a:t>Rollen en verantwoordelijkheden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072CD-20CC-9589-2C56-AF0C6F500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906" y="1833580"/>
            <a:ext cx="10519177" cy="40769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1800" b="1">
                <a:highlight>
                  <a:srgbClr val="FFFFFF"/>
                </a:highlight>
                <a:latin typeface="Arial"/>
                <a:cs typeface="Arial"/>
              </a:rPr>
              <a:t>Woo-contactpersoon (DIV)</a:t>
            </a:r>
            <a:endParaRPr lang="en-US" sz="1800" b="1">
              <a:highlight>
                <a:srgbClr val="FFFFFF"/>
              </a:highlight>
              <a:latin typeface="Arial"/>
              <a:cs typeface="Arial"/>
            </a:endParaRPr>
          </a:p>
          <a:p>
            <a:pPr marL="285750" indent="-285750" algn="just">
              <a:buFont typeface="Symbol"/>
              <a:buChar char="•"/>
            </a:pPr>
            <a:r>
              <a:rPr lang="nl-NL" sz="1800">
                <a:highlight>
                  <a:srgbClr val="FFFFFF"/>
                </a:highlight>
                <a:latin typeface="Arial"/>
                <a:cs typeface="Arial"/>
              </a:rPr>
              <a:t>Eerst aanspreekpunt voor de burgers en organisaties.</a:t>
            </a:r>
            <a:endParaRPr lang="en-US" sz="1800">
              <a:highlight>
                <a:srgbClr val="FFFFFF"/>
              </a:highlight>
              <a:latin typeface="Arial"/>
              <a:cs typeface="Arial"/>
            </a:endParaRPr>
          </a:p>
          <a:p>
            <a:pPr marL="285750" indent="-285750" algn="just">
              <a:buFont typeface="Symbol"/>
              <a:buChar char="•"/>
            </a:pPr>
            <a:r>
              <a:rPr lang="nl-NL" sz="1800">
                <a:highlight>
                  <a:srgbClr val="FFFFFF"/>
                </a:highlight>
                <a:latin typeface="Arial"/>
                <a:cs typeface="Arial"/>
              </a:rPr>
              <a:t>Kennisnemen van Woo-verzoeken of het een Woo- of informatieverzoek betreft.</a:t>
            </a:r>
            <a:endParaRPr lang="en-US" sz="1800">
              <a:highlight>
                <a:srgbClr val="FFFFFF"/>
              </a:highlight>
              <a:latin typeface="Arial"/>
              <a:cs typeface="Arial"/>
            </a:endParaRPr>
          </a:p>
          <a:p>
            <a:pPr marL="285750" indent="-285750" algn="just">
              <a:buFont typeface="Symbol"/>
              <a:buChar char="•"/>
            </a:pPr>
            <a:r>
              <a:rPr lang="nl-NL" sz="1800">
                <a:highlight>
                  <a:srgbClr val="FFFFFF"/>
                </a:highlight>
                <a:latin typeface="Arial"/>
                <a:cs typeface="Arial"/>
              </a:rPr>
              <a:t>Indien nodig contact opnemen met de verzoeker.</a:t>
            </a:r>
            <a:endParaRPr lang="en-US" sz="1800">
              <a:highlight>
                <a:srgbClr val="FFFFFF"/>
              </a:highlight>
              <a:latin typeface="Arial"/>
              <a:cs typeface="Arial"/>
            </a:endParaRPr>
          </a:p>
          <a:p>
            <a:pPr marL="285750" indent="-285750" algn="just">
              <a:buFont typeface="Symbol"/>
              <a:buChar char="•"/>
            </a:pPr>
            <a:r>
              <a:rPr lang="nl-NL" sz="1800">
                <a:highlight>
                  <a:srgbClr val="FFFFFF"/>
                </a:highlight>
                <a:latin typeface="Arial"/>
                <a:cs typeface="Arial"/>
              </a:rPr>
              <a:t>Helpen van juristen bij Woo-verzoeken, vooral bij informatieverzameling.</a:t>
            </a:r>
            <a:endParaRPr lang="en-US" sz="1800">
              <a:highlight>
                <a:srgbClr val="FFFFFF"/>
              </a:highlight>
              <a:latin typeface="Arial"/>
              <a:cs typeface="Arial"/>
            </a:endParaRPr>
          </a:p>
          <a:p>
            <a:pPr marL="285750" indent="-285750" algn="just">
              <a:buFont typeface="Symbol"/>
              <a:buChar char="•"/>
            </a:pPr>
            <a:endParaRPr lang="nl-NL" sz="1800" dirty="0">
              <a:highlight>
                <a:srgbClr val="FFFFFF"/>
              </a:highlight>
              <a:latin typeface="Arial"/>
              <a:cs typeface="Arial"/>
            </a:endParaRPr>
          </a:p>
          <a:p>
            <a:pPr algn="just"/>
            <a:r>
              <a:rPr lang="nl-NL" sz="1800" b="1">
                <a:highlight>
                  <a:srgbClr val="FFFFFF"/>
                </a:highlight>
                <a:latin typeface="Arial"/>
                <a:cs typeface="Arial"/>
              </a:rPr>
              <a:t> Woo-projectleider (DIV)</a:t>
            </a:r>
            <a:endParaRPr lang="en-US" sz="1800" b="1">
              <a:highlight>
                <a:srgbClr val="FFFFFF"/>
              </a:highlight>
              <a:latin typeface="Arial"/>
              <a:cs typeface="Arial"/>
            </a:endParaRPr>
          </a:p>
          <a:p>
            <a:pPr marL="285750" indent="-285750" algn="just">
              <a:buFont typeface="Symbol"/>
              <a:buChar char="•"/>
            </a:pPr>
            <a:r>
              <a:rPr lang="nl-NL" sz="1800">
                <a:highlight>
                  <a:srgbClr val="FFFFFF"/>
                </a:highlight>
                <a:latin typeface="Arial"/>
                <a:cs typeface="Arial"/>
              </a:rPr>
              <a:t>Verantwoordelijk voor </a:t>
            </a:r>
            <a:r>
              <a:rPr lang="nl-NL" sz="1800" b="1">
                <a:highlight>
                  <a:srgbClr val="FFFFFF"/>
                </a:highlight>
                <a:latin typeface="Arial"/>
                <a:cs typeface="Arial"/>
              </a:rPr>
              <a:t>actieve openbaarmaking</a:t>
            </a:r>
            <a:r>
              <a:rPr lang="nl-NL" sz="1800">
                <a:highlight>
                  <a:srgbClr val="FFFFFF"/>
                </a:highlight>
                <a:latin typeface="Arial"/>
                <a:cs typeface="Arial"/>
              </a:rPr>
              <a:t>.</a:t>
            </a:r>
            <a:endParaRPr lang="en-US" sz="1800">
              <a:highlight>
                <a:srgbClr val="FFFFFF"/>
              </a:highlight>
              <a:latin typeface="Arial"/>
              <a:cs typeface="Arial"/>
            </a:endParaRPr>
          </a:p>
          <a:p>
            <a:pPr marL="285750" indent="-285750" algn="just">
              <a:buFont typeface="Symbol"/>
              <a:buChar char="•"/>
            </a:pPr>
            <a:r>
              <a:rPr lang="nl-NL" sz="1800">
                <a:highlight>
                  <a:srgbClr val="FFFFFF"/>
                </a:highlight>
                <a:latin typeface="Arial"/>
                <a:cs typeface="Arial"/>
              </a:rPr>
              <a:t>Inventariseren welke informatie onder de Woo-informatiecategorieën valt.</a:t>
            </a:r>
            <a:endParaRPr lang="en-US" sz="1800">
              <a:highlight>
                <a:srgbClr val="FFFFFF"/>
              </a:highlight>
              <a:latin typeface="Arial"/>
              <a:cs typeface="Arial"/>
            </a:endParaRPr>
          </a:p>
          <a:p>
            <a:pPr marL="285750" indent="-285750" algn="just">
              <a:buFont typeface="Symbol"/>
              <a:buChar char="•"/>
            </a:pPr>
            <a:r>
              <a:rPr lang="nl-NL" sz="1800">
                <a:highlight>
                  <a:srgbClr val="FFFFFF"/>
                </a:highlight>
                <a:latin typeface="Arial"/>
                <a:cs typeface="Arial"/>
              </a:rPr>
              <a:t>Informeren en trainen van behandelaars over actieve openbaarmaking.</a:t>
            </a:r>
            <a:endParaRPr lang="en-US" sz="1800">
              <a:highlight>
                <a:srgbClr val="FFFFFF"/>
              </a:highlight>
              <a:latin typeface="Arial"/>
              <a:cs typeface="Arial"/>
            </a:endParaRPr>
          </a:p>
          <a:p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23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4B1FB75F-BFD3-1D73-0086-5C826392CBA8}"/>
              </a:ext>
            </a:extLst>
          </p:cNvPr>
          <p:cNvSpPr txBox="1"/>
          <p:nvPr/>
        </p:nvSpPr>
        <p:spPr>
          <a:xfrm>
            <a:off x="698641" y="1943401"/>
            <a:ext cx="10759888" cy="488338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l-NL" sz="2000" b="1">
                <a:highlight>
                  <a:srgbClr val="FFFFFF"/>
                </a:highlight>
                <a:latin typeface="Arial"/>
                <a:cs typeface="Arial"/>
              </a:rPr>
              <a:t>Juridische afdeling</a:t>
            </a:r>
            <a:endParaRPr lang="en-US" sz="2000" b="1">
              <a:highlight>
                <a:srgbClr val="FFFFFF"/>
              </a:highlight>
              <a:latin typeface="Arial"/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nl-NL" sz="2000">
                <a:highlight>
                  <a:srgbClr val="FFFFFF"/>
                </a:highlight>
                <a:latin typeface="Arial"/>
                <a:cs typeface="Arial"/>
              </a:rPr>
              <a:t>Beoordelen van Woo-verzoeken en contact opnemen met de behandelende ambtenaar.</a:t>
            </a:r>
            <a:endParaRPr lang="en-US" sz="2000">
              <a:highlight>
                <a:srgbClr val="FFFFFF"/>
              </a:highlight>
              <a:latin typeface="Arial"/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nl-NL" sz="2000">
                <a:highlight>
                  <a:srgbClr val="FFFFFF"/>
                </a:highlight>
                <a:latin typeface="Arial"/>
                <a:cs typeface="Arial"/>
              </a:rPr>
              <a:t>Verzamelen van documenten en beoordelen of informatie openbaar gemaakt kan worden.</a:t>
            </a:r>
            <a:endParaRPr lang="en-US" sz="2000">
              <a:highlight>
                <a:srgbClr val="FFFFFF"/>
              </a:highlight>
              <a:latin typeface="Arial"/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nl-NL" sz="2000">
                <a:highlight>
                  <a:srgbClr val="FFFFFF"/>
                </a:highlight>
                <a:latin typeface="Arial"/>
                <a:cs typeface="Arial"/>
              </a:rPr>
              <a:t>Toetsen en anonimiseren (indien nodig) van documenten.</a:t>
            </a:r>
            <a:endParaRPr lang="en-US" sz="2000">
              <a:highlight>
                <a:srgbClr val="FFFFFF"/>
              </a:highlight>
              <a:latin typeface="Arial"/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nl-NL" sz="2000">
                <a:highlight>
                  <a:srgbClr val="FFFFFF"/>
                </a:highlight>
                <a:latin typeface="Arial"/>
                <a:cs typeface="Arial"/>
              </a:rPr>
              <a:t>Opstellen en versturen van Woo-besluiten en publiceren via het zaaksysteem.</a:t>
            </a:r>
            <a:endParaRPr lang="en-US" sz="2000">
              <a:highlight>
                <a:srgbClr val="FFFFFF"/>
              </a:highlight>
              <a:latin typeface="Arial"/>
              <a:cs typeface="Arial"/>
            </a:endParaRPr>
          </a:p>
          <a:p>
            <a:endParaRPr lang="nl-NL" sz="2000" dirty="0">
              <a:highlight>
                <a:srgbClr val="FFFFFF"/>
              </a:highlight>
              <a:latin typeface="Arial"/>
              <a:cs typeface="Arial"/>
            </a:endParaRPr>
          </a:p>
          <a:p>
            <a:pPr algn="l"/>
            <a:r>
              <a:rPr lang="nl-NL" sz="2000" b="1">
                <a:highlight>
                  <a:srgbClr val="FFFFFF"/>
                </a:highlight>
                <a:latin typeface="Arial"/>
                <a:cs typeface="Arial"/>
              </a:rPr>
              <a:t>Behandelaar:</a:t>
            </a:r>
            <a:endParaRPr lang="nl-NL" sz="2000" b="1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nl-NL" sz="2000">
                <a:highlight>
                  <a:srgbClr val="FFFFFF"/>
                </a:highlight>
                <a:latin typeface="Arial"/>
                <a:cs typeface="Arial"/>
              </a:rPr>
              <a:t>Verwerken en anonimiseren met DataMask</a:t>
            </a:r>
            <a:endParaRPr lang="nl-NL" sz="2000" dirty="0">
              <a:highlight>
                <a:srgbClr val="FFFFFF"/>
              </a:highlight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nl-NL" sz="2000">
                <a:highlight>
                  <a:srgbClr val="FFFFFF"/>
                </a:highlight>
                <a:latin typeface="Arial"/>
                <a:cs typeface="Arial"/>
              </a:rPr>
              <a:t>Publicatie binnen zaaksysteem</a:t>
            </a:r>
            <a:endParaRPr lang="nl-NL" sz="2000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nl-NL" sz="2000">
                <a:highlight>
                  <a:srgbClr val="FFFFFF"/>
                </a:highlight>
                <a:latin typeface="Arial"/>
                <a:cs typeface="Arial"/>
              </a:rPr>
              <a:t>Vierogenprincipe met medeteamlid of jurist. Dit is afhankelijk van het zaaktype. Juristen kijken mee wanneer er sprake is van een convenant.</a:t>
            </a:r>
            <a:endParaRPr lang="nl-NL" sz="2000">
              <a:latin typeface="Arial"/>
              <a:cs typeface="Arial"/>
            </a:endParaRPr>
          </a:p>
          <a:p>
            <a:endParaRPr lang="nl-NL" sz="2000" dirty="0">
              <a:highlight>
                <a:srgbClr val="FFFFFF"/>
              </a:highlight>
              <a:latin typeface="Arial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A95295-CE4F-B859-6217-DB8E9513E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0494" y="646648"/>
            <a:ext cx="7412400" cy="82800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132577"/>
                </a:solidFill>
                <a:latin typeface="Arial"/>
                <a:cs typeface="Arial"/>
              </a:rPr>
              <a:t>Rollen en verantwoordelijkheden</a:t>
            </a:r>
          </a:p>
        </p:txBody>
      </p:sp>
    </p:spTree>
    <p:extLst>
      <p:ext uri="{BB962C8B-B14F-4D97-AF65-F5344CB8AC3E}">
        <p14:creationId xmlns:p14="http://schemas.microsoft.com/office/powerpoint/2010/main" val="4212297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9D45E-CEDC-D08F-50A6-BE7766F965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>
                <a:solidFill>
                  <a:srgbClr val="132577"/>
                </a:solidFill>
                <a:latin typeface="Arial"/>
                <a:cs typeface="Arial"/>
              </a:rPr>
              <a:t>Stappenplan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A2F59-64D7-CC21-D9B4-74091F77A1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nl-NL" dirty="0">
                <a:solidFill>
                  <a:srgbClr val="132577"/>
                </a:solidFill>
                <a:latin typeface="Arial"/>
                <a:cs typeface="Arial"/>
              </a:rPr>
              <a:t>Voorbereiding door de Woo-projectleider</a:t>
            </a:r>
          </a:p>
          <a:p>
            <a:pPr marL="457200" indent="-457200">
              <a:buAutoNum type="arabicPeriod"/>
            </a:pPr>
            <a:r>
              <a:rPr lang="nl-NL" dirty="0">
                <a:solidFill>
                  <a:srgbClr val="132577"/>
                </a:solidFill>
                <a:latin typeface="Arial"/>
                <a:cs typeface="Arial"/>
              </a:rPr>
              <a:t>Afstemming met de behandelaar</a:t>
            </a:r>
          </a:p>
          <a:p>
            <a:pPr marL="457200" indent="-457200">
              <a:buAutoNum type="arabicPeriod"/>
            </a:pPr>
            <a:r>
              <a:rPr lang="nl-NL">
                <a:solidFill>
                  <a:srgbClr val="132577"/>
                </a:solidFill>
                <a:latin typeface="Arial"/>
                <a:cs typeface="Arial"/>
              </a:rPr>
              <a:t>Behandeling en anonimiseren</a:t>
            </a:r>
          </a:p>
          <a:p>
            <a:pPr marL="457200" indent="-457200">
              <a:buAutoNum type="arabicPeriod"/>
            </a:pPr>
            <a:r>
              <a:rPr lang="nl-NL" dirty="0">
                <a:solidFill>
                  <a:srgbClr val="132577"/>
                </a:solidFill>
                <a:latin typeface="Arial"/>
                <a:cs typeface="Arial"/>
              </a:rPr>
              <a:t>Publicatie</a:t>
            </a:r>
          </a:p>
        </p:txBody>
      </p:sp>
    </p:spTree>
    <p:extLst>
      <p:ext uri="{BB962C8B-B14F-4D97-AF65-F5344CB8AC3E}">
        <p14:creationId xmlns:p14="http://schemas.microsoft.com/office/powerpoint/2010/main" val="214562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3D66-D5D8-B676-A86E-00802B496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7413" y="646648"/>
            <a:ext cx="7875778" cy="828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32577"/>
                </a:solidFill>
                <a:latin typeface="Arial"/>
                <a:cs typeface="Arial"/>
              </a:rPr>
              <a:t>Stap 1. </a:t>
            </a:r>
            <a:r>
              <a:rPr lang="en-US" dirty="0" err="1">
                <a:solidFill>
                  <a:srgbClr val="132577"/>
                </a:solidFill>
                <a:latin typeface="Arial"/>
                <a:cs typeface="Arial"/>
              </a:rPr>
              <a:t>Voorbereiding</a:t>
            </a:r>
            <a:r>
              <a:rPr lang="en-US" dirty="0">
                <a:solidFill>
                  <a:srgbClr val="132577"/>
                </a:solidFill>
                <a:latin typeface="Arial"/>
                <a:cs typeface="Arial"/>
              </a:rPr>
              <a:t> </a:t>
            </a:r>
            <a:endParaRPr lang="en-US" dirty="0"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B5E6FA-EDE8-DF2B-2B2F-D417922F7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Arial"/>
              <a:buChar char="•"/>
            </a:pPr>
            <a:r>
              <a:rPr lang="nl-NL">
                <a:highlight>
                  <a:srgbClr val="FFFFFF"/>
                </a:highlight>
                <a:latin typeface="Arial"/>
                <a:cs typeface="Arial"/>
              </a:rPr>
              <a:t>Inventarisatielijst opstellen</a:t>
            </a:r>
            <a:endParaRPr lang="en-US">
              <a:highlight>
                <a:srgbClr val="FFFFFF"/>
              </a:highlight>
              <a:latin typeface="Arial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nl-NL">
                <a:highlight>
                  <a:srgbClr val="FFFFFF"/>
                </a:highlight>
                <a:latin typeface="Arial"/>
                <a:cs typeface="Arial"/>
              </a:rPr>
              <a:t>Afstemming met applicatiebeheerder</a:t>
            </a:r>
            <a:endParaRPr lang="nl-NL">
              <a:latin typeface="Arial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nl-NL">
                <a:highlight>
                  <a:srgbClr val="FFFFFF"/>
                </a:highlight>
                <a:latin typeface="Arial"/>
                <a:cs typeface="Arial"/>
              </a:rPr>
              <a:t>Controleren of zaaktype volledig is ingericht</a:t>
            </a:r>
            <a:endParaRPr lang="nl-NL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4265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3EF3-7DA5-2738-D01D-6A1666009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8453" y="623321"/>
            <a:ext cx="7412400" cy="828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32577"/>
                </a:solidFill>
                <a:latin typeface="Arial"/>
                <a:cs typeface="Arial"/>
              </a:rPr>
              <a:t>Stap 2: </a:t>
            </a:r>
            <a:r>
              <a:rPr lang="en-US" dirty="0" err="1">
                <a:solidFill>
                  <a:srgbClr val="132577"/>
                </a:solidFill>
                <a:latin typeface="Arial"/>
                <a:cs typeface="Arial"/>
              </a:rPr>
              <a:t>Afstemming</a:t>
            </a:r>
            <a:r>
              <a:rPr lang="en-US" dirty="0">
                <a:solidFill>
                  <a:srgbClr val="132577"/>
                </a:solidFill>
                <a:latin typeface="Arial"/>
                <a:cs typeface="Arial"/>
              </a:rPr>
              <a:t> met de </a:t>
            </a:r>
            <a:r>
              <a:rPr lang="en-US" dirty="0" err="1">
                <a:solidFill>
                  <a:srgbClr val="132577"/>
                </a:solidFill>
                <a:latin typeface="Arial"/>
                <a:cs typeface="Arial"/>
              </a:rPr>
              <a:t>behandelaar</a:t>
            </a:r>
            <a:r>
              <a:rPr lang="en-US" dirty="0">
                <a:solidFill>
                  <a:srgbClr val="132577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6DB49-89EA-431F-FCBE-D3E0A950FD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nl-NL">
                <a:highlight>
                  <a:srgbClr val="FFFFFF"/>
                </a:highlight>
                <a:latin typeface="Arial"/>
                <a:cs typeface="Arial"/>
              </a:rPr>
              <a:t>Woo-projectleider &amp; behandelaar bepalen samen welke documenten worden gepubliceerd</a:t>
            </a:r>
            <a:endParaRPr lang="en-US">
              <a:highlight>
                <a:srgbClr val="FFFFFF"/>
              </a:highlight>
              <a:latin typeface="Arial"/>
              <a:cs typeface="Arial"/>
            </a:endParaRPr>
          </a:p>
          <a:p>
            <a:pPr marL="285750" indent="-285750" algn="just">
              <a:buFont typeface="Symbol"/>
              <a:buChar char="•"/>
            </a:pPr>
            <a:r>
              <a:rPr lang="nl-NL" dirty="0">
                <a:highlight>
                  <a:srgbClr val="FFFFFF"/>
                </a:highlight>
                <a:latin typeface="Arial"/>
                <a:cs typeface="Arial"/>
              </a:rPr>
              <a:t>Het juiste </a:t>
            </a:r>
            <a:r>
              <a:rPr lang="nl-NL" b="1" dirty="0">
                <a:highlight>
                  <a:srgbClr val="FFFFFF"/>
                </a:highlight>
                <a:latin typeface="Arial"/>
                <a:cs typeface="Arial"/>
              </a:rPr>
              <a:t>zaaktype</a:t>
            </a:r>
            <a:r>
              <a:rPr lang="nl-NL" dirty="0">
                <a:highlight>
                  <a:srgbClr val="FFFFFF"/>
                </a:highlight>
                <a:latin typeface="Arial"/>
                <a:cs typeface="Arial"/>
              </a:rPr>
              <a:t> wordt gekozen.</a:t>
            </a:r>
            <a:endParaRPr lang="en-US">
              <a:highlight>
                <a:srgbClr val="FFFFFF"/>
              </a:highlight>
              <a:latin typeface="Arial"/>
              <a:cs typeface="Arial"/>
            </a:endParaRPr>
          </a:p>
          <a:p>
            <a:pPr marL="285750" indent="-285750" algn="just">
              <a:buFont typeface="Symbol"/>
              <a:buChar char="•"/>
            </a:pPr>
            <a:r>
              <a:rPr lang="nl-NL" dirty="0">
                <a:highlight>
                  <a:srgbClr val="FFFFFF"/>
                </a:highlight>
                <a:latin typeface="Arial"/>
                <a:cs typeface="Arial"/>
              </a:rPr>
              <a:t>Indien nodig wordt een </a:t>
            </a:r>
            <a:r>
              <a:rPr lang="nl-NL" b="1" dirty="0">
                <a:highlight>
                  <a:srgbClr val="FFFFFF"/>
                </a:highlight>
                <a:latin typeface="Arial"/>
                <a:cs typeface="Arial"/>
              </a:rPr>
              <a:t>brief of e-mail</a:t>
            </a:r>
            <a:r>
              <a:rPr lang="nl-NL" dirty="0">
                <a:highlight>
                  <a:srgbClr val="FFFFFF"/>
                </a:highlight>
                <a:latin typeface="Arial"/>
                <a:cs typeface="Arial"/>
              </a:rPr>
              <a:t> gestuurd naar betrokken partijen voor een zienswijzeprocedure.</a:t>
            </a:r>
            <a:endParaRPr lang="en-US">
              <a:highlight>
                <a:srgbClr val="FFFFFF"/>
              </a:highlight>
              <a:latin typeface="Arial"/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00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C761-DBF1-060F-1D00-F2D6001F4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32577"/>
                </a:solidFill>
                <a:latin typeface="Arial"/>
                <a:cs typeface="Arial"/>
              </a:rPr>
              <a:t>Stap 3. </a:t>
            </a:r>
            <a:r>
              <a:rPr lang="en-US" dirty="0" err="1">
                <a:solidFill>
                  <a:srgbClr val="132577"/>
                </a:solidFill>
                <a:latin typeface="Arial"/>
                <a:cs typeface="Arial"/>
              </a:rPr>
              <a:t>Behandeling</a:t>
            </a:r>
            <a:r>
              <a:rPr lang="en-US" dirty="0">
                <a:solidFill>
                  <a:srgbClr val="132577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132577"/>
                </a:solidFill>
                <a:latin typeface="Arial"/>
                <a:cs typeface="Arial"/>
              </a:rPr>
              <a:t>en</a:t>
            </a:r>
            <a:r>
              <a:rPr lang="en-US" dirty="0">
                <a:solidFill>
                  <a:srgbClr val="132577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132577"/>
                </a:solidFill>
                <a:latin typeface="Arial"/>
                <a:cs typeface="Arial"/>
              </a:rPr>
              <a:t>anonimisering</a:t>
            </a:r>
            <a:r>
              <a:rPr lang="en-US" dirty="0">
                <a:solidFill>
                  <a:srgbClr val="132577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405B5-DA1E-908B-4143-A5F7D5FDA4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Arial"/>
              <a:buChar char="•"/>
            </a:pPr>
            <a:r>
              <a:rPr lang="nl-NL">
                <a:highlight>
                  <a:srgbClr val="FFFFFF"/>
                </a:highlight>
                <a:latin typeface="Arial"/>
                <a:cs typeface="Arial"/>
              </a:rPr>
              <a:t>Behandelaar anonimiseert via DataMask</a:t>
            </a:r>
            <a:endParaRPr lang="en-US">
              <a:highlight>
                <a:srgbClr val="FFFFFF"/>
              </a:highlight>
              <a:latin typeface="Arial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nl-NL">
                <a:highlight>
                  <a:srgbClr val="FFFFFF"/>
                </a:highlight>
                <a:latin typeface="Arial"/>
                <a:cs typeface="Arial"/>
              </a:rPr>
              <a:t>Verwerkt &amp; publiceert documenten via zaaksysteem</a:t>
            </a:r>
            <a:endParaRPr lang="en-US">
              <a:latin typeface="Arial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nl-NL">
                <a:highlight>
                  <a:srgbClr val="FFFFFF"/>
                </a:highlight>
                <a:latin typeface="Arial"/>
                <a:cs typeface="Arial"/>
              </a:rPr>
              <a:t>Vierogenprincipe ter controle (met jurist bij convenanten)</a:t>
            </a:r>
            <a:endParaRPr lang="nl-NL">
              <a:latin typeface="Arial"/>
              <a:cs typeface="Arial"/>
            </a:endParaRPr>
          </a:p>
          <a:p>
            <a:pPr algn="just"/>
            <a:endParaRPr lang="nl-NL" dirty="0">
              <a:highlight>
                <a:srgbClr val="FFFFFF"/>
              </a:highlight>
              <a:latin typeface="Arial"/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9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988F-0CEE-6960-9D3F-B6B8C4A2CB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Stap 4. </a:t>
            </a:r>
            <a:r>
              <a:rPr lang="en-US" dirty="0" err="1">
                <a:latin typeface="Arial"/>
                <a:cs typeface="Arial"/>
              </a:rPr>
              <a:t>Publicatie</a:t>
            </a:r>
            <a:r>
              <a:rPr lang="en-US" dirty="0">
                <a:latin typeface="Arial"/>
                <a:cs typeface="Arial"/>
              </a:rPr>
              <a:t>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BF52E-8A80-8E6A-F2EA-D0FB952CDC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Arial"/>
              <a:buChar char="•"/>
            </a:pPr>
            <a:r>
              <a:rPr lang="nl-NL">
                <a:highlight>
                  <a:srgbClr val="FFFFFF"/>
                </a:highlight>
                <a:latin typeface="Arial"/>
                <a:cs typeface="Arial"/>
              </a:rPr>
              <a:t>Definitieve publicatie op open.noordwijk.nl</a:t>
            </a:r>
            <a:endParaRPr lang="en-US">
              <a:highlight>
                <a:srgbClr val="FFFFFF"/>
              </a:highlight>
              <a:latin typeface="Arial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nl-NL">
                <a:highlight>
                  <a:srgbClr val="FFFFFF"/>
                </a:highlight>
                <a:latin typeface="Arial"/>
                <a:cs typeface="Arial"/>
              </a:rPr>
              <a:t>In de toekomst voert de behandelaar dit zelfstandig uit</a:t>
            </a:r>
            <a:endParaRPr lang="en-US">
              <a:latin typeface="Arial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nl-NL">
                <a:highlight>
                  <a:srgbClr val="FFFFFF"/>
                </a:highlight>
                <a:latin typeface="Arial"/>
                <a:cs typeface="Arial"/>
              </a:rPr>
              <a:t>Woo-projectleider blijft aanspreekpunt voor vragen en technische ondersteuning</a:t>
            </a:r>
            <a:endParaRPr lang="en-US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26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38FB5-7A4B-F4DD-ABF5-043EDA171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4BB883-7A90-4628-372D-ABC51D249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047" y="1636060"/>
            <a:ext cx="7924801" cy="4419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7AD57F-42EB-9E36-32D1-C1B26C7A030A}"/>
              </a:ext>
            </a:extLst>
          </p:cNvPr>
          <p:cNvSpPr txBox="1"/>
          <p:nvPr/>
        </p:nvSpPr>
        <p:spPr>
          <a:xfrm>
            <a:off x="3998259" y="730623"/>
            <a:ext cx="6140823" cy="11900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>
              <a:lnSpc>
                <a:spcPts val="3225"/>
              </a:lnSpc>
            </a:pPr>
            <a:r>
              <a:rPr lang="nl-NL" sz="2800" baseline="0">
                <a:solidFill>
                  <a:srgbClr val="132577"/>
                </a:solidFill>
                <a:latin typeface="Arial"/>
                <a:ea typeface="Segoe UI"/>
                <a:cs typeface="Segoe UI"/>
              </a:rPr>
              <a:t>Publiceren op open.noordwijk.nl</a:t>
            </a:r>
            <a:r>
              <a:rPr lang="en-US" sz="2800">
                <a:solidFill>
                  <a:srgbClr val="132577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>
              <a:lnSpc>
                <a:spcPts val="3225"/>
              </a:lnSpc>
            </a:pPr>
            <a:r>
              <a:rPr lang="en-US" sz="2800">
                <a:solidFill>
                  <a:srgbClr val="132577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65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065C-5E68-4FFE-9A6E-8BF190D36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BB37A-DBBA-7F44-96DD-F7902F7B6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9526" y="441809"/>
            <a:ext cx="7412400" cy="828000"/>
          </a:xfrm>
        </p:spPr>
        <p:txBody>
          <a:bodyPr/>
          <a:lstStyle/>
          <a:p>
            <a:r>
              <a:rPr lang="nl-NL" b="0" dirty="0">
                <a:ea typeface="+mj-lt"/>
                <a:cs typeface="+mj-lt"/>
              </a:rPr>
              <a:t>Publiceren volgens de </a:t>
            </a:r>
            <a:r>
              <a:rPr lang="nl-NL" b="0" dirty="0" err="1">
                <a:ea typeface="+mj-lt"/>
                <a:cs typeface="+mj-lt"/>
              </a:rPr>
              <a:t>Woo</a:t>
            </a:r>
            <a:endParaRPr lang="en-US" dirty="0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7FFD5-C73F-2792-2FE4-77248CC6A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3757"/>
            <a:ext cx="12192000" cy="51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2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65C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7D157A-4D5A-3C15-B121-623A21700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7ADBD-27A5-D887-7DC6-396EB5E53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44" y="186668"/>
            <a:ext cx="4305753" cy="106874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Programma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731CA5-AA50-F0EF-A852-634A46DA41C8}"/>
              </a:ext>
            </a:extLst>
          </p:cNvPr>
          <p:cNvSpPr txBox="1"/>
          <p:nvPr/>
        </p:nvSpPr>
        <p:spPr>
          <a:xfrm>
            <a:off x="5547360" y="6141720"/>
            <a:ext cx="6522720" cy="5334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5A914F-59A8-134E-A8F8-7D4BD6ECEDAD}"/>
              </a:ext>
            </a:extLst>
          </p:cNvPr>
          <p:cNvCxnSpPr/>
          <p:nvPr/>
        </p:nvCxnSpPr>
        <p:spPr>
          <a:xfrm flipV="1">
            <a:off x="205148" y="1301593"/>
            <a:ext cx="11247120" cy="6096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C71801C-1E2F-98B5-6EB6-61A395BF9E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56" r="278" b="5263"/>
          <a:stretch>
            <a:fillRect/>
          </a:stretch>
        </p:blipFill>
        <p:spPr>
          <a:xfrm>
            <a:off x="9765563" y="185125"/>
            <a:ext cx="1973966" cy="1823064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A8C458-DC85-A3B9-4E31-3B2B18107422}"/>
              </a:ext>
            </a:extLst>
          </p:cNvPr>
          <p:cNvSpPr txBox="1"/>
          <p:nvPr/>
        </p:nvSpPr>
        <p:spPr>
          <a:xfrm>
            <a:off x="899508" y="1445819"/>
            <a:ext cx="8870621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nl-NL" sz="240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Wat is een convenant 3.3 lid 2 sub f Woo volgens de Woo?</a:t>
            </a:r>
            <a:endParaRPr lang="nl-NL" sz="2400" dirty="0">
              <a:solidFill>
                <a:schemeClr val="bg1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nl-NL" sz="240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Wat valt wel/niet onder deze categorie?</a:t>
            </a:r>
            <a:endParaRPr lang="nl-NL">
              <a:solidFill>
                <a:schemeClr val="bg1">
                  <a:lumMod val="20000"/>
                  <a:lumOff val="80000"/>
                </a:schemeClr>
              </a:solidFill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nl-NL" sz="240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Publicatietermijnen</a:t>
            </a:r>
            <a:endParaRPr lang="nl-NL"/>
          </a:p>
          <a:p>
            <a:pPr marL="742950" lvl="1" indent="-285750">
              <a:buFont typeface="Arial"/>
              <a:buChar char="•"/>
            </a:pPr>
            <a:r>
              <a:rPr lang="nl-NL" sz="240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Aanpak gemeente Noordwijk</a:t>
            </a:r>
            <a:endParaRPr lang="nl-NL"/>
          </a:p>
          <a:p>
            <a:pPr marL="742950" lvl="1" indent="-285750">
              <a:buFont typeface="Arial"/>
              <a:buChar char="•"/>
            </a:pPr>
            <a:r>
              <a:rPr lang="nl-NL" sz="240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Rollen &amp; verantwoordelijkheden</a:t>
            </a:r>
            <a:endParaRPr lang="nl-NL" sz="2400" dirty="0">
              <a:solidFill>
                <a:schemeClr val="bg1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nl-NL" sz="240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Stappenplan</a:t>
            </a:r>
            <a:endParaRPr lang="nl-NL"/>
          </a:p>
          <a:p>
            <a:pPr marL="742950" lvl="1" indent="-285750">
              <a:buFont typeface="Arial"/>
              <a:buChar char="•"/>
            </a:pPr>
            <a:r>
              <a:rPr lang="nl-NL" sz="240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</a:rPr>
              <a:t>Vervolg &amp; vragen</a:t>
            </a:r>
            <a:endParaRPr lang="nl-NL"/>
          </a:p>
          <a:p>
            <a:pPr marL="742950" lvl="1" indent="-285750">
              <a:buFont typeface="Arial"/>
              <a:buChar char="•"/>
            </a:pPr>
            <a:endParaRPr lang="nl-NL" sz="2400" dirty="0">
              <a:solidFill>
                <a:schemeClr val="bg1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chemeClr val="bg1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chemeClr val="bg1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nl-NL" sz="2400" dirty="0">
              <a:solidFill>
                <a:schemeClr val="bg1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nl-NL" dirty="0">
              <a:solidFill>
                <a:schemeClr val="bg1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nl-NL" dirty="0">
              <a:solidFill>
                <a:schemeClr val="bg1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900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scherm, Lettertype&#10;&#10;Door AI gegenereerde inhoud is mogelijk onjuist.">
            <a:extLst>
              <a:ext uri="{FF2B5EF4-FFF2-40B4-BE49-F238E27FC236}">
                <a16:creationId xmlns:a16="http://schemas.microsoft.com/office/drawing/2014/main" id="{D817EBA8-7CAB-DAEB-11AE-3B5826D73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12" y="57475"/>
            <a:ext cx="11799786" cy="49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01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337E3F07-2A28-3783-266D-5207838B3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4" y="291282"/>
            <a:ext cx="8594160" cy="5731747"/>
          </a:xfrm>
          <a:prstGeom prst="rect">
            <a:avLst/>
          </a:prstGeom>
        </p:spPr>
      </p:pic>
      <p:pic>
        <p:nvPicPr>
          <p:cNvPr id="5" name="Afbeelding 4" descr="Afbeelding met tekst, schermopname, software, nummer&#10;&#10;Door AI gegenereerde inhoud is mogelijk onjuist.">
            <a:extLst>
              <a:ext uri="{FF2B5EF4-FFF2-40B4-BE49-F238E27FC236}">
                <a16:creationId xmlns:a16="http://schemas.microsoft.com/office/drawing/2014/main" id="{4DD585AF-3751-8DAC-71F9-C1635CB6E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092" y="61808"/>
            <a:ext cx="25241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44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8231-81BD-8232-8ED4-01424BC77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Arial"/>
              </a:rPr>
              <a:t>Bijhouden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8572E-F676-5139-EFA1-715F1C3D12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 err="1">
                <a:cs typeface="Arial"/>
              </a:rPr>
              <a:t>Besluitenlijst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collegevergadering</a:t>
            </a:r>
            <a:endParaRPr lang="en-US" dirty="0">
              <a:cs typeface="Arial"/>
            </a:endParaRPr>
          </a:p>
          <a:p>
            <a:pPr marL="342900" indent="-342900">
              <a:buChar char="•"/>
            </a:pPr>
            <a:r>
              <a:rPr lang="en-US" dirty="0" err="1">
                <a:cs typeface="Arial"/>
              </a:rPr>
              <a:t>Kwaliteitscontrole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bewaarzaken</a:t>
            </a:r>
          </a:p>
          <a:p>
            <a:pPr marL="342900" indent="-342900">
              <a:buChar char="•"/>
            </a:pPr>
            <a:r>
              <a:rPr lang="en-US" dirty="0" err="1">
                <a:cs typeface="Arial"/>
              </a:rPr>
              <a:t>Regelmatig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controle</a:t>
            </a:r>
            <a:r>
              <a:rPr lang="en-US" dirty="0">
                <a:cs typeface="Arial"/>
              </a:rPr>
              <a:t> in het </a:t>
            </a:r>
            <a:r>
              <a:rPr lang="en-US" dirty="0" err="1">
                <a:cs typeface="Arial"/>
              </a:rPr>
              <a:t>Zaaksysteem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02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E3E38-FE84-47FC-70D1-18E476473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11E79E-1E6C-470C-E922-AA26C334C32D}"/>
              </a:ext>
            </a:extLst>
          </p:cNvPr>
          <p:cNvSpPr txBox="1"/>
          <p:nvPr/>
        </p:nvSpPr>
        <p:spPr>
          <a:xfrm>
            <a:off x="3928100" y="2762557"/>
            <a:ext cx="326783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6000">
                <a:cs typeface="Arial"/>
              </a:rPr>
              <a:t>Vragen? 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1358039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65C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BB2CE9-3CA0-64C5-92FE-06C9A3069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C69B5-2FA6-6678-C22B-229B82B51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44" y="186668"/>
            <a:ext cx="4305753" cy="106874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E3ECF4"/>
                </a:solidFill>
                <a:latin typeface="Calibri"/>
                <a:ea typeface="Calibri"/>
                <a:cs typeface="Calibri"/>
              </a:rPr>
              <a:t>Vervolg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58A-D08C-486A-6539-B2BF52BD23AF}"/>
              </a:ext>
            </a:extLst>
          </p:cNvPr>
          <p:cNvSpPr txBox="1"/>
          <p:nvPr/>
        </p:nvSpPr>
        <p:spPr>
          <a:xfrm>
            <a:off x="5547360" y="6141720"/>
            <a:ext cx="65227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solidFill>
                <a:srgbClr val="E3ECF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035D3-8DCF-0951-A837-E97141669DAC}"/>
              </a:ext>
            </a:extLst>
          </p:cNvPr>
          <p:cNvSpPr txBox="1"/>
          <p:nvPr/>
        </p:nvSpPr>
        <p:spPr>
          <a:xfrm>
            <a:off x="9768839" y="6146800"/>
            <a:ext cx="20980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E3ECF4"/>
                </a:solidFill>
                <a:latin typeface="Calibri"/>
                <a:ea typeface="Calibri"/>
                <a:cs typeface="Calibri"/>
              </a:rPr>
              <a:t>19  </a:t>
            </a:r>
            <a:r>
              <a:rPr lang="en-US" dirty="0" err="1">
                <a:solidFill>
                  <a:srgbClr val="E3ECF4"/>
                </a:solidFill>
                <a:latin typeface="Calibri"/>
                <a:ea typeface="Calibri"/>
                <a:cs typeface="Calibri"/>
              </a:rPr>
              <a:t>februari</a:t>
            </a:r>
            <a:r>
              <a:rPr lang="en-US" dirty="0">
                <a:solidFill>
                  <a:srgbClr val="E3ECF4"/>
                </a:solidFill>
                <a:latin typeface="Calibri"/>
                <a:ea typeface="Calibri"/>
                <a:cs typeface="Calibri"/>
              </a:rPr>
              <a:t> 2026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3552D2-D66A-8A83-F65B-02D8BC119063}"/>
              </a:ext>
            </a:extLst>
          </p:cNvPr>
          <p:cNvCxnSpPr/>
          <p:nvPr/>
        </p:nvCxnSpPr>
        <p:spPr>
          <a:xfrm flipV="1">
            <a:off x="205148" y="1301593"/>
            <a:ext cx="11247120" cy="6096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22937D-8721-A157-B7D4-5A8DE2992F45}"/>
              </a:ext>
            </a:extLst>
          </p:cNvPr>
          <p:cNvSpPr txBox="1"/>
          <p:nvPr/>
        </p:nvSpPr>
        <p:spPr>
          <a:xfrm>
            <a:off x="833120" y="6141720"/>
            <a:ext cx="40386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E3ECF4"/>
                </a:solidFill>
                <a:latin typeface="Calibri"/>
                <a:ea typeface="Calibri"/>
                <a:cs typeface="Calibri"/>
              </a:rPr>
              <a:t>Gemeente</a:t>
            </a:r>
            <a:r>
              <a:rPr lang="en-US" dirty="0">
                <a:solidFill>
                  <a:srgbClr val="E3ECF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E3ECF4"/>
                </a:solidFill>
                <a:latin typeface="Calibri"/>
                <a:ea typeface="Calibri"/>
                <a:cs typeface="Calibri"/>
              </a:rPr>
              <a:t>Noordwijk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579CF-D5D7-6423-3780-098CB7A28D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56" r="278" b="5263"/>
          <a:stretch>
            <a:fillRect/>
          </a:stretch>
        </p:blipFill>
        <p:spPr>
          <a:xfrm>
            <a:off x="9765563" y="185125"/>
            <a:ext cx="1973966" cy="1823064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AAFAB9-2BC2-8202-516D-F785C4B6020D}"/>
              </a:ext>
            </a:extLst>
          </p:cNvPr>
          <p:cNvSpPr txBox="1"/>
          <p:nvPr/>
        </p:nvSpPr>
        <p:spPr>
          <a:xfrm>
            <a:off x="1142408" y="2645352"/>
            <a:ext cx="9372600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500" b="1" dirty="0">
                <a:solidFill>
                  <a:srgbClr val="E3ECF4"/>
                </a:solidFill>
                <a:latin typeface="Calibri"/>
                <a:ea typeface="Calibri"/>
                <a:cs typeface="Calibri"/>
              </a:rPr>
              <a:t>Wat zouden we tijdens de volgende regionale inspiratiesessie willen </a:t>
            </a:r>
            <a:r>
              <a:rPr lang="nl-NL" sz="2500" b="1">
                <a:solidFill>
                  <a:srgbClr val="E3ECF4"/>
                </a:solidFill>
                <a:latin typeface="Calibri"/>
                <a:ea typeface="Calibri"/>
                <a:cs typeface="Calibri"/>
              </a:rPr>
              <a:t>behandelen? </a:t>
            </a:r>
          </a:p>
          <a:p>
            <a:endParaRPr lang="en-US" dirty="0">
              <a:solidFill>
                <a:srgbClr val="E3ECF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0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387F4C-52BE-6E84-62B0-7B50A0B80B6C}"/>
              </a:ext>
            </a:extLst>
          </p:cNvPr>
          <p:cNvSpPr txBox="1"/>
          <p:nvPr/>
        </p:nvSpPr>
        <p:spPr>
          <a:xfrm>
            <a:off x="2967317" y="1945340"/>
            <a:ext cx="495748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6000" dirty="0">
                <a:cs typeface="Arial"/>
              </a:rPr>
              <a:t>Convenanten</a:t>
            </a:r>
            <a:endParaRPr lang="nl-NL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C9C54-863F-E5A8-3262-0CB3E397DD1D}"/>
              </a:ext>
            </a:extLst>
          </p:cNvPr>
          <p:cNvSpPr txBox="1"/>
          <p:nvPr/>
        </p:nvSpPr>
        <p:spPr>
          <a:xfrm>
            <a:off x="2221706" y="3900609"/>
            <a:ext cx="684874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dirty="0">
              <a:cs typeface="Arial"/>
            </a:endParaRPr>
          </a:p>
          <a:p>
            <a:r>
              <a:rPr lang="nl-NL" dirty="0" err="1">
                <a:cs typeface="Arial"/>
              </a:rPr>
              <a:t>Nedime</a:t>
            </a:r>
            <a:r>
              <a:rPr lang="nl-NL" dirty="0">
                <a:cs typeface="Arial"/>
              </a:rPr>
              <a:t> Coskun</a:t>
            </a:r>
            <a:endParaRPr lang="nl-NL" dirty="0"/>
          </a:p>
          <a:p>
            <a:r>
              <a:rPr lang="nl-NL" dirty="0">
                <a:cs typeface="Arial"/>
              </a:rPr>
              <a:t>Adviseur Digitale informatievoorziening &amp; </a:t>
            </a:r>
            <a:r>
              <a:rPr lang="nl-NL" dirty="0" err="1">
                <a:cs typeface="Arial"/>
              </a:rPr>
              <a:t>Woo</a:t>
            </a:r>
            <a:r>
              <a:rPr lang="nl-NL" dirty="0">
                <a:cs typeface="Arial"/>
              </a:rPr>
              <a:t>-projectleider</a:t>
            </a:r>
          </a:p>
          <a:p>
            <a:endParaRPr lang="nl-NL" dirty="0"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141C51-7A34-1CA3-D905-B123537F10D8}"/>
              </a:ext>
            </a:extLst>
          </p:cNvPr>
          <p:cNvSpPr txBox="1"/>
          <p:nvPr/>
        </p:nvSpPr>
        <p:spPr>
          <a:xfrm>
            <a:off x="3118754" y="2959895"/>
            <a:ext cx="33418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cs typeface="Arial"/>
              </a:rPr>
              <a:t>Gemeente Noordwijk</a:t>
            </a:r>
          </a:p>
        </p:txBody>
      </p:sp>
    </p:spTree>
    <p:extLst>
      <p:ext uri="{BB962C8B-B14F-4D97-AF65-F5344CB8AC3E}">
        <p14:creationId xmlns:p14="http://schemas.microsoft.com/office/powerpoint/2010/main" val="71407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ea typeface="+mj-lt"/>
                <a:cs typeface="+mj-lt"/>
              </a:rPr>
              <a:t>Informatiecategorie Convenanten</a:t>
            </a:r>
            <a:endParaRPr lang="en-US" dirty="0"/>
          </a:p>
          <a:p>
            <a:r>
              <a:rPr lang="nl-NL" dirty="0">
                <a:ea typeface="+mj-lt"/>
                <a:cs typeface="+mj-lt"/>
              </a:rPr>
              <a:t>(art. 3.3 2f </a:t>
            </a:r>
            <a:r>
              <a:rPr lang="nl-NL" err="1">
                <a:ea typeface="+mj-lt"/>
                <a:cs typeface="+mj-lt"/>
              </a:rPr>
              <a:t>Woo</a:t>
            </a:r>
            <a:r>
              <a:rPr lang="nl-NL" dirty="0">
                <a:ea typeface="+mj-lt"/>
                <a:cs typeface="+mj-lt"/>
              </a:rPr>
              <a:t>)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dirty="0">
                <a:ea typeface="+mn-lt"/>
                <a:cs typeface="+mn-lt"/>
              </a:rPr>
              <a:t>De werkdefinitie is eigenlijk een opsomming van kenmerken van convenanten die onder deze categorie vallen.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>
                <a:ea typeface="+mn-lt"/>
                <a:cs typeface="+mn-lt"/>
              </a:rPr>
              <a:t>Een convenant volgens de </a:t>
            </a:r>
            <a:r>
              <a:rPr lang="nl-NL" sz="2000" err="1">
                <a:ea typeface="+mn-lt"/>
                <a:cs typeface="+mn-lt"/>
              </a:rPr>
              <a:t>Woo</a:t>
            </a:r>
            <a:r>
              <a:rPr lang="nl-NL" sz="2000" dirty="0">
                <a:ea typeface="+mn-lt"/>
                <a:cs typeface="+mn-lt"/>
              </a:rPr>
              <a:t>:</a:t>
            </a:r>
            <a:endParaRPr lang="nl-NL">
              <a:ea typeface="+mn-lt"/>
              <a:cs typeface="+mn-lt"/>
            </a:endParaRPr>
          </a:p>
          <a:p>
            <a:pPr marL="342900" indent="-342900" algn="l">
              <a:buChar char="•"/>
            </a:pPr>
            <a:r>
              <a:rPr lang="nl-NL" sz="2000" dirty="0">
                <a:ea typeface="+mn-lt"/>
                <a:cs typeface="+mn-lt"/>
              </a:rPr>
              <a:t>is een schriftelijke set van afspraken: </a:t>
            </a:r>
            <a:endParaRPr lang="nl-NL" sz="2000" dirty="0">
              <a:cs typeface="Arial"/>
            </a:endParaRPr>
          </a:p>
          <a:p>
            <a:pPr marL="342900" indent="-342900">
              <a:buChar char="•"/>
            </a:pPr>
            <a:r>
              <a:rPr lang="nl-NL" sz="2000" dirty="0">
                <a:ea typeface="+mn-lt"/>
                <a:cs typeface="+mn-lt"/>
              </a:rPr>
              <a:t>met één of meerdere partijen</a:t>
            </a:r>
            <a:endParaRPr lang="nl-NL" dirty="0">
              <a:cs typeface="Arial"/>
            </a:endParaRPr>
          </a:p>
          <a:p>
            <a:r>
              <a:rPr lang="nl-NL" sz="2000">
                <a:ea typeface="+mn-lt"/>
                <a:cs typeface="+mn-lt"/>
              </a:rPr>
              <a:t>met als doel het voorbereiden of realiseren van beleid. Het gaat dus om beleidsdoelen</a:t>
            </a:r>
            <a:endParaRPr lang="nl-NL" sz="2000">
              <a:cs typeface="Arial"/>
            </a:endParaRPr>
          </a:p>
          <a:p>
            <a:r>
              <a:rPr lang="nl-NL" sz="2000">
                <a:cs typeface="Arial"/>
              </a:rPr>
              <a:t>Of</a:t>
            </a:r>
          </a:p>
          <a:p>
            <a:r>
              <a:rPr lang="nl-NL" sz="2000">
                <a:cs typeface="Arial"/>
              </a:rPr>
              <a:t>met als doel het uitvoeren van een overheidstaak. Het gaat hier om unieke overheidstaken.</a:t>
            </a:r>
          </a:p>
        </p:txBody>
      </p:sp>
    </p:spTree>
    <p:extLst>
      <p:ext uri="{BB962C8B-B14F-4D97-AF65-F5344CB8AC3E}">
        <p14:creationId xmlns:p14="http://schemas.microsoft.com/office/powerpoint/2010/main" val="361572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B0D22C-3473-87A2-C291-4EA4883B8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Arial"/>
                <a:cs typeface="Arial"/>
              </a:rPr>
              <a:t>Niet alle documenten met de titel “convenant” zijn Woo‑convenanten.</a:t>
            </a:r>
            <a:endParaRPr lang="en-US">
              <a:latin typeface="Arial"/>
              <a:cs typeface="Arial"/>
            </a:endParaRPr>
          </a:p>
          <a:p>
            <a:br>
              <a:rPr lang="nl-NL" dirty="0">
                <a:latin typeface="Arial"/>
                <a:cs typeface="Arial"/>
              </a:rPr>
            </a:br>
            <a:r>
              <a:rPr lang="nl-NL">
                <a:latin typeface="Arial"/>
                <a:cs typeface="Arial"/>
              </a:rPr>
              <a:t> Voorbeelden die </a:t>
            </a:r>
            <a:r>
              <a:rPr lang="nl-NL" b="1">
                <a:latin typeface="Arial"/>
                <a:cs typeface="Arial"/>
              </a:rPr>
              <a:t>niet</a:t>
            </a:r>
            <a:r>
              <a:rPr lang="nl-NL">
                <a:latin typeface="Arial"/>
                <a:cs typeface="Arial"/>
              </a:rPr>
              <a:t> hieronder vallen:</a:t>
            </a:r>
          </a:p>
          <a:p>
            <a:pPr marL="285750" indent="-285750">
              <a:buFont typeface="Arial"/>
              <a:buChar char="•"/>
            </a:pPr>
            <a:r>
              <a:rPr lang="nl-NL">
                <a:latin typeface="Arial"/>
                <a:cs typeface="Arial"/>
              </a:rPr>
              <a:t>Afspraken over gegevensuitwisseling</a:t>
            </a:r>
          </a:p>
          <a:p>
            <a:pPr marL="285750" indent="-285750">
              <a:buFont typeface="Arial"/>
              <a:buChar char="•"/>
            </a:pPr>
            <a:r>
              <a:rPr lang="nl-NL">
                <a:latin typeface="Arial"/>
                <a:cs typeface="Arial"/>
              </a:rPr>
              <a:t>Afspraken over gebruik van elkaars voorzieningen</a:t>
            </a:r>
          </a:p>
          <a:p>
            <a:pPr marL="285750" indent="-285750">
              <a:buFont typeface="Arial"/>
              <a:buChar char="•"/>
            </a:pPr>
            <a:r>
              <a:rPr lang="nl-NL">
                <a:latin typeface="Arial"/>
                <a:cs typeface="Arial"/>
              </a:rPr>
              <a:t>Standaard juridische documenten (huurovereenkomst, bouwopdracht e.d.)</a:t>
            </a:r>
            <a:endParaRPr lang="nl-NL" dirty="0">
              <a:latin typeface="Arial"/>
              <a:cs typeface="Arial"/>
            </a:endParaRPr>
          </a:p>
          <a:p>
            <a:endParaRPr lang="nl-NL" sz="2000" dirty="0">
              <a:cs typeface="Arial"/>
            </a:endParaRPr>
          </a:p>
          <a:p>
            <a:endParaRPr lang="nl-NL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642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00B87-0164-9AEB-B327-F5961FC69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2423A31-72C5-3537-E0CC-17D2A31C11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ea typeface="+mn-lt"/>
                <a:cs typeface="+mn-lt"/>
              </a:rPr>
              <a:t>Andere gebruikte termen die ook onder deze categorie kunnen vallen zijn </a:t>
            </a:r>
            <a:r>
              <a:rPr lang="nl-NL" b="1" dirty="0">
                <a:ea typeface="+mn-lt"/>
                <a:cs typeface="+mn-lt"/>
              </a:rPr>
              <a:t>‘overeenkomst’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b="1" dirty="0">
                <a:ea typeface="+mn-lt"/>
                <a:cs typeface="+mn-lt"/>
              </a:rPr>
              <a:t>‘pact’</a:t>
            </a:r>
            <a:r>
              <a:rPr lang="nl-NL" dirty="0">
                <a:ea typeface="+mn-lt"/>
                <a:cs typeface="+mn-lt"/>
              </a:rPr>
              <a:t>, </a:t>
            </a:r>
            <a:r>
              <a:rPr lang="nl-NL" b="1" dirty="0">
                <a:ea typeface="+mn-lt"/>
                <a:cs typeface="+mn-lt"/>
              </a:rPr>
              <a:t>‘akkoord’ </a:t>
            </a:r>
            <a:r>
              <a:rPr lang="nl-NL" dirty="0">
                <a:ea typeface="+mn-lt"/>
                <a:cs typeface="+mn-lt"/>
              </a:rPr>
              <a:t>– of varianten hierop. </a:t>
            </a:r>
          </a:p>
          <a:p>
            <a:r>
              <a:rPr lang="nl-NL">
                <a:ea typeface="+mn-lt"/>
                <a:cs typeface="+mn-lt"/>
              </a:rPr>
              <a:t>Andersom geldt </a:t>
            </a:r>
            <a:r>
              <a:rPr lang="nl-NL" dirty="0">
                <a:ea typeface="+mn-lt"/>
                <a:cs typeface="+mn-lt"/>
              </a:rPr>
              <a:t>dat ook: niet alle stukken met de titel convenant zijn een convenant in termen van de Woo.</a:t>
            </a:r>
            <a:endParaRPr lang="nl-NL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5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C729F-852C-AB10-9343-37428DDD2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DFC2B8-3C5B-E350-1762-8E88F479E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0">
                <a:ea typeface="+mj-lt"/>
                <a:cs typeface="+mj-lt"/>
              </a:rPr>
              <a:t>Uitzonderingen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3C4BD7-6080-B3A9-8C33-89FDF04AB5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sz="20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46231DE-2AE6-5088-F4D4-C46F0BA48032}"/>
              </a:ext>
            </a:extLst>
          </p:cNvPr>
          <p:cNvSpPr txBox="1"/>
          <p:nvPr/>
        </p:nvSpPr>
        <p:spPr>
          <a:xfrm>
            <a:off x="846573" y="1991264"/>
            <a:ext cx="1005167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>
                <a:latin typeface="Segoe UI"/>
                <a:ea typeface="Segoe UI"/>
                <a:cs typeface="Segoe UI"/>
              </a:rPr>
              <a:t>X Niet onder de categorie convenanten:</a:t>
            </a:r>
          </a:p>
          <a:p>
            <a:pPr marL="342900" indent="-342900">
              <a:buFont typeface="Arial"/>
              <a:buChar char="•"/>
            </a:pPr>
            <a:r>
              <a:rPr lang="nl-NL" sz="2400">
                <a:latin typeface="Segoe UI"/>
                <a:ea typeface="Segoe UI"/>
                <a:cs typeface="Segoe UI"/>
              </a:rPr>
              <a:t>Afspraken </a:t>
            </a:r>
            <a:r>
              <a:rPr lang="nl-NL" sz="2400" b="1">
                <a:latin typeface="Segoe UI"/>
                <a:ea typeface="Segoe UI"/>
                <a:cs typeface="Segoe UI"/>
              </a:rPr>
              <a:t>binnen de Rijksoverheid</a:t>
            </a:r>
          </a:p>
          <a:p>
            <a:pPr marL="342900" indent="-342900">
              <a:buFont typeface="Arial"/>
              <a:buChar char="•"/>
            </a:pPr>
            <a:r>
              <a:rPr lang="nl-NL" sz="2400">
                <a:latin typeface="Segoe UI"/>
                <a:ea typeface="Segoe UI"/>
                <a:cs typeface="Segoe UI"/>
              </a:rPr>
              <a:t>Afspraken met burgers/bedrijven over </a:t>
            </a:r>
            <a:r>
              <a:rPr lang="nl-NL" sz="2400" b="1">
                <a:latin typeface="Segoe UI"/>
                <a:ea typeface="Segoe UI"/>
                <a:cs typeface="Segoe UI"/>
              </a:rPr>
              <a:t>individuele situaties</a:t>
            </a:r>
            <a:br>
              <a:rPr lang="nl-NL" sz="2400" dirty="0">
                <a:latin typeface="Segoe UI"/>
                <a:ea typeface="Segoe UI"/>
                <a:cs typeface="Segoe UI"/>
              </a:rPr>
            </a:br>
            <a:r>
              <a:rPr lang="nl-NL" sz="2400">
                <a:latin typeface="Segoe UI"/>
                <a:ea typeface="Segoe UI"/>
                <a:cs typeface="Segoe UI"/>
              </a:rPr>
              <a:t>(bijv. herstel overtreding)</a:t>
            </a:r>
            <a:endParaRPr lang="nl-NL"/>
          </a:p>
          <a:p>
            <a:r>
              <a:rPr lang="nl-NL" sz="2400">
                <a:latin typeface="Segoe UI"/>
                <a:ea typeface="Segoe UI"/>
                <a:cs typeface="Segoe UI"/>
              </a:rPr>
              <a:t>✔ </a:t>
            </a:r>
            <a:r>
              <a:rPr lang="nl-NL" sz="2400" b="1">
                <a:latin typeface="Segoe UI"/>
                <a:ea typeface="Segoe UI"/>
                <a:cs typeface="Segoe UI"/>
              </a:rPr>
              <a:t>Wel een convenant:</a:t>
            </a:r>
          </a:p>
          <a:p>
            <a:pPr>
              <a:buFont typeface="Arial"/>
              <a:buChar char="•"/>
            </a:pPr>
            <a:r>
              <a:rPr lang="nl-NL" sz="2400">
                <a:latin typeface="Segoe UI"/>
                <a:ea typeface="Segoe UI"/>
                <a:cs typeface="Segoe UI"/>
              </a:rPr>
              <a:t>Afspraken met brancheorganisaties of andere publiekrechtelijke partijen</a:t>
            </a:r>
          </a:p>
          <a:p>
            <a:endParaRPr lang="en-US">
              <a:latin typeface="Segoe UI"/>
              <a:ea typeface="Segoe UI"/>
              <a:cs typeface="Segoe UI"/>
            </a:endParaRPr>
          </a:p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49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A383-DCEC-73A3-3CC1-EB980BFEE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Publicatietermijn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23F90-1888-DD50-74EA-2E5E1E8E97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/>
              <a:t>Publiceren binnen </a:t>
            </a:r>
            <a:r>
              <a:rPr lang="nl-NL" sz="2000" b="1"/>
              <a:t>maximaal 2 weken</a:t>
            </a:r>
            <a:endParaRPr lang="nl-NL" sz="20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l-NL" sz="2000">
                <a:latin typeface="Arial"/>
                <a:cs typeface="Arial"/>
              </a:rPr>
              <a:t>Zo snel mogelijk na </a:t>
            </a:r>
            <a:r>
              <a:rPr lang="nl-NL" sz="2000" b="1">
                <a:latin typeface="Arial"/>
                <a:cs typeface="Arial"/>
              </a:rPr>
              <a:t>ontvangst</a:t>
            </a:r>
            <a:r>
              <a:rPr lang="nl-NL" sz="2000">
                <a:latin typeface="Arial"/>
                <a:cs typeface="Arial"/>
              </a:rPr>
              <a:t> of </a:t>
            </a:r>
            <a:r>
              <a:rPr lang="nl-NL" sz="2000" b="1">
                <a:latin typeface="Arial"/>
                <a:cs typeface="Arial"/>
              </a:rPr>
              <a:t>vaststelling</a:t>
            </a:r>
            <a:endParaRPr lang="nl-NL" sz="20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l-NL" sz="2000">
                <a:latin typeface="Arial"/>
                <a:cs typeface="Arial"/>
              </a:rPr>
              <a:t>Vaststelling = ondertekening door alle partijen</a:t>
            </a:r>
          </a:p>
          <a:p>
            <a:pPr marL="285750" indent="-285750">
              <a:buFont typeface="Arial"/>
              <a:buChar char="•"/>
            </a:pPr>
            <a:r>
              <a:rPr lang="nl-NL" sz="2000">
                <a:latin typeface="Arial"/>
                <a:cs typeface="Arial"/>
              </a:rPr>
              <a:t>Termijn wordt </a:t>
            </a:r>
            <a:r>
              <a:rPr lang="nl-NL" sz="2000" b="1">
                <a:latin typeface="Arial"/>
                <a:cs typeface="Arial"/>
              </a:rPr>
              <a:t>niet verlengd</a:t>
            </a:r>
            <a:r>
              <a:rPr lang="nl-NL" sz="2000">
                <a:latin typeface="Arial"/>
                <a:cs typeface="Arial"/>
              </a:rPr>
              <a:t> voor zienswijzen</a:t>
            </a:r>
          </a:p>
          <a:p>
            <a:endParaRPr lang="nl-NL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523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1C3F716C-A7E7-E509-50F8-D90B099056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" b="74"/>
          <a:stretch>
            <a:fillRect/>
          </a:stretch>
        </p:blipFill>
        <p:spPr>
          <a:xfrm>
            <a:off x="0" y="392897"/>
            <a:ext cx="12192000" cy="6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2516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1_Aangepast ontwerp">
  <a:themeElements>
    <a:clrScheme name="Aangepast 1">
      <a:dk1>
        <a:srgbClr val="132577"/>
      </a:dk1>
      <a:lt1>
        <a:srgbClr val="73A2CD"/>
      </a:lt1>
      <a:dk2>
        <a:srgbClr val="007C4C"/>
      </a:dk2>
      <a:lt2>
        <a:srgbClr val="FFD66F"/>
      </a:lt2>
      <a:accent1>
        <a:srgbClr val="FFD66F"/>
      </a:accent1>
      <a:accent2>
        <a:srgbClr val="007C4C"/>
      </a:accent2>
      <a:accent3>
        <a:srgbClr val="804181"/>
      </a:accent3>
      <a:accent4>
        <a:srgbClr val="D190B6"/>
      </a:accent4>
      <a:accent5>
        <a:srgbClr val="60B3B1"/>
      </a:accent5>
      <a:accent6>
        <a:srgbClr val="CA6431"/>
      </a:accent6>
      <a:hlink>
        <a:srgbClr val="132577"/>
      </a:hlink>
      <a:folHlink>
        <a:srgbClr val="73A2CD"/>
      </a:folHlink>
    </a:clrScheme>
    <a:fontScheme name="Noordwij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69A721F5-8AB4-4DDF-887E-1E546CD21CAE}" vid="{2CD8B867-1FD7-492B-811E-9F72BDC11F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8ab6dc-31c3-42d8-af27-bdde00e23fb4" xsi:nil="true"/>
    <Datum xmlns="e032827d-2919-43ba-9447-afe8bf092a0d" xsi:nil="true"/>
    <Inhoudmail xmlns="e032827d-2919-43ba-9447-afe8bf092a0d" xsi:nil="true"/>
    <Zaaknummer xmlns="e032827d-2919-43ba-9447-afe8bf092a0d" xsi:nil="true"/>
    <lcf76f155ced4ddcb4097134ff3c332f xmlns="e032827d-2919-43ba-9447-afe8bf092a0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92AB7D2E7283418261546D50FC9EAC" ma:contentTypeVersion="17" ma:contentTypeDescription="Create a new document." ma:contentTypeScope="" ma:versionID="337e54ed23361e526dc7e7a78abfffe6">
  <xsd:schema xmlns:xsd="http://www.w3.org/2001/XMLSchema" xmlns:xs="http://www.w3.org/2001/XMLSchema" xmlns:p="http://schemas.microsoft.com/office/2006/metadata/properties" xmlns:ns2="e032827d-2919-43ba-9447-afe8bf092a0d" xmlns:ns3="7d8ab6dc-31c3-42d8-af27-bdde00e23fb4" targetNamespace="http://schemas.microsoft.com/office/2006/metadata/properties" ma:root="true" ma:fieldsID="2fb7a88e7d3201ef9db563691510898a" ns2:_="" ns3:_="">
    <xsd:import namespace="e032827d-2919-43ba-9447-afe8bf092a0d"/>
    <xsd:import namespace="7d8ab6dc-31c3-42d8-af27-bdde00e23fb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Inhoudmail" minOccurs="0"/>
                <xsd:element ref="ns2:Datum" minOccurs="0"/>
                <xsd:element ref="ns2:MediaServiceObjectDetectorVersions" minOccurs="0"/>
                <xsd:element ref="ns2:MediaServiceSearchProperties" minOccurs="0"/>
                <xsd:element ref="ns2:Zaaknumme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2827d-2919-43ba-9447-afe8bf092a0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a2aeba9-49bb-4249-9976-be9df02fa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Inhoudmail" ma:index="19" nillable="true" ma:displayName="Inhoud mail" ma:format="Dropdown" ma:internalName="Inhoudmail">
      <xsd:simpleType>
        <xsd:restriction base="dms:Note">
          <xsd:maxLength value="255"/>
        </xsd:restriction>
      </xsd:simpleType>
    </xsd:element>
    <xsd:element name="Datum" ma:index="20" nillable="true" ma:displayName="Datum" ma:format="DateOnly" ma:internalName="Datum">
      <xsd:simpleType>
        <xsd:restriction base="dms:DateTim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Zaaknummer" ma:index="23" nillable="true" ma:displayName="Zaaknummer" ma:format="Dropdown" ma:internalName="Zaaknummer">
      <xsd:simpleType>
        <xsd:restriction base="dms:Text">
          <xsd:maxLength value="20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ab6dc-31c3-42d8-af27-bdde00e23fb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c404663-1d25-4d71-8722-d06594ec57c3}" ma:internalName="TaxCatchAll" ma:showField="CatchAllData" ma:web="7d8ab6dc-31c3-42d8-af27-bdde00e23f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E7C81C-76B4-41F4-A91E-8F7B76097D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E18CE7-8A3A-47CF-B720-5AF078B6AC15}">
  <ds:schemaRefs>
    <ds:schemaRef ds:uri="http://schemas.microsoft.com/office/2006/metadata/properties"/>
    <ds:schemaRef ds:uri="http://schemas.microsoft.com/office/infopath/2007/PartnerControls"/>
    <ds:schemaRef ds:uri="7d8ab6dc-31c3-42d8-af27-bdde00e23fb4"/>
    <ds:schemaRef ds:uri="e032827d-2919-43ba-9447-afe8bf092a0d"/>
  </ds:schemaRefs>
</ds:datastoreItem>
</file>

<file path=customXml/itemProps3.xml><?xml version="1.0" encoding="utf-8"?>
<ds:datastoreItem xmlns:ds="http://schemas.openxmlformats.org/officeDocument/2006/customXml" ds:itemID="{C041A8ED-7BFC-4C13-9989-68DC987036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32827d-2919-43ba-9447-afe8bf092a0d"/>
    <ds:schemaRef ds:uri="7d8ab6dc-31c3-42d8-af27-bdde00e23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14876</TotalTime>
  <Words>0</Words>
  <Application>Microsoft Office PowerPoint</Application>
  <PresentationFormat>Widescreen</PresentationFormat>
  <Paragraphs>0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1_Aangepast ontwerp</vt:lpstr>
      <vt:lpstr>Regionale inspiratie sessie actieve openbaarmaking</vt:lpstr>
      <vt:lpstr>Programma</vt:lpstr>
      <vt:lpstr>PowerPoint Presentation</vt:lpstr>
      <vt:lpstr>Informatiecategorie Convenanten (art. 3.3 2f Woo)</vt:lpstr>
      <vt:lpstr>PowerPoint Presentation</vt:lpstr>
      <vt:lpstr>PowerPoint Presentation</vt:lpstr>
      <vt:lpstr>Uitzonderingen</vt:lpstr>
      <vt:lpstr>Publicatietermijn</vt:lpstr>
      <vt:lpstr>PowerPoint Presentation</vt:lpstr>
      <vt:lpstr>In Gemeente Noordwijk </vt:lpstr>
      <vt:lpstr>Rollen en verantwoordelijkheden</vt:lpstr>
      <vt:lpstr>Rollen en verantwoordelijkheden</vt:lpstr>
      <vt:lpstr>Stappenplan</vt:lpstr>
      <vt:lpstr>Stap 1. Voorbereiding </vt:lpstr>
      <vt:lpstr>Stap 2: Afstemming met de behandelaar:</vt:lpstr>
      <vt:lpstr>Stap 3. Behandeling en anonimisering:</vt:lpstr>
      <vt:lpstr>Stap 4. Publicatie:</vt:lpstr>
      <vt:lpstr>PowerPoint Presentation</vt:lpstr>
      <vt:lpstr>Publiceren volgens de Woo</vt:lpstr>
      <vt:lpstr>PowerPoint Presentation</vt:lpstr>
      <vt:lpstr>PowerPoint Presentation</vt:lpstr>
      <vt:lpstr>Bijhouden</vt:lpstr>
      <vt:lpstr>PowerPoint Presentation</vt:lpstr>
      <vt:lpstr>Vervolg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Johanna van Drongelen</dc:creator>
  <cp:lastModifiedBy>Joke de Jong</cp:lastModifiedBy>
  <cp:revision>438</cp:revision>
  <dcterms:created xsi:type="dcterms:W3CDTF">2024-03-01T15:07:33Z</dcterms:created>
  <dcterms:modified xsi:type="dcterms:W3CDTF">2026-02-19T13:59:34Z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0x0101003792AB7D2E7283418261546D50FC9EAC</vt:lpwstr>
  </property>
  <property fmtid="{D5CDD505-2E9C-101B-9397-08002B2CF9AE}" pid="3" name="MediaServiceImageTags">
    <vt:lpwstr/>
  </property>
</Properties>
</file>