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9"/>
    <p:sldMasterId id="2147483648" r:id="rId20"/>
    <p:sldMasterId id="2147483692" r:id="rId21"/>
  </p:sldMasterIdLst>
  <p:notesMasterIdLst>
    <p:notesMasterId r:id="rId52"/>
  </p:notesMasterIdLst>
  <p:sldIdLst>
    <p:sldId id="256" r:id="rId22"/>
    <p:sldId id="276" r:id="rId23"/>
    <p:sldId id="319" r:id="rId24"/>
    <p:sldId id="279" r:id="rId25"/>
    <p:sldId id="257" r:id="rId26"/>
    <p:sldId id="298" r:id="rId27"/>
    <p:sldId id="300" r:id="rId28"/>
    <p:sldId id="302" r:id="rId29"/>
    <p:sldId id="303" r:id="rId30"/>
    <p:sldId id="304" r:id="rId31"/>
    <p:sldId id="317" r:id="rId32"/>
    <p:sldId id="318" r:id="rId33"/>
    <p:sldId id="258" r:id="rId34"/>
    <p:sldId id="259" r:id="rId35"/>
    <p:sldId id="260" r:id="rId36"/>
    <p:sldId id="261" r:id="rId37"/>
    <p:sldId id="262" r:id="rId38"/>
    <p:sldId id="263" r:id="rId39"/>
    <p:sldId id="264" r:id="rId40"/>
    <p:sldId id="265" r:id="rId41"/>
    <p:sldId id="313" r:id="rId42"/>
    <p:sldId id="277" r:id="rId43"/>
    <p:sldId id="307" r:id="rId44"/>
    <p:sldId id="280" r:id="rId45"/>
    <p:sldId id="306" r:id="rId46"/>
    <p:sldId id="284" r:id="rId47"/>
    <p:sldId id="315" r:id="rId48"/>
    <p:sldId id="308" r:id="rId49"/>
    <p:sldId id="309" r:id="rId50"/>
    <p:sldId id="283"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006"/>
    <a:srgbClr val="3E65CF"/>
    <a:srgbClr val="092DBA"/>
    <a:srgbClr val="027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1F577-B434-4C6E-B47F-F2CA956CCCE1}" v="55" dt="2025-11-27T10:27:26.262"/>
    <p1510:client id="{5516CCFF-3072-4DED-A6A9-EB9FDE1A584F}" v="275" dt="2025-11-27T14:11:36.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3" d="100"/>
          <a:sy n="63" d="100"/>
        </p:scale>
        <p:origin x="6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3.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customXml" Target="../customXml/item5.xml"/><Relationship Id="rId19" Type="http://schemas.openxmlformats.org/officeDocument/2006/relationships/slideMaster" Target="slideMasters/slide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slideMaster" Target="slideMasters/slideMaster2.xml"/><Relationship Id="rId41" Type="http://schemas.openxmlformats.org/officeDocument/2006/relationships/slide" Target="slides/slide2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microsoft.com/office/2016/11/relationships/changesInfo" Target="changesInfos/changesInfo1.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Rothengatter" userId="b2a253ac-8b48-44fd-a54f-b1c85160e231" providerId="ADAL" clId="{B5A744B8-498E-4F8A-9471-87395FBB2733}"/>
    <pc:docChg chg="undo custSel modSld">
      <pc:chgData name="Karin Rothengatter" userId="b2a253ac-8b48-44fd-a54f-b1c85160e231" providerId="ADAL" clId="{B5A744B8-498E-4F8A-9471-87395FBB2733}" dt="2025-11-27T10:27:26.262" v="53" actId="20577"/>
      <pc:docMkLst>
        <pc:docMk/>
      </pc:docMkLst>
      <pc:sldChg chg="modSp mod">
        <pc:chgData name="Karin Rothengatter" userId="b2a253ac-8b48-44fd-a54f-b1c85160e231" providerId="ADAL" clId="{B5A744B8-498E-4F8A-9471-87395FBB2733}" dt="2025-11-27T10:24:09.069" v="4" actId="20577"/>
        <pc:sldMkLst>
          <pc:docMk/>
          <pc:sldMk cId="0" sldId="264"/>
        </pc:sldMkLst>
        <pc:spChg chg="mod">
          <ac:chgData name="Karin Rothengatter" userId="b2a253ac-8b48-44fd-a54f-b1c85160e231" providerId="ADAL" clId="{B5A744B8-498E-4F8A-9471-87395FBB2733}" dt="2025-11-27T10:24:09.069" v="4" actId="20577"/>
          <ac:spMkLst>
            <pc:docMk/>
            <pc:sldMk cId="0" sldId="264"/>
            <ac:spMk id="3" creationId="{00000000-0000-0000-0000-000000000000}"/>
          </ac:spMkLst>
        </pc:spChg>
      </pc:sldChg>
      <pc:sldChg chg="modSp mod">
        <pc:chgData name="Karin Rothengatter" userId="b2a253ac-8b48-44fd-a54f-b1c85160e231" providerId="ADAL" clId="{B5A744B8-498E-4F8A-9471-87395FBB2733}" dt="2025-11-27T10:27:26.262" v="53" actId="20577"/>
        <pc:sldMkLst>
          <pc:docMk/>
          <pc:sldMk cId="3848028427" sldId="277"/>
        </pc:sldMkLst>
        <pc:spChg chg="mod">
          <ac:chgData name="Karin Rothengatter" userId="b2a253ac-8b48-44fd-a54f-b1c85160e231" providerId="ADAL" clId="{B5A744B8-498E-4F8A-9471-87395FBB2733}" dt="2025-11-27T10:27:26.262" v="53" actId="20577"/>
          <ac:spMkLst>
            <pc:docMk/>
            <pc:sldMk cId="3848028427" sldId="277"/>
            <ac:spMk id="6" creationId="{50D71F3E-5B80-CCB1-CBBB-0882EC2D61A6}"/>
          </ac:spMkLst>
        </pc:spChg>
      </pc:sldChg>
      <pc:sldChg chg="modSp mod">
        <pc:chgData name="Karin Rothengatter" userId="b2a253ac-8b48-44fd-a54f-b1c85160e231" providerId="ADAL" clId="{B5A744B8-498E-4F8A-9471-87395FBB2733}" dt="2025-11-27T10:25:05.079" v="8" actId="20577"/>
        <pc:sldMkLst>
          <pc:docMk/>
          <pc:sldMk cId="3938527053" sldId="315"/>
        </pc:sldMkLst>
        <pc:spChg chg="mod">
          <ac:chgData name="Karin Rothengatter" userId="b2a253ac-8b48-44fd-a54f-b1c85160e231" providerId="ADAL" clId="{B5A744B8-498E-4F8A-9471-87395FBB2733}" dt="2025-11-27T10:25:05.079" v="8" actId="20577"/>
          <ac:spMkLst>
            <pc:docMk/>
            <pc:sldMk cId="3938527053" sldId="315"/>
            <ac:spMk id="3" creationId="{912326C2-ABF4-20AB-CB09-644C496A19D0}"/>
          </ac:spMkLst>
        </pc:spChg>
      </pc:sldChg>
      <pc:sldChg chg="modSp mod">
        <pc:chgData name="Karin Rothengatter" userId="b2a253ac-8b48-44fd-a54f-b1c85160e231" providerId="ADAL" clId="{B5A744B8-498E-4F8A-9471-87395FBB2733}" dt="2025-11-26T12:15:31.049" v="1" actId="20577"/>
        <pc:sldMkLst>
          <pc:docMk/>
          <pc:sldMk cId="0" sldId="318"/>
        </pc:sldMkLst>
        <pc:spChg chg="mod">
          <ac:chgData name="Karin Rothengatter" userId="b2a253ac-8b48-44fd-a54f-b1c85160e231" providerId="ADAL" clId="{B5A744B8-498E-4F8A-9471-87395FBB2733}" dt="2025-11-26T12:15:31.049" v="1" actId="20577"/>
          <ac:spMkLst>
            <pc:docMk/>
            <pc:sldMk cId="0" sldId="318"/>
            <ac:spMk id="7" creationId="{00000000-0000-0000-0000-000000000000}"/>
          </ac:spMkLst>
        </pc:spChg>
      </pc:sldChg>
    </pc:docChg>
  </pc:docChgLst>
  <pc:docChgLst>
    <pc:chgData name="Anne-Fleur Kremer" userId="S::anne-fleur.kremer@denhaag.nl::9e6a63a3-f978-45c5-8824-6fa8e1f42526" providerId="AD" clId="Web-{6182713F-E022-CF2D-FD76-FD66EE23259E}"/>
    <pc:docChg chg="modSld">
      <pc:chgData name="Anne-Fleur Kremer" userId="S::anne-fleur.kremer@denhaag.nl::9e6a63a3-f978-45c5-8824-6fa8e1f42526" providerId="AD" clId="Web-{6182713F-E022-CF2D-FD76-FD66EE23259E}" dt="2025-11-24T13:54:08.178" v="14" actId="20577"/>
      <pc:docMkLst>
        <pc:docMk/>
      </pc:docMkLst>
      <pc:sldChg chg="modSp">
        <pc:chgData name="Anne-Fleur Kremer" userId="S::anne-fleur.kremer@denhaag.nl::9e6a63a3-f978-45c5-8824-6fa8e1f42526" providerId="AD" clId="Web-{6182713F-E022-CF2D-FD76-FD66EE23259E}" dt="2025-11-24T13:24:22.794" v="2" actId="20577"/>
        <pc:sldMkLst>
          <pc:docMk/>
          <pc:sldMk cId="1337630764" sldId="280"/>
        </pc:sldMkLst>
        <pc:spChg chg="mod">
          <ac:chgData name="Anne-Fleur Kremer" userId="S::anne-fleur.kremer@denhaag.nl::9e6a63a3-f978-45c5-8824-6fa8e1f42526" providerId="AD" clId="Web-{6182713F-E022-CF2D-FD76-FD66EE23259E}" dt="2025-11-24T13:24:22.794" v="2" actId="20577"/>
          <ac:spMkLst>
            <pc:docMk/>
            <pc:sldMk cId="1337630764" sldId="280"/>
            <ac:spMk id="3" creationId="{4DB1CE9B-957D-DB5D-AF46-A5A77D838A55}"/>
          </ac:spMkLst>
        </pc:spChg>
      </pc:sldChg>
    </pc:docChg>
  </pc:docChgLst>
  <pc:docChgLst>
    <pc:chgData name="Daan de Lange" userId="S::daan.delange@denhaag.nl::5605f196-30fd-4198-a648-c52551cb421a" providerId="AD" clId="Web-{7BEFDE50-7174-C671-279B-1A076EC8C06F}"/>
    <pc:docChg chg="addSld delSld modSld sldOrd">
      <pc:chgData name="Daan de Lange" userId="S::daan.delange@denhaag.nl::5605f196-30fd-4198-a648-c52551cb421a" providerId="AD" clId="Web-{7BEFDE50-7174-C671-279B-1A076EC8C06F}" dt="2025-11-17T10:30:57.451" v="209"/>
      <pc:docMkLst>
        <pc:docMk/>
      </pc:docMkLst>
      <pc:sldChg chg="addSp delSp modSp add del mod ord setBg">
        <pc:chgData name="Daan de Lange" userId="S::daan.delange@denhaag.nl::5605f196-30fd-4198-a648-c52551cb421a" providerId="AD" clId="Web-{7BEFDE50-7174-C671-279B-1A076EC8C06F}" dt="2025-11-17T10:30:57.451" v="209"/>
        <pc:sldMkLst>
          <pc:docMk/>
          <pc:sldMk cId="3351439039" sldId="256"/>
        </pc:sldMkLst>
        <pc:spChg chg="mod">
          <ac:chgData name="Daan de Lange" userId="S::daan.delange@denhaag.nl::5605f196-30fd-4198-a648-c52551cb421a" providerId="AD" clId="Web-{7BEFDE50-7174-C671-279B-1A076EC8C06F}" dt="2025-11-17T10:28:35.046" v="193" actId="1076"/>
          <ac:spMkLst>
            <pc:docMk/>
            <pc:sldMk cId="3351439039" sldId="256"/>
            <ac:spMk id="2" creationId="{00000000-0000-0000-0000-000000000000}"/>
          </ac:spMkLst>
        </pc:spChg>
        <pc:spChg chg="add mod">
          <ac:chgData name="Daan de Lange" userId="S::daan.delange@denhaag.nl::5605f196-30fd-4198-a648-c52551cb421a" providerId="AD" clId="Web-{7BEFDE50-7174-C671-279B-1A076EC8C06F}" dt="2025-11-17T10:28:44.078" v="194" actId="1076"/>
          <ac:spMkLst>
            <pc:docMk/>
            <pc:sldMk cId="3351439039" sldId="256"/>
            <ac:spMk id="5" creationId="{ABB7389F-917B-DA87-DB94-7BC18E83067A}"/>
          </ac:spMkLst>
        </pc:spChg>
        <pc:spChg chg="add del mod">
          <ac:chgData name="Daan de Lange" userId="S::daan.delange@denhaag.nl::5605f196-30fd-4198-a648-c52551cb421a" providerId="AD" clId="Web-{7BEFDE50-7174-C671-279B-1A076EC8C06F}" dt="2025-11-17T10:17:24.209" v="110"/>
          <ac:spMkLst>
            <pc:docMk/>
            <pc:sldMk cId="3351439039" sldId="256"/>
            <ac:spMk id="6" creationId="{8585AA61-F6D9-53AE-36BD-BB5275BBA01E}"/>
          </ac:spMkLst>
        </pc:spChg>
        <pc:spChg chg="add mod">
          <ac:chgData name="Daan de Lange" userId="S::daan.delange@denhaag.nl::5605f196-30fd-4198-a648-c52551cb421a" providerId="AD" clId="Web-{7BEFDE50-7174-C671-279B-1A076EC8C06F}" dt="2025-11-17T10:29:03.812" v="200" actId="20577"/>
          <ac:spMkLst>
            <pc:docMk/>
            <pc:sldMk cId="3351439039" sldId="256"/>
            <ac:spMk id="7" creationId="{EAA86556-EE2B-BD47-62EB-F9AF989483B4}"/>
          </ac:spMkLst>
        </pc:spChg>
        <pc:spChg chg="add mod">
          <ac:chgData name="Daan de Lange" userId="S::daan.delange@denhaag.nl::5605f196-30fd-4198-a648-c52551cb421a" providerId="AD" clId="Web-{7BEFDE50-7174-C671-279B-1A076EC8C06F}" dt="2025-11-17T10:29:07.422" v="201" actId="1076"/>
          <ac:spMkLst>
            <pc:docMk/>
            <pc:sldMk cId="3351439039" sldId="256"/>
            <ac:spMk id="8" creationId="{D3FDFAAB-9F0B-A424-F826-E7801A65BE98}"/>
          </ac:spMkLst>
        </pc:spChg>
        <pc:picChg chg="add mod ord modCrop">
          <ac:chgData name="Daan de Lange" userId="S::daan.delange@denhaag.nl::5605f196-30fd-4198-a648-c52551cb421a" providerId="AD" clId="Web-{7BEFDE50-7174-C671-279B-1A076EC8C06F}" dt="2025-11-17T10:30:57.451" v="209"/>
          <ac:picMkLst>
            <pc:docMk/>
            <pc:sldMk cId="3351439039" sldId="256"/>
            <ac:picMk id="4" creationId="{E319A5E6-A0B7-5877-CE9C-537840B3399F}"/>
          </ac:picMkLst>
        </pc:picChg>
        <pc:cxnChg chg="add mod ord">
          <ac:chgData name="Daan de Lange" userId="S::daan.delange@denhaag.nl::5605f196-30fd-4198-a648-c52551cb421a" providerId="AD" clId="Web-{7BEFDE50-7174-C671-279B-1A076EC8C06F}" dt="2025-11-17T10:28:19.280" v="191" actId="1076"/>
          <ac:cxnSpMkLst>
            <pc:docMk/>
            <pc:sldMk cId="3351439039" sldId="256"/>
            <ac:cxnSpMk id="9" creationId="{E3EC847F-2C69-455E-D958-98BF0B70F2BE}"/>
          </ac:cxnSpMkLst>
        </pc:cxnChg>
      </pc:sldChg>
      <pc:sldMasterChg chg="addSldLayout delSldLayout">
        <pc:chgData name="Daan de Lange" userId="S::daan.delange@denhaag.nl::5605f196-30fd-4198-a648-c52551cb421a" providerId="AD" clId="Web-{7BEFDE50-7174-C671-279B-1A076EC8C06F}" dt="2025-11-17T08:48:36.150" v="6"/>
        <pc:sldMasterMkLst>
          <pc:docMk/>
          <pc:sldMasterMk cId="1710546820" sldId="2147483691"/>
        </pc:sldMasterMkLst>
        <pc:sldLayoutChg chg="add">
          <pc:chgData name="Daan de Lange" userId="S::daan.delange@denhaag.nl::5605f196-30fd-4198-a648-c52551cb421a" providerId="AD" clId="Web-{7BEFDE50-7174-C671-279B-1A076EC8C06F}" dt="2025-11-17T08:48:36.150" v="6"/>
          <pc:sldLayoutMkLst>
            <pc:docMk/>
            <pc:sldMasterMk cId="1710546820" sldId="2147483691"/>
            <pc:sldLayoutMk cId="1482276027" sldId="2147483660"/>
          </pc:sldLayoutMkLst>
        </pc:sldLayoutChg>
      </pc:sldMasterChg>
    </pc:docChg>
  </pc:docChgLst>
  <pc:docChgLst>
    <pc:chgData name="Daan de Lange" userId="S::daan.delange@denhaag.nl::5605f196-30fd-4198-a648-c52551cb421a" providerId="AD" clId="Web-{E4DE3FB0-B1D2-352B-17FD-1242E1A787BD}"/>
    <pc:docChg chg="mod addSld delSld modSld sldOrd addMainMaster modMainMaster">
      <pc:chgData name="Daan de Lange" userId="S::daan.delange@denhaag.nl::5605f196-30fd-4198-a648-c52551cb421a" providerId="AD" clId="Web-{E4DE3FB0-B1D2-352B-17FD-1242E1A787BD}" dt="2025-11-24T14:24:49.456" v="277" actId="14100"/>
      <pc:docMkLst>
        <pc:docMk/>
      </pc:docMkLst>
      <pc:sldChg chg="addSp delSp modSp mod setBg">
        <pc:chgData name="Daan de Lange" userId="S::daan.delange@denhaag.nl::5605f196-30fd-4198-a648-c52551cb421a" providerId="AD" clId="Web-{E4DE3FB0-B1D2-352B-17FD-1242E1A787BD}" dt="2025-11-24T14:19:41.600" v="219"/>
        <pc:sldMkLst>
          <pc:docMk/>
          <pc:sldMk cId="3351439039" sldId="256"/>
        </pc:sldMkLst>
      </pc:sldChg>
      <pc:sldChg chg="addSp delSp modSp mod setBg">
        <pc:chgData name="Daan de Lange" userId="S::daan.delange@denhaag.nl::5605f196-30fd-4198-a648-c52551cb421a" providerId="AD" clId="Web-{E4DE3FB0-B1D2-352B-17FD-1242E1A787BD}" dt="2025-11-24T14:19:33.131" v="218"/>
        <pc:sldMkLst>
          <pc:docMk/>
          <pc:sldMk cId="3225900469" sldId="276"/>
        </pc:sldMkLst>
        <pc:spChg chg="mod">
          <ac:chgData name="Daan de Lange" userId="S::daan.delange@denhaag.nl::5605f196-30fd-4198-a648-c52551cb421a" providerId="AD" clId="Web-{E4DE3FB0-B1D2-352B-17FD-1242E1A787BD}" dt="2025-11-24T14:09:40.421" v="98" actId="20577"/>
          <ac:spMkLst>
            <pc:docMk/>
            <pc:sldMk cId="3225900469" sldId="276"/>
            <ac:spMk id="3" creationId="{20A8C458-DC85-A3B9-4E31-3B2B18107422}"/>
          </ac:spMkLst>
        </pc:spChg>
      </pc:sldChg>
      <pc:sldChg chg="addSp delSp modSp mod">
        <pc:chgData name="Daan de Lange" userId="S::daan.delange@denhaag.nl::5605f196-30fd-4198-a648-c52551cb421a" providerId="AD" clId="Web-{E4DE3FB0-B1D2-352B-17FD-1242E1A787BD}" dt="2025-11-24T14:14:13.199" v="136"/>
        <pc:sldMkLst>
          <pc:docMk/>
          <pc:sldMk cId="3848028427" sldId="277"/>
        </pc:sldMkLst>
      </pc:sldChg>
      <pc:sldChg chg="addSp delSp modSp mod">
        <pc:chgData name="Daan de Lange" userId="S::daan.delange@denhaag.nl::5605f196-30fd-4198-a648-c52551cb421a" providerId="AD" clId="Web-{E4DE3FB0-B1D2-352B-17FD-1242E1A787BD}" dt="2025-11-24T14:14:13.199" v="136"/>
        <pc:sldMkLst>
          <pc:docMk/>
          <pc:sldMk cId="1337630764" sldId="280"/>
        </pc:sldMkLst>
      </pc:sldChg>
      <pc:sldChg chg="addSp delSp modSp mod setBg">
        <pc:chgData name="Daan de Lange" userId="S::daan.delange@denhaag.nl::5605f196-30fd-4198-a648-c52551cb421a" providerId="AD" clId="Web-{E4DE3FB0-B1D2-352B-17FD-1242E1A787BD}" dt="2025-11-24T14:20:11.647" v="237" actId="20577"/>
        <pc:sldMkLst>
          <pc:docMk/>
          <pc:sldMk cId="2422503003" sldId="283"/>
        </pc:sldMkLst>
        <pc:spChg chg="mod">
          <ac:chgData name="Daan de Lange" userId="S::daan.delange@denhaag.nl::5605f196-30fd-4198-a648-c52551cb421a" providerId="AD" clId="Web-{E4DE3FB0-B1D2-352B-17FD-1242E1A787BD}" dt="2025-11-24T14:20:11.647" v="237" actId="20577"/>
          <ac:spMkLst>
            <pc:docMk/>
            <pc:sldMk cId="2422503003" sldId="283"/>
            <ac:spMk id="3" creationId="{BDAAFAB9-2BC2-8202-516D-F785C4B6020D}"/>
          </ac:spMkLst>
        </pc:spChg>
      </pc:sldChg>
      <pc:sldChg chg="addSp delSp modSp mod">
        <pc:chgData name="Daan de Lange" userId="S::daan.delange@denhaag.nl::5605f196-30fd-4198-a648-c52551cb421a" providerId="AD" clId="Web-{E4DE3FB0-B1D2-352B-17FD-1242E1A787BD}" dt="2025-11-24T14:14:13.199" v="136"/>
        <pc:sldMkLst>
          <pc:docMk/>
          <pc:sldMk cId="3614771582" sldId="284"/>
        </pc:sldMkLst>
      </pc:sldChg>
      <pc:sldChg chg="addSp delSp modSp add mod">
        <pc:chgData name="Daan de Lange" userId="S::daan.delange@denhaag.nl::5605f196-30fd-4198-a648-c52551cb421a" providerId="AD" clId="Web-{E4DE3FB0-B1D2-352B-17FD-1242E1A787BD}" dt="2025-11-24T14:14:13.199" v="136"/>
        <pc:sldMkLst>
          <pc:docMk/>
          <pc:sldMk cId="290082350" sldId="298"/>
        </pc:sldMkLst>
        <pc:spChg chg="del">
          <ac:chgData name="Daan de Lange" userId="S::daan.delange@denhaag.nl::5605f196-30fd-4198-a648-c52551cb421a" providerId="AD" clId="Web-{E4DE3FB0-B1D2-352B-17FD-1242E1A787BD}" dt="2025-11-24T14:11:32.172" v="124"/>
          <ac:spMkLst>
            <pc:docMk/>
            <pc:sldMk cId="290082350" sldId="298"/>
            <ac:spMk id="5" creationId="{3C8BAF29-DB83-B3BD-FB72-75D17DEF8F4A}"/>
          </ac:spMkLst>
        </pc:spChg>
        <pc:spChg chg="del">
          <ac:chgData name="Daan de Lange" userId="S::daan.delange@denhaag.nl::5605f196-30fd-4198-a648-c52551cb421a" providerId="AD" clId="Web-{E4DE3FB0-B1D2-352B-17FD-1242E1A787BD}" dt="2025-11-24T14:11:32.172" v="124"/>
          <ac:spMkLst>
            <pc:docMk/>
            <pc:sldMk cId="290082350" sldId="298"/>
            <ac:spMk id="6" creationId="{3475AC6B-3F09-B2FF-0274-0700BECF4BBD}"/>
          </ac:spMkLst>
        </pc:spChg>
      </pc:sldChg>
      <pc:sldChg chg="addSp delSp modSp add replId">
        <pc:chgData name="Daan de Lange" userId="S::daan.delange@denhaag.nl::5605f196-30fd-4198-a648-c52551cb421a" providerId="AD" clId="Web-{E4DE3FB0-B1D2-352B-17FD-1242E1A787BD}" dt="2025-11-24T14:16:08.064" v="158" actId="20577"/>
        <pc:sldMkLst>
          <pc:docMk/>
          <pc:sldMk cId="2524007677" sldId="306"/>
        </pc:sldMkLst>
        <pc:spChg chg="add mod">
          <ac:chgData name="Daan de Lange" userId="S::daan.delange@denhaag.nl::5605f196-30fd-4198-a648-c52551cb421a" providerId="AD" clId="Web-{E4DE3FB0-B1D2-352B-17FD-1242E1A787BD}" dt="2025-11-24T14:16:02.111" v="157" actId="20577"/>
          <ac:spMkLst>
            <pc:docMk/>
            <pc:sldMk cId="2524007677" sldId="306"/>
            <ac:spMk id="5" creationId="{E1324EA7-2953-3D3B-0C35-FA6CD46A9641}"/>
          </ac:spMkLst>
        </pc:spChg>
      </pc:sldChg>
      <pc:sldChg chg="addSp delSp modSp add replId">
        <pc:chgData name="Daan de Lange" userId="S::daan.delange@denhaag.nl::5605f196-30fd-4198-a648-c52551cb421a" providerId="AD" clId="Web-{E4DE3FB0-B1D2-352B-17FD-1242E1A787BD}" dt="2025-11-24T14:16:44.097" v="170"/>
        <pc:sldMkLst>
          <pc:docMk/>
          <pc:sldMk cId="1021162675" sldId="307"/>
        </pc:sldMkLst>
        <pc:spChg chg="add mod">
          <ac:chgData name="Daan de Lange" userId="S::daan.delange@denhaag.nl::5605f196-30fd-4198-a648-c52551cb421a" providerId="AD" clId="Web-{E4DE3FB0-B1D2-352B-17FD-1242E1A787BD}" dt="2025-11-24T14:16:35.440" v="168" actId="14100"/>
          <ac:spMkLst>
            <pc:docMk/>
            <pc:sldMk cId="1021162675" sldId="307"/>
            <ac:spMk id="3" creationId="{B4CC61DA-9E49-5E90-F3C3-15B21728B64C}"/>
          </ac:spMkLst>
        </pc:spChg>
      </pc:sldChg>
      <pc:sldChg chg="addSp delSp modSp add replId">
        <pc:chgData name="Daan de Lange" userId="S::daan.delange@denhaag.nl::5605f196-30fd-4198-a648-c52551cb421a" providerId="AD" clId="Web-{E4DE3FB0-B1D2-352B-17FD-1242E1A787BD}" dt="2025-11-24T14:17:38.332" v="184" actId="14100"/>
        <pc:sldMkLst>
          <pc:docMk/>
          <pc:sldMk cId="310336594" sldId="308"/>
        </pc:sldMkLst>
        <pc:spChg chg="mod">
          <ac:chgData name="Daan de Lange" userId="S::daan.delange@denhaag.nl::5605f196-30fd-4198-a648-c52551cb421a" providerId="AD" clId="Web-{E4DE3FB0-B1D2-352B-17FD-1242E1A787BD}" dt="2025-11-24T14:17:05.644" v="176" actId="20577"/>
          <ac:spMkLst>
            <pc:docMk/>
            <pc:sldMk cId="310336594" sldId="308"/>
            <ac:spMk id="5" creationId="{C6A35E62-6A2D-A0B5-5AF1-13D9ADC10F06}"/>
          </ac:spMkLst>
        </pc:spChg>
        <pc:spChg chg="mod">
          <ac:chgData name="Daan de Lange" userId="S::daan.delange@denhaag.nl::5605f196-30fd-4198-a648-c52551cb421a" providerId="AD" clId="Web-{E4DE3FB0-B1D2-352B-17FD-1242E1A787BD}" dt="2025-11-24T14:17:38.332" v="184" actId="14100"/>
          <ac:spMkLst>
            <pc:docMk/>
            <pc:sldMk cId="310336594" sldId="308"/>
            <ac:spMk id="7" creationId="{B07D4889-5B27-8C1C-CCF4-39B847FD6619}"/>
          </ac:spMkLst>
        </pc:spChg>
        <pc:picChg chg="add mod">
          <ac:chgData name="Daan de Lange" userId="S::daan.delange@denhaag.nl::5605f196-30fd-4198-a648-c52551cb421a" providerId="AD" clId="Web-{E4DE3FB0-B1D2-352B-17FD-1242E1A787BD}" dt="2025-11-24T14:17:32.254" v="182" actId="1076"/>
          <ac:picMkLst>
            <pc:docMk/>
            <pc:sldMk cId="310336594" sldId="308"/>
            <ac:picMk id="6" creationId="{DB49608D-CD47-19E5-15C1-21C4705D703D}"/>
          </ac:picMkLst>
        </pc:picChg>
      </pc:sldChg>
      <pc:sldChg chg="addSp delSp modSp add replId">
        <pc:chgData name="Daan de Lange" userId="S::daan.delange@denhaag.nl::5605f196-30fd-4198-a648-c52551cb421a" providerId="AD" clId="Web-{E4DE3FB0-B1D2-352B-17FD-1242E1A787BD}" dt="2025-11-24T14:18:49.630" v="213" actId="1076"/>
        <pc:sldMkLst>
          <pc:docMk/>
          <pc:sldMk cId="1509589691" sldId="309"/>
        </pc:sldMkLst>
        <pc:spChg chg="mod">
          <ac:chgData name="Daan de Lange" userId="S::daan.delange@denhaag.nl::5605f196-30fd-4198-a648-c52551cb421a" providerId="AD" clId="Web-{E4DE3FB0-B1D2-352B-17FD-1242E1A787BD}" dt="2025-11-24T14:18:03.880" v="189" actId="20577"/>
          <ac:spMkLst>
            <pc:docMk/>
            <pc:sldMk cId="1509589691" sldId="309"/>
            <ac:spMk id="5" creationId="{37499D46-7BAC-2822-AEBF-614693630FB8}"/>
          </ac:spMkLst>
        </pc:spChg>
        <pc:spChg chg="mod">
          <ac:chgData name="Daan de Lange" userId="S::daan.delange@denhaag.nl::5605f196-30fd-4198-a648-c52551cb421a" providerId="AD" clId="Web-{E4DE3FB0-B1D2-352B-17FD-1242E1A787BD}" dt="2025-11-24T14:18:37.599" v="211" actId="14100"/>
          <ac:spMkLst>
            <pc:docMk/>
            <pc:sldMk cId="1509589691" sldId="309"/>
            <ac:spMk id="7" creationId="{239FDC0D-4463-4393-2449-A5DEFA83E11D}"/>
          </ac:spMkLst>
        </pc:spChg>
        <pc:picChg chg="add mod">
          <ac:chgData name="Daan de Lange" userId="S::daan.delange@denhaag.nl::5605f196-30fd-4198-a648-c52551cb421a" providerId="AD" clId="Web-{E4DE3FB0-B1D2-352B-17FD-1242E1A787BD}" dt="2025-11-24T14:18:49.630" v="213" actId="1076"/>
          <ac:picMkLst>
            <pc:docMk/>
            <pc:sldMk cId="1509589691" sldId="309"/>
            <ac:picMk id="6" creationId="{3CE23A55-AC3E-4051-D623-B3C030DC7853}"/>
          </ac:picMkLst>
        </pc:picChg>
      </pc:sldChg>
      <pc:sldChg chg="addSp modSp add">
        <pc:chgData name="Daan de Lange" userId="S::daan.delange@denhaag.nl::5605f196-30fd-4198-a648-c52551cb421a" providerId="AD" clId="Web-{E4DE3FB0-B1D2-352B-17FD-1242E1A787BD}" dt="2025-11-24T14:24:49.456" v="277" actId="14100"/>
        <pc:sldMkLst>
          <pc:docMk/>
          <pc:sldMk cId="2247190283" sldId="313"/>
        </pc:sldMkLst>
        <pc:spChg chg="mod">
          <ac:chgData name="Daan de Lange" userId="S::daan.delange@denhaag.nl::5605f196-30fd-4198-a648-c52551cb421a" providerId="AD" clId="Web-{E4DE3FB0-B1D2-352B-17FD-1242E1A787BD}" dt="2025-11-24T14:22:46.341" v="260" actId="20577"/>
          <ac:spMkLst>
            <pc:docMk/>
            <pc:sldMk cId="2247190283" sldId="313"/>
            <ac:spMk id="2" creationId="{00000000-0000-0000-0000-000000000000}"/>
          </ac:spMkLst>
        </pc:spChg>
        <pc:spChg chg="mod">
          <ac:chgData name="Daan de Lange" userId="S::daan.delange@denhaag.nl::5605f196-30fd-4198-a648-c52551cb421a" providerId="AD" clId="Web-{E4DE3FB0-B1D2-352B-17FD-1242E1A787BD}" dt="2025-11-24T14:22:52.935" v="262" actId="20577"/>
          <ac:spMkLst>
            <pc:docMk/>
            <pc:sldMk cId="2247190283" sldId="313"/>
            <ac:spMk id="3" creationId="{00000000-0000-0000-0000-000000000000}"/>
          </ac:spMkLst>
        </pc:spChg>
      </pc:sldChg>
      <pc:sldMasterChg chg="add addSldLayout">
        <pc:chgData name="Daan de Lange" userId="S::daan.delange@denhaag.nl::5605f196-30fd-4198-a648-c52551cb421a" providerId="AD" clId="Web-{E4DE3FB0-B1D2-352B-17FD-1242E1A787BD}" dt="2025-11-24T14:22:34.278" v="256"/>
        <pc:sldMasterMkLst>
          <pc:docMk/>
          <pc:sldMasterMk cId="0" sldId="2147483648"/>
        </pc:sldMasterMkLst>
        <pc:sldLayoutChg chg="add">
          <pc:chgData name="Daan de Lange" userId="S::daan.delange@denhaag.nl::5605f196-30fd-4198-a648-c52551cb421a" providerId="AD" clId="Web-{E4DE3FB0-B1D2-352B-17FD-1242E1A787BD}" dt="2025-11-24T14:22:34.278" v="256"/>
          <pc:sldLayoutMkLst>
            <pc:docMk/>
            <pc:sldMasterMk cId="0" sldId="2147483648"/>
            <pc:sldLayoutMk cId="602658866" sldId="2147483683"/>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2507000370" sldId="2147483685"/>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2260887414" sldId="2147483686"/>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3472745501" sldId="2147483687"/>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3506921356" sldId="2147483688"/>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2814650823" sldId="2147483689"/>
          </pc:sldLayoutMkLst>
        </pc:sldLayoutChg>
        <pc:sldLayoutChg chg="add">
          <pc:chgData name="Daan de Lange" userId="S::daan.delange@denhaag.nl::5605f196-30fd-4198-a648-c52551cb421a" providerId="AD" clId="Web-{E4DE3FB0-B1D2-352B-17FD-1242E1A787BD}" dt="2025-11-24T14:22:34.278" v="256"/>
          <pc:sldLayoutMkLst>
            <pc:docMk/>
            <pc:sldMasterMk cId="0" sldId="2147483648"/>
            <pc:sldLayoutMk cId="856401093" sldId="2147483690"/>
          </pc:sldLayoutMkLst>
        </pc:sldLayoutChg>
      </pc:sldMasterChg>
      <pc:sldMasterChg chg="mod replId setBg addSldLayout modSldLayout">
        <pc:chgData name="Daan de Lange" userId="S::daan.delange@denhaag.nl::5605f196-30fd-4198-a648-c52551cb421a" providerId="AD" clId="Web-{E4DE3FB0-B1D2-352B-17FD-1242E1A787BD}" dt="2025-11-24T14:22:34.278" v="256"/>
        <pc:sldMasterMkLst>
          <pc:docMk/>
          <pc:sldMasterMk cId="1710546820" sldId="2147483691"/>
        </pc:sldMasterMkLst>
        <pc:sldLayoutChg chg="mod">
          <pc:chgData name="Daan de Lange" userId="S::daan.delange@denhaag.nl::5605f196-30fd-4198-a648-c52551cb421a" providerId="AD" clId="Web-{E4DE3FB0-B1D2-352B-17FD-1242E1A787BD}" dt="2025-11-24T14:14:13.199" v="136"/>
          <pc:sldLayoutMkLst>
            <pc:docMk/>
            <pc:sldMasterMk cId="1710546820" sldId="2147483691"/>
            <pc:sldLayoutMk cId="4249299040" sldId="2147483649"/>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3885912252" sldId="2147483650"/>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1843495715" sldId="2147483651"/>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957811407" sldId="2147483652"/>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4148315968" sldId="2147483653"/>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1937782621" sldId="2147483654"/>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3349604172" sldId="2147483655"/>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2568389287" sldId="2147483656"/>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84292403" sldId="2147483657"/>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515967256" sldId="2147483658"/>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3231119585" sldId="2147483659"/>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1482276027" sldId="2147483660"/>
          </pc:sldLayoutMkLst>
        </pc:sldLayoutChg>
        <pc:sldLayoutChg chg="mod">
          <pc:chgData name="Daan de Lange" userId="S::daan.delange@denhaag.nl::5605f196-30fd-4198-a648-c52551cb421a" providerId="AD" clId="Web-{E4DE3FB0-B1D2-352B-17FD-1242E1A787BD}" dt="2025-11-24T14:14:13.199" v="136"/>
          <pc:sldLayoutMkLst>
            <pc:docMk/>
            <pc:sldMasterMk cId="1710546820" sldId="2147483691"/>
            <pc:sldLayoutMk cId="722757959" sldId="2147483661"/>
          </pc:sldLayoutMkLst>
        </pc:sldLayoutChg>
        <pc:sldLayoutChg chg="add mod setFolMasterObjs">
          <pc:chgData name="Daan de Lange" userId="S::daan.delange@denhaag.nl::5605f196-30fd-4198-a648-c52551cb421a" providerId="AD" clId="Web-{E4DE3FB0-B1D2-352B-17FD-1242E1A787BD}" dt="2025-11-24T14:14:13.199" v="136"/>
          <pc:sldLayoutMkLst>
            <pc:docMk/>
            <pc:sldMasterMk cId="1710546820" sldId="2147483691"/>
            <pc:sldLayoutMk cId="1462974911" sldId="2147483662"/>
          </pc:sldLayoutMkLst>
        </pc:sldLayoutChg>
        <pc:sldLayoutChg chg="add mod">
          <pc:chgData name="Daan de Lange" userId="S::daan.delange@denhaag.nl::5605f196-30fd-4198-a648-c52551cb421a" providerId="AD" clId="Web-{E4DE3FB0-B1D2-352B-17FD-1242E1A787BD}" dt="2025-11-24T14:14:13.199" v="136"/>
          <pc:sldLayoutMkLst>
            <pc:docMk/>
            <pc:sldMasterMk cId="1710546820" sldId="2147483691"/>
            <pc:sldLayoutMk cId="4130703332" sldId="2147483663"/>
          </pc:sldLayoutMkLst>
        </pc:sldLayoutChg>
      </pc:sldMasterChg>
    </pc:docChg>
  </pc:docChgLst>
  <pc:docChgLst>
    <pc:chgData name="Anne-Fleur Kremer" userId="S::anne-fleur.kremer@denhaag.nl::9e6a63a3-f978-45c5-8824-6fa8e1f42526" providerId="AD" clId="Web-{9649A140-DE0B-FA52-D271-7042CE90E820}"/>
    <pc:docChg chg="addSld delSld modSld sldOrd">
      <pc:chgData name="Anne-Fleur Kremer" userId="S::anne-fleur.kremer@denhaag.nl::9e6a63a3-f978-45c5-8824-6fa8e1f42526" providerId="AD" clId="Web-{9649A140-DE0B-FA52-D271-7042CE90E820}" dt="2025-11-24T12:31:06.013" v="288" actId="20577"/>
      <pc:docMkLst>
        <pc:docMk/>
      </pc:docMkLst>
    </pc:docChg>
  </pc:docChgLst>
  <pc:docChgLst>
    <pc:chgData name="Daan de Lange" userId="S::daan.delange@denhaag.nl::5605f196-30fd-4198-a648-c52551cb421a" providerId="AD" clId="Web-{6C4D6F2A-5EF6-5432-5205-58126D1CFBFD}"/>
    <pc:docChg chg="addSld delSld modSld sldOrd modMainMaster">
      <pc:chgData name="Daan de Lange" userId="S::daan.delange@denhaag.nl::5605f196-30fd-4198-a648-c52551cb421a" providerId="AD" clId="Web-{6C4D6F2A-5EF6-5432-5205-58126D1CFBFD}" dt="2025-11-20T11:12:21.104" v="668" actId="14100"/>
      <pc:docMkLst>
        <pc:docMk/>
      </pc:docMkLst>
      <pc:sldChg chg="addSp delSp modSp add replId">
        <pc:chgData name="Daan de Lange" userId="S::daan.delange@denhaag.nl::5605f196-30fd-4198-a648-c52551cb421a" providerId="AD" clId="Web-{6C4D6F2A-5EF6-5432-5205-58126D1CFBFD}" dt="2025-11-20T09:57:37.298" v="227" actId="20577"/>
        <pc:sldMkLst>
          <pc:docMk/>
          <pc:sldMk cId="3225900469" sldId="276"/>
        </pc:sldMkLst>
        <pc:spChg chg="mod">
          <ac:chgData name="Daan de Lange" userId="S::daan.delange@denhaag.nl::5605f196-30fd-4198-a648-c52551cb421a" providerId="AD" clId="Web-{6C4D6F2A-5EF6-5432-5205-58126D1CFBFD}" dt="2025-11-20T09:53:56.851" v="52" actId="1076"/>
          <ac:spMkLst>
            <pc:docMk/>
            <pc:sldMk cId="3225900469" sldId="276"/>
            <ac:spMk id="2" creationId="{2B57ADBD-27A5-D887-7DC6-396EB5E531C0}"/>
          </ac:spMkLst>
        </pc:spChg>
        <pc:spChg chg="add mod">
          <ac:chgData name="Daan de Lange" userId="S::daan.delange@denhaag.nl::5605f196-30fd-4198-a648-c52551cb421a" providerId="AD" clId="Web-{6C4D6F2A-5EF6-5432-5205-58126D1CFBFD}" dt="2025-11-20T09:57:37.298" v="227" actId="20577"/>
          <ac:spMkLst>
            <pc:docMk/>
            <pc:sldMk cId="3225900469" sldId="276"/>
            <ac:spMk id="3" creationId="{20A8C458-DC85-A3B9-4E31-3B2B18107422}"/>
          </ac:spMkLst>
        </pc:spChg>
        <pc:picChg chg="mod">
          <ac:chgData name="Daan de Lange" userId="S::daan.delange@denhaag.nl::5605f196-30fd-4198-a648-c52551cb421a" providerId="AD" clId="Web-{6C4D6F2A-5EF6-5432-5205-58126D1CFBFD}" dt="2025-11-20T09:54:07.179" v="55" actId="1076"/>
          <ac:picMkLst>
            <pc:docMk/>
            <pc:sldMk cId="3225900469" sldId="276"/>
            <ac:picMk id="4" creationId="{3C71801C-1E2F-98B5-6EB6-61A395BF9EFC}"/>
          </ac:picMkLst>
        </pc:picChg>
        <pc:cxnChg chg="mod">
          <ac:chgData name="Daan de Lange" userId="S::daan.delange@denhaag.nl::5605f196-30fd-4198-a648-c52551cb421a" providerId="AD" clId="Web-{6C4D6F2A-5EF6-5432-5205-58126D1CFBFD}" dt="2025-11-20T09:54:00.898" v="53" actId="1076"/>
          <ac:cxnSpMkLst>
            <pc:docMk/>
            <pc:sldMk cId="3225900469" sldId="276"/>
            <ac:cxnSpMk id="9" creationId="{1F5A914F-59A8-134E-A8F8-7D4BD6ECEDAD}"/>
          </ac:cxnSpMkLst>
        </pc:cxnChg>
      </pc:sldChg>
      <pc:sldChg chg="delSp modSp add">
        <pc:chgData name="Daan de Lange" userId="S::daan.delange@denhaag.nl::5605f196-30fd-4198-a648-c52551cb421a" providerId="AD" clId="Web-{6C4D6F2A-5EF6-5432-5205-58126D1CFBFD}" dt="2025-11-20T10:08:50.936" v="475" actId="20577"/>
        <pc:sldMkLst>
          <pc:docMk/>
          <pc:sldMk cId="3848028427" sldId="277"/>
        </pc:sldMkLst>
        <pc:spChg chg="mod">
          <ac:chgData name="Daan de Lange" userId="S::daan.delange@denhaag.nl::5605f196-30fd-4198-a648-c52551cb421a" providerId="AD" clId="Web-{6C4D6F2A-5EF6-5432-5205-58126D1CFBFD}" dt="2025-11-20T10:01:43.178" v="327" actId="20577"/>
          <ac:spMkLst>
            <pc:docMk/>
            <pc:sldMk cId="3848028427" sldId="277"/>
            <ac:spMk id="5" creationId="{00000000-0000-0000-0000-000000000000}"/>
          </ac:spMkLst>
        </pc:spChg>
        <pc:spChg chg="mod">
          <ac:chgData name="Daan de Lange" userId="S::daan.delange@denhaag.nl::5605f196-30fd-4198-a648-c52551cb421a" providerId="AD" clId="Web-{6C4D6F2A-5EF6-5432-5205-58126D1CFBFD}" dt="2025-11-20T10:08:50.936" v="475" actId="20577"/>
          <ac:spMkLst>
            <pc:docMk/>
            <pc:sldMk cId="3848028427" sldId="277"/>
            <ac:spMk id="6" creationId="{50D71F3E-5B80-CCB1-CBBB-0882EC2D61A6}"/>
          </ac:spMkLst>
        </pc:spChg>
      </pc:sldChg>
      <pc:sldChg chg="modSp new">
        <pc:chgData name="Daan de Lange" userId="S::daan.delange@denhaag.nl::5605f196-30fd-4198-a648-c52551cb421a" providerId="AD" clId="Web-{6C4D6F2A-5EF6-5432-5205-58126D1CFBFD}" dt="2025-11-20T10:13:03.703" v="579" actId="20577"/>
        <pc:sldMkLst>
          <pc:docMk/>
          <pc:sldMk cId="1337630764" sldId="280"/>
        </pc:sldMkLst>
        <pc:spChg chg="mod">
          <ac:chgData name="Daan de Lange" userId="S::daan.delange@denhaag.nl::5605f196-30fd-4198-a648-c52551cb421a" providerId="AD" clId="Web-{6C4D6F2A-5EF6-5432-5205-58126D1CFBFD}" dt="2025-11-20T10:13:03.703" v="579" actId="20577"/>
          <ac:spMkLst>
            <pc:docMk/>
            <pc:sldMk cId="1337630764" sldId="280"/>
            <ac:spMk id="2" creationId="{5A136F91-9A76-1C78-C228-7728093531F6}"/>
          </ac:spMkLst>
        </pc:spChg>
        <pc:spChg chg="mod">
          <ac:chgData name="Daan de Lange" userId="S::daan.delange@denhaag.nl::5605f196-30fd-4198-a648-c52551cb421a" providerId="AD" clId="Web-{6C4D6F2A-5EF6-5432-5205-58126D1CFBFD}" dt="2025-11-20T10:08:56.811" v="476" actId="1076"/>
          <ac:spMkLst>
            <pc:docMk/>
            <pc:sldMk cId="1337630764" sldId="280"/>
            <ac:spMk id="3" creationId="{4DB1CE9B-957D-DB5D-AF46-A5A77D838A55}"/>
          </ac:spMkLst>
        </pc:spChg>
      </pc:sldChg>
      <pc:sldChg chg="modSp add replId">
        <pc:chgData name="Daan de Lange" userId="S::daan.delange@denhaag.nl::5605f196-30fd-4198-a648-c52551cb421a" providerId="AD" clId="Web-{6C4D6F2A-5EF6-5432-5205-58126D1CFBFD}" dt="2025-11-20T10:43:48.779" v="652"/>
        <pc:sldMkLst>
          <pc:docMk/>
          <pc:sldMk cId="2422503003" sldId="283"/>
        </pc:sldMkLst>
        <pc:spChg chg="mod">
          <ac:chgData name="Daan de Lange" userId="S::daan.delange@denhaag.nl::5605f196-30fd-4198-a648-c52551cb421a" providerId="AD" clId="Web-{6C4D6F2A-5EF6-5432-5205-58126D1CFBFD}" dt="2025-11-20T10:43:20.903" v="646" actId="20577"/>
          <ac:spMkLst>
            <pc:docMk/>
            <pc:sldMk cId="2422503003" sldId="283"/>
            <ac:spMk id="2" creationId="{432C69B5-2FA6-6678-C22B-229B82B51B0D}"/>
          </ac:spMkLst>
        </pc:spChg>
        <pc:spChg chg="mod">
          <ac:chgData name="Daan de Lange" userId="S::daan.delange@denhaag.nl::5605f196-30fd-4198-a648-c52551cb421a" providerId="AD" clId="Web-{6C4D6F2A-5EF6-5432-5205-58126D1CFBFD}" dt="2025-11-20T10:43:48.779" v="652"/>
          <ac:spMkLst>
            <pc:docMk/>
            <pc:sldMk cId="2422503003" sldId="283"/>
            <ac:spMk id="3" creationId="{BDAAFAB9-2BC2-8202-516D-F785C4B6020D}"/>
          </ac:spMkLst>
        </pc:spChg>
      </pc:sldChg>
      <pc:sldChg chg="delSp modSp add replId">
        <pc:chgData name="Daan de Lange" userId="S::daan.delange@denhaag.nl::5605f196-30fd-4198-a648-c52551cb421a" providerId="AD" clId="Web-{6C4D6F2A-5EF6-5432-5205-58126D1CFBFD}" dt="2025-11-20T11:12:21.104" v="668" actId="14100"/>
        <pc:sldMkLst>
          <pc:docMk/>
          <pc:sldMk cId="3614771582" sldId="284"/>
        </pc:sldMkLst>
        <pc:spChg chg="mod">
          <ac:chgData name="Daan de Lange" userId="S::daan.delange@denhaag.nl::5605f196-30fd-4198-a648-c52551cb421a" providerId="AD" clId="Web-{6C4D6F2A-5EF6-5432-5205-58126D1CFBFD}" dt="2025-11-20T11:12:07.072" v="662" actId="20577"/>
          <ac:spMkLst>
            <pc:docMk/>
            <pc:sldMk cId="3614771582" sldId="284"/>
            <ac:spMk id="2" creationId="{EAEE9412-3ABE-D12E-936C-4FF74EA36169}"/>
          </ac:spMkLst>
        </pc:spChg>
        <pc:spChg chg="mod">
          <ac:chgData name="Daan de Lange" userId="S::daan.delange@denhaag.nl::5605f196-30fd-4198-a648-c52551cb421a" providerId="AD" clId="Web-{6C4D6F2A-5EF6-5432-5205-58126D1CFBFD}" dt="2025-11-20T11:12:21.104" v="668" actId="14100"/>
          <ac:spMkLst>
            <pc:docMk/>
            <pc:sldMk cId="3614771582" sldId="284"/>
            <ac:spMk id="3" creationId="{3B11D059-708B-AEBE-407D-E8990D42000E}"/>
          </ac:spMkLst>
        </pc:spChg>
      </pc:sldChg>
      <pc:sldMasterChg chg="mod addSldLayout modSldLayout">
        <pc:chgData name="Daan de Lange" userId="S::daan.delange@denhaag.nl::5605f196-30fd-4198-a648-c52551cb421a" providerId="AD" clId="Web-{6C4D6F2A-5EF6-5432-5205-58126D1CFBFD}" dt="2025-11-20T10:00:18.506" v="321"/>
        <pc:sldMasterMkLst>
          <pc:docMk/>
          <pc:sldMasterMk cId="1710546820" sldId="2147483691"/>
        </pc:sldMasterMkLst>
        <pc:sldLayoutChg chg="mod">
          <pc:chgData name="Daan de Lange" userId="S::daan.delange@denhaag.nl::5605f196-30fd-4198-a648-c52551cb421a" providerId="AD" clId="Web-{6C4D6F2A-5EF6-5432-5205-58126D1CFBFD}" dt="2025-11-20T10:00:18.506" v="321"/>
          <pc:sldLayoutMkLst>
            <pc:docMk/>
            <pc:sldMasterMk cId="1710546820" sldId="2147483691"/>
            <pc:sldLayoutMk cId="4249299040" sldId="2147483649"/>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3885912252" sldId="2147483650"/>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1843495715" sldId="2147483651"/>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957811407" sldId="2147483652"/>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4148315968" sldId="2147483653"/>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1937782621" sldId="2147483654"/>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3349604172" sldId="2147483655"/>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2568389287" sldId="2147483656"/>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84292403" sldId="2147483657"/>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515967256" sldId="2147483658"/>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3231119585" sldId="2147483659"/>
          </pc:sldLayoutMkLst>
        </pc:sldLayoutChg>
        <pc:sldLayoutChg chg="mod">
          <pc:chgData name="Daan de Lange" userId="S::daan.delange@denhaag.nl::5605f196-30fd-4198-a648-c52551cb421a" providerId="AD" clId="Web-{6C4D6F2A-5EF6-5432-5205-58126D1CFBFD}" dt="2025-11-20T10:00:18.506" v="321"/>
          <pc:sldLayoutMkLst>
            <pc:docMk/>
            <pc:sldMasterMk cId="1710546820" sldId="2147483691"/>
            <pc:sldLayoutMk cId="1482276027" sldId="2147483660"/>
          </pc:sldLayoutMkLst>
        </pc:sldLayoutChg>
        <pc:sldLayoutChg chg="add mod">
          <pc:chgData name="Daan de Lange" userId="S::daan.delange@denhaag.nl::5605f196-30fd-4198-a648-c52551cb421a" providerId="AD" clId="Web-{6C4D6F2A-5EF6-5432-5205-58126D1CFBFD}" dt="2025-11-20T10:00:18.506" v="321"/>
          <pc:sldLayoutMkLst>
            <pc:docMk/>
            <pc:sldMasterMk cId="1710546820" sldId="2147483691"/>
            <pc:sldLayoutMk cId="722757959" sldId="2147483661"/>
          </pc:sldLayoutMkLst>
        </pc:sldLayoutChg>
      </pc:sldMasterChg>
    </pc:docChg>
  </pc:docChgLst>
  <pc:docChgLst>
    <pc:chgData name="Daan de Lange" userId="S::daan.delange@denhaag.nl::5605f196-30fd-4198-a648-c52551cb421a" providerId="AD" clId="Web-{4C90312D-83D1-3E06-A40F-C2EE89FDAE82}"/>
    <pc:docChg chg="modSld">
      <pc:chgData name="Daan de Lange" userId="S::daan.delange@denhaag.nl::5605f196-30fd-4198-a648-c52551cb421a" providerId="AD" clId="Web-{4C90312D-83D1-3E06-A40F-C2EE89FDAE82}" dt="2025-11-26T13:42:03.512" v="9" actId="14100"/>
      <pc:docMkLst>
        <pc:docMk/>
      </pc:docMkLst>
      <pc:sldChg chg="modSp">
        <pc:chgData name="Daan de Lange" userId="S::daan.delange@denhaag.nl::5605f196-30fd-4198-a648-c52551cb421a" providerId="AD" clId="Web-{4C90312D-83D1-3E06-A40F-C2EE89FDAE82}" dt="2025-11-26T13:38:42.541" v="7" actId="20577"/>
        <pc:sldMkLst>
          <pc:docMk/>
          <pc:sldMk cId="1021162675" sldId="307"/>
        </pc:sldMkLst>
        <pc:spChg chg="mod">
          <ac:chgData name="Daan de Lange" userId="S::daan.delange@denhaag.nl::5605f196-30fd-4198-a648-c52551cb421a" providerId="AD" clId="Web-{4C90312D-83D1-3E06-A40F-C2EE89FDAE82}" dt="2025-11-26T13:38:42.541" v="7" actId="20577"/>
          <ac:spMkLst>
            <pc:docMk/>
            <pc:sldMk cId="1021162675" sldId="307"/>
            <ac:spMk id="3" creationId="{B4CC61DA-9E49-5E90-F3C3-15B21728B64C}"/>
          </ac:spMkLst>
        </pc:spChg>
      </pc:sldChg>
      <pc:sldChg chg="modSp">
        <pc:chgData name="Daan de Lange" userId="S::daan.delange@denhaag.nl::5605f196-30fd-4198-a648-c52551cb421a" providerId="AD" clId="Web-{4C90312D-83D1-3E06-A40F-C2EE89FDAE82}" dt="2025-11-26T13:42:03.512" v="9" actId="14100"/>
        <pc:sldMkLst>
          <pc:docMk/>
          <pc:sldMk cId="310336594" sldId="308"/>
        </pc:sldMkLst>
        <pc:picChg chg="mod">
          <ac:chgData name="Daan de Lange" userId="S::daan.delange@denhaag.nl::5605f196-30fd-4198-a648-c52551cb421a" providerId="AD" clId="Web-{4C90312D-83D1-3E06-A40F-C2EE89FDAE82}" dt="2025-11-26T13:42:03.512" v="9" actId="14100"/>
          <ac:picMkLst>
            <pc:docMk/>
            <pc:sldMk cId="310336594" sldId="308"/>
            <ac:picMk id="6" creationId="{DB49608D-CD47-19E5-15C1-21C4705D703D}"/>
          </ac:picMkLst>
        </pc:picChg>
      </pc:sldChg>
    </pc:docChg>
  </pc:docChgLst>
  <pc:docChgLst>
    <pc:chgData name="Daan de Lange" userId="5605f196-30fd-4198-a648-c52551cb421a" providerId="ADAL" clId="{566BD68A-329D-4A48-85DC-A927C8E6CD51}"/>
    <pc:docChg chg="undo custSel addSld delSld modSld sldOrd delMainMaster">
      <pc:chgData name="Daan de Lange" userId="5605f196-30fd-4198-a648-c52551cb421a" providerId="ADAL" clId="{566BD68A-329D-4A48-85DC-A927C8E6CD51}" dt="2025-11-27T14:11:36.092" v="1292" actId="20577"/>
      <pc:docMkLst>
        <pc:docMk/>
      </pc:docMkLst>
      <pc:sldChg chg="add del">
        <pc:chgData name="Daan de Lange" userId="5605f196-30fd-4198-a648-c52551cb421a" providerId="ADAL" clId="{566BD68A-329D-4A48-85DC-A927C8E6CD51}" dt="2025-11-27T09:15:54.309" v="1282"/>
        <pc:sldMkLst>
          <pc:docMk/>
          <pc:sldMk cId="2190144837" sldId="257"/>
        </pc:sldMkLst>
      </pc:sldChg>
      <pc:sldChg chg="add">
        <pc:chgData name="Daan de Lange" userId="5605f196-30fd-4198-a648-c52551cb421a" providerId="ADAL" clId="{566BD68A-329D-4A48-85DC-A927C8E6CD51}" dt="2025-11-26T11:49:24.802" v="849"/>
        <pc:sldMkLst>
          <pc:docMk/>
          <pc:sldMk cId="0" sldId="258"/>
        </pc:sldMkLst>
      </pc:sldChg>
      <pc:sldChg chg="add">
        <pc:chgData name="Daan de Lange" userId="5605f196-30fd-4198-a648-c52551cb421a" providerId="ADAL" clId="{566BD68A-329D-4A48-85DC-A927C8E6CD51}" dt="2025-11-26T11:49:24.802" v="849"/>
        <pc:sldMkLst>
          <pc:docMk/>
          <pc:sldMk cId="0" sldId="259"/>
        </pc:sldMkLst>
      </pc:sldChg>
      <pc:sldChg chg="add">
        <pc:chgData name="Daan de Lange" userId="5605f196-30fd-4198-a648-c52551cb421a" providerId="ADAL" clId="{566BD68A-329D-4A48-85DC-A927C8E6CD51}" dt="2025-11-26T11:49:24.802" v="849"/>
        <pc:sldMkLst>
          <pc:docMk/>
          <pc:sldMk cId="0" sldId="260"/>
        </pc:sldMkLst>
      </pc:sldChg>
      <pc:sldChg chg="add">
        <pc:chgData name="Daan de Lange" userId="5605f196-30fd-4198-a648-c52551cb421a" providerId="ADAL" clId="{566BD68A-329D-4A48-85DC-A927C8E6CD51}" dt="2025-11-26T11:49:24.802" v="849"/>
        <pc:sldMkLst>
          <pc:docMk/>
          <pc:sldMk cId="0" sldId="261"/>
        </pc:sldMkLst>
      </pc:sldChg>
      <pc:sldChg chg="add">
        <pc:chgData name="Daan de Lange" userId="5605f196-30fd-4198-a648-c52551cb421a" providerId="ADAL" clId="{566BD68A-329D-4A48-85DC-A927C8E6CD51}" dt="2025-11-26T11:49:24.802" v="849"/>
        <pc:sldMkLst>
          <pc:docMk/>
          <pc:sldMk cId="0" sldId="262"/>
        </pc:sldMkLst>
      </pc:sldChg>
      <pc:sldChg chg="add">
        <pc:chgData name="Daan de Lange" userId="5605f196-30fd-4198-a648-c52551cb421a" providerId="ADAL" clId="{566BD68A-329D-4A48-85DC-A927C8E6CD51}" dt="2025-11-26T11:49:24.802" v="849"/>
        <pc:sldMkLst>
          <pc:docMk/>
          <pc:sldMk cId="0" sldId="263"/>
        </pc:sldMkLst>
      </pc:sldChg>
      <pc:sldChg chg="modSp add mod">
        <pc:chgData name="Daan de Lange" userId="5605f196-30fd-4198-a648-c52551cb421a" providerId="ADAL" clId="{566BD68A-329D-4A48-85DC-A927C8E6CD51}" dt="2025-11-27T07:32:30.349" v="871" actId="20577"/>
        <pc:sldMkLst>
          <pc:docMk/>
          <pc:sldMk cId="0" sldId="264"/>
        </pc:sldMkLst>
        <pc:spChg chg="mod">
          <ac:chgData name="Daan de Lange" userId="5605f196-30fd-4198-a648-c52551cb421a" providerId="ADAL" clId="{566BD68A-329D-4A48-85DC-A927C8E6CD51}" dt="2025-11-27T07:32:30.349" v="871" actId="20577"/>
          <ac:spMkLst>
            <pc:docMk/>
            <pc:sldMk cId="0" sldId="264"/>
            <ac:spMk id="3" creationId="{00000000-0000-0000-0000-000000000000}"/>
          </ac:spMkLst>
        </pc:spChg>
      </pc:sldChg>
      <pc:sldChg chg="add">
        <pc:chgData name="Daan de Lange" userId="5605f196-30fd-4198-a648-c52551cb421a" providerId="ADAL" clId="{566BD68A-329D-4A48-85DC-A927C8E6CD51}" dt="2025-11-26T11:49:24.802" v="849"/>
        <pc:sldMkLst>
          <pc:docMk/>
          <pc:sldMk cId="0" sldId="265"/>
        </pc:sldMkLst>
      </pc:sldChg>
      <pc:sldChg chg="delSp modSp mod">
        <pc:chgData name="Daan de Lange" userId="5605f196-30fd-4198-a648-c52551cb421a" providerId="ADAL" clId="{566BD68A-329D-4A48-85DC-A927C8E6CD51}" dt="2025-11-27T09:16:21.775" v="1285" actId="1076"/>
        <pc:sldMkLst>
          <pc:docMk/>
          <pc:sldMk cId="3225900469" sldId="276"/>
        </pc:sldMkLst>
        <pc:spChg chg="mod">
          <ac:chgData name="Daan de Lange" userId="5605f196-30fd-4198-a648-c52551cb421a" providerId="ADAL" clId="{566BD68A-329D-4A48-85DC-A927C8E6CD51}" dt="2025-11-27T09:16:21.775" v="1285" actId="1076"/>
          <ac:spMkLst>
            <pc:docMk/>
            <pc:sldMk cId="3225900469" sldId="276"/>
            <ac:spMk id="3" creationId="{20A8C458-DC85-A3B9-4E31-3B2B18107422}"/>
          </ac:spMkLst>
        </pc:spChg>
      </pc:sldChg>
      <pc:sldChg chg="addSp delSp modSp mod">
        <pc:chgData name="Daan de Lange" userId="5605f196-30fd-4198-a648-c52551cb421a" providerId="ADAL" clId="{566BD68A-329D-4A48-85DC-A927C8E6CD51}" dt="2025-11-24T17:51:12.301" v="808" actId="1076"/>
        <pc:sldMkLst>
          <pc:docMk/>
          <pc:sldMk cId="3848028427" sldId="277"/>
        </pc:sldMkLst>
        <pc:spChg chg="mod">
          <ac:chgData name="Daan de Lange" userId="5605f196-30fd-4198-a648-c52551cb421a" providerId="ADAL" clId="{566BD68A-329D-4A48-85DC-A927C8E6CD51}" dt="2025-11-24T14:45:22.420" v="548" actId="1076"/>
          <ac:spMkLst>
            <pc:docMk/>
            <pc:sldMk cId="3848028427" sldId="277"/>
            <ac:spMk id="5" creationId="{00000000-0000-0000-0000-000000000000}"/>
          </ac:spMkLst>
        </pc:spChg>
        <pc:spChg chg="mod">
          <ac:chgData name="Daan de Lange" userId="5605f196-30fd-4198-a648-c52551cb421a" providerId="ADAL" clId="{566BD68A-329D-4A48-85DC-A927C8E6CD51}" dt="2025-11-24T17:51:09.363" v="807" actId="27636"/>
          <ac:spMkLst>
            <pc:docMk/>
            <pc:sldMk cId="3848028427" sldId="277"/>
            <ac:spMk id="6" creationId="{50D71F3E-5B80-CCB1-CBBB-0882EC2D61A6}"/>
          </ac:spMkLst>
        </pc:spChg>
        <pc:picChg chg="add mod">
          <ac:chgData name="Daan de Lange" userId="5605f196-30fd-4198-a648-c52551cb421a" providerId="ADAL" clId="{566BD68A-329D-4A48-85DC-A927C8E6CD51}" dt="2025-11-24T17:51:12.301" v="808" actId="1076"/>
          <ac:picMkLst>
            <pc:docMk/>
            <pc:sldMk cId="3848028427" sldId="277"/>
            <ac:picMk id="3" creationId="{508F409D-73EF-285C-D7D2-6A5CC248B90A}"/>
          </ac:picMkLst>
        </pc:picChg>
      </pc:sldChg>
      <pc:sldChg chg="add del">
        <pc:chgData name="Daan de Lange" userId="5605f196-30fd-4198-a648-c52551cb421a" providerId="ADAL" clId="{566BD68A-329D-4A48-85DC-A927C8E6CD51}" dt="2025-11-27T09:15:54.309" v="1282"/>
        <pc:sldMkLst>
          <pc:docMk/>
          <pc:sldMk cId="3930345066" sldId="279"/>
        </pc:sldMkLst>
      </pc:sldChg>
      <pc:sldChg chg="addSp delSp modSp mod">
        <pc:chgData name="Daan de Lange" userId="5605f196-30fd-4198-a648-c52551cb421a" providerId="ADAL" clId="{566BD68A-329D-4A48-85DC-A927C8E6CD51}" dt="2025-11-27T13:05:01.196" v="1291" actId="20577"/>
        <pc:sldMkLst>
          <pc:docMk/>
          <pc:sldMk cId="1337630764" sldId="280"/>
        </pc:sldMkLst>
        <pc:spChg chg="mod">
          <ac:chgData name="Daan de Lange" userId="5605f196-30fd-4198-a648-c52551cb421a" providerId="ADAL" clId="{566BD68A-329D-4A48-85DC-A927C8E6CD51}" dt="2025-11-24T14:45:13.702" v="546" actId="255"/>
          <ac:spMkLst>
            <pc:docMk/>
            <pc:sldMk cId="1337630764" sldId="280"/>
            <ac:spMk id="2" creationId="{5A136F91-9A76-1C78-C228-7728093531F6}"/>
          </ac:spMkLst>
        </pc:spChg>
        <pc:spChg chg="mod">
          <ac:chgData name="Daan de Lange" userId="5605f196-30fd-4198-a648-c52551cb421a" providerId="ADAL" clId="{566BD68A-329D-4A48-85DC-A927C8E6CD51}" dt="2025-11-27T13:05:01.196" v="1291" actId="20577"/>
          <ac:spMkLst>
            <pc:docMk/>
            <pc:sldMk cId="1337630764" sldId="280"/>
            <ac:spMk id="3" creationId="{4DB1CE9B-957D-DB5D-AF46-A5A77D838A55}"/>
          </ac:spMkLst>
        </pc:spChg>
        <pc:spChg chg="add mod">
          <ac:chgData name="Daan de Lange" userId="5605f196-30fd-4198-a648-c52551cb421a" providerId="ADAL" clId="{566BD68A-329D-4A48-85DC-A927C8E6CD51}" dt="2025-11-27T07:34:04.844" v="875" actId="1076"/>
          <ac:spMkLst>
            <pc:docMk/>
            <pc:sldMk cId="1337630764" sldId="280"/>
            <ac:spMk id="6" creationId="{1185F8C4-37BF-3ABF-5FE5-14961C2E4480}"/>
          </ac:spMkLst>
        </pc:spChg>
      </pc:sldChg>
      <pc:sldChg chg="add del">
        <pc:chgData name="Daan de Lange" userId="5605f196-30fd-4198-a648-c52551cb421a" providerId="ADAL" clId="{566BD68A-329D-4A48-85DC-A927C8E6CD51}" dt="2025-11-26T11:47:33.404" v="847" actId="47"/>
        <pc:sldMkLst>
          <pc:docMk/>
          <pc:sldMk cId="2611450484" sldId="282"/>
        </pc:sldMkLst>
      </pc:sldChg>
      <pc:sldChg chg="modSp mod">
        <pc:chgData name="Daan de Lange" userId="5605f196-30fd-4198-a648-c52551cb421a" providerId="ADAL" clId="{566BD68A-329D-4A48-85DC-A927C8E6CD51}" dt="2025-11-27T07:31:32.549" v="868" actId="207"/>
        <pc:sldMkLst>
          <pc:docMk/>
          <pc:sldMk cId="2422503003" sldId="283"/>
        </pc:sldMkLst>
        <pc:spChg chg="mod">
          <ac:chgData name="Daan de Lange" userId="5605f196-30fd-4198-a648-c52551cb421a" providerId="ADAL" clId="{566BD68A-329D-4A48-85DC-A927C8E6CD51}" dt="2025-11-27T07:31:32.549" v="868" actId="207"/>
          <ac:spMkLst>
            <pc:docMk/>
            <pc:sldMk cId="2422503003" sldId="283"/>
            <ac:spMk id="3" creationId="{BDAAFAB9-2BC2-8202-516D-F785C4B6020D}"/>
          </ac:spMkLst>
        </pc:spChg>
      </pc:sldChg>
      <pc:sldChg chg="modSp mod ord">
        <pc:chgData name="Daan de Lange" userId="5605f196-30fd-4198-a648-c52551cb421a" providerId="ADAL" clId="{566BD68A-329D-4A48-85DC-A927C8E6CD51}" dt="2025-11-24T14:45:36.001" v="551" actId="1076"/>
        <pc:sldMkLst>
          <pc:docMk/>
          <pc:sldMk cId="3614771582" sldId="284"/>
        </pc:sldMkLst>
        <pc:spChg chg="mod">
          <ac:chgData name="Daan de Lange" userId="5605f196-30fd-4198-a648-c52551cb421a" providerId="ADAL" clId="{566BD68A-329D-4A48-85DC-A927C8E6CD51}" dt="2025-11-24T14:45:36.001" v="551" actId="1076"/>
          <ac:spMkLst>
            <pc:docMk/>
            <pc:sldMk cId="3614771582" sldId="284"/>
            <ac:spMk id="2" creationId="{EAEE9412-3ABE-D12E-936C-4FF74EA36169}"/>
          </ac:spMkLst>
        </pc:spChg>
      </pc:sldChg>
      <pc:sldChg chg="modSp add del mod">
        <pc:chgData name="Daan de Lange" userId="5605f196-30fd-4198-a648-c52551cb421a" providerId="ADAL" clId="{566BD68A-329D-4A48-85DC-A927C8E6CD51}" dt="2025-11-27T14:11:36.092" v="1292" actId="20577"/>
        <pc:sldMkLst>
          <pc:docMk/>
          <pc:sldMk cId="290082350" sldId="298"/>
        </pc:sldMkLst>
        <pc:spChg chg="mod">
          <ac:chgData name="Daan de Lange" userId="5605f196-30fd-4198-a648-c52551cb421a" providerId="ADAL" clId="{566BD68A-329D-4A48-85DC-A927C8E6CD51}" dt="2025-11-27T14:11:36.092" v="1292" actId="20577"/>
          <ac:spMkLst>
            <pc:docMk/>
            <pc:sldMk cId="290082350" sldId="298"/>
            <ac:spMk id="2" creationId="{CF85BD9C-AF56-31AC-1F7F-0856D7FEF18A}"/>
          </ac:spMkLst>
        </pc:spChg>
      </pc:sldChg>
      <pc:sldChg chg="add del">
        <pc:chgData name="Daan de Lange" userId="5605f196-30fd-4198-a648-c52551cb421a" providerId="ADAL" clId="{566BD68A-329D-4A48-85DC-A927C8E6CD51}" dt="2025-11-26T11:47:33.404" v="847" actId="47"/>
        <pc:sldMkLst>
          <pc:docMk/>
          <pc:sldMk cId="2319278201" sldId="299"/>
        </pc:sldMkLst>
      </pc:sldChg>
      <pc:sldChg chg="add del">
        <pc:chgData name="Daan de Lange" userId="5605f196-30fd-4198-a648-c52551cb421a" providerId="ADAL" clId="{566BD68A-329D-4A48-85DC-A927C8E6CD51}" dt="2025-11-27T09:15:54.309" v="1282"/>
        <pc:sldMkLst>
          <pc:docMk/>
          <pc:sldMk cId="3676039461" sldId="300"/>
        </pc:sldMkLst>
      </pc:sldChg>
      <pc:sldChg chg="add del">
        <pc:chgData name="Daan de Lange" userId="5605f196-30fd-4198-a648-c52551cb421a" providerId="ADAL" clId="{566BD68A-329D-4A48-85DC-A927C8E6CD51}" dt="2025-11-26T11:47:33.404" v="847" actId="47"/>
        <pc:sldMkLst>
          <pc:docMk/>
          <pc:sldMk cId="2788982589" sldId="301"/>
        </pc:sldMkLst>
      </pc:sldChg>
      <pc:sldChg chg="add del">
        <pc:chgData name="Daan de Lange" userId="5605f196-30fd-4198-a648-c52551cb421a" providerId="ADAL" clId="{566BD68A-329D-4A48-85DC-A927C8E6CD51}" dt="2025-11-27T09:15:54.309" v="1282"/>
        <pc:sldMkLst>
          <pc:docMk/>
          <pc:sldMk cId="2990174320" sldId="302"/>
        </pc:sldMkLst>
      </pc:sldChg>
      <pc:sldChg chg="add del">
        <pc:chgData name="Daan de Lange" userId="5605f196-30fd-4198-a648-c52551cb421a" providerId="ADAL" clId="{566BD68A-329D-4A48-85DC-A927C8E6CD51}" dt="2025-11-27T09:15:54.309" v="1282"/>
        <pc:sldMkLst>
          <pc:docMk/>
          <pc:sldMk cId="2361322486" sldId="303"/>
        </pc:sldMkLst>
      </pc:sldChg>
      <pc:sldChg chg="add del">
        <pc:chgData name="Daan de Lange" userId="5605f196-30fd-4198-a648-c52551cb421a" providerId="ADAL" clId="{566BD68A-329D-4A48-85DC-A927C8E6CD51}" dt="2025-11-27T09:15:54.309" v="1282"/>
        <pc:sldMkLst>
          <pc:docMk/>
          <pc:sldMk cId="3040609075" sldId="304"/>
        </pc:sldMkLst>
      </pc:sldChg>
      <pc:sldChg chg="addSp delSp modSp mod">
        <pc:chgData name="Daan de Lange" userId="5605f196-30fd-4198-a648-c52551cb421a" providerId="ADAL" clId="{566BD68A-329D-4A48-85DC-A927C8E6CD51}" dt="2025-11-27T07:32:47.081" v="872" actId="20577"/>
        <pc:sldMkLst>
          <pc:docMk/>
          <pc:sldMk cId="2524007677" sldId="306"/>
        </pc:sldMkLst>
        <pc:spChg chg="add mod">
          <ac:chgData name="Daan de Lange" userId="5605f196-30fd-4198-a648-c52551cb421a" providerId="ADAL" clId="{566BD68A-329D-4A48-85DC-A927C8E6CD51}" dt="2025-11-24T14:43:32.667" v="504" actId="1076"/>
          <ac:spMkLst>
            <pc:docMk/>
            <pc:sldMk cId="2524007677" sldId="306"/>
            <ac:spMk id="4" creationId="{E6F5E3DA-E9E6-BD78-F54B-8C59AA74C707}"/>
          </ac:spMkLst>
        </pc:spChg>
        <pc:spChg chg="mod">
          <ac:chgData name="Daan de Lange" userId="5605f196-30fd-4198-a648-c52551cb421a" providerId="ADAL" clId="{566BD68A-329D-4A48-85DC-A927C8E6CD51}" dt="2025-11-24T14:45:01.217" v="543" actId="1076"/>
          <ac:spMkLst>
            <pc:docMk/>
            <pc:sldMk cId="2524007677" sldId="306"/>
            <ac:spMk id="5" creationId="{E1324EA7-2953-3D3B-0C35-FA6CD46A9641}"/>
          </ac:spMkLst>
        </pc:spChg>
        <pc:spChg chg="add mod">
          <ac:chgData name="Daan de Lange" userId="5605f196-30fd-4198-a648-c52551cb421a" providerId="ADAL" clId="{566BD68A-329D-4A48-85DC-A927C8E6CD51}" dt="2025-11-27T07:32:47.081" v="872" actId="20577"/>
          <ac:spMkLst>
            <pc:docMk/>
            <pc:sldMk cId="2524007677" sldId="306"/>
            <ac:spMk id="8" creationId="{3374F8CE-4C39-3052-9EA4-99C9B309B76E}"/>
          </ac:spMkLst>
        </pc:spChg>
        <pc:spChg chg="add mod">
          <ac:chgData name="Daan de Lange" userId="5605f196-30fd-4198-a648-c52551cb421a" providerId="ADAL" clId="{566BD68A-329D-4A48-85DC-A927C8E6CD51}" dt="2025-11-24T14:53:33.683" v="637" actId="1076"/>
          <ac:spMkLst>
            <pc:docMk/>
            <pc:sldMk cId="2524007677" sldId="306"/>
            <ac:spMk id="9" creationId="{DFA2C104-2024-0A7B-B9AB-715438022F57}"/>
          </ac:spMkLst>
        </pc:spChg>
        <pc:spChg chg="add mod">
          <ac:chgData name="Daan de Lange" userId="5605f196-30fd-4198-a648-c52551cb421a" providerId="ADAL" clId="{566BD68A-329D-4A48-85DC-A927C8E6CD51}" dt="2025-11-24T14:53:45.530" v="647" actId="20577"/>
          <ac:spMkLst>
            <pc:docMk/>
            <pc:sldMk cId="2524007677" sldId="306"/>
            <ac:spMk id="10" creationId="{434DAFF8-07D4-550B-65D5-7F181117DB96}"/>
          </ac:spMkLst>
        </pc:spChg>
        <pc:cxnChg chg="add mod">
          <ac:chgData name="Daan de Lange" userId="5605f196-30fd-4198-a648-c52551cb421a" providerId="ADAL" clId="{566BD68A-329D-4A48-85DC-A927C8E6CD51}" dt="2025-11-24T14:54:07.672" v="649" actId="14100"/>
          <ac:cxnSpMkLst>
            <pc:docMk/>
            <pc:sldMk cId="2524007677" sldId="306"/>
            <ac:cxnSpMk id="12" creationId="{C80C6ED3-7543-ED47-1CC0-1CBC240C18A0}"/>
          </ac:cxnSpMkLst>
        </pc:cxnChg>
      </pc:sldChg>
      <pc:sldChg chg="addSp delSp modSp mod ord">
        <pc:chgData name="Daan de Lange" userId="5605f196-30fd-4198-a648-c52551cb421a" providerId="ADAL" clId="{566BD68A-329D-4A48-85DC-A927C8E6CD51}" dt="2025-11-24T14:52:42.813" v="630"/>
        <pc:sldMkLst>
          <pc:docMk/>
          <pc:sldMk cId="1021162675" sldId="307"/>
        </pc:sldMkLst>
        <pc:spChg chg="mod">
          <ac:chgData name="Daan de Lange" userId="5605f196-30fd-4198-a648-c52551cb421a" providerId="ADAL" clId="{566BD68A-329D-4A48-85DC-A927C8E6CD51}" dt="2025-11-24T14:52:21.288" v="628" actId="20577"/>
          <ac:spMkLst>
            <pc:docMk/>
            <pc:sldMk cId="1021162675" sldId="307"/>
            <ac:spMk id="3" creationId="{B4CC61DA-9E49-5E90-F3C3-15B21728B64C}"/>
          </ac:spMkLst>
        </pc:spChg>
        <pc:picChg chg="add mod modCrop">
          <ac:chgData name="Daan de Lange" userId="5605f196-30fd-4198-a648-c52551cb421a" providerId="ADAL" clId="{566BD68A-329D-4A48-85DC-A927C8E6CD51}" dt="2025-11-24T14:52:17.086" v="627" actId="1076"/>
          <ac:picMkLst>
            <pc:docMk/>
            <pc:sldMk cId="1021162675" sldId="307"/>
            <ac:picMk id="9" creationId="{69F2382B-6A03-B0A9-3616-32467A082259}"/>
          </ac:picMkLst>
        </pc:picChg>
      </pc:sldChg>
      <pc:sldChg chg="delSp mod">
        <pc:chgData name="Daan de Lange" userId="5605f196-30fd-4198-a648-c52551cb421a" providerId="ADAL" clId="{566BD68A-329D-4A48-85DC-A927C8E6CD51}" dt="2025-11-24T14:32:06.013" v="4" actId="478"/>
        <pc:sldMkLst>
          <pc:docMk/>
          <pc:sldMk cId="2247190283" sldId="313"/>
        </pc:sldMkLst>
      </pc:sldChg>
      <pc:sldChg chg="add del">
        <pc:chgData name="Daan de Lange" userId="5605f196-30fd-4198-a648-c52551cb421a" providerId="ADAL" clId="{566BD68A-329D-4A48-85DC-A927C8E6CD51}" dt="2025-11-26T11:47:33.404" v="847" actId="47"/>
        <pc:sldMkLst>
          <pc:docMk/>
          <pc:sldMk cId="1291179353" sldId="314"/>
        </pc:sldMkLst>
      </pc:sldChg>
      <pc:sldChg chg="modSp add mod">
        <pc:chgData name="Daan de Lange" userId="5605f196-30fd-4198-a648-c52551cb421a" providerId="ADAL" clId="{566BD68A-329D-4A48-85DC-A927C8E6CD51}" dt="2025-11-24T17:52:46.545" v="846" actId="20577"/>
        <pc:sldMkLst>
          <pc:docMk/>
          <pc:sldMk cId="3938527053" sldId="315"/>
        </pc:sldMkLst>
        <pc:spChg chg="mod">
          <ac:chgData name="Daan de Lange" userId="5605f196-30fd-4198-a648-c52551cb421a" providerId="ADAL" clId="{566BD68A-329D-4A48-85DC-A927C8E6CD51}" dt="2025-11-24T17:51:37.696" v="838" actId="20577"/>
          <ac:spMkLst>
            <pc:docMk/>
            <pc:sldMk cId="3938527053" sldId="315"/>
            <ac:spMk id="2" creationId="{4F6B1316-DDE4-5718-DD35-47DDD13517AD}"/>
          </ac:spMkLst>
        </pc:spChg>
        <pc:spChg chg="mod">
          <ac:chgData name="Daan de Lange" userId="5605f196-30fd-4198-a648-c52551cb421a" providerId="ADAL" clId="{566BD68A-329D-4A48-85DC-A927C8E6CD51}" dt="2025-11-24T17:52:46.545" v="846" actId="20577"/>
          <ac:spMkLst>
            <pc:docMk/>
            <pc:sldMk cId="3938527053" sldId="315"/>
            <ac:spMk id="3" creationId="{912326C2-ABF4-20AB-CB09-644C496A19D0}"/>
          </ac:spMkLst>
        </pc:spChg>
      </pc:sldChg>
      <pc:sldChg chg="add del">
        <pc:chgData name="Daan de Lange" userId="5605f196-30fd-4198-a648-c52551cb421a" providerId="ADAL" clId="{566BD68A-329D-4A48-85DC-A927C8E6CD51}" dt="2025-11-27T09:15:46.057" v="1281" actId="47"/>
        <pc:sldMkLst>
          <pc:docMk/>
          <pc:sldMk cId="1291179353" sldId="316"/>
        </pc:sldMkLst>
      </pc:sldChg>
      <pc:sldChg chg="add">
        <pc:chgData name="Daan de Lange" userId="5605f196-30fd-4198-a648-c52551cb421a" providerId="ADAL" clId="{566BD68A-329D-4A48-85DC-A927C8E6CD51}" dt="2025-11-26T11:49:24.802" v="849"/>
        <pc:sldMkLst>
          <pc:docMk/>
          <pc:sldMk cId="0" sldId="317"/>
        </pc:sldMkLst>
      </pc:sldChg>
      <pc:sldChg chg="modSp add mod">
        <pc:chgData name="Daan de Lange" userId="5605f196-30fd-4198-a648-c52551cb421a" providerId="ADAL" clId="{566BD68A-329D-4A48-85DC-A927C8E6CD51}" dt="2025-11-27T07:32:11.850" v="869" actId="20577"/>
        <pc:sldMkLst>
          <pc:docMk/>
          <pc:sldMk cId="0" sldId="318"/>
        </pc:sldMkLst>
        <pc:spChg chg="mod">
          <ac:chgData name="Daan de Lange" userId="5605f196-30fd-4198-a648-c52551cb421a" providerId="ADAL" clId="{566BD68A-329D-4A48-85DC-A927C8E6CD51}" dt="2025-11-27T07:32:11.850" v="869" actId="20577"/>
          <ac:spMkLst>
            <pc:docMk/>
            <pc:sldMk cId="0" sldId="318"/>
            <ac:spMk id="7" creationId="{00000000-0000-0000-0000-000000000000}"/>
          </ac:spMkLst>
        </pc:spChg>
      </pc:sldChg>
      <pc:sldChg chg="add">
        <pc:chgData name="Daan de Lange" userId="5605f196-30fd-4198-a648-c52551cb421a" providerId="ADAL" clId="{566BD68A-329D-4A48-85DC-A927C8E6CD51}" dt="2025-11-27T09:15:54.309" v="1282"/>
        <pc:sldMkLst>
          <pc:docMk/>
          <pc:sldMk cId="1291179353" sldId="319"/>
        </pc:sldMkLst>
      </pc:sldChg>
      <pc:sldMasterChg chg="del delSldLayout">
        <pc:chgData name="Daan de Lange" userId="5605f196-30fd-4198-a648-c52551cb421a" providerId="ADAL" clId="{566BD68A-329D-4A48-85DC-A927C8E6CD51}" dt="2025-11-26T11:47:33.404" v="847" actId="47"/>
        <pc:sldMasterMkLst>
          <pc:docMk/>
          <pc:sldMasterMk cId="4000932210" sldId="2147483692"/>
        </pc:sldMasterMkLst>
        <pc:sldLayoutChg chg="del">
          <pc:chgData name="Daan de Lange" userId="5605f196-30fd-4198-a648-c52551cb421a" providerId="ADAL" clId="{566BD68A-329D-4A48-85DC-A927C8E6CD51}" dt="2025-11-26T11:47:33.404" v="847" actId="47"/>
          <pc:sldLayoutMkLst>
            <pc:docMk/>
            <pc:sldMasterMk cId="4000932210" sldId="2147483692"/>
            <pc:sldLayoutMk cId="2544443452" sldId="2147483693"/>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529278141" sldId="2147483694"/>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1719357934" sldId="2147483695"/>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1020520375" sldId="2147483696"/>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3764852019" sldId="2147483697"/>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3152150409" sldId="2147483698"/>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1291687039" sldId="2147483699"/>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356454933" sldId="2147483700"/>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4025396187" sldId="2147483701"/>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3137423735" sldId="2147483702"/>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1726973224" sldId="2147483703"/>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1903944211" sldId="2147483704"/>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3749242834" sldId="2147483705"/>
          </pc:sldLayoutMkLst>
        </pc:sldLayoutChg>
        <pc:sldLayoutChg chg="del">
          <pc:chgData name="Daan de Lange" userId="5605f196-30fd-4198-a648-c52551cb421a" providerId="ADAL" clId="{566BD68A-329D-4A48-85DC-A927C8E6CD51}" dt="2025-11-26T11:47:33.404" v="847" actId="47"/>
          <pc:sldLayoutMkLst>
            <pc:docMk/>
            <pc:sldMasterMk cId="4000932210" sldId="2147483692"/>
            <pc:sldLayoutMk cId="4029870006" sldId="2147483706"/>
          </pc:sldLayoutMkLst>
        </pc:sldLayoutChg>
      </pc:sldMasterChg>
    </pc:docChg>
  </pc:docChgLst>
  <pc:docChgLst>
    <pc:chgData name="Anne-Fleur Kremer" userId="S::anne-fleur.kremer@denhaag.nl::9e6a63a3-f978-45c5-8824-6fa8e1f42526" providerId="AD" clId="Web-{70614056-2BE4-2083-9DCB-A7B8C2C58428}"/>
    <pc:docChg chg="modSld">
      <pc:chgData name="Anne-Fleur Kremer" userId="S::anne-fleur.kremer@denhaag.nl::9e6a63a3-f978-45c5-8824-6fa8e1f42526" providerId="AD" clId="Web-{70614056-2BE4-2083-9DCB-A7B8C2C58428}" dt="2025-11-24T08:51:57.282" v="21"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2A5B2-A6FE-4686-B900-6CE64AE80DEC}" type="datetimeFigureOut">
              <a:t>26-11-2025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F19E5-E3D9-4664-B1B1-0D3762660E50}" type="slidenum">
              <a:t>‹nr.›</a:t>
            </a:fld>
            <a:endParaRPr lang="en-US"/>
          </a:p>
        </p:txBody>
      </p:sp>
    </p:spTree>
    <p:extLst>
      <p:ext uri="{BB962C8B-B14F-4D97-AF65-F5344CB8AC3E}">
        <p14:creationId xmlns:p14="http://schemas.microsoft.com/office/powerpoint/2010/main" val="184587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47999" y="2879999"/>
            <a:ext cx="10272000" cy="1089600"/>
          </a:xfrm>
          <a:prstGeom prst="rect">
            <a:avLst/>
          </a:prstGeom>
        </p:spPr>
        <p:txBody>
          <a:bodyPr vert="horz" lIns="0" tIns="0" rIns="0" bIns="0"/>
          <a:lstStyle>
            <a:lvl1pPr>
              <a:defRPr sz="6667" b="1" i="0" baseline="0">
                <a:solidFill>
                  <a:srgbClr val="000000"/>
                </a:solidFill>
                <a:latin typeface="Arial"/>
                <a:cs typeface="Arial"/>
              </a:defRPr>
            </a:lvl1pPr>
          </a:lstStyle>
          <a:p>
            <a:r>
              <a:rPr lang="nl-NL"/>
              <a:t>Titel van presentatie</a:t>
            </a:r>
          </a:p>
        </p:txBody>
      </p:sp>
      <p:sp>
        <p:nvSpPr>
          <p:cNvPr id="6" name="Tijdelijke aanduiding voor tekst 5"/>
          <p:cNvSpPr>
            <a:spLocks noGrp="1"/>
          </p:cNvSpPr>
          <p:nvPr>
            <p:ph type="body" sz="quarter" idx="10" hasCustomPrompt="1"/>
          </p:nvPr>
        </p:nvSpPr>
        <p:spPr>
          <a:xfrm>
            <a:off x="1247999" y="3969599"/>
            <a:ext cx="10272000" cy="1176000"/>
          </a:xfrm>
          <a:prstGeom prst="rect">
            <a:avLst/>
          </a:prstGeom>
        </p:spPr>
        <p:txBody>
          <a:bodyPr vert="horz" lIns="0" tIns="0" rIns="0" bIns="0"/>
          <a:lstStyle>
            <a:lvl1pPr marL="0" indent="0">
              <a:buFont typeface="Arial"/>
              <a:buNone/>
              <a:defRPr sz="4533" baseline="0">
                <a:solidFill>
                  <a:srgbClr val="000000"/>
                </a:solidFill>
              </a:defRPr>
            </a:lvl1pPr>
            <a:lvl2pPr marL="609585" indent="0">
              <a:buFont typeface="Arial"/>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nl-NL"/>
              <a:t>Subtitel</a:t>
            </a:r>
          </a:p>
        </p:txBody>
      </p:sp>
      <p:sp>
        <p:nvSpPr>
          <p:cNvPr id="14"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rgbClr val="000000"/>
                </a:solidFill>
              </a:defRPr>
            </a:lvl1pPr>
          </a:lstStyle>
          <a:p>
            <a:fld id="{0E8FEAC5-E696-4006-BCE4-2EC71C277B36}" type="datetime4">
              <a:rPr lang="nl-NL" smtClean="0"/>
              <a:pPr/>
              <a:t>26 november 2025</a:t>
            </a:fld>
            <a:endParaRPr lang="nl-NL"/>
          </a:p>
        </p:txBody>
      </p:sp>
      <p:sp>
        <p:nvSpPr>
          <p:cNvPr id="15"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FFFFFF"/>
                </a:solidFill>
              </a:defRPr>
            </a:lvl1pPr>
          </a:lstStyle>
          <a:p>
            <a:r>
              <a:rPr lang="nl-NL">
                <a:solidFill>
                  <a:srgbClr val="000000"/>
                </a:solidFill>
              </a:rPr>
              <a:t>Versie</a:t>
            </a:r>
          </a:p>
        </p:txBody>
      </p:sp>
    </p:spTree>
    <p:extLst>
      <p:ext uri="{BB962C8B-B14F-4D97-AF65-F5344CB8AC3E}">
        <p14:creationId xmlns:p14="http://schemas.microsoft.com/office/powerpoint/2010/main" val="1482276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volgblad 1 met foto">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
            <a:ext cx="12192000" cy="1727200"/>
          </a:xfrm>
          <a:prstGeom prst="rect">
            <a:avLst/>
          </a:prstGeom>
        </p:spPr>
      </p:pic>
      <p:sp>
        <p:nvSpPr>
          <p:cNvPr id="17"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chemeClr val="tx1"/>
                </a:solidFill>
              </a:defRPr>
            </a:lvl1pPr>
          </a:lstStyle>
          <a:p>
            <a:fld id="{3BDA68A4-14E2-4DEE-BF0D-344856097FC7}" type="datetime4">
              <a:rPr lang="nl-NL" smtClean="0"/>
              <a:t>26 november 2025</a:t>
            </a:fld>
            <a:endParaRPr lang="nl-NL"/>
          </a:p>
        </p:txBody>
      </p:sp>
      <p:sp>
        <p:nvSpPr>
          <p:cNvPr id="18"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000000"/>
                </a:solidFill>
              </a:defRPr>
            </a:lvl1pPr>
          </a:lstStyle>
          <a:p>
            <a:r>
              <a:rPr lang="nl-NL"/>
              <a:t>Versie</a:t>
            </a:r>
          </a:p>
        </p:txBody>
      </p:sp>
      <p:sp>
        <p:nvSpPr>
          <p:cNvPr id="19" name="Tijdelijke aanduiding voor dianummer 3"/>
          <p:cNvSpPr>
            <a:spLocks noGrp="1"/>
          </p:cNvSpPr>
          <p:nvPr>
            <p:ph type="sldNum" sz="quarter" idx="4"/>
          </p:nvPr>
        </p:nvSpPr>
        <p:spPr>
          <a:xfrm>
            <a:off x="0" y="6402001"/>
            <a:ext cx="1017883" cy="456000"/>
          </a:xfrm>
          <a:prstGeom prst="rect">
            <a:avLst/>
          </a:prstGeom>
        </p:spPr>
        <p:txBody>
          <a:bodyPr vert="horz" lIns="288000" tIns="0" rIns="0" bIns="0" rtlCol="0" anchor="t" anchorCtr="0"/>
          <a:lstStyle>
            <a:lvl1pPr algn="l">
              <a:defRPr sz="1467">
                <a:solidFill>
                  <a:schemeClr val="tx1"/>
                </a:solidFill>
              </a:defRPr>
            </a:lvl1pPr>
          </a:lstStyle>
          <a:p>
            <a:fld id="{FE63E531-1C3B-364E-9A80-B8838FF23FE5}" type="slidenum">
              <a:rPr lang="nl-NL" smtClean="0"/>
              <a:pPr/>
              <a:t>‹nr.›</a:t>
            </a:fld>
            <a:endParaRPr lang="nl-NL"/>
          </a:p>
        </p:txBody>
      </p:sp>
      <p:sp>
        <p:nvSpPr>
          <p:cNvPr id="21" name="Titel 1"/>
          <p:cNvSpPr>
            <a:spLocks noGrp="1"/>
          </p:cNvSpPr>
          <p:nvPr>
            <p:ph type="title"/>
          </p:nvPr>
        </p:nvSpPr>
        <p:spPr>
          <a:xfrm>
            <a:off x="1247999" y="480000"/>
            <a:ext cx="10272000" cy="1088347"/>
          </a:xfrm>
          <a:prstGeom prst="rect">
            <a:avLst/>
          </a:prstGeom>
        </p:spPr>
        <p:txBody>
          <a:bodyPr vert="horz" lIns="0" tIns="0" rIns="0" bIns="0"/>
          <a:lstStyle>
            <a:lvl1pPr>
              <a:defRPr sz="5600" b="1" i="0" baseline="0">
                <a:solidFill>
                  <a:srgbClr val="000000"/>
                </a:solidFill>
                <a:latin typeface="Arial"/>
                <a:cs typeface="Arial"/>
              </a:defRPr>
            </a:lvl1pPr>
          </a:lstStyle>
          <a:p>
            <a:r>
              <a:rPr lang="nl-NL"/>
              <a:t>Titel</a:t>
            </a:r>
          </a:p>
        </p:txBody>
      </p:sp>
      <p:sp>
        <p:nvSpPr>
          <p:cNvPr id="22" name="Tijdelijke aanduiding voor tekst 10"/>
          <p:cNvSpPr>
            <a:spLocks noGrp="1"/>
          </p:cNvSpPr>
          <p:nvPr>
            <p:ph type="body" sz="quarter" idx="13"/>
          </p:nvPr>
        </p:nvSpPr>
        <p:spPr>
          <a:xfrm>
            <a:off x="1248834" y="2148295"/>
            <a:ext cx="5457777"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afbeelding 3"/>
          <p:cNvSpPr>
            <a:spLocks noGrp="1"/>
          </p:cNvSpPr>
          <p:nvPr>
            <p:ph type="pic" sz="quarter" idx="14"/>
          </p:nvPr>
        </p:nvSpPr>
        <p:spPr>
          <a:xfrm>
            <a:off x="7201283" y="2311565"/>
            <a:ext cx="4319735" cy="3848755"/>
          </a:xfrm>
          <a:prstGeom prst="rect">
            <a:avLst/>
          </a:prstGeom>
        </p:spPr>
        <p:txBody>
          <a:bodyPr vert="horz"/>
          <a:lstStyle>
            <a:lvl1pPr marL="0" indent="0">
              <a:buFont typeface="Arial"/>
              <a:buNone/>
              <a:defRPr sz="2400">
                <a:solidFill>
                  <a:srgbClr val="7F7F7F"/>
                </a:solidFill>
              </a:defRPr>
            </a:lvl1pPr>
          </a:lstStyle>
          <a:p>
            <a:endParaRPr lang="nl-NL"/>
          </a:p>
        </p:txBody>
      </p:sp>
    </p:spTree>
    <p:extLst>
      <p:ext uri="{BB962C8B-B14F-4D97-AF65-F5344CB8AC3E}">
        <p14:creationId xmlns:p14="http://schemas.microsoft.com/office/powerpoint/2010/main" val="72275795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 tekst groen">
    <p:spTree>
      <p:nvGrpSpPr>
        <p:cNvPr id="1" name=""/>
        <p:cNvGrpSpPr/>
        <p:nvPr/>
      </p:nvGrpSpPr>
      <p:grpSpPr>
        <a:xfrm>
          <a:off x="0" y="0"/>
          <a:ext cx="0" cy="0"/>
          <a:chOff x="0" y="0"/>
          <a:chExt cx="0" cy="0"/>
        </a:xfrm>
      </p:grpSpPr>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2404777"/>
            <a:ext cx="10515600" cy="1325563"/>
          </a:xfrm>
          <a:prstGeom prst="rect">
            <a:avLst/>
          </a:prstGeom>
        </p:spPr>
        <p:txBody>
          <a:bodyPr vert="horz" lIns="91440" tIns="45720" rIns="91440" bIns="45720" rtlCol="0" anchor="ctr">
            <a:normAutofit/>
          </a:bodyPr>
          <a:lstStyle>
            <a:lvl1pPr algn="ctr">
              <a:defRPr b="1">
                <a:solidFill>
                  <a:srgbClr val="43B02A"/>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
        <p:nvSpPr>
          <p:cNvPr id="6" name="Rechthoek 5">
            <a:extLst>
              <a:ext uri="{FF2B5EF4-FFF2-40B4-BE49-F238E27FC236}">
                <a16:creationId xmlns:a16="http://schemas.microsoft.com/office/drawing/2014/main" id="{7F252125-BC7C-4D62-B90E-27F6D32FDCAB}"/>
              </a:ext>
            </a:extLst>
          </p:cNvPr>
          <p:cNvSpPr/>
          <p:nvPr userDrawn="1"/>
        </p:nvSpPr>
        <p:spPr>
          <a:xfrm>
            <a:off x="0" y="6545580"/>
            <a:ext cx="12192000" cy="312420"/>
          </a:xfrm>
          <a:prstGeom prst="rect">
            <a:avLst/>
          </a:prstGeom>
          <a:solidFill>
            <a:srgbClr val="001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43B02A"/>
              </a:solidFill>
              <a:highlight>
                <a:srgbClr val="001E60"/>
              </a:highlight>
            </a:endParaRPr>
          </a:p>
        </p:txBody>
      </p:sp>
      <p:pic>
        <p:nvPicPr>
          <p:cNvPr id="3" name="Picture 2" descr="G:\BNM\Pcj\Communicatie\Fusie gemeente HW\Werkgroep Huisstijl en Schrijven\Logo gemeente HW\JPG\logo jpg\Logo Gemeente HW - RGB.jpg">
            <a:extLst>
              <a:ext uri="{FF2B5EF4-FFF2-40B4-BE49-F238E27FC236}">
                <a16:creationId xmlns:a16="http://schemas.microsoft.com/office/drawing/2014/main" id="{224827E0-F8FD-DEB0-BC6D-0A1298FA11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0258" y="5137973"/>
            <a:ext cx="5151483" cy="93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749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ekst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4AC82-4ADC-495E-8D35-0E245A375742}"/>
              </a:ext>
            </a:extLst>
          </p:cNvPr>
          <p:cNvSpPr>
            <a:spLocks noGrp="1"/>
          </p:cNvSpPr>
          <p:nvPr>
            <p:ph type="title" hasCustomPrompt="1"/>
          </p:nvPr>
        </p:nvSpPr>
        <p:spPr/>
        <p:txBody>
          <a:bodyPr>
            <a:normAutofit/>
          </a:bodyPr>
          <a:lstStyle>
            <a:lvl1pPr>
              <a:defRPr sz="4000" b="1">
                <a:solidFill>
                  <a:srgbClr val="001E60"/>
                </a:solidFill>
              </a:defRPr>
            </a:lvl1pPr>
          </a:lstStyle>
          <a:p>
            <a:r>
              <a:rPr lang="nl-NL" dirty="0"/>
              <a:t>Titel</a:t>
            </a:r>
          </a:p>
        </p:txBody>
      </p:sp>
      <p:sp>
        <p:nvSpPr>
          <p:cNvPr id="6" name="Content Placeholder 5">
            <a:extLst>
              <a:ext uri="{FF2B5EF4-FFF2-40B4-BE49-F238E27FC236}">
                <a16:creationId xmlns:a16="http://schemas.microsoft.com/office/drawing/2014/main" id="{4775D273-17E5-E9EC-EB61-4CFEED61C6A1}"/>
              </a:ext>
            </a:extLst>
          </p:cNvPr>
          <p:cNvSpPr>
            <a:spLocks noGrp="1"/>
          </p:cNvSpPr>
          <p:nvPr>
            <p:ph sz="quarter" idx="10"/>
          </p:nvPr>
        </p:nvSpPr>
        <p:spPr>
          <a:xfrm>
            <a:off x="838800" y="1825200"/>
            <a:ext cx="10515600" cy="435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C1132F26-E9AA-4CF0-5C87-DC6F829FA884}"/>
              </a:ext>
            </a:extLst>
          </p:cNvPr>
          <p:cNvSpPr>
            <a:spLocks noGrp="1"/>
          </p:cNvSpPr>
          <p:nvPr>
            <p:ph type="dt" sz="half" idx="11"/>
          </p:nvPr>
        </p:nvSpPr>
        <p:spPr/>
        <p:txBody>
          <a:bodyPr/>
          <a:lstStyle/>
          <a:p>
            <a:fld id="{AF83623C-2133-4832-AA6D-E1301F910A91}" type="datetime1">
              <a:rPr lang="nl-NL" smtClean="0"/>
              <a:t>26-11-2025</a:t>
            </a:fld>
            <a:endParaRPr lang="en-GB" dirty="0"/>
          </a:p>
        </p:txBody>
      </p:sp>
      <p:sp>
        <p:nvSpPr>
          <p:cNvPr id="4" name="Footer Placeholder 3">
            <a:extLst>
              <a:ext uri="{FF2B5EF4-FFF2-40B4-BE49-F238E27FC236}">
                <a16:creationId xmlns:a16="http://schemas.microsoft.com/office/drawing/2014/main" id="{341EBD19-250B-9321-1C19-FAEBA2E0413F}"/>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1488F35A-032D-1A67-7729-2D33AB416E51}"/>
              </a:ext>
            </a:extLst>
          </p:cNvPr>
          <p:cNvSpPr>
            <a:spLocks noGrp="1"/>
          </p:cNvSpPr>
          <p:nvPr>
            <p:ph type="sldNum" sz="quarter" idx="13"/>
          </p:nvPr>
        </p:nvSpPr>
        <p:spPr>
          <a:xfrm>
            <a:off x="8610600" y="6356350"/>
            <a:ext cx="1908000" cy="365125"/>
          </a:xfrm>
        </p:spPr>
        <p:txBody>
          <a:bodyPr/>
          <a:lstStyle/>
          <a:p>
            <a:fld id="{2FC7EFAE-0A66-41D7-843D-35962EF6EED1}" type="slidenum">
              <a:rPr lang="en-GB" smtClean="0"/>
              <a:pPr/>
              <a:t>‹nr.›</a:t>
            </a:fld>
            <a:endParaRPr lang="en-GB"/>
          </a:p>
        </p:txBody>
      </p:sp>
    </p:spTree>
    <p:extLst>
      <p:ext uri="{BB962C8B-B14F-4D97-AF65-F5344CB8AC3E}">
        <p14:creationId xmlns:p14="http://schemas.microsoft.com/office/powerpoint/2010/main" val="41307033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orblad">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47999" y="2879999"/>
            <a:ext cx="10272000" cy="1089600"/>
          </a:xfrm>
          <a:prstGeom prst="rect">
            <a:avLst/>
          </a:prstGeom>
        </p:spPr>
        <p:txBody>
          <a:bodyPr vert="horz" lIns="0" tIns="0" rIns="0" bIns="0"/>
          <a:lstStyle>
            <a:lvl1pPr>
              <a:defRPr sz="6667" b="1" i="0" baseline="0">
                <a:solidFill>
                  <a:srgbClr val="000000"/>
                </a:solidFill>
                <a:latin typeface="Arial"/>
                <a:cs typeface="Arial"/>
              </a:defRPr>
            </a:lvl1pPr>
          </a:lstStyle>
          <a:p>
            <a:r>
              <a:rPr lang="nl-NL"/>
              <a:t>Titel van presentatie</a:t>
            </a:r>
          </a:p>
        </p:txBody>
      </p:sp>
      <p:sp>
        <p:nvSpPr>
          <p:cNvPr id="6" name="Tijdelijke aanduiding voor tekst 5"/>
          <p:cNvSpPr>
            <a:spLocks noGrp="1"/>
          </p:cNvSpPr>
          <p:nvPr>
            <p:ph type="body" sz="quarter" idx="10" hasCustomPrompt="1"/>
          </p:nvPr>
        </p:nvSpPr>
        <p:spPr>
          <a:xfrm>
            <a:off x="1247999" y="3969599"/>
            <a:ext cx="10272000" cy="1176000"/>
          </a:xfrm>
          <a:prstGeom prst="rect">
            <a:avLst/>
          </a:prstGeom>
        </p:spPr>
        <p:txBody>
          <a:bodyPr vert="horz" lIns="0" tIns="0" rIns="0" bIns="0"/>
          <a:lstStyle>
            <a:lvl1pPr marL="0" indent="0">
              <a:buFont typeface="Arial"/>
              <a:buNone/>
              <a:defRPr sz="4533" baseline="0">
                <a:solidFill>
                  <a:srgbClr val="000000"/>
                </a:solidFill>
              </a:defRPr>
            </a:lvl1pPr>
            <a:lvl2pPr marL="609585" indent="0">
              <a:buFont typeface="Arial"/>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nl-NL"/>
              <a:t>Subtitel</a:t>
            </a:r>
          </a:p>
        </p:txBody>
      </p:sp>
      <p:sp>
        <p:nvSpPr>
          <p:cNvPr id="14"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rgbClr val="000000"/>
                </a:solidFill>
              </a:defRPr>
            </a:lvl1pPr>
          </a:lstStyle>
          <a:p>
            <a:fld id="{0E8FEAC5-E696-4006-BCE4-2EC71C277B36}" type="datetime4">
              <a:rPr lang="nl-NL" smtClean="0"/>
              <a:pPr/>
              <a:t>26 november 2025</a:t>
            </a:fld>
            <a:endParaRPr lang="nl-NL"/>
          </a:p>
        </p:txBody>
      </p:sp>
      <p:sp>
        <p:nvSpPr>
          <p:cNvPr id="15"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FFFFFF"/>
                </a:solidFill>
              </a:defRPr>
            </a:lvl1pPr>
          </a:lstStyle>
          <a:p>
            <a:r>
              <a:rPr lang="nl-NL">
                <a:solidFill>
                  <a:srgbClr val="000000"/>
                </a:solidFill>
              </a:rPr>
              <a:t>Versie</a:t>
            </a:r>
          </a:p>
        </p:txBody>
      </p:sp>
    </p:spTree>
    <p:extLst>
      <p:ext uri="{BB962C8B-B14F-4D97-AF65-F5344CB8AC3E}">
        <p14:creationId xmlns:p14="http://schemas.microsoft.com/office/powerpoint/2010/main" val="602658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volgblad 1 zonder foto">
    <p:spTree>
      <p:nvGrpSpPr>
        <p:cNvPr id="1" name=""/>
        <p:cNvGrpSpPr/>
        <p:nvPr/>
      </p:nvGrpSpPr>
      <p:grpSpPr>
        <a:xfrm>
          <a:off x="0" y="0"/>
          <a:ext cx="0" cy="0"/>
          <a:chOff x="0" y="0"/>
          <a:chExt cx="0" cy="0"/>
        </a:xfrm>
      </p:grpSpPr>
      <p:sp>
        <p:nvSpPr>
          <p:cNvPr id="14"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chemeClr val="tx1"/>
                </a:solidFill>
              </a:defRPr>
            </a:lvl1pPr>
          </a:lstStyle>
          <a:p>
            <a:fld id="{3BDA68A4-14E2-4DEE-BF0D-344856097FC7}" type="datetime4">
              <a:rPr lang="nl-NL" smtClean="0"/>
              <a:t>26 november 2025</a:t>
            </a:fld>
            <a:endParaRPr lang="nl-NL"/>
          </a:p>
        </p:txBody>
      </p:sp>
      <p:sp>
        <p:nvSpPr>
          <p:cNvPr id="15"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000000"/>
                </a:solidFill>
              </a:defRPr>
            </a:lvl1pPr>
          </a:lstStyle>
          <a:p>
            <a:r>
              <a:rPr lang="nl-NL"/>
              <a:t>Versie</a:t>
            </a:r>
          </a:p>
        </p:txBody>
      </p:sp>
      <p:sp>
        <p:nvSpPr>
          <p:cNvPr id="9" name="Tijdelijke aanduiding voor dianummer 3"/>
          <p:cNvSpPr>
            <a:spLocks noGrp="1"/>
          </p:cNvSpPr>
          <p:nvPr>
            <p:ph type="sldNum" sz="quarter" idx="4"/>
          </p:nvPr>
        </p:nvSpPr>
        <p:spPr>
          <a:xfrm>
            <a:off x="0" y="6402001"/>
            <a:ext cx="1017883" cy="456000"/>
          </a:xfrm>
          <a:prstGeom prst="rect">
            <a:avLst/>
          </a:prstGeom>
        </p:spPr>
        <p:txBody>
          <a:bodyPr vert="horz" lIns="288000" tIns="0" rIns="0" bIns="0" rtlCol="0" anchor="t" anchorCtr="0"/>
          <a:lstStyle>
            <a:lvl1pPr algn="l">
              <a:defRPr sz="1467">
                <a:solidFill>
                  <a:schemeClr val="tx1"/>
                </a:solidFill>
              </a:defRPr>
            </a:lvl1pPr>
          </a:lstStyle>
          <a:p>
            <a:fld id="{FE63E531-1C3B-364E-9A80-B8838FF23FE5}" type="slidenum">
              <a:rPr lang="nl-NL" smtClean="0"/>
              <a:pPr/>
              <a:t>‹nr.›</a:t>
            </a:fld>
            <a:endParaRPr lang="nl-NL"/>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
            <a:ext cx="12192000" cy="1727200"/>
          </a:xfrm>
          <a:prstGeom prst="rect">
            <a:avLst/>
          </a:prstGeom>
        </p:spPr>
      </p:pic>
      <p:sp>
        <p:nvSpPr>
          <p:cNvPr id="26" name="Titel 1"/>
          <p:cNvSpPr>
            <a:spLocks noGrp="1"/>
          </p:cNvSpPr>
          <p:nvPr>
            <p:ph type="title"/>
          </p:nvPr>
        </p:nvSpPr>
        <p:spPr>
          <a:xfrm>
            <a:off x="1247999" y="480000"/>
            <a:ext cx="10272000" cy="1088347"/>
          </a:xfrm>
          <a:prstGeom prst="rect">
            <a:avLst/>
          </a:prstGeom>
        </p:spPr>
        <p:txBody>
          <a:bodyPr vert="horz" lIns="0" tIns="0" rIns="0" bIns="0"/>
          <a:lstStyle>
            <a:lvl1pPr>
              <a:defRPr sz="5600" b="1" i="0" baseline="0">
                <a:solidFill>
                  <a:srgbClr val="000000"/>
                </a:solidFill>
                <a:latin typeface="Arial"/>
                <a:cs typeface="Arial"/>
              </a:defRPr>
            </a:lvl1pPr>
          </a:lstStyle>
          <a:p>
            <a:r>
              <a:rPr lang="nl-NL"/>
              <a:t>Titel</a:t>
            </a:r>
          </a:p>
        </p:txBody>
      </p:sp>
      <p:sp>
        <p:nvSpPr>
          <p:cNvPr id="27" name="Tijdelijke aanduiding voor tekst 10"/>
          <p:cNvSpPr>
            <a:spLocks noGrp="1"/>
          </p:cNvSpPr>
          <p:nvPr>
            <p:ph type="body" sz="quarter" idx="13"/>
          </p:nvPr>
        </p:nvSpPr>
        <p:spPr>
          <a:xfrm>
            <a:off x="1248833" y="2148293"/>
            <a:ext cx="10272184"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0700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volgblad 1 met foto">
    <p:bg>
      <p:bgPr>
        <a:solidFill>
          <a:srgbClr val="FFFFFF"/>
        </a:solidFill>
        <a:effectLst/>
      </p:bgPr>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032"/>
            <a:ext cx="12192000" cy="1727200"/>
          </a:xfrm>
          <a:prstGeom prst="rect">
            <a:avLst/>
          </a:prstGeom>
        </p:spPr>
      </p:pic>
      <p:sp>
        <p:nvSpPr>
          <p:cNvPr id="17"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chemeClr val="tx1"/>
                </a:solidFill>
              </a:defRPr>
            </a:lvl1pPr>
          </a:lstStyle>
          <a:p>
            <a:fld id="{3BDA68A4-14E2-4DEE-BF0D-344856097FC7}" type="datetime4">
              <a:rPr lang="nl-NL" smtClean="0"/>
              <a:t>26 november 2025</a:t>
            </a:fld>
            <a:endParaRPr lang="nl-NL"/>
          </a:p>
        </p:txBody>
      </p:sp>
      <p:sp>
        <p:nvSpPr>
          <p:cNvPr id="18"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000000"/>
                </a:solidFill>
              </a:defRPr>
            </a:lvl1pPr>
          </a:lstStyle>
          <a:p>
            <a:r>
              <a:rPr lang="nl-NL"/>
              <a:t>Versie</a:t>
            </a:r>
          </a:p>
        </p:txBody>
      </p:sp>
      <p:sp>
        <p:nvSpPr>
          <p:cNvPr id="19" name="Tijdelijke aanduiding voor dianummer 3"/>
          <p:cNvSpPr>
            <a:spLocks noGrp="1"/>
          </p:cNvSpPr>
          <p:nvPr>
            <p:ph type="sldNum" sz="quarter" idx="4"/>
          </p:nvPr>
        </p:nvSpPr>
        <p:spPr>
          <a:xfrm>
            <a:off x="0" y="6402001"/>
            <a:ext cx="1017883" cy="456000"/>
          </a:xfrm>
          <a:prstGeom prst="rect">
            <a:avLst/>
          </a:prstGeom>
        </p:spPr>
        <p:txBody>
          <a:bodyPr vert="horz" lIns="288000" tIns="0" rIns="0" bIns="0" rtlCol="0" anchor="t" anchorCtr="0"/>
          <a:lstStyle>
            <a:lvl1pPr algn="l">
              <a:defRPr sz="1467">
                <a:solidFill>
                  <a:schemeClr val="tx1"/>
                </a:solidFill>
              </a:defRPr>
            </a:lvl1pPr>
          </a:lstStyle>
          <a:p>
            <a:fld id="{FE63E531-1C3B-364E-9A80-B8838FF23FE5}" type="slidenum">
              <a:rPr lang="nl-NL" smtClean="0"/>
              <a:pPr/>
              <a:t>‹nr.›</a:t>
            </a:fld>
            <a:endParaRPr lang="nl-NL"/>
          </a:p>
        </p:txBody>
      </p:sp>
      <p:sp>
        <p:nvSpPr>
          <p:cNvPr id="21" name="Titel 1"/>
          <p:cNvSpPr>
            <a:spLocks noGrp="1"/>
          </p:cNvSpPr>
          <p:nvPr>
            <p:ph type="title"/>
          </p:nvPr>
        </p:nvSpPr>
        <p:spPr>
          <a:xfrm>
            <a:off x="1247999" y="480000"/>
            <a:ext cx="10272000" cy="1088347"/>
          </a:xfrm>
          <a:prstGeom prst="rect">
            <a:avLst/>
          </a:prstGeom>
        </p:spPr>
        <p:txBody>
          <a:bodyPr vert="horz" lIns="0" tIns="0" rIns="0" bIns="0"/>
          <a:lstStyle>
            <a:lvl1pPr>
              <a:defRPr sz="5600" b="1" i="0" baseline="0">
                <a:solidFill>
                  <a:srgbClr val="000000"/>
                </a:solidFill>
                <a:latin typeface="Arial"/>
                <a:cs typeface="Arial"/>
              </a:defRPr>
            </a:lvl1pPr>
          </a:lstStyle>
          <a:p>
            <a:r>
              <a:rPr lang="nl-NL"/>
              <a:t>Titel</a:t>
            </a:r>
          </a:p>
        </p:txBody>
      </p:sp>
      <p:sp>
        <p:nvSpPr>
          <p:cNvPr id="22" name="Tijdelijke aanduiding voor tekst 10"/>
          <p:cNvSpPr>
            <a:spLocks noGrp="1"/>
          </p:cNvSpPr>
          <p:nvPr>
            <p:ph type="body" sz="quarter" idx="13"/>
          </p:nvPr>
        </p:nvSpPr>
        <p:spPr>
          <a:xfrm>
            <a:off x="1248834" y="2148295"/>
            <a:ext cx="5457777"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afbeelding 3"/>
          <p:cNvSpPr>
            <a:spLocks noGrp="1"/>
          </p:cNvSpPr>
          <p:nvPr>
            <p:ph type="pic" sz="quarter" idx="14"/>
          </p:nvPr>
        </p:nvSpPr>
        <p:spPr>
          <a:xfrm>
            <a:off x="7201283" y="2311565"/>
            <a:ext cx="4319735" cy="3848755"/>
          </a:xfrm>
          <a:prstGeom prst="rect">
            <a:avLst/>
          </a:prstGeom>
        </p:spPr>
        <p:txBody>
          <a:bodyPr vert="horz"/>
          <a:lstStyle>
            <a:lvl1pPr marL="0" indent="0">
              <a:buFont typeface="Arial"/>
              <a:buNone/>
              <a:defRPr sz="2400">
                <a:solidFill>
                  <a:srgbClr val="7F7F7F"/>
                </a:solidFill>
              </a:defRPr>
            </a:lvl1pPr>
          </a:lstStyle>
          <a:p>
            <a:endParaRPr lang="nl-NL"/>
          </a:p>
        </p:txBody>
      </p:sp>
    </p:spTree>
    <p:extLst>
      <p:ext uri="{BB962C8B-B14F-4D97-AF65-F5344CB8AC3E}">
        <p14:creationId xmlns:p14="http://schemas.microsoft.com/office/powerpoint/2010/main" val="2260887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volgblad 2 zonder foto">
    <p:spTree>
      <p:nvGrpSpPr>
        <p:cNvPr id="1" name=""/>
        <p:cNvGrpSpPr/>
        <p:nvPr/>
      </p:nvGrpSpPr>
      <p:grpSpPr>
        <a:xfrm>
          <a:off x="0" y="0"/>
          <a:ext cx="0" cy="0"/>
          <a:chOff x="0" y="0"/>
          <a:chExt cx="0" cy="0"/>
        </a:xfrm>
      </p:grpSpPr>
      <p:sp>
        <p:nvSpPr>
          <p:cNvPr id="8"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chemeClr val="tx1"/>
                </a:solidFill>
              </a:defRPr>
            </a:lvl1pPr>
          </a:lstStyle>
          <a:p>
            <a:fld id="{3BDA68A4-14E2-4DEE-BF0D-344856097FC7}" type="datetime4">
              <a:rPr lang="nl-NL" smtClean="0"/>
              <a:t>26 november 2025</a:t>
            </a:fld>
            <a:endParaRPr lang="nl-NL"/>
          </a:p>
        </p:txBody>
      </p:sp>
      <p:sp>
        <p:nvSpPr>
          <p:cNvPr id="10"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000000"/>
                </a:solidFill>
              </a:defRPr>
            </a:lvl1pPr>
          </a:lstStyle>
          <a:p>
            <a:r>
              <a:rPr lang="nl-NL"/>
              <a:t>Versie</a:t>
            </a:r>
          </a:p>
        </p:txBody>
      </p:sp>
      <p:sp>
        <p:nvSpPr>
          <p:cNvPr id="12" name="Tijdelijke aanduiding voor dianummer 3"/>
          <p:cNvSpPr>
            <a:spLocks noGrp="1"/>
          </p:cNvSpPr>
          <p:nvPr>
            <p:ph type="sldNum" sz="quarter" idx="4"/>
          </p:nvPr>
        </p:nvSpPr>
        <p:spPr>
          <a:xfrm>
            <a:off x="0" y="6402001"/>
            <a:ext cx="1017883" cy="456000"/>
          </a:xfrm>
          <a:prstGeom prst="rect">
            <a:avLst/>
          </a:prstGeom>
        </p:spPr>
        <p:txBody>
          <a:bodyPr vert="horz" lIns="288000" tIns="0" rIns="0" bIns="0" rtlCol="0" anchor="t" anchorCtr="0"/>
          <a:lstStyle>
            <a:lvl1pPr algn="l">
              <a:defRPr sz="1467">
                <a:solidFill>
                  <a:schemeClr val="tx1"/>
                </a:solidFill>
              </a:defRPr>
            </a:lvl1pPr>
          </a:lstStyle>
          <a:p>
            <a:fld id="{FE63E531-1C3B-364E-9A80-B8838FF23FE5}" type="slidenum">
              <a:rPr lang="nl-NL" smtClean="0"/>
              <a:pPr/>
              <a:t>‹nr.›</a:t>
            </a:fld>
            <a:endParaRPr lang="nl-NL"/>
          </a:p>
        </p:txBody>
      </p:sp>
      <p:sp>
        <p:nvSpPr>
          <p:cNvPr id="13" name="Titel 1"/>
          <p:cNvSpPr>
            <a:spLocks noGrp="1"/>
          </p:cNvSpPr>
          <p:nvPr>
            <p:ph type="title"/>
          </p:nvPr>
        </p:nvSpPr>
        <p:spPr>
          <a:xfrm>
            <a:off x="1247999" y="1241007"/>
            <a:ext cx="10272000" cy="861283"/>
          </a:xfrm>
          <a:prstGeom prst="rect">
            <a:avLst/>
          </a:prstGeom>
        </p:spPr>
        <p:txBody>
          <a:bodyPr vert="horz" lIns="0" tIns="0" rIns="0" bIns="0"/>
          <a:lstStyle>
            <a:lvl1pPr>
              <a:defRPr sz="3200" b="1" i="0" baseline="0">
                <a:solidFill>
                  <a:schemeClr val="tx1"/>
                </a:solidFill>
                <a:latin typeface="Arial"/>
                <a:cs typeface="Arial"/>
              </a:defRPr>
            </a:lvl1pPr>
          </a:lstStyle>
          <a:p>
            <a:r>
              <a:rPr lang="nl-NL"/>
              <a:t>Titel</a:t>
            </a:r>
          </a:p>
        </p:txBody>
      </p:sp>
      <p:sp>
        <p:nvSpPr>
          <p:cNvPr id="16" name="Tijdelijke aanduiding voor tekst 10"/>
          <p:cNvSpPr>
            <a:spLocks noGrp="1"/>
          </p:cNvSpPr>
          <p:nvPr>
            <p:ph type="body" sz="quarter" idx="13"/>
          </p:nvPr>
        </p:nvSpPr>
        <p:spPr>
          <a:xfrm>
            <a:off x="1248833" y="2148295"/>
            <a:ext cx="10272184"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719328"/>
          </a:xfrm>
          <a:prstGeom prst="rect">
            <a:avLst/>
          </a:prstGeom>
        </p:spPr>
      </p:pic>
    </p:spTree>
    <p:extLst>
      <p:ext uri="{BB962C8B-B14F-4D97-AF65-F5344CB8AC3E}">
        <p14:creationId xmlns:p14="http://schemas.microsoft.com/office/powerpoint/2010/main" val="347274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volgblad 2 met foto">
    <p:spTree>
      <p:nvGrpSpPr>
        <p:cNvPr id="1" name=""/>
        <p:cNvGrpSpPr/>
        <p:nvPr/>
      </p:nvGrpSpPr>
      <p:grpSpPr>
        <a:xfrm>
          <a:off x="0" y="0"/>
          <a:ext cx="0" cy="0"/>
          <a:chOff x="0" y="0"/>
          <a:chExt cx="0" cy="0"/>
        </a:xfrm>
      </p:grpSpPr>
      <p:sp>
        <p:nvSpPr>
          <p:cNvPr id="16" name="Tijdelijke aanduiding voor datum 13"/>
          <p:cNvSpPr>
            <a:spLocks noGrp="1"/>
          </p:cNvSpPr>
          <p:nvPr>
            <p:ph type="dt" sz="half" idx="11"/>
          </p:nvPr>
        </p:nvSpPr>
        <p:spPr>
          <a:xfrm>
            <a:off x="1248002" y="6402000"/>
            <a:ext cx="1819921" cy="456000"/>
          </a:xfrm>
        </p:spPr>
        <p:txBody>
          <a:bodyPr lIns="0" tIns="0" rIns="0" bIns="0" anchor="t" anchorCtr="0"/>
          <a:lstStyle>
            <a:lvl1pPr>
              <a:defRPr sz="1467">
                <a:solidFill>
                  <a:schemeClr val="tx1"/>
                </a:solidFill>
              </a:defRPr>
            </a:lvl1pPr>
          </a:lstStyle>
          <a:p>
            <a:fld id="{3BDA68A4-14E2-4DEE-BF0D-344856097FC7}" type="datetime4">
              <a:rPr lang="nl-NL" smtClean="0"/>
              <a:t>26 november 2025</a:t>
            </a:fld>
            <a:endParaRPr lang="nl-NL"/>
          </a:p>
        </p:txBody>
      </p:sp>
      <p:sp>
        <p:nvSpPr>
          <p:cNvPr id="17" name="Tijdelijke aanduiding voor voettekst 14"/>
          <p:cNvSpPr>
            <a:spLocks noGrp="1"/>
          </p:cNvSpPr>
          <p:nvPr>
            <p:ph type="ftr" sz="quarter" idx="12"/>
          </p:nvPr>
        </p:nvSpPr>
        <p:spPr>
          <a:xfrm>
            <a:off x="9739013" y="6402000"/>
            <a:ext cx="1780988" cy="456000"/>
          </a:xfrm>
        </p:spPr>
        <p:txBody>
          <a:bodyPr lIns="0" tIns="0" rIns="0" bIns="0" anchor="t" anchorCtr="0"/>
          <a:lstStyle>
            <a:lvl1pPr algn="r">
              <a:defRPr sz="1467">
                <a:solidFill>
                  <a:srgbClr val="000000"/>
                </a:solidFill>
              </a:defRPr>
            </a:lvl1pPr>
          </a:lstStyle>
          <a:p>
            <a:r>
              <a:rPr lang="nl-NL"/>
              <a:t>Versie</a:t>
            </a:r>
          </a:p>
        </p:txBody>
      </p:sp>
      <p:sp>
        <p:nvSpPr>
          <p:cNvPr id="18" name="Tijdelijke aanduiding voor dianummer 3"/>
          <p:cNvSpPr>
            <a:spLocks noGrp="1"/>
          </p:cNvSpPr>
          <p:nvPr>
            <p:ph type="sldNum" sz="quarter" idx="4"/>
          </p:nvPr>
        </p:nvSpPr>
        <p:spPr>
          <a:xfrm>
            <a:off x="0" y="6402001"/>
            <a:ext cx="1017883" cy="456000"/>
          </a:xfrm>
          <a:prstGeom prst="rect">
            <a:avLst/>
          </a:prstGeom>
        </p:spPr>
        <p:txBody>
          <a:bodyPr vert="horz" lIns="288000" tIns="0" rIns="0" bIns="0" rtlCol="0" anchor="t" anchorCtr="0"/>
          <a:lstStyle>
            <a:lvl1pPr algn="l">
              <a:defRPr sz="1467">
                <a:solidFill>
                  <a:schemeClr val="tx1"/>
                </a:solidFill>
              </a:defRPr>
            </a:lvl1pPr>
          </a:lstStyle>
          <a:p>
            <a:fld id="{FE63E531-1C3B-364E-9A80-B8838FF23FE5}" type="slidenum">
              <a:rPr lang="nl-NL" smtClean="0"/>
              <a:pPr/>
              <a:t>‹nr.›</a:t>
            </a:fld>
            <a:endParaRPr lang="nl-NL"/>
          </a:p>
        </p:txBody>
      </p:sp>
      <p:sp>
        <p:nvSpPr>
          <p:cNvPr id="19" name="Titel 1"/>
          <p:cNvSpPr>
            <a:spLocks noGrp="1"/>
          </p:cNvSpPr>
          <p:nvPr>
            <p:ph type="title"/>
          </p:nvPr>
        </p:nvSpPr>
        <p:spPr>
          <a:xfrm>
            <a:off x="1247999" y="1241007"/>
            <a:ext cx="10272000" cy="861283"/>
          </a:xfrm>
          <a:prstGeom prst="rect">
            <a:avLst/>
          </a:prstGeom>
        </p:spPr>
        <p:txBody>
          <a:bodyPr vert="horz" lIns="0" tIns="0" rIns="0" bIns="0"/>
          <a:lstStyle>
            <a:lvl1pPr>
              <a:defRPr sz="3200" b="1" i="0" baseline="0">
                <a:solidFill>
                  <a:schemeClr val="tx1"/>
                </a:solidFill>
                <a:latin typeface="Arial"/>
                <a:cs typeface="Arial"/>
              </a:defRPr>
            </a:lvl1pPr>
          </a:lstStyle>
          <a:p>
            <a:r>
              <a:rPr lang="nl-NL"/>
              <a:t>Titel</a:t>
            </a:r>
          </a:p>
        </p:txBody>
      </p:sp>
      <p:sp>
        <p:nvSpPr>
          <p:cNvPr id="20" name="Tijdelijke aanduiding voor tekst 10"/>
          <p:cNvSpPr>
            <a:spLocks noGrp="1"/>
          </p:cNvSpPr>
          <p:nvPr>
            <p:ph type="body" sz="quarter" idx="13"/>
          </p:nvPr>
        </p:nvSpPr>
        <p:spPr>
          <a:xfrm>
            <a:off x="1248833" y="2148295"/>
            <a:ext cx="5457600" cy="4080000"/>
          </a:xfrm>
          <a:prstGeom prst="rect">
            <a:avLst/>
          </a:prstGeom>
        </p:spPr>
        <p:txBody>
          <a:bodyPr vert="horz" lIns="0" tIns="0" rIns="0" bIns="0"/>
          <a:lstStyle>
            <a:lvl1pPr marL="239994" indent="-239994">
              <a:lnSpc>
                <a:spcPts val="4000"/>
              </a:lnSpc>
              <a:spcBef>
                <a:spcPts val="0"/>
              </a:spcBef>
              <a:spcAft>
                <a:spcPts val="0"/>
              </a:spcAft>
              <a:buFont typeface="Arial"/>
              <a:buChar char="•"/>
              <a:defRPr sz="2400">
                <a:solidFill>
                  <a:srgbClr val="000000"/>
                </a:solidFill>
              </a:defRPr>
            </a:lvl1pPr>
            <a:lvl2pPr marL="479988" indent="-239994">
              <a:lnSpc>
                <a:spcPts val="4000"/>
              </a:lnSpc>
              <a:spcBef>
                <a:spcPts val="0"/>
              </a:spcBef>
              <a:spcAft>
                <a:spcPts val="0"/>
              </a:spcAft>
              <a:buFont typeface="Arial"/>
              <a:buChar char="•"/>
              <a:defRPr sz="2400">
                <a:solidFill>
                  <a:srgbClr val="000000"/>
                </a:solidFill>
              </a:defRPr>
            </a:lvl2pPr>
            <a:lvl3pPr marL="719982" indent="-239994">
              <a:lnSpc>
                <a:spcPts val="4000"/>
              </a:lnSpc>
              <a:spcBef>
                <a:spcPts val="0"/>
              </a:spcBef>
              <a:spcAft>
                <a:spcPts val="0"/>
              </a:spcAft>
              <a:buFont typeface="Arial"/>
              <a:buChar char="•"/>
              <a:defRPr sz="2400">
                <a:solidFill>
                  <a:srgbClr val="000000"/>
                </a:solidFill>
              </a:defRPr>
            </a:lvl3pPr>
            <a:lvl4pPr marL="959976" indent="-239994">
              <a:lnSpc>
                <a:spcPts val="4000"/>
              </a:lnSpc>
              <a:spcBef>
                <a:spcPts val="0"/>
              </a:spcBef>
              <a:spcAft>
                <a:spcPts val="0"/>
              </a:spcAft>
              <a:buFont typeface="Arial"/>
              <a:buChar char="•"/>
              <a:defRPr sz="2400">
                <a:solidFill>
                  <a:srgbClr val="000000"/>
                </a:solidFill>
              </a:defRPr>
            </a:lvl4pPr>
            <a:lvl5pPr marL="1199970" indent="-239994">
              <a:lnSpc>
                <a:spcPts val="4000"/>
              </a:lnSpc>
              <a:spcBef>
                <a:spcPts val="0"/>
              </a:spcBef>
              <a:spcAft>
                <a:spcPts val="0"/>
              </a:spcAft>
              <a:buFont typeface="Arial"/>
              <a:buChar char="•"/>
              <a:defRPr sz="2400">
                <a:solidFill>
                  <a:srgbClr val="000000"/>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Tijdelijke aanduiding voor afbeelding 3"/>
          <p:cNvSpPr>
            <a:spLocks noGrp="1"/>
          </p:cNvSpPr>
          <p:nvPr>
            <p:ph type="pic" sz="quarter" idx="14"/>
          </p:nvPr>
        </p:nvSpPr>
        <p:spPr>
          <a:xfrm>
            <a:off x="7201283" y="2311565"/>
            <a:ext cx="4319735" cy="3848755"/>
          </a:xfrm>
          <a:prstGeom prst="rect">
            <a:avLst/>
          </a:prstGeom>
        </p:spPr>
        <p:txBody>
          <a:bodyPr vert="horz"/>
          <a:lstStyle>
            <a:lvl1pPr marL="0" indent="0">
              <a:buFont typeface="Arial"/>
              <a:buNone/>
              <a:defRPr sz="2400">
                <a:solidFill>
                  <a:srgbClr val="7F7F7F"/>
                </a:solidFill>
              </a:defRPr>
            </a:lvl1pPr>
          </a:lstStyle>
          <a:p>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719328"/>
          </a:xfrm>
          <a:prstGeom prst="rect">
            <a:avLst/>
          </a:prstGeom>
        </p:spPr>
      </p:pic>
    </p:spTree>
    <p:extLst>
      <p:ext uri="{BB962C8B-B14F-4D97-AF65-F5344CB8AC3E}">
        <p14:creationId xmlns:p14="http://schemas.microsoft.com/office/powerpoint/2010/main" val="3506921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Tree>
    <p:extLst>
      <p:ext uri="{BB962C8B-B14F-4D97-AF65-F5344CB8AC3E}">
        <p14:creationId xmlns:p14="http://schemas.microsoft.com/office/powerpoint/2010/main" val="281465082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86599-AD1C-010C-72A1-4FB8CEBEDB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FC45D23D-53FC-E646-615A-67C88BFF7FF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1C50B9D0-1768-74DA-E760-BD5E912DBF54}"/>
              </a:ext>
            </a:extLst>
          </p:cNvPr>
          <p:cNvSpPr>
            <a:spLocks noGrp="1"/>
          </p:cNvSpPr>
          <p:nvPr>
            <p:ph type="dt" sz="half" idx="10"/>
          </p:nvPr>
        </p:nvSpPr>
        <p:spPr/>
        <p:txBody>
          <a:bodyPr/>
          <a:lstStyle/>
          <a:p>
            <a:fld id="{7EFD3F30-DFE4-F04C-B610-5A1C7B6CDDB3}" type="datetimeFigureOut">
              <a:rPr lang="en-GB" smtClean="0"/>
              <a:t>26/11/2025</a:t>
            </a:fld>
            <a:endParaRPr lang="en-GB"/>
          </a:p>
        </p:txBody>
      </p:sp>
      <p:sp>
        <p:nvSpPr>
          <p:cNvPr id="5" name="Tijdelijke aanduiding voor voettekst 4">
            <a:extLst>
              <a:ext uri="{FF2B5EF4-FFF2-40B4-BE49-F238E27FC236}">
                <a16:creationId xmlns:a16="http://schemas.microsoft.com/office/drawing/2014/main" id="{4308B7B3-F124-1DA6-00A2-50AC3077B96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6BD1B438-365B-3495-645A-002B1542FA0A}"/>
              </a:ext>
            </a:extLst>
          </p:cNvPr>
          <p:cNvSpPr>
            <a:spLocks noGrp="1"/>
          </p:cNvSpPr>
          <p:nvPr>
            <p:ph type="sldNum" sz="quarter" idx="12"/>
          </p:nvPr>
        </p:nvSpPr>
        <p:spPr/>
        <p:txBody>
          <a:bodyPr/>
          <a:lstStyle/>
          <a:p>
            <a:fld id="{19C163AC-94D0-D24C-9BBF-4D32019DFAD3}" type="slidenum">
              <a:rPr lang="en-GB" smtClean="0"/>
              <a:t>‹nr.›</a:t>
            </a:fld>
            <a:endParaRPr lang="en-GB"/>
          </a:p>
        </p:txBody>
      </p:sp>
    </p:spTree>
    <p:extLst>
      <p:ext uri="{BB962C8B-B14F-4D97-AF65-F5344CB8AC3E}">
        <p14:creationId xmlns:p14="http://schemas.microsoft.com/office/powerpoint/2010/main" val="856401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 tekst groen">
    <p:spTree>
      <p:nvGrpSpPr>
        <p:cNvPr id="1" name=""/>
        <p:cNvGrpSpPr/>
        <p:nvPr/>
      </p:nvGrpSpPr>
      <p:grpSpPr>
        <a:xfrm>
          <a:off x="0" y="0"/>
          <a:ext cx="0" cy="0"/>
          <a:chOff x="0" y="0"/>
          <a:chExt cx="0" cy="0"/>
        </a:xfrm>
      </p:grpSpPr>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2404777"/>
            <a:ext cx="10515600" cy="1325563"/>
          </a:xfrm>
          <a:prstGeom prst="rect">
            <a:avLst/>
          </a:prstGeom>
        </p:spPr>
        <p:txBody>
          <a:bodyPr vert="horz" lIns="91440" tIns="45720" rIns="91440" bIns="45720" rtlCol="0" anchor="ctr">
            <a:normAutofit/>
          </a:bodyPr>
          <a:lstStyle>
            <a:lvl1pPr algn="ctr">
              <a:defRPr b="1">
                <a:solidFill>
                  <a:srgbClr val="43B02A"/>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
        <p:nvSpPr>
          <p:cNvPr id="6" name="Rechthoek 5">
            <a:extLst>
              <a:ext uri="{FF2B5EF4-FFF2-40B4-BE49-F238E27FC236}">
                <a16:creationId xmlns:a16="http://schemas.microsoft.com/office/drawing/2014/main" id="{7F252125-BC7C-4D62-B90E-27F6D32FDCAB}"/>
              </a:ext>
            </a:extLst>
          </p:cNvPr>
          <p:cNvSpPr/>
          <p:nvPr userDrawn="1"/>
        </p:nvSpPr>
        <p:spPr>
          <a:xfrm>
            <a:off x="0" y="6545580"/>
            <a:ext cx="12192000" cy="312420"/>
          </a:xfrm>
          <a:prstGeom prst="rect">
            <a:avLst/>
          </a:prstGeom>
          <a:solidFill>
            <a:srgbClr val="001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43B02A"/>
              </a:solidFill>
              <a:highlight>
                <a:srgbClr val="001E60"/>
              </a:highlight>
            </a:endParaRPr>
          </a:p>
        </p:txBody>
      </p:sp>
      <p:pic>
        <p:nvPicPr>
          <p:cNvPr id="3" name="Picture 2" descr="G:\BNM\Pcj\Communicatie\Fusie gemeente HW\Werkgroep Huisstijl en Schrijven\Logo gemeente HW\JPG\logo jpg\Logo Gemeente HW - RGB.jpg">
            <a:extLst>
              <a:ext uri="{FF2B5EF4-FFF2-40B4-BE49-F238E27FC236}">
                <a16:creationId xmlns:a16="http://schemas.microsoft.com/office/drawing/2014/main" id="{224827E0-F8FD-DEB0-BC6D-0A1298FA11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0258" y="5137973"/>
            <a:ext cx="5151483" cy="93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379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 tekst blauw">
    <p:spTree>
      <p:nvGrpSpPr>
        <p:cNvPr id="1" name=""/>
        <p:cNvGrpSpPr/>
        <p:nvPr/>
      </p:nvGrpSpPr>
      <p:grpSpPr>
        <a:xfrm>
          <a:off x="0" y="0"/>
          <a:ext cx="0" cy="0"/>
          <a:chOff x="0" y="0"/>
          <a:chExt cx="0" cy="0"/>
        </a:xfrm>
      </p:grpSpPr>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2404777"/>
            <a:ext cx="10515600" cy="1325563"/>
          </a:xfrm>
          <a:prstGeom prst="rect">
            <a:avLst/>
          </a:prstGeom>
        </p:spPr>
        <p:txBody>
          <a:bodyPr vert="horz" lIns="91440" tIns="45720" rIns="91440" bIns="45720" rtlCol="0" anchor="ctr">
            <a:normAutofit/>
          </a:bodyPr>
          <a:lstStyle>
            <a:lvl1pPr algn="ctr">
              <a:defRPr b="1">
                <a:solidFill>
                  <a:srgbClr val="001E60"/>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
        <p:nvSpPr>
          <p:cNvPr id="6" name="Rechthoek 5">
            <a:extLst>
              <a:ext uri="{FF2B5EF4-FFF2-40B4-BE49-F238E27FC236}">
                <a16:creationId xmlns:a16="http://schemas.microsoft.com/office/drawing/2014/main" id="{7F252125-BC7C-4D62-B90E-27F6D32FDCAB}"/>
              </a:ext>
            </a:extLst>
          </p:cNvPr>
          <p:cNvSpPr/>
          <p:nvPr userDrawn="1"/>
        </p:nvSpPr>
        <p:spPr>
          <a:xfrm>
            <a:off x="0" y="6545580"/>
            <a:ext cx="12192000" cy="31242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43B02A"/>
              </a:solidFill>
              <a:highlight>
                <a:srgbClr val="001E60"/>
              </a:highlight>
            </a:endParaRPr>
          </a:p>
        </p:txBody>
      </p:sp>
      <p:pic>
        <p:nvPicPr>
          <p:cNvPr id="3" name="Picture 2" descr="G:\BNM\Pcj\Communicatie\Fusie gemeente HW\Werkgroep Huisstijl en Schrijven\Logo gemeente HW\JPG\logo jpg\Logo Gemeente HW - RGB.jpg">
            <a:extLst>
              <a:ext uri="{FF2B5EF4-FFF2-40B4-BE49-F238E27FC236}">
                <a16:creationId xmlns:a16="http://schemas.microsoft.com/office/drawing/2014/main" id="{224827E0-F8FD-DEB0-BC6D-0A1298FA11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0258" y="5137973"/>
            <a:ext cx="5151483" cy="93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319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eldia - tekst wit met afbeelding">
    <p:spTree>
      <p:nvGrpSpPr>
        <p:cNvPr id="1" name=""/>
        <p:cNvGrpSpPr/>
        <p:nvPr/>
      </p:nvGrpSpPr>
      <p:grpSpPr>
        <a:xfrm>
          <a:off x="0" y="0"/>
          <a:ext cx="0" cy="0"/>
          <a:chOff x="0" y="0"/>
          <a:chExt cx="0" cy="0"/>
        </a:xfrm>
      </p:grpSpPr>
      <p:sp>
        <p:nvSpPr>
          <p:cNvPr id="63" name="Picture Placeholder 62">
            <a:extLst>
              <a:ext uri="{FF2B5EF4-FFF2-40B4-BE49-F238E27FC236}">
                <a16:creationId xmlns:a16="http://schemas.microsoft.com/office/drawing/2014/main" id="{90886445-58A3-793A-EEDD-59D387E13780}"/>
              </a:ext>
            </a:extLst>
          </p:cNvPr>
          <p:cNvSpPr>
            <a:spLocks noGrp="1"/>
          </p:cNvSpPr>
          <p:nvPr>
            <p:ph type="pic" sz="quarter" idx="13"/>
          </p:nvPr>
        </p:nvSpPr>
        <p:spPr>
          <a:xfrm>
            <a:off x="0" y="0"/>
            <a:ext cx="12192000" cy="6545580"/>
          </a:xfrm>
          <a:custGeom>
            <a:avLst/>
            <a:gdLst>
              <a:gd name="connsiteX0" fmla="*/ 3795118 w 12192000"/>
              <a:gd name="connsiteY0" fmla="*/ 5887198 h 6545580"/>
              <a:gd name="connsiteX1" fmla="*/ 3701869 w 12192000"/>
              <a:gd name="connsiteY1" fmla="*/ 5980447 h 6545580"/>
              <a:gd name="connsiteX2" fmla="*/ 3795118 w 12192000"/>
              <a:gd name="connsiteY2" fmla="*/ 6073696 h 6545580"/>
              <a:gd name="connsiteX3" fmla="*/ 3888367 w 12192000"/>
              <a:gd name="connsiteY3" fmla="*/ 5980447 h 6545580"/>
              <a:gd name="connsiteX4" fmla="*/ 3795118 w 12192000"/>
              <a:gd name="connsiteY4" fmla="*/ 5887198 h 6545580"/>
              <a:gd name="connsiteX5" fmla="*/ 8129162 w 12192000"/>
              <a:gd name="connsiteY5" fmla="*/ 5736004 h 6545580"/>
              <a:gd name="connsiteX6" fmla="*/ 8149120 w 12192000"/>
              <a:gd name="connsiteY6" fmla="*/ 5737450 h 6545580"/>
              <a:gd name="connsiteX7" fmla="*/ 8162883 w 12192000"/>
              <a:gd name="connsiteY7" fmla="*/ 5740340 h 6545580"/>
              <a:gd name="connsiteX8" fmla="*/ 8162883 w 12192000"/>
              <a:gd name="connsiteY8" fmla="*/ 5804066 h 6545580"/>
              <a:gd name="connsiteX9" fmla="*/ 8122487 w 12192000"/>
              <a:gd name="connsiteY9" fmla="*/ 5806956 h 6545580"/>
              <a:gd name="connsiteX10" fmla="*/ 8122487 w 12192000"/>
              <a:gd name="connsiteY10" fmla="*/ 5806887 h 6545580"/>
              <a:gd name="connsiteX11" fmla="*/ 8087803 w 12192000"/>
              <a:gd name="connsiteY11" fmla="*/ 5799042 h 6545580"/>
              <a:gd name="connsiteX12" fmla="*/ 8074934 w 12192000"/>
              <a:gd name="connsiteY12" fmla="*/ 5770758 h 6545580"/>
              <a:gd name="connsiteX13" fmla="*/ 8079682 w 12192000"/>
              <a:gd name="connsiteY13" fmla="*/ 5753415 h 6545580"/>
              <a:gd name="connsiteX14" fmla="*/ 8092276 w 12192000"/>
              <a:gd name="connsiteY14" fmla="*/ 5742680 h 6545580"/>
              <a:gd name="connsiteX15" fmla="*/ 8109893 w 12192000"/>
              <a:gd name="connsiteY15" fmla="*/ 5737450 h 6545580"/>
              <a:gd name="connsiteX16" fmla="*/ 8129162 w 12192000"/>
              <a:gd name="connsiteY16" fmla="*/ 5736004 h 6545580"/>
              <a:gd name="connsiteX17" fmla="*/ 7882379 w 12192000"/>
              <a:gd name="connsiteY17" fmla="*/ 5736004 h 6545580"/>
              <a:gd name="connsiteX18" fmla="*/ 7902337 w 12192000"/>
              <a:gd name="connsiteY18" fmla="*/ 5737450 h 6545580"/>
              <a:gd name="connsiteX19" fmla="*/ 7916100 w 12192000"/>
              <a:gd name="connsiteY19" fmla="*/ 5740340 h 6545580"/>
              <a:gd name="connsiteX20" fmla="*/ 7916100 w 12192000"/>
              <a:gd name="connsiteY20" fmla="*/ 5804066 h 6545580"/>
              <a:gd name="connsiteX21" fmla="*/ 7875704 w 12192000"/>
              <a:gd name="connsiteY21" fmla="*/ 5806956 h 6545580"/>
              <a:gd name="connsiteX22" fmla="*/ 7875704 w 12192000"/>
              <a:gd name="connsiteY22" fmla="*/ 5806887 h 6545580"/>
              <a:gd name="connsiteX23" fmla="*/ 7841019 w 12192000"/>
              <a:gd name="connsiteY23" fmla="*/ 5799042 h 6545580"/>
              <a:gd name="connsiteX24" fmla="*/ 7828150 w 12192000"/>
              <a:gd name="connsiteY24" fmla="*/ 5770758 h 6545580"/>
              <a:gd name="connsiteX25" fmla="*/ 7832899 w 12192000"/>
              <a:gd name="connsiteY25" fmla="*/ 5753415 h 6545580"/>
              <a:gd name="connsiteX26" fmla="*/ 7845493 w 12192000"/>
              <a:gd name="connsiteY26" fmla="*/ 5742680 h 6545580"/>
              <a:gd name="connsiteX27" fmla="*/ 7863110 w 12192000"/>
              <a:gd name="connsiteY27" fmla="*/ 5737450 h 6545580"/>
              <a:gd name="connsiteX28" fmla="*/ 7882379 w 12192000"/>
              <a:gd name="connsiteY28" fmla="*/ 5736004 h 6545580"/>
              <a:gd name="connsiteX29" fmla="*/ 8571802 w 12192000"/>
              <a:gd name="connsiteY29" fmla="*/ 5642824 h 6545580"/>
              <a:gd name="connsiteX30" fmla="*/ 8598641 w 12192000"/>
              <a:gd name="connsiteY30" fmla="*/ 5647366 h 6545580"/>
              <a:gd name="connsiteX31" fmla="*/ 8618874 w 12192000"/>
              <a:gd name="connsiteY31" fmla="*/ 5657138 h 6545580"/>
              <a:gd name="connsiteX32" fmla="*/ 8618874 w 12192000"/>
              <a:gd name="connsiteY32" fmla="*/ 5799799 h 6545580"/>
              <a:gd name="connsiteX33" fmla="*/ 8602977 w 12192000"/>
              <a:gd name="connsiteY33" fmla="*/ 5802414 h 6545580"/>
              <a:gd name="connsiteX34" fmla="*/ 8579441 w 12192000"/>
              <a:gd name="connsiteY34" fmla="*/ 5803584 h 6545580"/>
              <a:gd name="connsiteX35" fmla="*/ 8529479 w 12192000"/>
              <a:gd name="connsiteY35" fmla="*/ 5781975 h 6545580"/>
              <a:gd name="connsiteX36" fmla="*/ 8511449 w 12192000"/>
              <a:gd name="connsiteY36" fmla="*/ 5722309 h 6545580"/>
              <a:gd name="connsiteX37" fmla="*/ 8511380 w 12192000"/>
              <a:gd name="connsiteY37" fmla="*/ 5722241 h 6545580"/>
              <a:gd name="connsiteX38" fmla="*/ 8525900 w 12192000"/>
              <a:gd name="connsiteY38" fmla="*/ 5664227 h 6545580"/>
              <a:gd name="connsiteX39" fmla="*/ 8571802 w 12192000"/>
              <a:gd name="connsiteY39" fmla="*/ 5642824 h 6545580"/>
              <a:gd name="connsiteX40" fmla="*/ 5605593 w 12192000"/>
              <a:gd name="connsiteY40" fmla="*/ 5642549 h 6545580"/>
              <a:gd name="connsiteX41" fmla="*/ 5650049 w 12192000"/>
              <a:gd name="connsiteY41" fmla="*/ 5664158 h 6545580"/>
              <a:gd name="connsiteX42" fmla="*/ 5665946 w 12192000"/>
              <a:gd name="connsiteY42" fmla="*/ 5722860 h 6545580"/>
              <a:gd name="connsiteX43" fmla="*/ 5650049 w 12192000"/>
              <a:gd name="connsiteY43" fmla="*/ 5782319 h 6545580"/>
              <a:gd name="connsiteX44" fmla="*/ 5605593 w 12192000"/>
              <a:gd name="connsiteY44" fmla="*/ 5804204 h 6545580"/>
              <a:gd name="connsiteX45" fmla="*/ 5561135 w 12192000"/>
              <a:gd name="connsiteY45" fmla="*/ 5782319 h 6545580"/>
              <a:gd name="connsiteX46" fmla="*/ 5545170 w 12192000"/>
              <a:gd name="connsiteY46" fmla="*/ 5722860 h 6545580"/>
              <a:gd name="connsiteX47" fmla="*/ 5561135 w 12192000"/>
              <a:gd name="connsiteY47" fmla="*/ 5664158 h 6545580"/>
              <a:gd name="connsiteX48" fmla="*/ 5605593 w 12192000"/>
              <a:gd name="connsiteY48" fmla="*/ 5642549 h 6545580"/>
              <a:gd name="connsiteX49" fmla="*/ 7095854 w 12192000"/>
              <a:gd name="connsiteY49" fmla="*/ 5640553 h 6545580"/>
              <a:gd name="connsiteX50" fmla="*/ 7117945 w 12192000"/>
              <a:gd name="connsiteY50" fmla="*/ 5645095 h 6545580"/>
              <a:gd name="connsiteX51" fmla="*/ 7133635 w 12192000"/>
              <a:gd name="connsiteY51" fmla="*/ 5657483 h 6545580"/>
              <a:gd name="connsiteX52" fmla="*/ 7143407 w 12192000"/>
              <a:gd name="connsiteY52" fmla="*/ 5675995 h 6545580"/>
              <a:gd name="connsiteX53" fmla="*/ 7146711 w 12192000"/>
              <a:gd name="connsiteY53" fmla="*/ 5698567 h 6545580"/>
              <a:gd name="connsiteX54" fmla="*/ 7039836 w 12192000"/>
              <a:gd name="connsiteY54" fmla="*/ 5698567 h 6545580"/>
              <a:gd name="connsiteX55" fmla="*/ 7045066 w 12192000"/>
              <a:gd name="connsiteY55" fmla="*/ 5677165 h 6545580"/>
              <a:gd name="connsiteX56" fmla="*/ 7055733 w 12192000"/>
              <a:gd name="connsiteY56" fmla="*/ 5658652 h 6545580"/>
              <a:gd name="connsiteX57" fmla="*/ 7072593 w 12192000"/>
              <a:gd name="connsiteY57" fmla="*/ 5645577 h 6545580"/>
              <a:gd name="connsiteX58" fmla="*/ 7095854 w 12192000"/>
              <a:gd name="connsiteY58" fmla="*/ 5640553 h 6545580"/>
              <a:gd name="connsiteX59" fmla="*/ 5879490 w 12192000"/>
              <a:gd name="connsiteY59" fmla="*/ 5640553 h 6545580"/>
              <a:gd name="connsiteX60" fmla="*/ 5901582 w 12192000"/>
              <a:gd name="connsiteY60" fmla="*/ 5645095 h 6545580"/>
              <a:gd name="connsiteX61" fmla="*/ 5917272 w 12192000"/>
              <a:gd name="connsiteY61" fmla="*/ 5657483 h 6545580"/>
              <a:gd name="connsiteX62" fmla="*/ 5927043 w 12192000"/>
              <a:gd name="connsiteY62" fmla="*/ 5675995 h 6545580"/>
              <a:gd name="connsiteX63" fmla="*/ 5930347 w 12192000"/>
              <a:gd name="connsiteY63" fmla="*/ 5698567 h 6545580"/>
              <a:gd name="connsiteX64" fmla="*/ 5823404 w 12192000"/>
              <a:gd name="connsiteY64" fmla="*/ 5698567 h 6545580"/>
              <a:gd name="connsiteX65" fmla="*/ 5828633 w 12192000"/>
              <a:gd name="connsiteY65" fmla="*/ 5677165 h 6545580"/>
              <a:gd name="connsiteX66" fmla="*/ 5839300 w 12192000"/>
              <a:gd name="connsiteY66" fmla="*/ 5658652 h 6545580"/>
              <a:gd name="connsiteX67" fmla="*/ 5856160 w 12192000"/>
              <a:gd name="connsiteY67" fmla="*/ 5645577 h 6545580"/>
              <a:gd name="connsiteX68" fmla="*/ 5879490 w 12192000"/>
              <a:gd name="connsiteY68" fmla="*/ 5640553 h 6545580"/>
              <a:gd name="connsiteX69" fmla="*/ 8378767 w 12192000"/>
              <a:gd name="connsiteY69" fmla="*/ 5593481 h 6545580"/>
              <a:gd name="connsiteX70" fmla="*/ 8323368 w 12192000"/>
              <a:gd name="connsiteY70" fmla="*/ 5598918 h 6545580"/>
              <a:gd name="connsiteX71" fmla="*/ 8281733 w 12192000"/>
              <a:gd name="connsiteY71" fmla="*/ 5610548 h 6545580"/>
              <a:gd name="connsiteX72" fmla="*/ 8281733 w 12192000"/>
              <a:gd name="connsiteY72" fmla="*/ 5847352 h 6545580"/>
              <a:gd name="connsiteX73" fmla="*/ 8339265 w 12192000"/>
              <a:gd name="connsiteY73" fmla="*/ 5847352 h 6545580"/>
              <a:gd name="connsiteX74" fmla="*/ 8339265 w 12192000"/>
              <a:gd name="connsiteY74" fmla="*/ 5648123 h 6545580"/>
              <a:gd name="connsiteX75" fmla="*/ 8354267 w 12192000"/>
              <a:gd name="connsiteY75" fmla="*/ 5644820 h 6545580"/>
              <a:gd name="connsiteX76" fmla="*/ 8374500 w 12192000"/>
              <a:gd name="connsiteY76" fmla="*/ 5642893 h 6545580"/>
              <a:gd name="connsiteX77" fmla="*/ 8403748 w 12192000"/>
              <a:gd name="connsiteY77" fmla="*/ 5645508 h 6545580"/>
              <a:gd name="connsiteX78" fmla="*/ 8423447 w 12192000"/>
              <a:gd name="connsiteY78" fmla="*/ 5650518 h 6545580"/>
              <a:gd name="connsiteX79" fmla="*/ 8423430 w 12192000"/>
              <a:gd name="connsiteY79" fmla="*/ 5650600 h 6545580"/>
              <a:gd name="connsiteX80" fmla="*/ 8423499 w 12192000"/>
              <a:gd name="connsiteY80" fmla="*/ 5650531 h 6545580"/>
              <a:gd name="connsiteX81" fmla="*/ 8423447 w 12192000"/>
              <a:gd name="connsiteY81" fmla="*/ 5650518 h 6545580"/>
              <a:gd name="connsiteX82" fmla="*/ 8433409 w 12192000"/>
              <a:gd name="connsiteY82" fmla="*/ 5602083 h 6545580"/>
              <a:gd name="connsiteX83" fmla="*/ 8421985 w 12192000"/>
              <a:gd name="connsiteY83" fmla="*/ 5598986 h 6545580"/>
              <a:gd name="connsiteX84" fmla="*/ 8407258 w 12192000"/>
              <a:gd name="connsiteY84" fmla="*/ 5596096 h 6545580"/>
              <a:gd name="connsiteX85" fmla="*/ 8392049 w 12192000"/>
              <a:gd name="connsiteY85" fmla="*/ 5594169 h 6545580"/>
              <a:gd name="connsiteX86" fmla="*/ 8378767 w 12192000"/>
              <a:gd name="connsiteY86" fmla="*/ 5593481 h 6545580"/>
              <a:gd name="connsiteX87" fmla="*/ 5605593 w 12192000"/>
              <a:gd name="connsiteY87" fmla="*/ 5592587 h 6545580"/>
              <a:gd name="connsiteX88" fmla="*/ 5557557 w 12192000"/>
              <a:gd name="connsiteY88" fmla="*/ 5601878 h 6545580"/>
              <a:gd name="connsiteX89" fmla="*/ 5519777 w 12192000"/>
              <a:gd name="connsiteY89" fmla="*/ 5628235 h 6545580"/>
              <a:gd name="connsiteX90" fmla="*/ 5495070 w 12192000"/>
              <a:gd name="connsiteY90" fmla="*/ 5669388 h 6545580"/>
              <a:gd name="connsiteX91" fmla="*/ 5486261 w 12192000"/>
              <a:gd name="connsiteY91" fmla="*/ 5722860 h 6545580"/>
              <a:gd name="connsiteX92" fmla="*/ 5495070 w 12192000"/>
              <a:gd name="connsiteY92" fmla="*/ 5776607 h 6545580"/>
              <a:gd name="connsiteX93" fmla="*/ 5519569 w 12192000"/>
              <a:gd name="connsiteY93" fmla="*/ 5817967 h 6545580"/>
              <a:gd name="connsiteX94" fmla="*/ 5557145 w 12192000"/>
              <a:gd name="connsiteY94" fmla="*/ 5844600 h 6545580"/>
              <a:gd name="connsiteX95" fmla="*/ 5605661 w 12192000"/>
              <a:gd name="connsiteY95" fmla="*/ 5854097 h 6545580"/>
              <a:gd name="connsiteX96" fmla="*/ 5654384 w 12192000"/>
              <a:gd name="connsiteY96" fmla="*/ 5844600 h 6545580"/>
              <a:gd name="connsiteX97" fmla="*/ 5692166 w 12192000"/>
              <a:gd name="connsiteY97" fmla="*/ 5817967 h 6545580"/>
              <a:gd name="connsiteX98" fmla="*/ 5716390 w 12192000"/>
              <a:gd name="connsiteY98" fmla="*/ 5776607 h 6545580"/>
              <a:gd name="connsiteX99" fmla="*/ 5724924 w 12192000"/>
              <a:gd name="connsiteY99" fmla="*/ 5722860 h 6545580"/>
              <a:gd name="connsiteX100" fmla="*/ 5716114 w 12192000"/>
              <a:gd name="connsiteY100" fmla="*/ 5669388 h 6545580"/>
              <a:gd name="connsiteX101" fmla="*/ 5691615 w 12192000"/>
              <a:gd name="connsiteY101" fmla="*/ 5628235 h 6545580"/>
              <a:gd name="connsiteX102" fmla="*/ 5653834 w 12192000"/>
              <a:gd name="connsiteY102" fmla="*/ 5601878 h 6545580"/>
              <a:gd name="connsiteX103" fmla="*/ 5605593 w 12192000"/>
              <a:gd name="connsiteY103" fmla="*/ 5592587 h 6545580"/>
              <a:gd name="connsiteX104" fmla="*/ 8117738 w 12192000"/>
              <a:gd name="connsiteY104" fmla="*/ 5592518 h 6545580"/>
              <a:gd name="connsiteX105" fmla="*/ 8117738 w 12192000"/>
              <a:gd name="connsiteY105" fmla="*/ 5592656 h 6545580"/>
              <a:gd name="connsiteX106" fmla="*/ 8073006 w 12192000"/>
              <a:gd name="connsiteY106" fmla="*/ 5596441 h 6545580"/>
              <a:gd name="connsiteX107" fmla="*/ 8041144 w 12192000"/>
              <a:gd name="connsiteY107" fmla="*/ 5604079 h 6545580"/>
              <a:gd name="connsiteX108" fmla="*/ 8048301 w 12192000"/>
              <a:gd name="connsiteY108" fmla="*/ 5650670 h 6545580"/>
              <a:gd name="connsiteX109" fmla="*/ 8075415 w 12192000"/>
              <a:gd name="connsiteY109" fmla="*/ 5643994 h 6545580"/>
              <a:gd name="connsiteX110" fmla="*/ 8112026 w 12192000"/>
              <a:gd name="connsiteY110" fmla="*/ 5641173 h 6545580"/>
              <a:gd name="connsiteX111" fmla="*/ 8136526 w 12192000"/>
              <a:gd name="connsiteY111" fmla="*/ 5644958 h 6545580"/>
              <a:gd name="connsiteX112" fmla="*/ 8152217 w 12192000"/>
              <a:gd name="connsiteY112" fmla="*/ 5655624 h 6545580"/>
              <a:gd name="connsiteX113" fmla="*/ 8160544 w 12192000"/>
              <a:gd name="connsiteY113" fmla="*/ 5671521 h 6545580"/>
              <a:gd name="connsiteX114" fmla="*/ 8162952 w 12192000"/>
              <a:gd name="connsiteY114" fmla="*/ 5690515 h 6545580"/>
              <a:gd name="connsiteX115" fmla="*/ 8162952 w 12192000"/>
              <a:gd name="connsiteY115" fmla="*/ 5700012 h 6545580"/>
              <a:gd name="connsiteX116" fmla="*/ 8140586 w 12192000"/>
              <a:gd name="connsiteY116" fmla="*/ 5695952 h 6545580"/>
              <a:gd name="connsiteX117" fmla="*/ 8120629 w 12192000"/>
              <a:gd name="connsiteY117" fmla="*/ 5694782 h 6545580"/>
              <a:gd name="connsiteX118" fmla="*/ 8081403 w 12192000"/>
              <a:gd name="connsiteY118" fmla="*/ 5698842 h 6545580"/>
              <a:gd name="connsiteX119" fmla="*/ 8048369 w 12192000"/>
              <a:gd name="connsiteY119" fmla="*/ 5712193 h 6545580"/>
              <a:gd name="connsiteX120" fmla="*/ 8025797 w 12192000"/>
              <a:gd name="connsiteY120" fmla="*/ 5736211 h 6545580"/>
              <a:gd name="connsiteX121" fmla="*/ 8017470 w 12192000"/>
              <a:gd name="connsiteY121" fmla="*/ 5772340 h 6545580"/>
              <a:gd name="connsiteX122" fmla="*/ 8024834 w 12192000"/>
              <a:gd name="connsiteY122" fmla="*/ 5809915 h 6545580"/>
              <a:gd name="connsiteX123" fmla="*/ 8045273 w 12192000"/>
              <a:gd name="connsiteY123" fmla="*/ 5834621 h 6545580"/>
              <a:gd name="connsiteX124" fmla="*/ 8076860 w 12192000"/>
              <a:gd name="connsiteY124" fmla="*/ 5848385 h 6545580"/>
              <a:gd name="connsiteX125" fmla="*/ 8117738 w 12192000"/>
              <a:gd name="connsiteY125" fmla="*/ 5852651 h 6545580"/>
              <a:gd name="connsiteX126" fmla="*/ 8178367 w 12192000"/>
              <a:gd name="connsiteY126" fmla="*/ 5848591 h 6545580"/>
              <a:gd name="connsiteX127" fmla="*/ 8218558 w 12192000"/>
              <a:gd name="connsiteY127" fmla="*/ 5841709 h 6545580"/>
              <a:gd name="connsiteX128" fmla="*/ 8218558 w 12192000"/>
              <a:gd name="connsiteY128" fmla="*/ 5690997 h 6545580"/>
              <a:gd name="connsiteX129" fmla="*/ 8213602 w 12192000"/>
              <a:gd name="connsiteY129" fmla="*/ 5650807 h 6545580"/>
              <a:gd name="connsiteX130" fmla="*/ 8196948 w 12192000"/>
              <a:gd name="connsiteY130" fmla="*/ 5619632 h 6545580"/>
              <a:gd name="connsiteX131" fmla="*/ 8165774 w 12192000"/>
              <a:gd name="connsiteY131" fmla="*/ 5599675 h 6545580"/>
              <a:gd name="connsiteX132" fmla="*/ 8117738 w 12192000"/>
              <a:gd name="connsiteY132" fmla="*/ 5592518 h 6545580"/>
              <a:gd name="connsiteX133" fmla="*/ 7870955 w 12192000"/>
              <a:gd name="connsiteY133" fmla="*/ 5592518 h 6545580"/>
              <a:gd name="connsiteX134" fmla="*/ 7870955 w 12192000"/>
              <a:gd name="connsiteY134" fmla="*/ 5592656 h 6545580"/>
              <a:gd name="connsiteX135" fmla="*/ 7826223 w 12192000"/>
              <a:gd name="connsiteY135" fmla="*/ 5596441 h 6545580"/>
              <a:gd name="connsiteX136" fmla="*/ 7794361 w 12192000"/>
              <a:gd name="connsiteY136" fmla="*/ 5604079 h 6545580"/>
              <a:gd name="connsiteX137" fmla="*/ 7801518 w 12192000"/>
              <a:gd name="connsiteY137" fmla="*/ 5650670 h 6545580"/>
              <a:gd name="connsiteX138" fmla="*/ 7828632 w 12192000"/>
              <a:gd name="connsiteY138" fmla="*/ 5643994 h 6545580"/>
              <a:gd name="connsiteX139" fmla="*/ 7865243 w 12192000"/>
              <a:gd name="connsiteY139" fmla="*/ 5641173 h 6545580"/>
              <a:gd name="connsiteX140" fmla="*/ 7889743 w 12192000"/>
              <a:gd name="connsiteY140" fmla="*/ 5644958 h 6545580"/>
              <a:gd name="connsiteX141" fmla="*/ 7905434 w 12192000"/>
              <a:gd name="connsiteY141" fmla="*/ 5655624 h 6545580"/>
              <a:gd name="connsiteX142" fmla="*/ 7913760 w 12192000"/>
              <a:gd name="connsiteY142" fmla="*/ 5671521 h 6545580"/>
              <a:gd name="connsiteX143" fmla="*/ 7916169 w 12192000"/>
              <a:gd name="connsiteY143" fmla="*/ 5690515 h 6545580"/>
              <a:gd name="connsiteX144" fmla="*/ 7916169 w 12192000"/>
              <a:gd name="connsiteY144" fmla="*/ 5700012 h 6545580"/>
              <a:gd name="connsiteX145" fmla="*/ 7893803 w 12192000"/>
              <a:gd name="connsiteY145" fmla="*/ 5695952 h 6545580"/>
              <a:gd name="connsiteX146" fmla="*/ 7873846 w 12192000"/>
              <a:gd name="connsiteY146" fmla="*/ 5694782 h 6545580"/>
              <a:gd name="connsiteX147" fmla="*/ 7834619 w 12192000"/>
              <a:gd name="connsiteY147" fmla="*/ 5698842 h 6545580"/>
              <a:gd name="connsiteX148" fmla="*/ 7801586 w 12192000"/>
              <a:gd name="connsiteY148" fmla="*/ 5712193 h 6545580"/>
              <a:gd name="connsiteX149" fmla="*/ 7779014 w 12192000"/>
              <a:gd name="connsiteY149" fmla="*/ 5736211 h 6545580"/>
              <a:gd name="connsiteX150" fmla="*/ 7770687 w 12192000"/>
              <a:gd name="connsiteY150" fmla="*/ 5772340 h 6545580"/>
              <a:gd name="connsiteX151" fmla="*/ 7778051 w 12192000"/>
              <a:gd name="connsiteY151" fmla="*/ 5809915 h 6545580"/>
              <a:gd name="connsiteX152" fmla="*/ 7798489 w 12192000"/>
              <a:gd name="connsiteY152" fmla="*/ 5834621 h 6545580"/>
              <a:gd name="connsiteX153" fmla="*/ 7830077 w 12192000"/>
              <a:gd name="connsiteY153" fmla="*/ 5848385 h 6545580"/>
              <a:gd name="connsiteX154" fmla="*/ 7870955 w 12192000"/>
              <a:gd name="connsiteY154" fmla="*/ 5852651 h 6545580"/>
              <a:gd name="connsiteX155" fmla="*/ 7931584 w 12192000"/>
              <a:gd name="connsiteY155" fmla="*/ 5848591 h 6545580"/>
              <a:gd name="connsiteX156" fmla="*/ 7971774 w 12192000"/>
              <a:gd name="connsiteY156" fmla="*/ 5841709 h 6545580"/>
              <a:gd name="connsiteX157" fmla="*/ 7971774 w 12192000"/>
              <a:gd name="connsiteY157" fmla="*/ 5690997 h 6545580"/>
              <a:gd name="connsiteX158" fmla="*/ 7966819 w 12192000"/>
              <a:gd name="connsiteY158" fmla="*/ 5650807 h 6545580"/>
              <a:gd name="connsiteX159" fmla="*/ 7950165 w 12192000"/>
              <a:gd name="connsiteY159" fmla="*/ 5619632 h 6545580"/>
              <a:gd name="connsiteX160" fmla="*/ 7918991 w 12192000"/>
              <a:gd name="connsiteY160" fmla="*/ 5599675 h 6545580"/>
              <a:gd name="connsiteX161" fmla="*/ 7870955 w 12192000"/>
              <a:gd name="connsiteY161" fmla="*/ 5592518 h 6545580"/>
              <a:gd name="connsiteX162" fmla="*/ 7095441 w 12192000"/>
              <a:gd name="connsiteY162" fmla="*/ 5592518 h 6545580"/>
              <a:gd name="connsiteX163" fmla="*/ 7052636 w 12192000"/>
              <a:gd name="connsiteY163" fmla="*/ 5600845 h 6545580"/>
              <a:gd name="connsiteX164" fmla="*/ 7015543 w 12192000"/>
              <a:gd name="connsiteY164" fmla="*/ 5625551 h 6545580"/>
              <a:gd name="connsiteX165" fmla="*/ 6989598 w 12192000"/>
              <a:gd name="connsiteY165" fmla="*/ 5666704 h 6545580"/>
              <a:gd name="connsiteX166" fmla="*/ 6979826 w 12192000"/>
              <a:gd name="connsiteY166" fmla="*/ 5724236 h 6545580"/>
              <a:gd name="connsiteX167" fmla="*/ 6979895 w 12192000"/>
              <a:gd name="connsiteY167" fmla="*/ 5724236 h 6545580"/>
              <a:gd name="connsiteX168" fmla="*/ 6987534 w 12192000"/>
              <a:gd name="connsiteY168" fmla="*/ 5775850 h 6545580"/>
              <a:gd name="connsiteX169" fmla="*/ 7010863 w 12192000"/>
              <a:gd name="connsiteY169" fmla="*/ 5816728 h 6545580"/>
              <a:gd name="connsiteX170" fmla="*/ 7050778 w 12192000"/>
              <a:gd name="connsiteY170" fmla="*/ 5843843 h 6545580"/>
              <a:gd name="connsiteX171" fmla="*/ 7107828 w 12192000"/>
              <a:gd name="connsiteY171" fmla="*/ 5853615 h 6545580"/>
              <a:gd name="connsiteX172" fmla="*/ 7133016 w 12192000"/>
              <a:gd name="connsiteY172" fmla="*/ 5852170 h 6545580"/>
              <a:gd name="connsiteX173" fmla="*/ 7156070 w 12192000"/>
              <a:gd name="connsiteY173" fmla="*/ 5848591 h 6545580"/>
              <a:gd name="connsiteX174" fmla="*/ 7175064 w 12192000"/>
              <a:gd name="connsiteY174" fmla="*/ 5843843 h 6545580"/>
              <a:gd name="connsiteX175" fmla="*/ 7188139 w 12192000"/>
              <a:gd name="connsiteY175" fmla="*/ 5838819 h 6545580"/>
              <a:gd name="connsiteX176" fmla="*/ 7180500 w 12192000"/>
              <a:gd name="connsiteY176" fmla="*/ 5791747 h 6545580"/>
              <a:gd name="connsiteX177" fmla="*/ 7153180 w 12192000"/>
              <a:gd name="connsiteY177" fmla="*/ 5799799 h 6545580"/>
              <a:gd name="connsiteX178" fmla="*/ 7114917 w 12192000"/>
              <a:gd name="connsiteY178" fmla="*/ 5803584 h 6545580"/>
              <a:gd name="connsiteX179" fmla="*/ 7060481 w 12192000"/>
              <a:gd name="connsiteY179" fmla="*/ 5787205 h 6545580"/>
              <a:gd name="connsiteX180" fmla="*/ 7039285 w 12192000"/>
              <a:gd name="connsiteY180" fmla="*/ 5740822 h 6545580"/>
              <a:gd name="connsiteX181" fmla="*/ 7203348 w 12192000"/>
              <a:gd name="connsiteY181" fmla="*/ 5740822 h 6545580"/>
              <a:gd name="connsiteX182" fmla="*/ 7204036 w 12192000"/>
              <a:gd name="connsiteY182" fmla="*/ 5730155 h 6545580"/>
              <a:gd name="connsiteX183" fmla="*/ 7204312 w 12192000"/>
              <a:gd name="connsiteY183" fmla="*/ 5719488 h 6545580"/>
              <a:gd name="connsiteX184" fmla="*/ 7175546 w 12192000"/>
              <a:gd name="connsiteY184" fmla="*/ 5624381 h 6545580"/>
              <a:gd name="connsiteX185" fmla="*/ 7095441 w 12192000"/>
              <a:gd name="connsiteY185" fmla="*/ 5592518 h 6545580"/>
              <a:gd name="connsiteX186" fmla="*/ 6376496 w 12192000"/>
              <a:gd name="connsiteY186" fmla="*/ 5592518 h 6545580"/>
              <a:gd name="connsiteX187" fmla="*/ 6308021 w 12192000"/>
              <a:gd name="connsiteY187" fmla="*/ 5612269 h 6545580"/>
              <a:gd name="connsiteX188" fmla="*/ 6282834 w 12192000"/>
              <a:gd name="connsiteY188" fmla="*/ 5666222 h 6545580"/>
              <a:gd name="connsiteX189" fmla="*/ 6288271 w 12192000"/>
              <a:gd name="connsiteY189" fmla="*/ 5695952 h 6545580"/>
              <a:gd name="connsiteX190" fmla="*/ 6303273 w 12192000"/>
              <a:gd name="connsiteY190" fmla="*/ 5716666 h 6545580"/>
              <a:gd name="connsiteX191" fmla="*/ 6325845 w 12192000"/>
              <a:gd name="connsiteY191" fmla="*/ 5731669 h 6545580"/>
              <a:gd name="connsiteX192" fmla="*/ 6354611 w 12192000"/>
              <a:gd name="connsiteY192" fmla="*/ 5743781 h 6545580"/>
              <a:gd name="connsiteX193" fmla="*/ 6391429 w 12192000"/>
              <a:gd name="connsiteY193" fmla="*/ 5761398 h 6545580"/>
              <a:gd name="connsiteX194" fmla="*/ 6402578 w 12192000"/>
              <a:gd name="connsiteY194" fmla="*/ 5781837 h 6545580"/>
              <a:gd name="connsiteX195" fmla="*/ 6392117 w 12192000"/>
              <a:gd name="connsiteY195" fmla="*/ 5800625 h 6545580"/>
              <a:gd name="connsiteX196" fmla="*/ 6358809 w 12192000"/>
              <a:gd name="connsiteY196" fmla="*/ 5806061 h 6545580"/>
              <a:gd name="connsiteX197" fmla="*/ 6358809 w 12192000"/>
              <a:gd name="connsiteY197" fmla="*/ 5805993 h 6545580"/>
              <a:gd name="connsiteX198" fmla="*/ 6318138 w 12192000"/>
              <a:gd name="connsiteY198" fmla="*/ 5801244 h 6545580"/>
              <a:gd name="connsiteX199" fmla="*/ 6287445 w 12192000"/>
              <a:gd name="connsiteY199" fmla="*/ 5791265 h 6545580"/>
              <a:gd name="connsiteX200" fmla="*/ 6277466 w 12192000"/>
              <a:gd name="connsiteY200" fmla="*/ 5839301 h 6545580"/>
              <a:gd name="connsiteX201" fmla="*/ 6305544 w 12192000"/>
              <a:gd name="connsiteY201" fmla="*/ 5848109 h 6545580"/>
              <a:gd name="connsiteX202" fmla="*/ 6358328 w 12192000"/>
              <a:gd name="connsiteY202" fmla="*/ 5853546 h 6545580"/>
              <a:gd name="connsiteX203" fmla="*/ 6433684 w 12192000"/>
              <a:gd name="connsiteY203" fmla="*/ 5835240 h 6545580"/>
              <a:gd name="connsiteX204" fmla="*/ 6460110 w 12192000"/>
              <a:gd name="connsiteY204" fmla="*/ 5781287 h 6545580"/>
              <a:gd name="connsiteX205" fmla="*/ 6455843 w 12192000"/>
              <a:gd name="connsiteY205" fmla="*/ 5752727 h 6545580"/>
              <a:gd name="connsiteX206" fmla="*/ 6442286 w 12192000"/>
              <a:gd name="connsiteY206" fmla="*/ 5731600 h 6545580"/>
              <a:gd name="connsiteX207" fmla="*/ 6418750 w 12192000"/>
              <a:gd name="connsiteY207" fmla="*/ 5714946 h 6545580"/>
              <a:gd name="connsiteX208" fmla="*/ 6384066 w 12192000"/>
              <a:gd name="connsiteY208" fmla="*/ 5699944 h 6545580"/>
              <a:gd name="connsiteX209" fmla="*/ 6363145 w 12192000"/>
              <a:gd name="connsiteY209" fmla="*/ 5691616 h 6545580"/>
              <a:gd name="connsiteX210" fmla="*/ 6349381 w 12192000"/>
              <a:gd name="connsiteY210" fmla="*/ 5683565 h 6545580"/>
              <a:gd name="connsiteX211" fmla="*/ 6342018 w 12192000"/>
              <a:gd name="connsiteY211" fmla="*/ 5674756 h 6545580"/>
              <a:gd name="connsiteX212" fmla="*/ 6339884 w 12192000"/>
              <a:gd name="connsiteY212" fmla="*/ 5663814 h 6545580"/>
              <a:gd name="connsiteX213" fmla="*/ 6350826 w 12192000"/>
              <a:gd name="connsiteY213" fmla="*/ 5645508 h 6545580"/>
              <a:gd name="connsiteX214" fmla="*/ 6379317 w 12192000"/>
              <a:gd name="connsiteY214" fmla="*/ 5639590 h 6545580"/>
              <a:gd name="connsiteX215" fmla="*/ 6413520 w 12192000"/>
              <a:gd name="connsiteY215" fmla="*/ 5643168 h 6545580"/>
              <a:gd name="connsiteX216" fmla="*/ 6437813 w 12192000"/>
              <a:gd name="connsiteY216" fmla="*/ 5651014 h 6545580"/>
              <a:gd name="connsiteX217" fmla="*/ 6448273 w 12192000"/>
              <a:gd name="connsiteY217" fmla="*/ 5604424 h 6545580"/>
              <a:gd name="connsiteX218" fmla="*/ 6418337 w 12192000"/>
              <a:gd name="connsiteY218" fmla="*/ 5596578 h 6545580"/>
              <a:gd name="connsiteX219" fmla="*/ 6376496 w 12192000"/>
              <a:gd name="connsiteY219" fmla="*/ 5592518 h 6545580"/>
              <a:gd name="connsiteX220" fmla="*/ 5879077 w 12192000"/>
              <a:gd name="connsiteY220" fmla="*/ 5592518 h 6545580"/>
              <a:gd name="connsiteX221" fmla="*/ 5836272 w 12192000"/>
              <a:gd name="connsiteY221" fmla="*/ 5600845 h 6545580"/>
              <a:gd name="connsiteX222" fmla="*/ 5799179 w 12192000"/>
              <a:gd name="connsiteY222" fmla="*/ 5625551 h 6545580"/>
              <a:gd name="connsiteX223" fmla="*/ 5773235 w 12192000"/>
              <a:gd name="connsiteY223" fmla="*/ 5666704 h 6545580"/>
              <a:gd name="connsiteX224" fmla="*/ 5763462 w 12192000"/>
              <a:gd name="connsiteY224" fmla="*/ 5724236 h 6545580"/>
              <a:gd name="connsiteX225" fmla="*/ 5763531 w 12192000"/>
              <a:gd name="connsiteY225" fmla="*/ 5724236 h 6545580"/>
              <a:gd name="connsiteX226" fmla="*/ 5771171 w 12192000"/>
              <a:gd name="connsiteY226" fmla="*/ 5775850 h 6545580"/>
              <a:gd name="connsiteX227" fmla="*/ 5794499 w 12192000"/>
              <a:gd name="connsiteY227" fmla="*/ 5816728 h 6545580"/>
              <a:gd name="connsiteX228" fmla="*/ 5834414 w 12192000"/>
              <a:gd name="connsiteY228" fmla="*/ 5843843 h 6545580"/>
              <a:gd name="connsiteX229" fmla="*/ 5891464 w 12192000"/>
              <a:gd name="connsiteY229" fmla="*/ 5853615 h 6545580"/>
              <a:gd name="connsiteX230" fmla="*/ 5916652 w 12192000"/>
              <a:gd name="connsiteY230" fmla="*/ 5852170 h 6545580"/>
              <a:gd name="connsiteX231" fmla="*/ 5939706 w 12192000"/>
              <a:gd name="connsiteY231" fmla="*/ 5848591 h 6545580"/>
              <a:gd name="connsiteX232" fmla="*/ 5958700 w 12192000"/>
              <a:gd name="connsiteY232" fmla="*/ 5843843 h 6545580"/>
              <a:gd name="connsiteX233" fmla="*/ 5971775 w 12192000"/>
              <a:gd name="connsiteY233" fmla="*/ 5838819 h 6545580"/>
              <a:gd name="connsiteX234" fmla="*/ 5964136 w 12192000"/>
              <a:gd name="connsiteY234" fmla="*/ 5791747 h 6545580"/>
              <a:gd name="connsiteX235" fmla="*/ 5936816 w 12192000"/>
              <a:gd name="connsiteY235" fmla="*/ 5799799 h 6545580"/>
              <a:gd name="connsiteX236" fmla="*/ 5898553 w 12192000"/>
              <a:gd name="connsiteY236" fmla="*/ 5803584 h 6545580"/>
              <a:gd name="connsiteX237" fmla="*/ 5844117 w 12192000"/>
              <a:gd name="connsiteY237" fmla="*/ 5787205 h 6545580"/>
              <a:gd name="connsiteX238" fmla="*/ 5822921 w 12192000"/>
              <a:gd name="connsiteY238" fmla="*/ 5740822 h 6545580"/>
              <a:gd name="connsiteX239" fmla="*/ 5986984 w 12192000"/>
              <a:gd name="connsiteY239" fmla="*/ 5740822 h 6545580"/>
              <a:gd name="connsiteX240" fmla="*/ 5987672 w 12192000"/>
              <a:gd name="connsiteY240" fmla="*/ 5730155 h 6545580"/>
              <a:gd name="connsiteX241" fmla="*/ 5987948 w 12192000"/>
              <a:gd name="connsiteY241" fmla="*/ 5719488 h 6545580"/>
              <a:gd name="connsiteX242" fmla="*/ 5959182 w 12192000"/>
              <a:gd name="connsiteY242" fmla="*/ 5624381 h 6545580"/>
              <a:gd name="connsiteX243" fmla="*/ 5879077 w 12192000"/>
              <a:gd name="connsiteY243" fmla="*/ 5592518 h 6545580"/>
              <a:gd name="connsiteX244" fmla="*/ 6615984 w 12192000"/>
              <a:gd name="connsiteY244" fmla="*/ 5592449 h 6545580"/>
              <a:gd name="connsiteX245" fmla="*/ 6564645 w 12192000"/>
              <a:gd name="connsiteY245" fmla="*/ 5602428 h 6545580"/>
              <a:gd name="connsiteX246" fmla="*/ 6525901 w 12192000"/>
              <a:gd name="connsiteY246" fmla="*/ 5630024 h 6545580"/>
              <a:gd name="connsiteX247" fmla="*/ 6501401 w 12192000"/>
              <a:gd name="connsiteY247" fmla="*/ 5671659 h 6545580"/>
              <a:gd name="connsiteX248" fmla="*/ 6492868 w 12192000"/>
              <a:gd name="connsiteY248" fmla="*/ 5723273 h 6545580"/>
              <a:gd name="connsiteX249" fmla="*/ 6492730 w 12192000"/>
              <a:gd name="connsiteY249" fmla="*/ 5723066 h 6545580"/>
              <a:gd name="connsiteX250" fmla="*/ 6500369 w 12192000"/>
              <a:gd name="connsiteY250" fmla="*/ 5775162 h 6545580"/>
              <a:gd name="connsiteX251" fmla="*/ 6523423 w 12192000"/>
              <a:gd name="connsiteY251" fmla="*/ 5816522 h 6545580"/>
              <a:gd name="connsiteX252" fmla="*/ 6562443 w 12192000"/>
              <a:gd name="connsiteY252" fmla="*/ 5843636 h 6545580"/>
              <a:gd name="connsiteX253" fmla="*/ 6617842 w 12192000"/>
              <a:gd name="connsiteY253" fmla="*/ 5853408 h 6545580"/>
              <a:gd name="connsiteX254" fmla="*/ 6657550 w 12192000"/>
              <a:gd name="connsiteY254" fmla="*/ 5849623 h 6545580"/>
              <a:gd name="connsiteX255" fmla="*/ 6686316 w 12192000"/>
              <a:gd name="connsiteY255" fmla="*/ 5841090 h 6545580"/>
              <a:gd name="connsiteX256" fmla="*/ 6678265 w 12192000"/>
              <a:gd name="connsiteY256" fmla="*/ 5793536 h 6545580"/>
              <a:gd name="connsiteX257" fmla="*/ 6653559 w 12192000"/>
              <a:gd name="connsiteY257" fmla="*/ 5800693 h 6545580"/>
              <a:gd name="connsiteX258" fmla="*/ 6624586 w 12192000"/>
              <a:gd name="connsiteY258" fmla="*/ 5803515 h 6545580"/>
              <a:gd name="connsiteX259" fmla="*/ 6568499 w 12192000"/>
              <a:gd name="connsiteY259" fmla="*/ 5781906 h 6545580"/>
              <a:gd name="connsiteX260" fmla="*/ 6551845 w 12192000"/>
              <a:gd name="connsiteY260" fmla="*/ 5723204 h 6545580"/>
              <a:gd name="connsiteX261" fmla="*/ 6569462 w 12192000"/>
              <a:gd name="connsiteY261" fmla="*/ 5663538 h 6545580"/>
              <a:gd name="connsiteX262" fmla="*/ 6620801 w 12192000"/>
              <a:gd name="connsiteY262" fmla="*/ 5642411 h 6545580"/>
              <a:gd name="connsiteX263" fmla="*/ 6647640 w 12192000"/>
              <a:gd name="connsiteY263" fmla="*/ 5645233 h 6545580"/>
              <a:gd name="connsiteX264" fmla="*/ 6670213 w 12192000"/>
              <a:gd name="connsiteY264" fmla="*/ 5652390 h 6545580"/>
              <a:gd name="connsiteX265" fmla="*/ 6682531 w 12192000"/>
              <a:gd name="connsiteY265" fmla="*/ 5605318 h 6545580"/>
              <a:gd name="connsiteX266" fmla="*/ 6615984 w 12192000"/>
              <a:gd name="connsiteY266" fmla="*/ 5592449 h 6545580"/>
              <a:gd name="connsiteX267" fmla="*/ 7336856 w 12192000"/>
              <a:gd name="connsiteY267" fmla="*/ 5517850 h 6545580"/>
              <a:gd name="connsiteX268" fmla="*/ 7373605 w 12192000"/>
              <a:gd name="connsiteY268" fmla="*/ 5689758 h 6545580"/>
              <a:gd name="connsiteX269" fmla="*/ 7419369 w 12192000"/>
              <a:gd name="connsiteY269" fmla="*/ 5847421 h 6545580"/>
              <a:gd name="connsiteX270" fmla="*/ 7476557 w 12192000"/>
              <a:gd name="connsiteY270" fmla="*/ 5847421 h 6545580"/>
              <a:gd name="connsiteX271" fmla="*/ 7512756 w 12192000"/>
              <a:gd name="connsiteY271" fmla="*/ 5747084 h 6545580"/>
              <a:gd name="connsiteX272" fmla="*/ 7548473 w 12192000"/>
              <a:gd name="connsiteY272" fmla="*/ 5637732 h 6545580"/>
              <a:gd name="connsiteX273" fmla="*/ 7619837 w 12192000"/>
              <a:gd name="connsiteY273" fmla="*/ 5847421 h 6545580"/>
              <a:gd name="connsiteX274" fmla="*/ 7677507 w 12192000"/>
              <a:gd name="connsiteY274" fmla="*/ 5847421 h 6545580"/>
              <a:gd name="connsiteX275" fmla="*/ 7723065 w 12192000"/>
              <a:gd name="connsiteY275" fmla="*/ 5689758 h 6545580"/>
              <a:gd name="connsiteX276" fmla="*/ 7760089 w 12192000"/>
              <a:gd name="connsiteY276" fmla="*/ 5517850 h 6545580"/>
              <a:gd name="connsiteX277" fmla="*/ 7698290 w 12192000"/>
              <a:gd name="connsiteY277" fmla="*/ 5517850 h 6545580"/>
              <a:gd name="connsiteX278" fmla="*/ 7686178 w 12192000"/>
              <a:gd name="connsiteY278" fmla="*/ 5584397 h 6545580"/>
              <a:gd name="connsiteX279" fmla="*/ 7673103 w 12192000"/>
              <a:gd name="connsiteY279" fmla="*/ 5650738 h 6545580"/>
              <a:gd name="connsiteX280" fmla="*/ 7659821 w 12192000"/>
              <a:gd name="connsiteY280" fmla="*/ 5713501 h 6545580"/>
              <a:gd name="connsiteX281" fmla="*/ 7646057 w 12192000"/>
              <a:gd name="connsiteY281" fmla="*/ 5769381 h 6545580"/>
              <a:gd name="connsiteX282" fmla="*/ 7628233 w 12192000"/>
              <a:gd name="connsiteY282" fmla="*/ 5718731 h 6545580"/>
              <a:gd name="connsiteX283" fmla="*/ 7609652 w 12192000"/>
              <a:gd name="connsiteY283" fmla="*/ 5664020 h 6545580"/>
              <a:gd name="connsiteX284" fmla="*/ 7591828 w 12192000"/>
              <a:gd name="connsiteY284" fmla="*/ 5608415 h 6545580"/>
              <a:gd name="connsiteX285" fmla="*/ 7575655 w 12192000"/>
              <a:gd name="connsiteY285" fmla="*/ 5554943 h 6545580"/>
              <a:gd name="connsiteX286" fmla="*/ 7575587 w 12192000"/>
              <a:gd name="connsiteY286" fmla="*/ 5554943 h 6545580"/>
              <a:gd name="connsiteX287" fmla="*/ 7524248 w 12192000"/>
              <a:gd name="connsiteY287" fmla="*/ 5554943 h 6545580"/>
              <a:gd name="connsiteX288" fmla="*/ 7508764 w 12192000"/>
              <a:gd name="connsiteY288" fmla="*/ 5608209 h 6545580"/>
              <a:gd name="connsiteX289" fmla="*/ 7491422 w 12192000"/>
              <a:gd name="connsiteY289" fmla="*/ 5663607 h 6545580"/>
              <a:gd name="connsiteX290" fmla="*/ 7473116 w 12192000"/>
              <a:gd name="connsiteY290" fmla="*/ 5718318 h 6545580"/>
              <a:gd name="connsiteX291" fmla="*/ 7454810 w 12192000"/>
              <a:gd name="connsiteY291" fmla="*/ 5769450 h 6545580"/>
              <a:gd name="connsiteX292" fmla="*/ 7440565 w 12192000"/>
              <a:gd name="connsiteY292" fmla="*/ 5713363 h 6545580"/>
              <a:gd name="connsiteX293" fmla="*/ 7426526 w 12192000"/>
              <a:gd name="connsiteY293" fmla="*/ 5650325 h 6545580"/>
              <a:gd name="connsiteX294" fmla="*/ 7413175 w 12192000"/>
              <a:gd name="connsiteY294" fmla="*/ 5583984 h 6545580"/>
              <a:gd name="connsiteX295" fmla="*/ 7401063 w 12192000"/>
              <a:gd name="connsiteY295" fmla="*/ 5517850 h 6545580"/>
              <a:gd name="connsiteX296" fmla="*/ 5168045 w 12192000"/>
              <a:gd name="connsiteY296" fmla="*/ 5517850 h 6545580"/>
              <a:gd name="connsiteX297" fmla="*/ 5168045 w 12192000"/>
              <a:gd name="connsiteY297" fmla="*/ 5847421 h 6545580"/>
              <a:gd name="connsiteX298" fmla="*/ 5227986 w 12192000"/>
              <a:gd name="connsiteY298" fmla="*/ 5847421 h 6545580"/>
              <a:gd name="connsiteX299" fmla="*/ 5227986 w 12192000"/>
              <a:gd name="connsiteY299" fmla="*/ 5701457 h 6545580"/>
              <a:gd name="connsiteX300" fmla="*/ 5371128 w 12192000"/>
              <a:gd name="connsiteY300" fmla="*/ 5701457 h 6545580"/>
              <a:gd name="connsiteX301" fmla="*/ 5371128 w 12192000"/>
              <a:gd name="connsiteY301" fmla="*/ 5847421 h 6545580"/>
              <a:gd name="connsiteX302" fmla="*/ 5431069 w 12192000"/>
              <a:gd name="connsiteY302" fmla="*/ 5847421 h 6545580"/>
              <a:gd name="connsiteX303" fmla="*/ 5431069 w 12192000"/>
              <a:gd name="connsiteY303" fmla="*/ 5517850 h 6545580"/>
              <a:gd name="connsiteX304" fmla="*/ 5371128 w 12192000"/>
              <a:gd name="connsiteY304" fmla="*/ 5517850 h 6545580"/>
              <a:gd name="connsiteX305" fmla="*/ 5371128 w 12192000"/>
              <a:gd name="connsiteY305" fmla="*/ 5649568 h 6545580"/>
              <a:gd name="connsiteX306" fmla="*/ 5227986 w 12192000"/>
              <a:gd name="connsiteY306" fmla="*/ 5649568 h 6545580"/>
              <a:gd name="connsiteX307" fmla="*/ 5227986 w 12192000"/>
              <a:gd name="connsiteY307" fmla="*/ 5517850 h 6545580"/>
              <a:gd name="connsiteX308" fmla="*/ 8676475 w 12192000"/>
              <a:gd name="connsiteY308" fmla="*/ 5478417 h 6545580"/>
              <a:gd name="connsiteX309" fmla="*/ 8618943 w 12192000"/>
              <a:gd name="connsiteY309" fmla="*/ 5487914 h 6545580"/>
              <a:gd name="connsiteX310" fmla="*/ 8618943 w 12192000"/>
              <a:gd name="connsiteY310" fmla="*/ 5607245 h 6545580"/>
              <a:gd name="connsiteX311" fmla="*/ 8595131 w 12192000"/>
              <a:gd name="connsiteY311" fmla="*/ 5597748 h 6545580"/>
              <a:gd name="connsiteX312" fmla="*/ 8563269 w 12192000"/>
              <a:gd name="connsiteY312" fmla="*/ 5593481 h 6545580"/>
              <a:gd name="connsiteX313" fmla="*/ 8516197 w 12192000"/>
              <a:gd name="connsiteY313" fmla="*/ 5602772 h 6545580"/>
              <a:gd name="connsiteX314" fmla="*/ 8481512 w 12192000"/>
              <a:gd name="connsiteY314" fmla="*/ 5629129 h 6545580"/>
              <a:gd name="connsiteX315" fmla="*/ 8459904 w 12192000"/>
              <a:gd name="connsiteY315" fmla="*/ 5670283 h 6545580"/>
              <a:gd name="connsiteX316" fmla="*/ 8452540 w 12192000"/>
              <a:gd name="connsiteY316" fmla="*/ 5723755 h 6545580"/>
              <a:gd name="connsiteX317" fmla="*/ 8461349 w 12192000"/>
              <a:gd name="connsiteY317" fmla="*/ 5777708 h 6545580"/>
              <a:gd name="connsiteX318" fmla="*/ 8486536 w 12192000"/>
              <a:gd name="connsiteY318" fmla="*/ 5818586 h 6545580"/>
              <a:gd name="connsiteX319" fmla="*/ 8526244 w 12192000"/>
              <a:gd name="connsiteY319" fmla="*/ 5844531 h 6545580"/>
              <a:gd name="connsiteX320" fmla="*/ 8579028 w 12192000"/>
              <a:gd name="connsiteY320" fmla="*/ 5853546 h 6545580"/>
              <a:gd name="connsiteX321" fmla="*/ 8633463 w 12192000"/>
              <a:gd name="connsiteY321" fmla="*/ 5849279 h 6545580"/>
              <a:gd name="connsiteX322" fmla="*/ 8676475 w 12192000"/>
              <a:gd name="connsiteY322" fmla="*/ 5839782 h 6545580"/>
              <a:gd name="connsiteX323" fmla="*/ 6781492 w 12192000"/>
              <a:gd name="connsiteY323" fmla="*/ 5478417 h 6545580"/>
              <a:gd name="connsiteX324" fmla="*/ 6723960 w 12192000"/>
              <a:gd name="connsiteY324" fmla="*/ 5487914 h 6545580"/>
              <a:gd name="connsiteX325" fmla="*/ 6723960 w 12192000"/>
              <a:gd name="connsiteY325" fmla="*/ 5847421 h 6545580"/>
              <a:gd name="connsiteX326" fmla="*/ 6724029 w 12192000"/>
              <a:gd name="connsiteY326" fmla="*/ 5847421 h 6545580"/>
              <a:gd name="connsiteX327" fmla="*/ 6781561 w 12192000"/>
              <a:gd name="connsiteY327" fmla="*/ 5847421 h 6545580"/>
              <a:gd name="connsiteX328" fmla="*/ 6781561 w 12192000"/>
              <a:gd name="connsiteY328" fmla="*/ 5649568 h 6545580"/>
              <a:gd name="connsiteX329" fmla="*/ 6799178 w 12192000"/>
              <a:gd name="connsiteY329" fmla="*/ 5645302 h 6545580"/>
              <a:gd name="connsiteX330" fmla="*/ 6822439 w 12192000"/>
              <a:gd name="connsiteY330" fmla="*/ 5642962 h 6545580"/>
              <a:gd name="connsiteX331" fmla="*/ 6847145 w 12192000"/>
              <a:gd name="connsiteY331" fmla="*/ 5647022 h 6545580"/>
              <a:gd name="connsiteX332" fmla="*/ 6863042 w 12192000"/>
              <a:gd name="connsiteY332" fmla="*/ 5659891 h 6545580"/>
              <a:gd name="connsiteX333" fmla="*/ 6871576 w 12192000"/>
              <a:gd name="connsiteY333" fmla="*/ 5682739 h 6545580"/>
              <a:gd name="connsiteX334" fmla="*/ 6874190 w 12192000"/>
              <a:gd name="connsiteY334" fmla="*/ 5716735 h 6545580"/>
              <a:gd name="connsiteX335" fmla="*/ 6874190 w 12192000"/>
              <a:gd name="connsiteY335" fmla="*/ 5847490 h 6545580"/>
              <a:gd name="connsiteX336" fmla="*/ 6931723 w 12192000"/>
              <a:gd name="connsiteY336" fmla="*/ 5847490 h 6545580"/>
              <a:gd name="connsiteX337" fmla="*/ 6931723 w 12192000"/>
              <a:gd name="connsiteY337" fmla="*/ 5707651 h 6545580"/>
              <a:gd name="connsiteX338" fmla="*/ 6926768 w 12192000"/>
              <a:gd name="connsiteY338" fmla="*/ 5661061 h 6545580"/>
              <a:gd name="connsiteX339" fmla="*/ 6909907 w 12192000"/>
              <a:gd name="connsiteY339" fmla="*/ 5625138 h 6545580"/>
              <a:gd name="connsiteX340" fmla="*/ 6878251 w 12192000"/>
              <a:gd name="connsiteY340" fmla="*/ 5601808 h 6545580"/>
              <a:gd name="connsiteX341" fmla="*/ 6828564 w 12192000"/>
              <a:gd name="connsiteY341" fmla="*/ 5593481 h 6545580"/>
              <a:gd name="connsiteX342" fmla="*/ 6803583 w 12192000"/>
              <a:gd name="connsiteY342" fmla="*/ 5595890 h 6545580"/>
              <a:gd name="connsiteX343" fmla="*/ 6781492 w 12192000"/>
              <a:gd name="connsiteY343" fmla="*/ 5601602 h 6545580"/>
              <a:gd name="connsiteX344" fmla="*/ 6099158 w 12192000"/>
              <a:gd name="connsiteY344" fmla="*/ 5478417 h 6545580"/>
              <a:gd name="connsiteX345" fmla="*/ 6041626 w 12192000"/>
              <a:gd name="connsiteY345" fmla="*/ 5487914 h 6545580"/>
              <a:gd name="connsiteX346" fmla="*/ 6041626 w 12192000"/>
              <a:gd name="connsiteY346" fmla="*/ 5847421 h 6545580"/>
              <a:gd name="connsiteX347" fmla="*/ 6099158 w 12192000"/>
              <a:gd name="connsiteY347" fmla="*/ 5847421 h 6545580"/>
              <a:gd name="connsiteX348" fmla="*/ 6099158 w 12192000"/>
              <a:gd name="connsiteY348" fmla="*/ 5733320 h 6545580"/>
              <a:gd name="connsiteX349" fmla="*/ 6125309 w 12192000"/>
              <a:gd name="connsiteY349" fmla="*/ 5756374 h 6545580"/>
              <a:gd name="connsiteX350" fmla="*/ 6151460 w 12192000"/>
              <a:gd name="connsiteY350" fmla="*/ 5785141 h 6545580"/>
              <a:gd name="connsiteX351" fmla="*/ 6175478 w 12192000"/>
              <a:gd name="connsiteY351" fmla="*/ 5816522 h 6545580"/>
              <a:gd name="connsiteX352" fmla="*/ 6195229 w 12192000"/>
              <a:gd name="connsiteY352" fmla="*/ 5847421 h 6545580"/>
              <a:gd name="connsiteX353" fmla="*/ 6261776 w 12192000"/>
              <a:gd name="connsiteY353" fmla="*/ 5847421 h 6545580"/>
              <a:gd name="connsiteX354" fmla="*/ 6240442 w 12192000"/>
              <a:gd name="connsiteY354" fmla="*/ 5812255 h 6545580"/>
              <a:gd name="connsiteX355" fmla="*/ 6212915 w 12192000"/>
              <a:gd name="connsiteY355" fmla="*/ 5774198 h 6545580"/>
              <a:gd name="connsiteX356" fmla="*/ 6182566 w 12192000"/>
              <a:gd name="connsiteY356" fmla="*/ 5738275 h 6545580"/>
              <a:gd name="connsiteX357" fmla="*/ 6152699 w 12192000"/>
              <a:gd name="connsiteY357" fmla="*/ 5709509 h 6545580"/>
              <a:gd name="connsiteX358" fmla="*/ 6205620 w 12192000"/>
              <a:gd name="connsiteY358" fmla="*/ 5653904 h 6545580"/>
              <a:gd name="connsiteX359" fmla="*/ 6255651 w 12192000"/>
              <a:gd name="connsiteY359" fmla="*/ 5598712 h 6545580"/>
              <a:gd name="connsiteX360" fmla="*/ 6187659 w 12192000"/>
              <a:gd name="connsiteY360" fmla="*/ 5598712 h 6545580"/>
              <a:gd name="connsiteX361" fmla="*/ 6169353 w 12192000"/>
              <a:gd name="connsiteY361" fmla="*/ 5619908 h 6545580"/>
              <a:gd name="connsiteX362" fmla="*/ 6146780 w 12192000"/>
              <a:gd name="connsiteY362" fmla="*/ 5645095 h 6545580"/>
              <a:gd name="connsiteX363" fmla="*/ 6122488 w 12192000"/>
              <a:gd name="connsiteY363" fmla="*/ 5671246 h 6545580"/>
              <a:gd name="connsiteX364" fmla="*/ 6099158 w 12192000"/>
              <a:gd name="connsiteY364" fmla="*/ 5695745 h 6545580"/>
              <a:gd name="connsiteX365" fmla="*/ 5228812 w 12192000"/>
              <a:gd name="connsiteY365" fmla="*/ 5235488 h 6545580"/>
              <a:gd name="connsiteX366" fmla="*/ 5254481 w 12192000"/>
              <a:gd name="connsiteY366" fmla="*/ 5237002 h 6545580"/>
              <a:gd name="connsiteX367" fmla="*/ 5269140 w 12192000"/>
              <a:gd name="connsiteY367" fmla="*/ 5240168 h 6545580"/>
              <a:gd name="connsiteX368" fmla="*/ 5269140 w 12192000"/>
              <a:gd name="connsiteY368" fmla="*/ 5351034 h 6545580"/>
              <a:gd name="connsiteX369" fmla="*/ 5250352 w 12192000"/>
              <a:gd name="connsiteY369" fmla="*/ 5361013 h 6545580"/>
              <a:gd name="connsiteX370" fmla="*/ 5223582 w 12192000"/>
              <a:gd name="connsiteY370" fmla="*/ 5365349 h 6545580"/>
              <a:gd name="connsiteX371" fmla="*/ 5203900 w 12192000"/>
              <a:gd name="connsiteY371" fmla="*/ 5361839 h 6545580"/>
              <a:gd name="connsiteX372" fmla="*/ 5186765 w 12192000"/>
              <a:gd name="connsiteY372" fmla="*/ 5350690 h 6545580"/>
              <a:gd name="connsiteX373" fmla="*/ 5174583 w 12192000"/>
              <a:gd name="connsiteY373" fmla="*/ 5330871 h 6545580"/>
              <a:gd name="connsiteX374" fmla="*/ 5169903 w 12192000"/>
              <a:gd name="connsiteY374" fmla="*/ 5301760 h 6545580"/>
              <a:gd name="connsiteX375" fmla="*/ 5173895 w 12192000"/>
              <a:gd name="connsiteY375" fmla="*/ 5274921 h 6545580"/>
              <a:gd name="connsiteX376" fmla="*/ 5185525 w 12192000"/>
              <a:gd name="connsiteY376" fmla="*/ 5253932 h 6545580"/>
              <a:gd name="connsiteX377" fmla="*/ 5204037 w 12192000"/>
              <a:gd name="connsiteY377" fmla="*/ 5240306 h 6545580"/>
              <a:gd name="connsiteX378" fmla="*/ 5228812 w 12192000"/>
              <a:gd name="connsiteY378" fmla="*/ 5235488 h 6545580"/>
              <a:gd name="connsiteX379" fmla="*/ 6531475 w 12192000"/>
              <a:gd name="connsiteY379" fmla="*/ 5234456 h 6545580"/>
              <a:gd name="connsiteX380" fmla="*/ 6565471 w 12192000"/>
              <a:gd name="connsiteY380" fmla="*/ 5249459 h 6545580"/>
              <a:gd name="connsiteX381" fmla="*/ 6578134 w 12192000"/>
              <a:gd name="connsiteY381" fmla="*/ 5291438 h 6545580"/>
              <a:gd name="connsiteX382" fmla="*/ 6578065 w 12192000"/>
              <a:gd name="connsiteY382" fmla="*/ 5291438 h 6545580"/>
              <a:gd name="connsiteX383" fmla="*/ 6479517 w 12192000"/>
              <a:gd name="connsiteY383" fmla="*/ 5291438 h 6545580"/>
              <a:gd name="connsiteX384" fmla="*/ 6483990 w 12192000"/>
              <a:gd name="connsiteY384" fmla="*/ 5269760 h 6545580"/>
              <a:gd name="connsiteX385" fmla="*/ 6494657 w 12192000"/>
              <a:gd name="connsiteY385" fmla="*/ 5251592 h 6545580"/>
              <a:gd name="connsiteX386" fmla="*/ 6510623 w 12192000"/>
              <a:gd name="connsiteY386" fmla="*/ 5239136 h 6545580"/>
              <a:gd name="connsiteX387" fmla="*/ 6531475 w 12192000"/>
              <a:gd name="connsiteY387" fmla="*/ 5234456 h 6545580"/>
              <a:gd name="connsiteX388" fmla="*/ 6045686 w 12192000"/>
              <a:gd name="connsiteY388" fmla="*/ 5234456 h 6545580"/>
              <a:gd name="connsiteX389" fmla="*/ 6079683 w 12192000"/>
              <a:gd name="connsiteY389" fmla="*/ 5249459 h 6545580"/>
              <a:gd name="connsiteX390" fmla="*/ 6092345 w 12192000"/>
              <a:gd name="connsiteY390" fmla="*/ 5291438 h 6545580"/>
              <a:gd name="connsiteX391" fmla="*/ 5993797 w 12192000"/>
              <a:gd name="connsiteY391" fmla="*/ 5291438 h 6545580"/>
              <a:gd name="connsiteX392" fmla="*/ 5998270 w 12192000"/>
              <a:gd name="connsiteY392" fmla="*/ 5269760 h 6545580"/>
              <a:gd name="connsiteX393" fmla="*/ 6008937 w 12192000"/>
              <a:gd name="connsiteY393" fmla="*/ 5251592 h 6545580"/>
              <a:gd name="connsiteX394" fmla="*/ 6024903 w 12192000"/>
              <a:gd name="connsiteY394" fmla="*/ 5239136 h 6545580"/>
              <a:gd name="connsiteX395" fmla="*/ 6045686 w 12192000"/>
              <a:gd name="connsiteY395" fmla="*/ 5234456 h 6545580"/>
              <a:gd name="connsiteX396" fmla="*/ 5868203 w 12192000"/>
              <a:gd name="connsiteY396" fmla="*/ 5234456 h 6545580"/>
              <a:gd name="connsiteX397" fmla="*/ 5902200 w 12192000"/>
              <a:gd name="connsiteY397" fmla="*/ 5249459 h 6545580"/>
              <a:gd name="connsiteX398" fmla="*/ 5914863 w 12192000"/>
              <a:gd name="connsiteY398" fmla="*/ 5291438 h 6545580"/>
              <a:gd name="connsiteX399" fmla="*/ 5816314 w 12192000"/>
              <a:gd name="connsiteY399" fmla="*/ 5291438 h 6545580"/>
              <a:gd name="connsiteX400" fmla="*/ 5820788 w 12192000"/>
              <a:gd name="connsiteY400" fmla="*/ 5269760 h 6545580"/>
              <a:gd name="connsiteX401" fmla="*/ 5831454 w 12192000"/>
              <a:gd name="connsiteY401" fmla="*/ 5251592 h 6545580"/>
              <a:gd name="connsiteX402" fmla="*/ 5847420 w 12192000"/>
              <a:gd name="connsiteY402" fmla="*/ 5239136 h 6545580"/>
              <a:gd name="connsiteX403" fmla="*/ 5868203 w 12192000"/>
              <a:gd name="connsiteY403" fmla="*/ 5234456 h 6545580"/>
              <a:gd name="connsiteX404" fmla="*/ 5408290 w 12192000"/>
              <a:gd name="connsiteY404" fmla="*/ 5234456 h 6545580"/>
              <a:gd name="connsiteX405" fmla="*/ 5442287 w 12192000"/>
              <a:gd name="connsiteY405" fmla="*/ 5249459 h 6545580"/>
              <a:gd name="connsiteX406" fmla="*/ 5454948 w 12192000"/>
              <a:gd name="connsiteY406" fmla="*/ 5291438 h 6545580"/>
              <a:gd name="connsiteX407" fmla="*/ 5356400 w 12192000"/>
              <a:gd name="connsiteY407" fmla="*/ 5291438 h 6545580"/>
              <a:gd name="connsiteX408" fmla="*/ 5360875 w 12192000"/>
              <a:gd name="connsiteY408" fmla="*/ 5269760 h 6545580"/>
              <a:gd name="connsiteX409" fmla="*/ 5371541 w 12192000"/>
              <a:gd name="connsiteY409" fmla="*/ 5251592 h 6545580"/>
              <a:gd name="connsiteX410" fmla="*/ 5387506 w 12192000"/>
              <a:gd name="connsiteY410" fmla="*/ 5239136 h 6545580"/>
              <a:gd name="connsiteX411" fmla="*/ 5408290 w 12192000"/>
              <a:gd name="connsiteY411" fmla="*/ 5234456 h 6545580"/>
              <a:gd name="connsiteX412" fmla="*/ 6223857 w 12192000"/>
              <a:gd name="connsiteY412" fmla="*/ 5215875 h 6545580"/>
              <a:gd name="connsiteX413" fmla="*/ 6183873 w 12192000"/>
              <a:gd name="connsiteY413" fmla="*/ 5219178 h 6545580"/>
              <a:gd name="connsiteX414" fmla="*/ 6157929 w 12192000"/>
              <a:gd name="connsiteY414" fmla="*/ 5225165 h 6545580"/>
              <a:gd name="connsiteX415" fmla="*/ 6157929 w 12192000"/>
              <a:gd name="connsiteY415" fmla="*/ 5391293 h 6545580"/>
              <a:gd name="connsiteX416" fmla="*/ 6179538 w 12192000"/>
              <a:gd name="connsiteY416" fmla="*/ 5391293 h 6545580"/>
              <a:gd name="connsiteX417" fmla="*/ 6179538 w 12192000"/>
              <a:gd name="connsiteY417" fmla="*/ 5240099 h 6545580"/>
              <a:gd name="connsiteX418" fmla="*/ 6194059 w 12192000"/>
              <a:gd name="connsiteY418" fmla="*/ 5237071 h 6545580"/>
              <a:gd name="connsiteX419" fmla="*/ 6220554 w 12192000"/>
              <a:gd name="connsiteY419" fmla="*/ 5235419 h 6545580"/>
              <a:gd name="connsiteX420" fmla="*/ 6244365 w 12192000"/>
              <a:gd name="connsiteY420" fmla="*/ 5238929 h 6545580"/>
              <a:gd name="connsiteX421" fmla="*/ 6259711 w 12192000"/>
              <a:gd name="connsiteY421" fmla="*/ 5250422 h 6545580"/>
              <a:gd name="connsiteX422" fmla="*/ 6268038 w 12192000"/>
              <a:gd name="connsiteY422" fmla="*/ 5271067 h 6545580"/>
              <a:gd name="connsiteX423" fmla="*/ 6270516 w 12192000"/>
              <a:gd name="connsiteY423" fmla="*/ 5302036 h 6545580"/>
              <a:gd name="connsiteX424" fmla="*/ 6270516 w 12192000"/>
              <a:gd name="connsiteY424" fmla="*/ 5391293 h 6545580"/>
              <a:gd name="connsiteX425" fmla="*/ 6292125 w 12192000"/>
              <a:gd name="connsiteY425" fmla="*/ 5391293 h 6545580"/>
              <a:gd name="connsiteX426" fmla="*/ 6292125 w 12192000"/>
              <a:gd name="connsiteY426" fmla="*/ 5295085 h 6545580"/>
              <a:gd name="connsiteX427" fmla="*/ 6288821 w 12192000"/>
              <a:gd name="connsiteY427" fmla="*/ 5262809 h 6545580"/>
              <a:gd name="connsiteX428" fmla="*/ 6277673 w 12192000"/>
              <a:gd name="connsiteY428" fmla="*/ 5237690 h 6545580"/>
              <a:gd name="connsiteX429" fmla="*/ 6256683 w 12192000"/>
              <a:gd name="connsiteY429" fmla="*/ 5221518 h 6545580"/>
              <a:gd name="connsiteX430" fmla="*/ 6223857 w 12192000"/>
              <a:gd name="connsiteY430" fmla="*/ 5215875 h 6545580"/>
              <a:gd name="connsiteX431" fmla="*/ 5585772 w 12192000"/>
              <a:gd name="connsiteY431" fmla="*/ 5215875 h 6545580"/>
              <a:gd name="connsiteX432" fmla="*/ 5545651 w 12192000"/>
              <a:gd name="connsiteY432" fmla="*/ 5219178 h 6545580"/>
              <a:gd name="connsiteX433" fmla="*/ 5520532 w 12192000"/>
              <a:gd name="connsiteY433" fmla="*/ 5225165 h 6545580"/>
              <a:gd name="connsiteX434" fmla="*/ 5520188 w 12192000"/>
              <a:gd name="connsiteY434" fmla="*/ 5225165 h 6545580"/>
              <a:gd name="connsiteX435" fmla="*/ 5520188 w 12192000"/>
              <a:gd name="connsiteY435" fmla="*/ 5391500 h 6545580"/>
              <a:gd name="connsiteX436" fmla="*/ 5541866 w 12192000"/>
              <a:gd name="connsiteY436" fmla="*/ 5391500 h 6545580"/>
              <a:gd name="connsiteX437" fmla="*/ 5541866 w 12192000"/>
              <a:gd name="connsiteY437" fmla="*/ 5240306 h 6545580"/>
              <a:gd name="connsiteX438" fmla="*/ 5555698 w 12192000"/>
              <a:gd name="connsiteY438" fmla="*/ 5237278 h 6545580"/>
              <a:gd name="connsiteX439" fmla="*/ 5582193 w 12192000"/>
              <a:gd name="connsiteY439" fmla="*/ 5235626 h 6545580"/>
              <a:gd name="connsiteX440" fmla="*/ 5604697 w 12192000"/>
              <a:gd name="connsiteY440" fmla="*/ 5239755 h 6545580"/>
              <a:gd name="connsiteX441" fmla="*/ 5617841 w 12192000"/>
              <a:gd name="connsiteY441" fmla="*/ 5252073 h 6545580"/>
              <a:gd name="connsiteX442" fmla="*/ 5624035 w 12192000"/>
              <a:gd name="connsiteY442" fmla="*/ 5272719 h 6545580"/>
              <a:gd name="connsiteX443" fmla="*/ 5625549 w 12192000"/>
              <a:gd name="connsiteY443" fmla="*/ 5302173 h 6545580"/>
              <a:gd name="connsiteX444" fmla="*/ 5625549 w 12192000"/>
              <a:gd name="connsiteY444" fmla="*/ 5391431 h 6545580"/>
              <a:gd name="connsiteX445" fmla="*/ 5647227 w 12192000"/>
              <a:gd name="connsiteY445" fmla="*/ 5391431 h 6545580"/>
              <a:gd name="connsiteX446" fmla="*/ 5647227 w 12192000"/>
              <a:gd name="connsiteY446" fmla="*/ 5293502 h 6545580"/>
              <a:gd name="connsiteX447" fmla="*/ 5645713 w 12192000"/>
              <a:gd name="connsiteY447" fmla="*/ 5270723 h 6545580"/>
              <a:gd name="connsiteX448" fmla="*/ 5641240 w 12192000"/>
              <a:gd name="connsiteY448" fmla="*/ 5251248 h 6545580"/>
              <a:gd name="connsiteX449" fmla="*/ 5646746 w 12192000"/>
              <a:gd name="connsiteY449" fmla="*/ 5247256 h 6545580"/>
              <a:gd name="connsiteX450" fmla="*/ 5656586 w 12192000"/>
              <a:gd name="connsiteY450" fmla="*/ 5241957 h 6545580"/>
              <a:gd name="connsiteX451" fmla="*/ 5670763 w 12192000"/>
              <a:gd name="connsiteY451" fmla="*/ 5237484 h 6545580"/>
              <a:gd name="connsiteX452" fmla="*/ 5688931 w 12192000"/>
              <a:gd name="connsiteY452" fmla="*/ 5235626 h 6545580"/>
              <a:gd name="connsiteX453" fmla="*/ 5710609 w 12192000"/>
              <a:gd name="connsiteY453" fmla="*/ 5239755 h 6545580"/>
              <a:gd name="connsiteX454" fmla="*/ 5723409 w 12192000"/>
              <a:gd name="connsiteY454" fmla="*/ 5252073 h 6545580"/>
              <a:gd name="connsiteX455" fmla="*/ 5729396 w 12192000"/>
              <a:gd name="connsiteY455" fmla="*/ 5272719 h 6545580"/>
              <a:gd name="connsiteX456" fmla="*/ 5730910 w 12192000"/>
              <a:gd name="connsiteY456" fmla="*/ 5302173 h 6545580"/>
              <a:gd name="connsiteX457" fmla="*/ 5730910 w 12192000"/>
              <a:gd name="connsiteY457" fmla="*/ 5391431 h 6545580"/>
              <a:gd name="connsiteX458" fmla="*/ 5752588 w 12192000"/>
              <a:gd name="connsiteY458" fmla="*/ 5391431 h 6545580"/>
              <a:gd name="connsiteX459" fmla="*/ 5752588 w 12192000"/>
              <a:gd name="connsiteY459" fmla="*/ 5295223 h 6545580"/>
              <a:gd name="connsiteX460" fmla="*/ 5750248 w 12192000"/>
              <a:gd name="connsiteY460" fmla="*/ 5263222 h 6545580"/>
              <a:gd name="connsiteX461" fmla="*/ 5741233 w 12192000"/>
              <a:gd name="connsiteY461" fmla="*/ 5238103 h 6545580"/>
              <a:gd name="connsiteX462" fmla="*/ 5722445 w 12192000"/>
              <a:gd name="connsiteY462" fmla="*/ 5221793 h 6545580"/>
              <a:gd name="connsiteX463" fmla="*/ 5690651 w 12192000"/>
              <a:gd name="connsiteY463" fmla="*/ 5215944 h 6545580"/>
              <a:gd name="connsiteX464" fmla="*/ 5668836 w 12192000"/>
              <a:gd name="connsiteY464" fmla="*/ 5218284 h 6545580"/>
              <a:gd name="connsiteX465" fmla="*/ 5651701 w 12192000"/>
              <a:gd name="connsiteY465" fmla="*/ 5223927 h 6545580"/>
              <a:gd name="connsiteX466" fmla="*/ 5639519 w 12192000"/>
              <a:gd name="connsiteY466" fmla="*/ 5230396 h 6545580"/>
              <a:gd name="connsiteX467" fmla="*/ 5633050 w 12192000"/>
              <a:gd name="connsiteY467" fmla="*/ 5234869 h 6545580"/>
              <a:gd name="connsiteX468" fmla="*/ 5585772 w 12192000"/>
              <a:gd name="connsiteY468" fmla="*/ 5215875 h 6545580"/>
              <a:gd name="connsiteX469" fmla="*/ 5228537 w 12192000"/>
              <a:gd name="connsiteY469" fmla="*/ 5215875 h 6545580"/>
              <a:gd name="connsiteX470" fmla="*/ 5194403 w 12192000"/>
              <a:gd name="connsiteY470" fmla="*/ 5222344 h 6545580"/>
              <a:gd name="connsiteX471" fmla="*/ 5168733 w 12192000"/>
              <a:gd name="connsiteY471" fmla="*/ 5240306 h 6545580"/>
              <a:gd name="connsiteX472" fmla="*/ 5152561 w 12192000"/>
              <a:gd name="connsiteY472" fmla="*/ 5267420 h 6545580"/>
              <a:gd name="connsiteX473" fmla="*/ 5146918 w 12192000"/>
              <a:gd name="connsiteY473" fmla="*/ 5301416 h 6545580"/>
              <a:gd name="connsiteX474" fmla="*/ 5153249 w 12192000"/>
              <a:gd name="connsiteY474" fmla="*/ 5339886 h 6545580"/>
              <a:gd name="connsiteX475" fmla="*/ 5170042 w 12192000"/>
              <a:gd name="connsiteY475" fmla="*/ 5365693 h 6545580"/>
              <a:gd name="connsiteX476" fmla="*/ 5194540 w 12192000"/>
              <a:gd name="connsiteY476" fmla="*/ 5380351 h 6545580"/>
              <a:gd name="connsiteX477" fmla="*/ 5223513 w 12192000"/>
              <a:gd name="connsiteY477" fmla="*/ 5385031 h 6545580"/>
              <a:gd name="connsiteX478" fmla="*/ 5240305 w 12192000"/>
              <a:gd name="connsiteY478" fmla="*/ 5383517 h 6545580"/>
              <a:gd name="connsiteX479" fmla="*/ 5253655 w 12192000"/>
              <a:gd name="connsiteY479" fmla="*/ 5379663 h 6545580"/>
              <a:gd name="connsiteX480" fmla="*/ 5263496 w 12192000"/>
              <a:gd name="connsiteY480" fmla="*/ 5375190 h 6545580"/>
              <a:gd name="connsiteX481" fmla="*/ 5269484 w 12192000"/>
              <a:gd name="connsiteY481" fmla="*/ 5371336 h 6545580"/>
              <a:gd name="connsiteX482" fmla="*/ 5269553 w 12192000"/>
              <a:gd name="connsiteY482" fmla="*/ 5371473 h 6545580"/>
              <a:gd name="connsiteX483" fmla="*/ 5269553 w 12192000"/>
              <a:gd name="connsiteY483" fmla="*/ 5382828 h 6545580"/>
              <a:gd name="connsiteX484" fmla="*/ 5255721 w 12192000"/>
              <a:gd name="connsiteY484" fmla="*/ 5423294 h 6545580"/>
              <a:gd name="connsiteX485" fmla="*/ 5211263 w 12192000"/>
              <a:gd name="connsiteY485" fmla="*/ 5435130 h 6545580"/>
              <a:gd name="connsiteX486" fmla="*/ 5183461 w 12192000"/>
              <a:gd name="connsiteY486" fmla="*/ 5432446 h 6545580"/>
              <a:gd name="connsiteX487" fmla="*/ 5161645 w 12192000"/>
              <a:gd name="connsiteY487" fmla="*/ 5426115 h 6545580"/>
              <a:gd name="connsiteX488" fmla="*/ 5157310 w 12192000"/>
              <a:gd name="connsiteY488" fmla="*/ 5445728 h 6545580"/>
              <a:gd name="connsiteX489" fmla="*/ 5180433 w 12192000"/>
              <a:gd name="connsiteY489" fmla="*/ 5451578 h 6545580"/>
              <a:gd name="connsiteX490" fmla="*/ 5210575 w 12192000"/>
              <a:gd name="connsiteY490" fmla="*/ 5454055 h 6545580"/>
              <a:gd name="connsiteX491" fmla="*/ 5270860 w 12192000"/>
              <a:gd name="connsiteY491" fmla="*/ 5437539 h 6545580"/>
              <a:gd name="connsiteX492" fmla="*/ 5290817 w 12192000"/>
              <a:gd name="connsiteY492" fmla="*/ 5382415 h 6545580"/>
              <a:gd name="connsiteX493" fmla="*/ 5290817 w 12192000"/>
              <a:gd name="connsiteY493" fmla="*/ 5225234 h 6545580"/>
              <a:gd name="connsiteX494" fmla="*/ 5267007 w 12192000"/>
              <a:gd name="connsiteY494" fmla="*/ 5219041 h 6545580"/>
              <a:gd name="connsiteX495" fmla="*/ 5228537 w 12192000"/>
              <a:gd name="connsiteY495" fmla="*/ 5215875 h 6545580"/>
              <a:gd name="connsiteX496" fmla="*/ 6531131 w 12192000"/>
              <a:gd name="connsiteY496" fmla="*/ 5215187 h 6545580"/>
              <a:gd name="connsiteX497" fmla="*/ 6503328 w 12192000"/>
              <a:gd name="connsiteY497" fmla="*/ 5220692 h 6545580"/>
              <a:gd name="connsiteX498" fmla="*/ 6479379 w 12192000"/>
              <a:gd name="connsiteY498" fmla="*/ 5237484 h 6545580"/>
              <a:gd name="connsiteX499" fmla="*/ 6462381 w 12192000"/>
              <a:gd name="connsiteY499" fmla="*/ 5265631 h 6545580"/>
              <a:gd name="connsiteX500" fmla="*/ 6455912 w 12192000"/>
              <a:gd name="connsiteY500" fmla="*/ 5305064 h 6545580"/>
              <a:gd name="connsiteX501" fmla="*/ 6460592 w 12192000"/>
              <a:gd name="connsiteY501" fmla="*/ 5341193 h 6545580"/>
              <a:gd name="connsiteX502" fmla="*/ 6475594 w 12192000"/>
              <a:gd name="connsiteY502" fmla="*/ 5369684 h 6545580"/>
              <a:gd name="connsiteX503" fmla="*/ 6501883 w 12192000"/>
              <a:gd name="connsiteY503" fmla="*/ 5388334 h 6545580"/>
              <a:gd name="connsiteX504" fmla="*/ 6540490 w 12192000"/>
              <a:gd name="connsiteY504" fmla="*/ 5395009 h 6545580"/>
              <a:gd name="connsiteX505" fmla="*/ 6570632 w 12192000"/>
              <a:gd name="connsiteY505" fmla="*/ 5391362 h 6545580"/>
              <a:gd name="connsiteX506" fmla="*/ 6588112 w 12192000"/>
              <a:gd name="connsiteY506" fmla="*/ 5385031 h 6545580"/>
              <a:gd name="connsiteX507" fmla="*/ 6584121 w 12192000"/>
              <a:gd name="connsiteY507" fmla="*/ 5366381 h 6545580"/>
              <a:gd name="connsiteX508" fmla="*/ 6569118 w 12192000"/>
              <a:gd name="connsiteY508" fmla="*/ 5372024 h 6545580"/>
              <a:gd name="connsiteX509" fmla="*/ 6541178 w 12192000"/>
              <a:gd name="connsiteY509" fmla="*/ 5375327 h 6545580"/>
              <a:gd name="connsiteX510" fmla="*/ 6494588 w 12192000"/>
              <a:gd name="connsiteY510" fmla="*/ 5358329 h 6545580"/>
              <a:gd name="connsiteX511" fmla="*/ 6478898 w 12192000"/>
              <a:gd name="connsiteY511" fmla="*/ 5309743 h 6545580"/>
              <a:gd name="connsiteX512" fmla="*/ 6599743 w 12192000"/>
              <a:gd name="connsiteY512" fmla="*/ 5309743 h 6545580"/>
              <a:gd name="connsiteX513" fmla="*/ 6600224 w 12192000"/>
              <a:gd name="connsiteY513" fmla="*/ 5304720 h 6545580"/>
              <a:gd name="connsiteX514" fmla="*/ 6600362 w 12192000"/>
              <a:gd name="connsiteY514" fmla="*/ 5299421 h 6545580"/>
              <a:gd name="connsiteX515" fmla="*/ 6581574 w 12192000"/>
              <a:gd name="connsiteY515" fmla="*/ 5235833 h 6545580"/>
              <a:gd name="connsiteX516" fmla="*/ 6531131 w 12192000"/>
              <a:gd name="connsiteY516" fmla="*/ 5215187 h 6545580"/>
              <a:gd name="connsiteX517" fmla="*/ 6045342 w 12192000"/>
              <a:gd name="connsiteY517" fmla="*/ 5215187 h 6545580"/>
              <a:gd name="connsiteX518" fmla="*/ 6017540 w 12192000"/>
              <a:gd name="connsiteY518" fmla="*/ 5220692 h 6545580"/>
              <a:gd name="connsiteX519" fmla="*/ 5993591 w 12192000"/>
              <a:gd name="connsiteY519" fmla="*/ 5237484 h 6545580"/>
              <a:gd name="connsiteX520" fmla="*/ 5976593 w 12192000"/>
              <a:gd name="connsiteY520" fmla="*/ 5265631 h 6545580"/>
              <a:gd name="connsiteX521" fmla="*/ 5970124 w 12192000"/>
              <a:gd name="connsiteY521" fmla="*/ 5305064 h 6545580"/>
              <a:gd name="connsiteX522" fmla="*/ 5969987 w 12192000"/>
              <a:gd name="connsiteY522" fmla="*/ 5305064 h 6545580"/>
              <a:gd name="connsiteX523" fmla="*/ 5974666 w 12192000"/>
              <a:gd name="connsiteY523" fmla="*/ 5341193 h 6545580"/>
              <a:gd name="connsiteX524" fmla="*/ 5989668 w 12192000"/>
              <a:gd name="connsiteY524" fmla="*/ 5369684 h 6545580"/>
              <a:gd name="connsiteX525" fmla="*/ 6015957 w 12192000"/>
              <a:gd name="connsiteY525" fmla="*/ 5388334 h 6545580"/>
              <a:gd name="connsiteX526" fmla="*/ 6054564 w 12192000"/>
              <a:gd name="connsiteY526" fmla="*/ 5395009 h 6545580"/>
              <a:gd name="connsiteX527" fmla="*/ 6084706 w 12192000"/>
              <a:gd name="connsiteY527" fmla="*/ 5391362 h 6545580"/>
              <a:gd name="connsiteX528" fmla="*/ 6102186 w 12192000"/>
              <a:gd name="connsiteY528" fmla="*/ 5385031 h 6545580"/>
              <a:gd name="connsiteX529" fmla="*/ 6098195 w 12192000"/>
              <a:gd name="connsiteY529" fmla="*/ 5366381 h 6545580"/>
              <a:gd name="connsiteX530" fmla="*/ 6083192 w 12192000"/>
              <a:gd name="connsiteY530" fmla="*/ 5372024 h 6545580"/>
              <a:gd name="connsiteX531" fmla="*/ 6055252 w 12192000"/>
              <a:gd name="connsiteY531" fmla="*/ 5375327 h 6545580"/>
              <a:gd name="connsiteX532" fmla="*/ 6008662 w 12192000"/>
              <a:gd name="connsiteY532" fmla="*/ 5358329 h 6545580"/>
              <a:gd name="connsiteX533" fmla="*/ 5993041 w 12192000"/>
              <a:gd name="connsiteY533" fmla="*/ 5309743 h 6545580"/>
              <a:gd name="connsiteX534" fmla="*/ 6113885 w 12192000"/>
              <a:gd name="connsiteY534" fmla="*/ 5309743 h 6545580"/>
              <a:gd name="connsiteX535" fmla="*/ 6114367 w 12192000"/>
              <a:gd name="connsiteY535" fmla="*/ 5304720 h 6545580"/>
              <a:gd name="connsiteX536" fmla="*/ 6114574 w 12192000"/>
              <a:gd name="connsiteY536" fmla="*/ 5299421 h 6545580"/>
              <a:gd name="connsiteX537" fmla="*/ 6095786 w 12192000"/>
              <a:gd name="connsiteY537" fmla="*/ 5235833 h 6545580"/>
              <a:gd name="connsiteX538" fmla="*/ 6045342 w 12192000"/>
              <a:gd name="connsiteY538" fmla="*/ 5215187 h 6545580"/>
              <a:gd name="connsiteX539" fmla="*/ 5867859 w 12192000"/>
              <a:gd name="connsiteY539" fmla="*/ 5215187 h 6545580"/>
              <a:gd name="connsiteX540" fmla="*/ 5840057 w 12192000"/>
              <a:gd name="connsiteY540" fmla="*/ 5220692 h 6545580"/>
              <a:gd name="connsiteX541" fmla="*/ 5816108 w 12192000"/>
              <a:gd name="connsiteY541" fmla="*/ 5237484 h 6545580"/>
              <a:gd name="connsiteX542" fmla="*/ 5799110 w 12192000"/>
              <a:gd name="connsiteY542" fmla="*/ 5265631 h 6545580"/>
              <a:gd name="connsiteX543" fmla="*/ 5792641 w 12192000"/>
              <a:gd name="connsiteY543" fmla="*/ 5305064 h 6545580"/>
              <a:gd name="connsiteX544" fmla="*/ 5792572 w 12192000"/>
              <a:gd name="connsiteY544" fmla="*/ 5305064 h 6545580"/>
              <a:gd name="connsiteX545" fmla="*/ 5797252 w 12192000"/>
              <a:gd name="connsiteY545" fmla="*/ 5341193 h 6545580"/>
              <a:gd name="connsiteX546" fmla="*/ 5812254 w 12192000"/>
              <a:gd name="connsiteY546" fmla="*/ 5369684 h 6545580"/>
              <a:gd name="connsiteX547" fmla="*/ 5838543 w 12192000"/>
              <a:gd name="connsiteY547" fmla="*/ 5388334 h 6545580"/>
              <a:gd name="connsiteX548" fmla="*/ 5877150 w 12192000"/>
              <a:gd name="connsiteY548" fmla="*/ 5395009 h 6545580"/>
              <a:gd name="connsiteX549" fmla="*/ 5907292 w 12192000"/>
              <a:gd name="connsiteY549" fmla="*/ 5391362 h 6545580"/>
              <a:gd name="connsiteX550" fmla="*/ 5924773 w 12192000"/>
              <a:gd name="connsiteY550" fmla="*/ 5385031 h 6545580"/>
              <a:gd name="connsiteX551" fmla="*/ 5920781 w 12192000"/>
              <a:gd name="connsiteY551" fmla="*/ 5366381 h 6545580"/>
              <a:gd name="connsiteX552" fmla="*/ 5905778 w 12192000"/>
              <a:gd name="connsiteY552" fmla="*/ 5372024 h 6545580"/>
              <a:gd name="connsiteX553" fmla="*/ 5877838 w 12192000"/>
              <a:gd name="connsiteY553" fmla="*/ 5375327 h 6545580"/>
              <a:gd name="connsiteX554" fmla="*/ 5831248 w 12192000"/>
              <a:gd name="connsiteY554" fmla="*/ 5358329 h 6545580"/>
              <a:gd name="connsiteX555" fmla="*/ 5815626 w 12192000"/>
              <a:gd name="connsiteY555" fmla="*/ 5309743 h 6545580"/>
              <a:gd name="connsiteX556" fmla="*/ 5936471 w 12192000"/>
              <a:gd name="connsiteY556" fmla="*/ 5309743 h 6545580"/>
              <a:gd name="connsiteX557" fmla="*/ 5936953 w 12192000"/>
              <a:gd name="connsiteY557" fmla="*/ 5304720 h 6545580"/>
              <a:gd name="connsiteX558" fmla="*/ 5937091 w 12192000"/>
              <a:gd name="connsiteY558" fmla="*/ 5299421 h 6545580"/>
              <a:gd name="connsiteX559" fmla="*/ 5918303 w 12192000"/>
              <a:gd name="connsiteY559" fmla="*/ 5235833 h 6545580"/>
              <a:gd name="connsiteX560" fmla="*/ 5867859 w 12192000"/>
              <a:gd name="connsiteY560" fmla="*/ 5215187 h 6545580"/>
              <a:gd name="connsiteX561" fmla="*/ 5407945 w 12192000"/>
              <a:gd name="connsiteY561" fmla="*/ 5215187 h 6545580"/>
              <a:gd name="connsiteX562" fmla="*/ 5380144 w 12192000"/>
              <a:gd name="connsiteY562" fmla="*/ 5220692 h 6545580"/>
              <a:gd name="connsiteX563" fmla="*/ 5356194 w 12192000"/>
              <a:gd name="connsiteY563" fmla="*/ 5237484 h 6545580"/>
              <a:gd name="connsiteX564" fmla="*/ 5339197 w 12192000"/>
              <a:gd name="connsiteY564" fmla="*/ 5265631 h 6545580"/>
              <a:gd name="connsiteX565" fmla="*/ 5332727 w 12192000"/>
              <a:gd name="connsiteY565" fmla="*/ 5305064 h 6545580"/>
              <a:gd name="connsiteX566" fmla="*/ 5332658 w 12192000"/>
              <a:gd name="connsiteY566" fmla="*/ 5305064 h 6545580"/>
              <a:gd name="connsiteX567" fmla="*/ 5337338 w 12192000"/>
              <a:gd name="connsiteY567" fmla="*/ 5341193 h 6545580"/>
              <a:gd name="connsiteX568" fmla="*/ 5352341 w 12192000"/>
              <a:gd name="connsiteY568" fmla="*/ 5369684 h 6545580"/>
              <a:gd name="connsiteX569" fmla="*/ 5378629 w 12192000"/>
              <a:gd name="connsiteY569" fmla="*/ 5388334 h 6545580"/>
              <a:gd name="connsiteX570" fmla="*/ 5417236 w 12192000"/>
              <a:gd name="connsiteY570" fmla="*/ 5395009 h 6545580"/>
              <a:gd name="connsiteX571" fmla="*/ 5447379 w 12192000"/>
              <a:gd name="connsiteY571" fmla="*/ 5391362 h 6545580"/>
              <a:gd name="connsiteX572" fmla="*/ 5464858 w 12192000"/>
              <a:gd name="connsiteY572" fmla="*/ 5385031 h 6545580"/>
              <a:gd name="connsiteX573" fmla="*/ 5460868 w 12192000"/>
              <a:gd name="connsiteY573" fmla="*/ 5366381 h 6545580"/>
              <a:gd name="connsiteX574" fmla="*/ 5445864 w 12192000"/>
              <a:gd name="connsiteY574" fmla="*/ 5372024 h 6545580"/>
              <a:gd name="connsiteX575" fmla="*/ 5417924 w 12192000"/>
              <a:gd name="connsiteY575" fmla="*/ 5375327 h 6545580"/>
              <a:gd name="connsiteX576" fmla="*/ 5371334 w 12192000"/>
              <a:gd name="connsiteY576" fmla="*/ 5358329 h 6545580"/>
              <a:gd name="connsiteX577" fmla="*/ 5355712 w 12192000"/>
              <a:gd name="connsiteY577" fmla="*/ 5309743 h 6545580"/>
              <a:gd name="connsiteX578" fmla="*/ 5476558 w 12192000"/>
              <a:gd name="connsiteY578" fmla="*/ 5309743 h 6545580"/>
              <a:gd name="connsiteX579" fmla="*/ 5477039 w 12192000"/>
              <a:gd name="connsiteY579" fmla="*/ 5304720 h 6545580"/>
              <a:gd name="connsiteX580" fmla="*/ 5477177 w 12192000"/>
              <a:gd name="connsiteY580" fmla="*/ 5299421 h 6545580"/>
              <a:gd name="connsiteX581" fmla="*/ 5458389 w 12192000"/>
              <a:gd name="connsiteY581" fmla="*/ 5235833 h 6545580"/>
              <a:gd name="connsiteX582" fmla="*/ 5407945 w 12192000"/>
              <a:gd name="connsiteY582" fmla="*/ 5215187 h 6545580"/>
              <a:gd name="connsiteX583" fmla="*/ 6362594 w 12192000"/>
              <a:gd name="connsiteY583" fmla="*/ 5164536 h 6545580"/>
              <a:gd name="connsiteX584" fmla="*/ 6340985 w 12192000"/>
              <a:gd name="connsiteY584" fmla="*/ 5168527 h 6545580"/>
              <a:gd name="connsiteX585" fmla="*/ 6340985 w 12192000"/>
              <a:gd name="connsiteY585" fmla="*/ 5327154 h 6545580"/>
              <a:gd name="connsiteX586" fmla="*/ 6343669 w 12192000"/>
              <a:gd name="connsiteY586" fmla="*/ 5357090 h 6545580"/>
              <a:gd name="connsiteX587" fmla="*/ 6352822 w 12192000"/>
              <a:gd name="connsiteY587" fmla="*/ 5378217 h 6545580"/>
              <a:gd name="connsiteX588" fmla="*/ 6370164 w 12192000"/>
              <a:gd name="connsiteY588" fmla="*/ 5390880 h 6545580"/>
              <a:gd name="connsiteX589" fmla="*/ 6396934 w 12192000"/>
              <a:gd name="connsiteY589" fmla="*/ 5395009 h 6545580"/>
              <a:gd name="connsiteX590" fmla="*/ 6422259 w 12192000"/>
              <a:gd name="connsiteY590" fmla="*/ 5391155 h 6545580"/>
              <a:gd name="connsiteX591" fmla="*/ 6438569 w 12192000"/>
              <a:gd name="connsiteY591" fmla="*/ 5384342 h 6545580"/>
              <a:gd name="connsiteX592" fmla="*/ 6433202 w 12192000"/>
              <a:gd name="connsiteY592" fmla="*/ 5366380 h 6545580"/>
              <a:gd name="connsiteX593" fmla="*/ 6420195 w 12192000"/>
              <a:gd name="connsiteY593" fmla="*/ 5372230 h 6545580"/>
              <a:gd name="connsiteX594" fmla="*/ 6398242 w 12192000"/>
              <a:gd name="connsiteY594" fmla="*/ 5375396 h 6545580"/>
              <a:gd name="connsiteX595" fmla="*/ 6383584 w 12192000"/>
              <a:gd name="connsiteY595" fmla="*/ 5373744 h 6545580"/>
              <a:gd name="connsiteX596" fmla="*/ 6372297 w 12192000"/>
              <a:gd name="connsiteY596" fmla="*/ 5367069 h 6545580"/>
              <a:gd name="connsiteX597" fmla="*/ 6365140 w 12192000"/>
              <a:gd name="connsiteY597" fmla="*/ 5352892 h 6545580"/>
              <a:gd name="connsiteX598" fmla="*/ 6362663 w 12192000"/>
              <a:gd name="connsiteY598" fmla="*/ 5329081 h 6545580"/>
              <a:gd name="connsiteX599" fmla="*/ 6362663 w 12192000"/>
              <a:gd name="connsiteY599" fmla="*/ 5237483 h 6545580"/>
              <a:gd name="connsiteX600" fmla="*/ 6431275 w 12192000"/>
              <a:gd name="connsiteY600" fmla="*/ 5237483 h 6545580"/>
              <a:gd name="connsiteX601" fmla="*/ 6431275 w 12192000"/>
              <a:gd name="connsiteY601" fmla="*/ 5219178 h 6545580"/>
              <a:gd name="connsiteX602" fmla="*/ 6362663 w 12192000"/>
              <a:gd name="connsiteY602" fmla="*/ 5219178 h 6545580"/>
              <a:gd name="connsiteX603" fmla="*/ 6362594 w 12192000"/>
              <a:gd name="connsiteY603" fmla="*/ 5219178 h 6545580"/>
              <a:gd name="connsiteX604" fmla="*/ 3966551 w 12192000"/>
              <a:gd name="connsiteY604" fmla="*/ 5163094 h 6545580"/>
              <a:gd name="connsiteX605" fmla="*/ 3904333 w 12192000"/>
              <a:gd name="connsiteY605" fmla="*/ 5220279 h 6545580"/>
              <a:gd name="connsiteX606" fmla="*/ 3864762 w 12192000"/>
              <a:gd name="connsiteY606" fmla="*/ 5380213 h 6545580"/>
              <a:gd name="connsiteX607" fmla="*/ 3740545 w 12192000"/>
              <a:gd name="connsiteY607" fmla="*/ 5418407 h 6545580"/>
              <a:gd name="connsiteX608" fmla="*/ 3750662 w 12192000"/>
              <a:gd name="connsiteY608" fmla="*/ 5377460 h 6545580"/>
              <a:gd name="connsiteX609" fmla="*/ 3694781 w 12192000"/>
              <a:gd name="connsiteY609" fmla="*/ 5284900 h 6545580"/>
              <a:gd name="connsiteX610" fmla="*/ 3602220 w 12192000"/>
              <a:gd name="connsiteY610" fmla="*/ 5340780 h 6545580"/>
              <a:gd name="connsiteX611" fmla="*/ 3522529 w 12192000"/>
              <a:gd name="connsiteY611" fmla="*/ 5663607 h 6545580"/>
              <a:gd name="connsiteX612" fmla="*/ 3578409 w 12192000"/>
              <a:gd name="connsiteY612" fmla="*/ 5756168 h 6545580"/>
              <a:gd name="connsiteX613" fmla="*/ 3596784 w 12192000"/>
              <a:gd name="connsiteY613" fmla="*/ 5758439 h 6545580"/>
              <a:gd name="connsiteX614" fmla="*/ 3670901 w 12192000"/>
              <a:gd name="connsiteY614" fmla="*/ 5700356 h 6545580"/>
              <a:gd name="connsiteX615" fmla="*/ 3698428 w 12192000"/>
              <a:gd name="connsiteY615" fmla="*/ 5588870 h 6545580"/>
              <a:gd name="connsiteX616" fmla="*/ 3824573 w 12192000"/>
              <a:gd name="connsiteY616" fmla="*/ 5542762 h 6545580"/>
              <a:gd name="connsiteX617" fmla="*/ 3775574 w 12192000"/>
              <a:gd name="connsiteY617" fmla="*/ 5740890 h 6545580"/>
              <a:gd name="connsiteX618" fmla="*/ 3831454 w 12192000"/>
              <a:gd name="connsiteY618" fmla="*/ 5833451 h 6545580"/>
              <a:gd name="connsiteX619" fmla="*/ 3849829 w 12192000"/>
              <a:gd name="connsiteY619" fmla="*/ 5835722 h 6545580"/>
              <a:gd name="connsiteX620" fmla="*/ 3923946 w 12192000"/>
              <a:gd name="connsiteY620" fmla="*/ 5777639 h 6545580"/>
              <a:gd name="connsiteX621" fmla="*/ 4052705 w 12192000"/>
              <a:gd name="connsiteY621" fmla="*/ 5257028 h 6545580"/>
              <a:gd name="connsiteX622" fmla="*/ 3996825 w 12192000"/>
              <a:gd name="connsiteY622" fmla="*/ 5164467 h 6545580"/>
              <a:gd name="connsiteX623" fmla="*/ 3996894 w 12192000"/>
              <a:gd name="connsiteY623" fmla="*/ 5164399 h 6545580"/>
              <a:gd name="connsiteX624" fmla="*/ 3966551 w 12192000"/>
              <a:gd name="connsiteY624" fmla="*/ 5163094 h 6545580"/>
              <a:gd name="connsiteX625" fmla="*/ 4244812 w 12192000"/>
              <a:gd name="connsiteY625" fmla="*/ 5138871 h 6545580"/>
              <a:gd name="connsiteX626" fmla="*/ 4182565 w 12192000"/>
              <a:gd name="connsiteY626" fmla="*/ 5196055 h 6545580"/>
              <a:gd name="connsiteX627" fmla="*/ 4036601 w 12192000"/>
              <a:gd name="connsiteY627" fmla="*/ 5786242 h 6545580"/>
              <a:gd name="connsiteX628" fmla="*/ 4036601 w 12192000"/>
              <a:gd name="connsiteY628" fmla="*/ 5786379 h 6545580"/>
              <a:gd name="connsiteX629" fmla="*/ 4035431 w 12192000"/>
              <a:gd name="connsiteY629" fmla="*/ 5792298 h 6545580"/>
              <a:gd name="connsiteX630" fmla="*/ 4035087 w 12192000"/>
              <a:gd name="connsiteY630" fmla="*/ 5794087 h 6545580"/>
              <a:gd name="connsiteX631" fmla="*/ 4034812 w 12192000"/>
              <a:gd name="connsiteY631" fmla="*/ 5797459 h 6545580"/>
              <a:gd name="connsiteX632" fmla="*/ 4034468 w 12192000"/>
              <a:gd name="connsiteY632" fmla="*/ 5801932 h 6545580"/>
              <a:gd name="connsiteX633" fmla="*/ 4034468 w 12192000"/>
              <a:gd name="connsiteY633" fmla="*/ 5802758 h 6545580"/>
              <a:gd name="connsiteX634" fmla="*/ 4034606 w 12192000"/>
              <a:gd name="connsiteY634" fmla="*/ 5809778 h 6545580"/>
              <a:gd name="connsiteX635" fmla="*/ 4034674 w 12192000"/>
              <a:gd name="connsiteY635" fmla="*/ 5810672 h 6545580"/>
              <a:gd name="connsiteX636" fmla="*/ 4035431 w 12192000"/>
              <a:gd name="connsiteY636" fmla="*/ 5817141 h 6545580"/>
              <a:gd name="connsiteX637" fmla="*/ 4035913 w 12192000"/>
              <a:gd name="connsiteY637" fmla="*/ 5819412 h 6545580"/>
              <a:gd name="connsiteX638" fmla="*/ 4036945 w 12192000"/>
              <a:gd name="connsiteY638" fmla="*/ 5824161 h 6545580"/>
              <a:gd name="connsiteX639" fmla="*/ 4038459 w 12192000"/>
              <a:gd name="connsiteY639" fmla="*/ 5828909 h 6545580"/>
              <a:gd name="connsiteX640" fmla="*/ 4039148 w 12192000"/>
              <a:gd name="connsiteY640" fmla="*/ 5830974 h 6545580"/>
              <a:gd name="connsiteX641" fmla="*/ 4054012 w 12192000"/>
              <a:gd name="connsiteY641" fmla="*/ 5855611 h 6545580"/>
              <a:gd name="connsiteX642" fmla="*/ 4056765 w 12192000"/>
              <a:gd name="connsiteY642" fmla="*/ 5858432 h 6545580"/>
              <a:gd name="connsiteX643" fmla="*/ 4058967 w 12192000"/>
              <a:gd name="connsiteY643" fmla="*/ 5860634 h 6545580"/>
              <a:gd name="connsiteX644" fmla="*/ 4062408 w 12192000"/>
              <a:gd name="connsiteY644" fmla="*/ 5863525 h 6545580"/>
              <a:gd name="connsiteX645" fmla="*/ 4064473 w 12192000"/>
              <a:gd name="connsiteY645" fmla="*/ 5865245 h 6545580"/>
              <a:gd name="connsiteX646" fmla="*/ 4067983 w 12192000"/>
              <a:gd name="connsiteY646" fmla="*/ 5867723 h 6545580"/>
              <a:gd name="connsiteX647" fmla="*/ 4070460 w 12192000"/>
              <a:gd name="connsiteY647" fmla="*/ 5869374 h 6545580"/>
              <a:gd name="connsiteX648" fmla="*/ 4073832 w 12192000"/>
              <a:gd name="connsiteY648" fmla="*/ 5871301 h 6545580"/>
              <a:gd name="connsiteX649" fmla="*/ 4076998 w 12192000"/>
              <a:gd name="connsiteY649" fmla="*/ 5873022 h 6545580"/>
              <a:gd name="connsiteX650" fmla="*/ 4080026 w 12192000"/>
              <a:gd name="connsiteY650" fmla="*/ 5874398 h 6545580"/>
              <a:gd name="connsiteX651" fmla="*/ 4084017 w 12192000"/>
              <a:gd name="connsiteY651" fmla="*/ 5876050 h 6545580"/>
              <a:gd name="connsiteX652" fmla="*/ 4086701 w 12192000"/>
              <a:gd name="connsiteY652" fmla="*/ 5877013 h 6545580"/>
              <a:gd name="connsiteX653" fmla="*/ 4091312 w 12192000"/>
              <a:gd name="connsiteY653" fmla="*/ 5878389 h 6545580"/>
              <a:gd name="connsiteX654" fmla="*/ 4092551 w 12192000"/>
              <a:gd name="connsiteY654" fmla="*/ 5878802 h 6545580"/>
              <a:gd name="connsiteX655" fmla="*/ 4093721 w 12192000"/>
              <a:gd name="connsiteY655" fmla="*/ 5879009 h 6545580"/>
              <a:gd name="connsiteX656" fmla="*/ 4100190 w 12192000"/>
              <a:gd name="connsiteY656" fmla="*/ 5880179 h 6545580"/>
              <a:gd name="connsiteX657" fmla="*/ 4102461 w 12192000"/>
              <a:gd name="connsiteY657" fmla="*/ 5880523 h 6545580"/>
              <a:gd name="connsiteX658" fmla="*/ 4109824 w 12192000"/>
              <a:gd name="connsiteY658" fmla="*/ 5881005 h 6545580"/>
              <a:gd name="connsiteX659" fmla="*/ 4110925 w 12192000"/>
              <a:gd name="connsiteY659" fmla="*/ 5881005 h 6545580"/>
              <a:gd name="connsiteX660" fmla="*/ 4114022 w 12192000"/>
              <a:gd name="connsiteY660" fmla="*/ 5880867 h 6545580"/>
              <a:gd name="connsiteX661" fmla="*/ 4116087 w 12192000"/>
              <a:gd name="connsiteY661" fmla="*/ 5880798 h 6545580"/>
              <a:gd name="connsiteX662" fmla="*/ 4116706 w 12192000"/>
              <a:gd name="connsiteY662" fmla="*/ 5880798 h 6545580"/>
              <a:gd name="connsiteX663" fmla="*/ 4117601 w 12192000"/>
              <a:gd name="connsiteY663" fmla="*/ 5880798 h 6545580"/>
              <a:gd name="connsiteX664" fmla="*/ 4531268 w 12192000"/>
              <a:gd name="connsiteY664" fmla="*/ 5805235 h 6545580"/>
              <a:gd name="connsiteX665" fmla="*/ 4837372 w 12192000"/>
              <a:gd name="connsiteY665" fmla="*/ 5426321 h 6545580"/>
              <a:gd name="connsiteX666" fmla="*/ 4783143 w 12192000"/>
              <a:gd name="connsiteY666" fmla="*/ 5332797 h 6545580"/>
              <a:gd name="connsiteX667" fmla="*/ 4689619 w 12192000"/>
              <a:gd name="connsiteY667" fmla="*/ 5387026 h 6545580"/>
              <a:gd name="connsiteX668" fmla="*/ 4499267 w 12192000"/>
              <a:gd name="connsiteY668" fmla="*/ 5653147 h 6545580"/>
              <a:gd name="connsiteX669" fmla="*/ 4590314 w 12192000"/>
              <a:gd name="connsiteY669" fmla="*/ 5284762 h 6545580"/>
              <a:gd name="connsiteX670" fmla="*/ 4534434 w 12192000"/>
              <a:gd name="connsiteY670" fmla="*/ 5192201 h 6545580"/>
              <a:gd name="connsiteX671" fmla="*/ 4441873 w 12192000"/>
              <a:gd name="connsiteY671" fmla="*/ 5248082 h 6545580"/>
              <a:gd name="connsiteX672" fmla="*/ 4329492 w 12192000"/>
              <a:gd name="connsiteY672" fmla="*/ 5702558 h 6545580"/>
              <a:gd name="connsiteX673" fmla="*/ 4329287 w 12192000"/>
              <a:gd name="connsiteY673" fmla="*/ 5703728 h 6545580"/>
              <a:gd name="connsiteX674" fmla="*/ 4210437 w 12192000"/>
              <a:gd name="connsiteY674" fmla="*/ 5720038 h 6545580"/>
              <a:gd name="connsiteX675" fmla="*/ 4331006 w 12192000"/>
              <a:gd name="connsiteY675" fmla="*/ 5232735 h 6545580"/>
              <a:gd name="connsiteX676" fmla="*/ 4275126 w 12192000"/>
              <a:gd name="connsiteY676" fmla="*/ 5140175 h 6545580"/>
              <a:gd name="connsiteX677" fmla="*/ 4244812 w 12192000"/>
              <a:gd name="connsiteY677" fmla="*/ 5138871 h 6545580"/>
              <a:gd name="connsiteX678" fmla="*/ 0 w 12192000"/>
              <a:gd name="connsiteY678" fmla="*/ 0 h 6545580"/>
              <a:gd name="connsiteX679" fmla="*/ 12192000 w 12192000"/>
              <a:gd name="connsiteY679" fmla="*/ 0 h 6545580"/>
              <a:gd name="connsiteX680" fmla="*/ 12192000 w 12192000"/>
              <a:gd name="connsiteY680" fmla="*/ 6545580 h 6545580"/>
              <a:gd name="connsiteX681" fmla="*/ 0 w 12192000"/>
              <a:gd name="connsiteY681" fmla="*/ 6545580 h 65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12192000" h="6545580">
                <a:moveTo>
                  <a:pt x="3795118" y="5887198"/>
                </a:moveTo>
                <a:cubicBezTo>
                  <a:pt x="3743618" y="5887198"/>
                  <a:pt x="3701869" y="5928947"/>
                  <a:pt x="3701869" y="5980447"/>
                </a:cubicBezTo>
                <a:cubicBezTo>
                  <a:pt x="3701869" y="6031947"/>
                  <a:pt x="3743618" y="6073696"/>
                  <a:pt x="3795118" y="6073696"/>
                </a:cubicBezTo>
                <a:cubicBezTo>
                  <a:pt x="3846618" y="6073696"/>
                  <a:pt x="3888367" y="6031947"/>
                  <a:pt x="3888367" y="5980447"/>
                </a:cubicBezTo>
                <a:cubicBezTo>
                  <a:pt x="3888367" y="5928947"/>
                  <a:pt x="3846618" y="5887198"/>
                  <a:pt x="3795118" y="5887198"/>
                </a:cubicBezTo>
                <a:close/>
                <a:moveTo>
                  <a:pt x="8129162" y="5736004"/>
                </a:moveTo>
                <a:cubicBezTo>
                  <a:pt x="8136457" y="5736004"/>
                  <a:pt x="8143064" y="5736486"/>
                  <a:pt x="8149120" y="5737450"/>
                </a:cubicBezTo>
                <a:cubicBezTo>
                  <a:pt x="8155107" y="5738413"/>
                  <a:pt x="8159717" y="5739376"/>
                  <a:pt x="8162883" y="5740340"/>
                </a:cubicBezTo>
                <a:lnTo>
                  <a:pt x="8162883" y="5804066"/>
                </a:lnTo>
                <a:cubicBezTo>
                  <a:pt x="8153730" y="5805993"/>
                  <a:pt x="8140242" y="5806956"/>
                  <a:pt x="8122487" y="5806956"/>
                </a:cubicBezTo>
                <a:lnTo>
                  <a:pt x="8122487" y="5806887"/>
                </a:lnTo>
                <a:cubicBezTo>
                  <a:pt x="8107897" y="5806887"/>
                  <a:pt x="8096405" y="5804272"/>
                  <a:pt x="8087803" y="5799042"/>
                </a:cubicBezTo>
                <a:cubicBezTo>
                  <a:pt x="8079200" y="5793812"/>
                  <a:pt x="8074934" y="5784384"/>
                  <a:pt x="8074934" y="5770758"/>
                </a:cubicBezTo>
                <a:cubicBezTo>
                  <a:pt x="8074934" y="5763807"/>
                  <a:pt x="8076516" y="5758026"/>
                  <a:pt x="8079682" y="5753415"/>
                </a:cubicBezTo>
                <a:cubicBezTo>
                  <a:pt x="8082847" y="5748805"/>
                  <a:pt x="8087045" y="5745226"/>
                  <a:pt x="8092276" y="5742680"/>
                </a:cubicBezTo>
                <a:cubicBezTo>
                  <a:pt x="8097506" y="5740133"/>
                  <a:pt x="8103355" y="5738413"/>
                  <a:pt x="8109893" y="5737450"/>
                </a:cubicBezTo>
                <a:cubicBezTo>
                  <a:pt x="8116362" y="5736486"/>
                  <a:pt x="8122831" y="5736004"/>
                  <a:pt x="8129162" y="5736004"/>
                </a:cubicBezTo>
                <a:close/>
                <a:moveTo>
                  <a:pt x="7882379" y="5736004"/>
                </a:moveTo>
                <a:cubicBezTo>
                  <a:pt x="7889674" y="5736004"/>
                  <a:pt x="7896281" y="5736486"/>
                  <a:pt x="7902337" y="5737450"/>
                </a:cubicBezTo>
                <a:cubicBezTo>
                  <a:pt x="7908324" y="5738413"/>
                  <a:pt x="7912934" y="5739376"/>
                  <a:pt x="7916100" y="5740340"/>
                </a:cubicBezTo>
                <a:lnTo>
                  <a:pt x="7916100" y="5804066"/>
                </a:lnTo>
                <a:cubicBezTo>
                  <a:pt x="7906947" y="5805993"/>
                  <a:pt x="7893459" y="5806956"/>
                  <a:pt x="7875704" y="5806956"/>
                </a:cubicBezTo>
                <a:lnTo>
                  <a:pt x="7875704" y="5806887"/>
                </a:lnTo>
                <a:cubicBezTo>
                  <a:pt x="7861114" y="5806887"/>
                  <a:pt x="7849621" y="5804272"/>
                  <a:pt x="7841019" y="5799042"/>
                </a:cubicBezTo>
                <a:cubicBezTo>
                  <a:pt x="7832417" y="5793812"/>
                  <a:pt x="7828150" y="5784384"/>
                  <a:pt x="7828150" y="5770758"/>
                </a:cubicBezTo>
                <a:cubicBezTo>
                  <a:pt x="7828150" y="5763807"/>
                  <a:pt x="7829733" y="5758026"/>
                  <a:pt x="7832899" y="5753415"/>
                </a:cubicBezTo>
                <a:cubicBezTo>
                  <a:pt x="7836064" y="5748805"/>
                  <a:pt x="7840262" y="5745226"/>
                  <a:pt x="7845493" y="5742680"/>
                </a:cubicBezTo>
                <a:cubicBezTo>
                  <a:pt x="7850723" y="5740133"/>
                  <a:pt x="7856572" y="5738413"/>
                  <a:pt x="7863110" y="5737450"/>
                </a:cubicBezTo>
                <a:cubicBezTo>
                  <a:pt x="7869579" y="5736486"/>
                  <a:pt x="7876048" y="5736004"/>
                  <a:pt x="7882379" y="5736004"/>
                </a:cubicBezTo>
                <a:close/>
                <a:moveTo>
                  <a:pt x="8571802" y="5642824"/>
                </a:moveTo>
                <a:cubicBezTo>
                  <a:pt x="8581299" y="5642824"/>
                  <a:pt x="8590245" y="5644338"/>
                  <a:pt x="8598641" y="5647366"/>
                </a:cubicBezTo>
                <a:cubicBezTo>
                  <a:pt x="8607037" y="5650394"/>
                  <a:pt x="8613781" y="5653629"/>
                  <a:pt x="8618874" y="5657138"/>
                </a:cubicBezTo>
                <a:lnTo>
                  <a:pt x="8618874" y="5799799"/>
                </a:lnTo>
                <a:cubicBezTo>
                  <a:pt x="8614813" y="5800762"/>
                  <a:pt x="8609446" y="5801657"/>
                  <a:pt x="8602977" y="5802414"/>
                </a:cubicBezTo>
                <a:cubicBezTo>
                  <a:pt x="8596508" y="5803171"/>
                  <a:pt x="8588663" y="5803584"/>
                  <a:pt x="8579441" y="5803584"/>
                </a:cubicBezTo>
                <a:cubicBezTo>
                  <a:pt x="8558176" y="5803584"/>
                  <a:pt x="8541522" y="5796427"/>
                  <a:pt x="8529479" y="5781975"/>
                </a:cubicBezTo>
                <a:cubicBezTo>
                  <a:pt x="8517505" y="5767592"/>
                  <a:pt x="8511449" y="5747703"/>
                  <a:pt x="8511449" y="5722309"/>
                </a:cubicBezTo>
                <a:lnTo>
                  <a:pt x="8511380" y="5722241"/>
                </a:lnTo>
                <a:cubicBezTo>
                  <a:pt x="8511380" y="5697810"/>
                  <a:pt x="8516197" y="5678472"/>
                  <a:pt x="8525900" y="5664227"/>
                </a:cubicBezTo>
                <a:cubicBezTo>
                  <a:pt x="8535604" y="5649981"/>
                  <a:pt x="8550881" y="5642824"/>
                  <a:pt x="8571802" y="5642824"/>
                </a:cubicBezTo>
                <a:close/>
                <a:moveTo>
                  <a:pt x="5605593" y="5642549"/>
                </a:moveTo>
                <a:cubicBezTo>
                  <a:pt x="5624586" y="5642549"/>
                  <a:pt x="5639451" y="5649706"/>
                  <a:pt x="5650049" y="5664158"/>
                </a:cubicBezTo>
                <a:cubicBezTo>
                  <a:pt x="5660647" y="5678541"/>
                  <a:pt x="5665946" y="5698154"/>
                  <a:pt x="5665946" y="5722860"/>
                </a:cubicBezTo>
                <a:cubicBezTo>
                  <a:pt x="5665946" y="5747910"/>
                  <a:pt x="5660647" y="5767730"/>
                  <a:pt x="5650049" y="5782319"/>
                </a:cubicBezTo>
                <a:cubicBezTo>
                  <a:pt x="5639451" y="5796909"/>
                  <a:pt x="5624586" y="5804204"/>
                  <a:pt x="5605593" y="5804204"/>
                </a:cubicBezTo>
                <a:cubicBezTo>
                  <a:pt x="5586598" y="5804204"/>
                  <a:pt x="5571734" y="5796909"/>
                  <a:pt x="5561135" y="5782319"/>
                </a:cubicBezTo>
                <a:cubicBezTo>
                  <a:pt x="5550469" y="5767730"/>
                  <a:pt x="5545170" y="5747566"/>
                  <a:pt x="5545170" y="5722860"/>
                </a:cubicBezTo>
                <a:cubicBezTo>
                  <a:pt x="5545170" y="5698154"/>
                  <a:pt x="5550537" y="5678610"/>
                  <a:pt x="5561135" y="5664158"/>
                </a:cubicBezTo>
                <a:cubicBezTo>
                  <a:pt x="5571734" y="5649775"/>
                  <a:pt x="5586598" y="5642549"/>
                  <a:pt x="5605593" y="5642549"/>
                </a:cubicBezTo>
                <a:close/>
                <a:moveTo>
                  <a:pt x="7095854" y="5640553"/>
                </a:moveTo>
                <a:cubicBezTo>
                  <a:pt x="7104387" y="5640553"/>
                  <a:pt x="7111751" y="5642067"/>
                  <a:pt x="7117945" y="5645095"/>
                </a:cubicBezTo>
                <a:cubicBezTo>
                  <a:pt x="7124138" y="5648123"/>
                  <a:pt x="7129368" y="5652252"/>
                  <a:pt x="7133635" y="5657483"/>
                </a:cubicBezTo>
                <a:cubicBezTo>
                  <a:pt x="7137971" y="5662713"/>
                  <a:pt x="7141205" y="5668906"/>
                  <a:pt x="7143407" y="5675995"/>
                </a:cubicBezTo>
                <a:cubicBezTo>
                  <a:pt x="7145609" y="5683083"/>
                  <a:pt x="7146711" y="5690653"/>
                  <a:pt x="7146711" y="5698567"/>
                </a:cubicBezTo>
                <a:lnTo>
                  <a:pt x="7039836" y="5698567"/>
                </a:lnTo>
                <a:cubicBezTo>
                  <a:pt x="7040799" y="5691272"/>
                  <a:pt x="7042520" y="5684115"/>
                  <a:pt x="7045066" y="5677165"/>
                </a:cubicBezTo>
                <a:cubicBezTo>
                  <a:pt x="7047543" y="5670214"/>
                  <a:pt x="7051122" y="5664020"/>
                  <a:pt x="7055733" y="5658652"/>
                </a:cubicBezTo>
                <a:cubicBezTo>
                  <a:pt x="7060275" y="5653285"/>
                  <a:pt x="7065918" y="5648880"/>
                  <a:pt x="7072593" y="5645577"/>
                </a:cubicBezTo>
                <a:cubicBezTo>
                  <a:pt x="7079200" y="5642205"/>
                  <a:pt x="7087320" y="5640553"/>
                  <a:pt x="7095854" y="5640553"/>
                </a:cubicBezTo>
                <a:close/>
                <a:moveTo>
                  <a:pt x="5879490" y="5640553"/>
                </a:moveTo>
                <a:cubicBezTo>
                  <a:pt x="5888023" y="5640553"/>
                  <a:pt x="5895387" y="5642067"/>
                  <a:pt x="5901582" y="5645095"/>
                </a:cubicBezTo>
                <a:cubicBezTo>
                  <a:pt x="5907774" y="5648123"/>
                  <a:pt x="5913005" y="5652252"/>
                  <a:pt x="5917272" y="5657483"/>
                </a:cubicBezTo>
                <a:cubicBezTo>
                  <a:pt x="5921607" y="5662713"/>
                  <a:pt x="5924841" y="5668838"/>
                  <a:pt x="5927043" y="5675995"/>
                </a:cubicBezTo>
                <a:cubicBezTo>
                  <a:pt x="5929245" y="5683083"/>
                  <a:pt x="5930347" y="5690653"/>
                  <a:pt x="5930347" y="5698567"/>
                </a:cubicBezTo>
                <a:lnTo>
                  <a:pt x="5823404" y="5698567"/>
                </a:lnTo>
                <a:cubicBezTo>
                  <a:pt x="5824366" y="5691272"/>
                  <a:pt x="5826087" y="5684115"/>
                  <a:pt x="5828633" y="5677165"/>
                </a:cubicBezTo>
                <a:cubicBezTo>
                  <a:pt x="5831111" y="5670214"/>
                  <a:pt x="5834689" y="5664020"/>
                  <a:pt x="5839300" y="5658652"/>
                </a:cubicBezTo>
                <a:cubicBezTo>
                  <a:pt x="5843842" y="5653285"/>
                  <a:pt x="5849486" y="5648880"/>
                  <a:pt x="5856160" y="5645577"/>
                </a:cubicBezTo>
                <a:cubicBezTo>
                  <a:pt x="5862836" y="5642205"/>
                  <a:pt x="5870956" y="5640553"/>
                  <a:pt x="5879490" y="5640553"/>
                </a:cubicBezTo>
                <a:close/>
                <a:moveTo>
                  <a:pt x="8378767" y="5593481"/>
                </a:moveTo>
                <a:cubicBezTo>
                  <a:pt x="8358465" y="5593481"/>
                  <a:pt x="8340022" y="5595270"/>
                  <a:pt x="8323368" y="5598918"/>
                </a:cubicBezTo>
                <a:cubicBezTo>
                  <a:pt x="8306714" y="5602565"/>
                  <a:pt x="8292813" y="5606419"/>
                  <a:pt x="8281733" y="5610548"/>
                </a:cubicBezTo>
                <a:lnTo>
                  <a:pt x="8281733" y="5847352"/>
                </a:lnTo>
                <a:lnTo>
                  <a:pt x="8339265" y="5847352"/>
                </a:lnTo>
                <a:lnTo>
                  <a:pt x="8339265" y="5648123"/>
                </a:lnTo>
                <a:cubicBezTo>
                  <a:pt x="8342155" y="5647159"/>
                  <a:pt x="8347110" y="5646058"/>
                  <a:pt x="8354267" y="5644820"/>
                </a:cubicBezTo>
                <a:cubicBezTo>
                  <a:pt x="8361424" y="5643512"/>
                  <a:pt x="8368169" y="5642893"/>
                  <a:pt x="8374500" y="5642893"/>
                </a:cubicBezTo>
                <a:cubicBezTo>
                  <a:pt x="8385580" y="5642893"/>
                  <a:pt x="8395352" y="5643787"/>
                  <a:pt x="8403748" y="5645508"/>
                </a:cubicBezTo>
                <a:lnTo>
                  <a:pt x="8423447" y="5650518"/>
                </a:lnTo>
                <a:lnTo>
                  <a:pt x="8423430" y="5650600"/>
                </a:lnTo>
                <a:lnTo>
                  <a:pt x="8423499" y="5650531"/>
                </a:lnTo>
                <a:lnTo>
                  <a:pt x="8423447" y="5650518"/>
                </a:lnTo>
                <a:lnTo>
                  <a:pt x="8433409" y="5602083"/>
                </a:lnTo>
                <a:cubicBezTo>
                  <a:pt x="8430518" y="5601120"/>
                  <a:pt x="8426733" y="5600156"/>
                  <a:pt x="8421985" y="5598986"/>
                </a:cubicBezTo>
                <a:cubicBezTo>
                  <a:pt x="8417236" y="5597817"/>
                  <a:pt x="8412350" y="5596922"/>
                  <a:pt x="8407258" y="5596096"/>
                </a:cubicBezTo>
                <a:cubicBezTo>
                  <a:pt x="8402165" y="5595270"/>
                  <a:pt x="8397073" y="5594651"/>
                  <a:pt x="8392049" y="5594169"/>
                </a:cubicBezTo>
                <a:cubicBezTo>
                  <a:pt x="8387025" y="5593687"/>
                  <a:pt x="8382552" y="5593481"/>
                  <a:pt x="8378767" y="5593481"/>
                </a:cubicBezTo>
                <a:close/>
                <a:moveTo>
                  <a:pt x="5605593" y="5592587"/>
                </a:moveTo>
                <a:cubicBezTo>
                  <a:pt x="5588182" y="5592587"/>
                  <a:pt x="5572147" y="5595684"/>
                  <a:pt x="5557557" y="5601878"/>
                </a:cubicBezTo>
                <a:cubicBezTo>
                  <a:pt x="5542968" y="5608002"/>
                  <a:pt x="5530374" y="5616811"/>
                  <a:pt x="5519777" y="5628235"/>
                </a:cubicBezTo>
                <a:cubicBezTo>
                  <a:pt x="5509179" y="5639659"/>
                  <a:pt x="5500919" y="5653422"/>
                  <a:pt x="5495070" y="5669388"/>
                </a:cubicBezTo>
                <a:cubicBezTo>
                  <a:pt x="5489220" y="5685354"/>
                  <a:pt x="5486261" y="5703178"/>
                  <a:pt x="5486261" y="5722860"/>
                </a:cubicBezTo>
                <a:cubicBezTo>
                  <a:pt x="5486261" y="5742542"/>
                  <a:pt x="5489220" y="5760435"/>
                  <a:pt x="5495070" y="5776607"/>
                </a:cubicBezTo>
                <a:cubicBezTo>
                  <a:pt x="5500919" y="5792780"/>
                  <a:pt x="5509109" y="5806543"/>
                  <a:pt x="5519569" y="5817967"/>
                </a:cubicBezTo>
                <a:cubicBezTo>
                  <a:pt x="5530030" y="5829391"/>
                  <a:pt x="5542554" y="5838269"/>
                  <a:pt x="5557145" y="5844600"/>
                </a:cubicBezTo>
                <a:cubicBezTo>
                  <a:pt x="5571734" y="5850931"/>
                  <a:pt x="5587906" y="5854097"/>
                  <a:pt x="5605661" y="5854097"/>
                </a:cubicBezTo>
                <a:cubicBezTo>
                  <a:pt x="5623416" y="5854097"/>
                  <a:pt x="5639657" y="5850931"/>
                  <a:pt x="5654384" y="5844600"/>
                </a:cubicBezTo>
                <a:cubicBezTo>
                  <a:pt x="5669112" y="5838269"/>
                  <a:pt x="5681705" y="5829391"/>
                  <a:pt x="5692166" y="5817967"/>
                </a:cubicBezTo>
                <a:cubicBezTo>
                  <a:pt x="5702626" y="5806543"/>
                  <a:pt x="5710678" y="5792780"/>
                  <a:pt x="5716390" y="5776607"/>
                </a:cubicBezTo>
                <a:cubicBezTo>
                  <a:pt x="5722102" y="5760435"/>
                  <a:pt x="5724924" y="5742542"/>
                  <a:pt x="5724924" y="5722860"/>
                </a:cubicBezTo>
                <a:cubicBezTo>
                  <a:pt x="5724924" y="5703247"/>
                  <a:pt x="5721964" y="5685423"/>
                  <a:pt x="5716114" y="5669388"/>
                </a:cubicBezTo>
                <a:cubicBezTo>
                  <a:pt x="5710265" y="5653354"/>
                  <a:pt x="5702076" y="5639659"/>
                  <a:pt x="5691615" y="5628235"/>
                </a:cubicBezTo>
                <a:cubicBezTo>
                  <a:pt x="5681155" y="5616880"/>
                  <a:pt x="5668561" y="5608071"/>
                  <a:pt x="5653834" y="5601878"/>
                </a:cubicBezTo>
                <a:cubicBezTo>
                  <a:pt x="5639107" y="5595684"/>
                  <a:pt x="5623004" y="5592587"/>
                  <a:pt x="5605593" y="5592587"/>
                </a:cubicBezTo>
                <a:close/>
                <a:moveTo>
                  <a:pt x="8117738" y="5592518"/>
                </a:moveTo>
                <a:lnTo>
                  <a:pt x="8117738" y="5592656"/>
                </a:lnTo>
                <a:cubicBezTo>
                  <a:pt x="8101841" y="5592656"/>
                  <a:pt x="8086977" y="5593894"/>
                  <a:pt x="8073006" y="5596441"/>
                </a:cubicBezTo>
                <a:cubicBezTo>
                  <a:pt x="8059037" y="5598987"/>
                  <a:pt x="8048438" y="5601533"/>
                  <a:pt x="8041144" y="5604079"/>
                </a:cubicBezTo>
                <a:lnTo>
                  <a:pt x="8048301" y="5650670"/>
                </a:lnTo>
                <a:cubicBezTo>
                  <a:pt x="8055251" y="5648123"/>
                  <a:pt x="8064335" y="5645921"/>
                  <a:pt x="8075415" y="5643994"/>
                </a:cubicBezTo>
                <a:cubicBezTo>
                  <a:pt x="8086495" y="5642136"/>
                  <a:pt x="8098744" y="5641173"/>
                  <a:pt x="8112026" y="5641173"/>
                </a:cubicBezTo>
                <a:cubicBezTo>
                  <a:pt x="8121867" y="5641173"/>
                  <a:pt x="8130057" y="5642411"/>
                  <a:pt x="8136526" y="5644958"/>
                </a:cubicBezTo>
                <a:cubicBezTo>
                  <a:pt x="8142995" y="5647435"/>
                  <a:pt x="8148225" y="5651014"/>
                  <a:pt x="8152217" y="5655624"/>
                </a:cubicBezTo>
                <a:cubicBezTo>
                  <a:pt x="8156208" y="5660166"/>
                  <a:pt x="8158961" y="5665465"/>
                  <a:pt x="8160544" y="5671521"/>
                </a:cubicBezTo>
                <a:cubicBezTo>
                  <a:pt x="8162126" y="5677509"/>
                  <a:pt x="8162952" y="5683840"/>
                  <a:pt x="8162952" y="5690515"/>
                </a:cubicBezTo>
                <a:lnTo>
                  <a:pt x="8162952" y="5700012"/>
                </a:lnTo>
                <a:cubicBezTo>
                  <a:pt x="8155038" y="5698085"/>
                  <a:pt x="8147537" y="5696778"/>
                  <a:pt x="8140586" y="5695952"/>
                </a:cubicBezTo>
                <a:cubicBezTo>
                  <a:pt x="8133635" y="5695195"/>
                  <a:pt x="8126960" y="5694782"/>
                  <a:pt x="8120629" y="5694782"/>
                </a:cubicBezTo>
                <a:cubicBezTo>
                  <a:pt x="8107003" y="5694782"/>
                  <a:pt x="8093927" y="5696158"/>
                  <a:pt x="8081403" y="5698842"/>
                </a:cubicBezTo>
                <a:cubicBezTo>
                  <a:pt x="8068878" y="5701595"/>
                  <a:pt x="8057866" y="5706000"/>
                  <a:pt x="8048369" y="5712193"/>
                </a:cubicBezTo>
                <a:cubicBezTo>
                  <a:pt x="8038872" y="5718387"/>
                  <a:pt x="8031303" y="5726370"/>
                  <a:pt x="8025797" y="5736211"/>
                </a:cubicBezTo>
                <a:cubicBezTo>
                  <a:pt x="8020223" y="5746052"/>
                  <a:pt x="8017470" y="5757407"/>
                  <a:pt x="8017470" y="5772340"/>
                </a:cubicBezTo>
                <a:cubicBezTo>
                  <a:pt x="8017470" y="5787274"/>
                  <a:pt x="8019947" y="5799799"/>
                  <a:pt x="8024834" y="5809915"/>
                </a:cubicBezTo>
                <a:cubicBezTo>
                  <a:pt x="8029720" y="5820032"/>
                  <a:pt x="8036533" y="5828290"/>
                  <a:pt x="8045273" y="5834621"/>
                </a:cubicBezTo>
                <a:cubicBezTo>
                  <a:pt x="8053944" y="5840952"/>
                  <a:pt x="8064473" y="5845494"/>
                  <a:pt x="8076860" y="5848385"/>
                </a:cubicBezTo>
                <a:cubicBezTo>
                  <a:pt x="8089179" y="5851206"/>
                  <a:pt x="8102805" y="5852651"/>
                  <a:pt x="8117738" y="5852651"/>
                </a:cubicBezTo>
                <a:cubicBezTo>
                  <a:pt x="8140242" y="5852651"/>
                  <a:pt x="8160475" y="5851275"/>
                  <a:pt x="8178367" y="5848591"/>
                </a:cubicBezTo>
                <a:cubicBezTo>
                  <a:pt x="8196260" y="5845907"/>
                  <a:pt x="8209680" y="5843636"/>
                  <a:pt x="8218558" y="5841709"/>
                </a:cubicBezTo>
                <a:lnTo>
                  <a:pt x="8218558" y="5690997"/>
                </a:lnTo>
                <a:cubicBezTo>
                  <a:pt x="8218558" y="5676408"/>
                  <a:pt x="8216906" y="5662988"/>
                  <a:pt x="8213602" y="5650807"/>
                </a:cubicBezTo>
                <a:cubicBezTo>
                  <a:pt x="8210299" y="5638557"/>
                  <a:pt x="8204725" y="5628166"/>
                  <a:pt x="8196948" y="5619632"/>
                </a:cubicBezTo>
                <a:cubicBezTo>
                  <a:pt x="8189172" y="5611099"/>
                  <a:pt x="8178780" y="5604424"/>
                  <a:pt x="8165774" y="5599675"/>
                </a:cubicBezTo>
                <a:cubicBezTo>
                  <a:pt x="8152767" y="5594927"/>
                  <a:pt x="8136732" y="5592518"/>
                  <a:pt x="8117738" y="5592518"/>
                </a:cubicBezTo>
                <a:close/>
                <a:moveTo>
                  <a:pt x="7870955" y="5592518"/>
                </a:moveTo>
                <a:lnTo>
                  <a:pt x="7870955" y="5592656"/>
                </a:lnTo>
                <a:cubicBezTo>
                  <a:pt x="7855058" y="5592656"/>
                  <a:pt x="7840193" y="5593894"/>
                  <a:pt x="7826223" y="5596441"/>
                </a:cubicBezTo>
                <a:cubicBezTo>
                  <a:pt x="7812253" y="5598987"/>
                  <a:pt x="7801655" y="5601533"/>
                  <a:pt x="7794361" y="5604079"/>
                </a:cubicBezTo>
                <a:lnTo>
                  <a:pt x="7801518" y="5650670"/>
                </a:lnTo>
                <a:cubicBezTo>
                  <a:pt x="7808468" y="5648123"/>
                  <a:pt x="7817552" y="5645921"/>
                  <a:pt x="7828632" y="5643994"/>
                </a:cubicBezTo>
                <a:cubicBezTo>
                  <a:pt x="7839712" y="5642136"/>
                  <a:pt x="7851961" y="5641173"/>
                  <a:pt x="7865243" y="5641173"/>
                </a:cubicBezTo>
                <a:cubicBezTo>
                  <a:pt x="7875084" y="5641173"/>
                  <a:pt x="7883274" y="5642411"/>
                  <a:pt x="7889743" y="5644958"/>
                </a:cubicBezTo>
                <a:cubicBezTo>
                  <a:pt x="7896212" y="5647435"/>
                  <a:pt x="7901442" y="5651014"/>
                  <a:pt x="7905434" y="5655624"/>
                </a:cubicBezTo>
                <a:cubicBezTo>
                  <a:pt x="7909425" y="5660166"/>
                  <a:pt x="7912178" y="5665465"/>
                  <a:pt x="7913760" y="5671521"/>
                </a:cubicBezTo>
                <a:cubicBezTo>
                  <a:pt x="7915343" y="5677509"/>
                  <a:pt x="7916169" y="5683840"/>
                  <a:pt x="7916169" y="5690515"/>
                </a:cubicBezTo>
                <a:lnTo>
                  <a:pt x="7916169" y="5700012"/>
                </a:lnTo>
                <a:cubicBezTo>
                  <a:pt x="7908255" y="5698085"/>
                  <a:pt x="7900754" y="5696778"/>
                  <a:pt x="7893803" y="5695952"/>
                </a:cubicBezTo>
                <a:cubicBezTo>
                  <a:pt x="7886852" y="5695195"/>
                  <a:pt x="7880177" y="5694782"/>
                  <a:pt x="7873846" y="5694782"/>
                </a:cubicBezTo>
                <a:cubicBezTo>
                  <a:pt x="7860220" y="5694782"/>
                  <a:pt x="7847144" y="5696158"/>
                  <a:pt x="7834619" y="5698842"/>
                </a:cubicBezTo>
                <a:cubicBezTo>
                  <a:pt x="7822094" y="5701595"/>
                  <a:pt x="7811083" y="5706000"/>
                  <a:pt x="7801586" y="5712193"/>
                </a:cubicBezTo>
                <a:cubicBezTo>
                  <a:pt x="7792089" y="5718387"/>
                  <a:pt x="7784520" y="5726370"/>
                  <a:pt x="7779014" y="5736211"/>
                </a:cubicBezTo>
                <a:cubicBezTo>
                  <a:pt x="7773440" y="5746052"/>
                  <a:pt x="7770687" y="5757407"/>
                  <a:pt x="7770687" y="5772340"/>
                </a:cubicBezTo>
                <a:cubicBezTo>
                  <a:pt x="7770687" y="5787274"/>
                  <a:pt x="7773164" y="5799799"/>
                  <a:pt x="7778051" y="5809915"/>
                </a:cubicBezTo>
                <a:cubicBezTo>
                  <a:pt x="7782936" y="5820032"/>
                  <a:pt x="7789750" y="5828290"/>
                  <a:pt x="7798489" y="5834621"/>
                </a:cubicBezTo>
                <a:cubicBezTo>
                  <a:pt x="7807161" y="5840952"/>
                  <a:pt x="7817690" y="5845494"/>
                  <a:pt x="7830077" y="5848385"/>
                </a:cubicBezTo>
                <a:cubicBezTo>
                  <a:pt x="7842396" y="5851206"/>
                  <a:pt x="7856022" y="5852651"/>
                  <a:pt x="7870955" y="5852651"/>
                </a:cubicBezTo>
                <a:cubicBezTo>
                  <a:pt x="7893459" y="5852651"/>
                  <a:pt x="7913691" y="5851275"/>
                  <a:pt x="7931584" y="5848591"/>
                </a:cubicBezTo>
                <a:cubicBezTo>
                  <a:pt x="7949477" y="5845907"/>
                  <a:pt x="7962897" y="5843636"/>
                  <a:pt x="7971774" y="5841709"/>
                </a:cubicBezTo>
                <a:lnTo>
                  <a:pt x="7971774" y="5690997"/>
                </a:lnTo>
                <a:cubicBezTo>
                  <a:pt x="7971774" y="5676408"/>
                  <a:pt x="7970123" y="5662988"/>
                  <a:pt x="7966819" y="5650807"/>
                </a:cubicBezTo>
                <a:cubicBezTo>
                  <a:pt x="7963516" y="5638557"/>
                  <a:pt x="7957942" y="5628166"/>
                  <a:pt x="7950165" y="5619632"/>
                </a:cubicBezTo>
                <a:cubicBezTo>
                  <a:pt x="7942389" y="5611099"/>
                  <a:pt x="7931997" y="5604424"/>
                  <a:pt x="7918991" y="5599675"/>
                </a:cubicBezTo>
                <a:cubicBezTo>
                  <a:pt x="7905984" y="5594927"/>
                  <a:pt x="7889949" y="5592518"/>
                  <a:pt x="7870955" y="5592518"/>
                </a:cubicBezTo>
                <a:close/>
                <a:moveTo>
                  <a:pt x="7095441" y="5592518"/>
                </a:moveTo>
                <a:cubicBezTo>
                  <a:pt x="7080852" y="5592518"/>
                  <a:pt x="7066606" y="5595271"/>
                  <a:pt x="7052636" y="5600845"/>
                </a:cubicBezTo>
                <a:cubicBezTo>
                  <a:pt x="7038666" y="5606350"/>
                  <a:pt x="7026347" y="5614609"/>
                  <a:pt x="7015543" y="5625551"/>
                </a:cubicBezTo>
                <a:cubicBezTo>
                  <a:pt x="7004738" y="5636493"/>
                  <a:pt x="6996067" y="5650257"/>
                  <a:pt x="6989598" y="5666704"/>
                </a:cubicBezTo>
                <a:cubicBezTo>
                  <a:pt x="6983060" y="5683221"/>
                  <a:pt x="6979826" y="5702352"/>
                  <a:pt x="6979826" y="5724236"/>
                </a:cubicBezTo>
                <a:lnTo>
                  <a:pt x="6979895" y="5724236"/>
                </a:lnTo>
                <a:cubicBezTo>
                  <a:pt x="6979895" y="5742955"/>
                  <a:pt x="6982441" y="5760160"/>
                  <a:pt x="6987534" y="5775850"/>
                </a:cubicBezTo>
                <a:cubicBezTo>
                  <a:pt x="6992626" y="5791541"/>
                  <a:pt x="7000403" y="5805167"/>
                  <a:pt x="7010863" y="5816728"/>
                </a:cubicBezTo>
                <a:cubicBezTo>
                  <a:pt x="7021323" y="5828290"/>
                  <a:pt x="7034606" y="5837374"/>
                  <a:pt x="7050778" y="5843843"/>
                </a:cubicBezTo>
                <a:cubicBezTo>
                  <a:pt x="7066950" y="5850380"/>
                  <a:pt x="7085944" y="5853615"/>
                  <a:pt x="7107828" y="5853615"/>
                </a:cubicBezTo>
                <a:cubicBezTo>
                  <a:pt x="7116362" y="5853615"/>
                  <a:pt x="7124758" y="5853133"/>
                  <a:pt x="7133016" y="5852170"/>
                </a:cubicBezTo>
                <a:cubicBezTo>
                  <a:pt x="7141274" y="5851206"/>
                  <a:pt x="7148913" y="5850036"/>
                  <a:pt x="7156070" y="5848591"/>
                </a:cubicBezTo>
                <a:cubicBezTo>
                  <a:pt x="7163158" y="5847146"/>
                  <a:pt x="7169490" y="5845563"/>
                  <a:pt x="7175064" y="5843843"/>
                </a:cubicBezTo>
                <a:cubicBezTo>
                  <a:pt x="7180569" y="5842053"/>
                  <a:pt x="7184974" y="5840402"/>
                  <a:pt x="7188139" y="5838819"/>
                </a:cubicBezTo>
                <a:lnTo>
                  <a:pt x="7180500" y="5791747"/>
                </a:lnTo>
                <a:cubicBezTo>
                  <a:pt x="7173894" y="5794569"/>
                  <a:pt x="7164741" y="5797253"/>
                  <a:pt x="7153180" y="5799799"/>
                </a:cubicBezTo>
                <a:cubicBezTo>
                  <a:pt x="7141618" y="5802345"/>
                  <a:pt x="7128887" y="5803584"/>
                  <a:pt x="7114917" y="5803584"/>
                </a:cubicBezTo>
                <a:cubicBezTo>
                  <a:pt x="7091174" y="5803584"/>
                  <a:pt x="7073006" y="5798147"/>
                  <a:pt x="7060481" y="5787205"/>
                </a:cubicBezTo>
                <a:cubicBezTo>
                  <a:pt x="7047956" y="5776263"/>
                  <a:pt x="7040868" y="5760779"/>
                  <a:pt x="7039285" y="5740822"/>
                </a:cubicBezTo>
                <a:lnTo>
                  <a:pt x="7203348" y="5740822"/>
                </a:lnTo>
                <a:cubicBezTo>
                  <a:pt x="7203623" y="5737656"/>
                  <a:pt x="7203899" y="5734146"/>
                  <a:pt x="7204036" y="5730155"/>
                </a:cubicBezTo>
                <a:cubicBezTo>
                  <a:pt x="7204243" y="5726232"/>
                  <a:pt x="7204312" y="5722654"/>
                  <a:pt x="7204312" y="5719488"/>
                </a:cubicBezTo>
                <a:cubicBezTo>
                  <a:pt x="7204312" y="5677302"/>
                  <a:pt x="7194746" y="5645646"/>
                  <a:pt x="7175546" y="5624381"/>
                </a:cubicBezTo>
                <a:cubicBezTo>
                  <a:pt x="7156414" y="5603116"/>
                  <a:pt x="7129644" y="5592518"/>
                  <a:pt x="7095441" y="5592518"/>
                </a:cubicBezTo>
                <a:close/>
                <a:moveTo>
                  <a:pt x="6376496" y="5592518"/>
                </a:moveTo>
                <a:cubicBezTo>
                  <a:pt x="6347661" y="5592518"/>
                  <a:pt x="6324813" y="5599125"/>
                  <a:pt x="6308021" y="5612269"/>
                </a:cubicBezTo>
                <a:cubicBezTo>
                  <a:pt x="6291230" y="5625413"/>
                  <a:pt x="6282834" y="5643375"/>
                  <a:pt x="6282834" y="5666222"/>
                </a:cubicBezTo>
                <a:cubicBezTo>
                  <a:pt x="6282834" y="5677990"/>
                  <a:pt x="6284623" y="5687831"/>
                  <a:pt x="6288271" y="5695952"/>
                </a:cubicBezTo>
                <a:cubicBezTo>
                  <a:pt x="6291918" y="5704073"/>
                  <a:pt x="6296942" y="5710954"/>
                  <a:pt x="6303273" y="5716666"/>
                </a:cubicBezTo>
                <a:cubicBezTo>
                  <a:pt x="6309604" y="5722378"/>
                  <a:pt x="6317105" y="5727402"/>
                  <a:pt x="6325845" y="5731669"/>
                </a:cubicBezTo>
                <a:cubicBezTo>
                  <a:pt x="6334585" y="5735935"/>
                  <a:pt x="6344151" y="5739996"/>
                  <a:pt x="6354611" y="5743781"/>
                </a:cubicBezTo>
                <a:cubicBezTo>
                  <a:pt x="6371678" y="5750181"/>
                  <a:pt x="6383997" y="5756030"/>
                  <a:pt x="6391429" y="5761398"/>
                </a:cubicBezTo>
                <a:cubicBezTo>
                  <a:pt x="6398862" y="5766766"/>
                  <a:pt x="6402578" y="5773579"/>
                  <a:pt x="6402578" y="5781837"/>
                </a:cubicBezTo>
                <a:cubicBezTo>
                  <a:pt x="6402578" y="5790715"/>
                  <a:pt x="6399068" y="5796977"/>
                  <a:pt x="6392117" y="5800625"/>
                </a:cubicBezTo>
                <a:cubicBezTo>
                  <a:pt x="6385098" y="5804272"/>
                  <a:pt x="6374018" y="5806061"/>
                  <a:pt x="6358809" y="5806061"/>
                </a:cubicBezTo>
                <a:lnTo>
                  <a:pt x="6358809" y="5805993"/>
                </a:lnTo>
                <a:cubicBezTo>
                  <a:pt x="6343601" y="5805993"/>
                  <a:pt x="6330043" y="5804410"/>
                  <a:pt x="6318138" y="5801244"/>
                </a:cubicBezTo>
                <a:cubicBezTo>
                  <a:pt x="6306232" y="5798078"/>
                  <a:pt x="6295978" y="5794775"/>
                  <a:pt x="6287445" y="5791265"/>
                </a:cubicBezTo>
                <a:lnTo>
                  <a:pt x="6277466" y="5839301"/>
                </a:lnTo>
                <a:cubicBezTo>
                  <a:pt x="6282903" y="5841503"/>
                  <a:pt x="6292193" y="5844462"/>
                  <a:pt x="6305544" y="5848109"/>
                </a:cubicBezTo>
                <a:cubicBezTo>
                  <a:pt x="6318826" y="5851688"/>
                  <a:pt x="6336443" y="5853546"/>
                  <a:pt x="6358328" y="5853546"/>
                </a:cubicBezTo>
                <a:cubicBezTo>
                  <a:pt x="6390948" y="5853546"/>
                  <a:pt x="6416066" y="5847421"/>
                  <a:pt x="6433684" y="5835240"/>
                </a:cubicBezTo>
                <a:cubicBezTo>
                  <a:pt x="6451301" y="5823060"/>
                  <a:pt x="6460110" y="5805098"/>
                  <a:pt x="6460110" y="5781287"/>
                </a:cubicBezTo>
                <a:cubicBezTo>
                  <a:pt x="6460110" y="5770138"/>
                  <a:pt x="6458665" y="5760641"/>
                  <a:pt x="6455843" y="5752727"/>
                </a:cubicBezTo>
                <a:cubicBezTo>
                  <a:pt x="6452953" y="5744813"/>
                  <a:pt x="6448480" y="5737794"/>
                  <a:pt x="6442286" y="5731600"/>
                </a:cubicBezTo>
                <a:cubicBezTo>
                  <a:pt x="6436093" y="5725406"/>
                  <a:pt x="6428247" y="5719832"/>
                  <a:pt x="6418750" y="5714946"/>
                </a:cubicBezTo>
                <a:cubicBezTo>
                  <a:pt x="6409253" y="5709991"/>
                  <a:pt x="6397692" y="5705036"/>
                  <a:pt x="6384066" y="5699944"/>
                </a:cubicBezTo>
                <a:cubicBezTo>
                  <a:pt x="6375808" y="5697053"/>
                  <a:pt x="6368857" y="5694300"/>
                  <a:pt x="6363145" y="5691616"/>
                </a:cubicBezTo>
                <a:cubicBezTo>
                  <a:pt x="6357502" y="5688933"/>
                  <a:pt x="6352891" y="5686249"/>
                  <a:pt x="6349381" y="5683565"/>
                </a:cubicBezTo>
                <a:cubicBezTo>
                  <a:pt x="6345871" y="5680881"/>
                  <a:pt x="6343463" y="5677922"/>
                  <a:pt x="6342018" y="5674756"/>
                </a:cubicBezTo>
                <a:cubicBezTo>
                  <a:pt x="6340573" y="5671590"/>
                  <a:pt x="6339884" y="5667943"/>
                  <a:pt x="6339884" y="5663814"/>
                </a:cubicBezTo>
                <a:cubicBezTo>
                  <a:pt x="6339884" y="5655556"/>
                  <a:pt x="6343532" y="5649500"/>
                  <a:pt x="6350826" y="5645508"/>
                </a:cubicBezTo>
                <a:cubicBezTo>
                  <a:pt x="6358052" y="5641585"/>
                  <a:pt x="6367549" y="5639590"/>
                  <a:pt x="6379317" y="5639590"/>
                </a:cubicBezTo>
                <a:cubicBezTo>
                  <a:pt x="6392255" y="5639590"/>
                  <a:pt x="6403679" y="5640760"/>
                  <a:pt x="6413520" y="5643168"/>
                </a:cubicBezTo>
                <a:cubicBezTo>
                  <a:pt x="6423361" y="5645577"/>
                  <a:pt x="6431482" y="5648192"/>
                  <a:pt x="6437813" y="5651014"/>
                </a:cubicBezTo>
                <a:lnTo>
                  <a:pt x="6448273" y="5604424"/>
                </a:lnTo>
                <a:cubicBezTo>
                  <a:pt x="6441667" y="5601877"/>
                  <a:pt x="6431688" y="5599262"/>
                  <a:pt x="6418337" y="5596578"/>
                </a:cubicBezTo>
                <a:cubicBezTo>
                  <a:pt x="6405055" y="5593894"/>
                  <a:pt x="6391085" y="5592518"/>
                  <a:pt x="6376496" y="5592518"/>
                </a:cubicBezTo>
                <a:close/>
                <a:moveTo>
                  <a:pt x="5879077" y="5592518"/>
                </a:moveTo>
                <a:cubicBezTo>
                  <a:pt x="5864488" y="5592518"/>
                  <a:pt x="5850242" y="5595271"/>
                  <a:pt x="5836272" y="5600845"/>
                </a:cubicBezTo>
                <a:cubicBezTo>
                  <a:pt x="5822302" y="5606350"/>
                  <a:pt x="5809983" y="5614609"/>
                  <a:pt x="5799179" y="5625551"/>
                </a:cubicBezTo>
                <a:cubicBezTo>
                  <a:pt x="5788374" y="5636493"/>
                  <a:pt x="5779703" y="5650257"/>
                  <a:pt x="5773235" y="5666704"/>
                </a:cubicBezTo>
                <a:cubicBezTo>
                  <a:pt x="5766696" y="5683221"/>
                  <a:pt x="5763462" y="5702352"/>
                  <a:pt x="5763462" y="5724236"/>
                </a:cubicBezTo>
                <a:lnTo>
                  <a:pt x="5763531" y="5724236"/>
                </a:lnTo>
                <a:cubicBezTo>
                  <a:pt x="5763531" y="5742955"/>
                  <a:pt x="5766077" y="5760160"/>
                  <a:pt x="5771171" y="5775850"/>
                </a:cubicBezTo>
                <a:cubicBezTo>
                  <a:pt x="5776262" y="5791541"/>
                  <a:pt x="5784039" y="5805167"/>
                  <a:pt x="5794499" y="5816728"/>
                </a:cubicBezTo>
                <a:cubicBezTo>
                  <a:pt x="5804960" y="5828290"/>
                  <a:pt x="5818242" y="5837374"/>
                  <a:pt x="5834414" y="5843843"/>
                </a:cubicBezTo>
                <a:cubicBezTo>
                  <a:pt x="5850586" y="5850380"/>
                  <a:pt x="5869580" y="5853615"/>
                  <a:pt x="5891464" y="5853615"/>
                </a:cubicBezTo>
                <a:cubicBezTo>
                  <a:pt x="5899998" y="5853615"/>
                  <a:pt x="5908395" y="5853133"/>
                  <a:pt x="5916652" y="5852170"/>
                </a:cubicBezTo>
                <a:cubicBezTo>
                  <a:pt x="5924910" y="5851206"/>
                  <a:pt x="5932549" y="5850036"/>
                  <a:pt x="5939706" y="5848591"/>
                </a:cubicBezTo>
                <a:cubicBezTo>
                  <a:pt x="5946794" y="5847146"/>
                  <a:pt x="5953125" y="5845563"/>
                  <a:pt x="5958700" y="5843843"/>
                </a:cubicBezTo>
                <a:cubicBezTo>
                  <a:pt x="5964274" y="5842053"/>
                  <a:pt x="5968610" y="5840402"/>
                  <a:pt x="5971775" y="5838819"/>
                </a:cubicBezTo>
                <a:lnTo>
                  <a:pt x="5964136" y="5791747"/>
                </a:lnTo>
                <a:cubicBezTo>
                  <a:pt x="5957531" y="5794569"/>
                  <a:pt x="5948377" y="5797253"/>
                  <a:pt x="5936816" y="5799799"/>
                </a:cubicBezTo>
                <a:cubicBezTo>
                  <a:pt x="5925254" y="5802345"/>
                  <a:pt x="5912523" y="5803584"/>
                  <a:pt x="5898553" y="5803584"/>
                </a:cubicBezTo>
                <a:cubicBezTo>
                  <a:pt x="5874810" y="5803584"/>
                  <a:pt x="5856642" y="5798147"/>
                  <a:pt x="5844117" y="5787205"/>
                </a:cubicBezTo>
                <a:cubicBezTo>
                  <a:pt x="5831523" y="5776263"/>
                  <a:pt x="5824504" y="5760779"/>
                  <a:pt x="5822921" y="5740822"/>
                </a:cubicBezTo>
                <a:lnTo>
                  <a:pt x="5986984" y="5740822"/>
                </a:lnTo>
                <a:cubicBezTo>
                  <a:pt x="5987261" y="5737656"/>
                  <a:pt x="5987535" y="5734146"/>
                  <a:pt x="5987672" y="5730155"/>
                </a:cubicBezTo>
                <a:cubicBezTo>
                  <a:pt x="5987879" y="5726232"/>
                  <a:pt x="5987948" y="5722654"/>
                  <a:pt x="5987948" y="5719488"/>
                </a:cubicBezTo>
                <a:cubicBezTo>
                  <a:pt x="5987948" y="5677302"/>
                  <a:pt x="5978382" y="5645646"/>
                  <a:pt x="5959182" y="5624381"/>
                </a:cubicBezTo>
                <a:cubicBezTo>
                  <a:pt x="5940050" y="5603116"/>
                  <a:pt x="5913348" y="5592518"/>
                  <a:pt x="5879077" y="5592518"/>
                </a:cubicBezTo>
                <a:close/>
                <a:moveTo>
                  <a:pt x="6615984" y="5592449"/>
                </a:moveTo>
                <a:cubicBezTo>
                  <a:pt x="6596990" y="5592449"/>
                  <a:pt x="6579854" y="5595752"/>
                  <a:pt x="6564645" y="5602428"/>
                </a:cubicBezTo>
                <a:cubicBezTo>
                  <a:pt x="6549436" y="5609103"/>
                  <a:pt x="6536499" y="5618325"/>
                  <a:pt x="6525901" y="5630024"/>
                </a:cubicBezTo>
                <a:cubicBezTo>
                  <a:pt x="6515302" y="5641792"/>
                  <a:pt x="6507113" y="5655624"/>
                  <a:pt x="6501401" y="5671659"/>
                </a:cubicBezTo>
                <a:cubicBezTo>
                  <a:pt x="6495758" y="5687694"/>
                  <a:pt x="6492868" y="5704898"/>
                  <a:pt x="6492868" y="5723273"/>
                </a:cubicBezTo>
                <a:lnTo>
                  <a:pt x="6492730" y="5723066"/>
                </a:lnTo>
                <a:cubicBezTo>
                  <a:pt x="6492730" y="5741785"/>
                  <a:pt x="6495276" y="5759127"/>
                  <a:pt x="6500369" y="5775162"/>
                </a:cubicBezTo>
                <a:cubicBezTo>
                  <a:pt x="6505393" y="5791196"/>
                  <a:pt x="6513100" y="5804960"/>
                  <a:pt x="6523423" y="5816522"/>
                </a:cubicBezTo>
                <a:cubicBezTo>
                  <a:pt x="6533746" y="5828083"/>
                  <a:pt x="6546752" y="5837167"/>
                  <a:pt x="6562443" y="5843636"/>
                </a:cubicBezTo>
                <a:cubicBezTo>
                  <a:pt x="6578134" y="5850174"/>
                  <a:pt x="6596577" y="5853408"/>
                  <a:pt x="6617842" y="5853408"/>
                </a:cubicBezTo>
                <a:cubicBezTo>
                  <a:pt x="6631468" y="5853408"/>
                  <a:pt x="6644681" y="5852101"/>
                  <a:pt x="6657550" y="5849623"/>
                </a:cubicBezTo>
                <a:cubicBezTo>
                  <a:pt x="6670419" y="5847146"/>
                  <a:pt x="6679985" y="5844255"/>
                  <a:pt x="6686316" y="5841090"/>
                </a:cubicBezTo>
                <a:lnTo>
                  <a:pt x="6678265" y="5793536"/>
                </a:lnTo>
                <a:cubicBezTo>
                  <a:pt x="6671314" y="5796427"/>
                  <a:pt x="6663056" y="5798766"/>
                  <a:pt x="6653559" y="5800693"/>
                </a:cubicBezTo>
                <a:cubicBezTo>
                  <a:pt x="6644062" y="5802552"/>
                  <a:pt x="6634427" y="5803515"/>
                  <a:pt x="6624586" y="5803515"/>
                </a:cubicBezTo>
                <a:cubicBezTo>
                  <a:pt x="6598297" y="5803515"/>
                  <a:pt x="6579579" y="5796358"/>
                  <a:pt x="6568499" y="5781906"/>
                </a:cubicBezTo>
                <a:cubicBezTo>
                  <a:pt x="6557419" y="5767523"/>
                  <a:pt x="6551845" y="5748873"/>
                  <a:pt x="6551845" y="5723204"/>
                </a:cubicBezTo>
                <a:cubicBezTo>
                  <a:pt x="6551845" y="5697535"/>
                  <a:pt x="6557695" y="5677646"/>
                  <a:pt x="6569462" y="5663538"/>
                </a:cubicBezTo>
                <a:cubicBezTo>
                  <a:pt x="6581162" y="5649499"/>
                  <a:pt x="6598297" y="5642411"/>
                  <a:pt x="6620801" y="5642411"/>
                </a:cubicBezTo>
                <a:cubicBezTo>
                  <a:pt x="6630298" y="5642411"/>
                  <a:pt x="6639244" y="5643306"/>
                  <a:pt x="6647640" y="5645233"/>
                </a:cubicBezTo>
                <a:cubicBezTo>
                  <a:pt x="6656036" y="5647160"/>
                  <a:pt x="6663537" y="5649499"/>
                  <a:pt x="6670213" y="5652390"/>
                </a:cubicBezTo>
                <a:lnTo>
                  <a:pt x="6682531" y="5605318"/>
                </a:lnTo>
                <a:cubicBezTo>
                  <a:pt x="6661610" y="5596716"/>
                  <a:pt x="6639451" y="5592449"/>
                  <a:pt x="6615984" y="5592449"/>
                </a:cubicBezTo>
                <a:close/>
                <a:moveTo>
                  <a:pt x="7336856" y="5517850"/>
                </a:moveTo>
                <a:cubicBezTo>
                  <a:pt x="7347936" y="5577447"/>
                  <a:pt x="7360185" y="5634772"/>
                  <a:pt x="7373605" y="5689758"/>
                </a:cubicBezTo>
                <a:cubicBezTo>
                  <a:pt x="7387024" y="5744813"/>
                  <a:pt x="7402302" y="5797321"/>
                  <a:pt x="7419369" y="5847421"/>
                </a:cubicBezTo>
                <a:lnTo>
                  <a:pt x="7476557" y="5847421"/>
                </a:lnTo>
                <a:cubicBezTo>
                  <a:pt x="7488669" y="5815077"/>
                  <a:pt x="7500713" y="5781631"/>
                  <a:pt x="7512756" y="5747084"/>
                </a:cubicBezTo>
                <a:cubicBezTo>
                  <a:pt x="7524799" y="5712537"/>
                  <a:pt x="7536704" y="5676063"/>
                  <a:pt x="7548473" y="5637732"/>
                </a:cubicBezTo>
                <a:cubicBezTo>
                  <a:pt x="7571458" y="5713501"/>
                  <a:pt x="7595269" y="5783420"/>
                  <a:pt x="7619837" y="5847421"/>
                </a:cubicBezTo>
                <a:lnTo>
                  <a:pt x="7677507" y="5847421"/>
                </a:lnTo>
                <a:cubicBezTo>
                  <a:pt x="7694230" y="5797321"/>
                  <a:pt x="7709438" y="5744744"/>
                  <a:pt x="7723065" y="5689758"/>
                </a:cubicBezTo>
                <a:cubicBezTo>
                  <a:pt x="7736691" y="5634772"/>
                  <a:pt x="7749009" y="5577447"/>
                  <a:pt x="7760089" y="5517850"/>
                </a:cubicBezTo>
                <a:lnTo>
                  <a:pt x="7698290" y="5517850"/>
                </a:lnTo>
                <a:cubicBezTo>
                  <a:pt x="7694505" y="5539665"/>
                  <a:pt x="7690444" y="5561894"/>
                  <a:pt x="7686178" y="5584397"/>
                </a:cubicBezTo>
                <a:cubicBezTo>
                  <a:pt x="7681911" y="5606901"/>
                  <a:pt x="7677507" y="5629061"/>
                  <a:pt x="7673103" y="5650738"/>
                </a:cubicBezTo>
                <a:cubicBezTo>
                  <a:pt x="7668698" y="5672485"/>
                  <a:pt x="7664225" y="5693406"/>
                  <a:pt x="7659821" y="5713501"/>
                </a:cubicBezTo>
                <a:cubicBezTo>
                  <a:pt x="7655416" y="5733664"/>
                  <a:pt x="7650805" y="5752245"/>
                  <a:pt x="7646057" y="5769381"/>
                </a:cubicBezTo>
                <a:cubicBezTo>
                  <a:pt x="7640345" y="5753553"/>
                  <a:pt x="7634427" y="5736624"/>
                  <a:pt x="7628233" y="5718731"/>
                </a:cubicBezTo>
                <a:cubicBezTo>
                  <a:pt x="7622039" y="5700769"/>
                  <a:pt x="7615846" y="5682601"/>
                  <a:pt x="7609652" y="5664020"/>
                </a:cubicBezTo>
                <a:cubicBezTo>
                  <a:pt x="7603458" y="5645508"/>
                  <a:pt x="7597540" y="5626927"/>
                  <a:pt x="7591828" y="5608415"/>
                </a:cubicBezTo>
                <a:cubicBezTo>
                  <a:pt x="7586116" y="5589903"/>
                  <a:pt x="7580748" y="5572079"/>
                  <a:pt x="7575655" y="5554943"/>
                </a:cubicBezTo>
                <a:lnTo>
                  <a:pt x="7575587" y="5554943"/>
                </a:lnTo>
                <a:lnTo>
                  <a:pt x="7524248" y="5554943"/>
                </a:lnTo>
                <a:cubicBezTo>
                  <a:pt x="7519431" y="5572079"/>
                  <a:pt x="7514270" y="5589834"/>
                  <a:pt x="7508764" y="5608209"/>
                </a:cubicBezTo>
                <a:cubicBezTo>
                  <a:pt x="7503190" y="5626583"/>
                  <a:pt x="7497409" y="5645095"/>
                  <a:pt x="7491422" y="5663607"/>
                </a:cubicBezTo>
                <a:cubicBezTo>
                  <a:pt x="7485366" y="5682188"/>
                  <a:pt x="7479310" y="5700425"/>
                  <a:pt x="7473116" y="5718318"/>
                </a:cubicBezTo>
                <a:cubicBezTo>
                  <a:pt x="7466922" y="5736211"/>
                  <a:pt x="7460798" y="5753278"/>
                  <a:pt x="7454810" y="5769450"/>
                </a:cubicBezTo>
                <a:cubicBezTo>
                  <a:pt x="7450062" y="5752383"/>
                  <a:pt x="7445313" y="5733664"/>
                  <a:pt x="7440565" y="5713363"/>
                </a:cubicBezTo>
                <a:cubicBezTo>
                  <a:pt x="7435816" y="5693062"/>
                  <a:pt x="7431137" y="5672072"/>
                  <a:pt x="7426526" y="5650325"/>
                </a:cubicBezTo>
                <a:cubicBezTo>
                  <a:pt x="7421915" y="5628579"/>
                  <a:pt x="7417442" y="5606488"/>
                  <a:pt x="7413175" y="5583984"/>
                </a:cubicBezTo>
                <a:cubicBezTo>
                  <a:pt x="7408909" y="5561412"/>
                  <a:pt x="7404848" y="5539390"/>
                  <a:pt x="7401063" y="5517850"/>
                </a:cubicBezTo>
                <a:close/>
                <a:moveTo>
                  <a:pt x="5168045" y="5517850"/>
                </a:moveTo>
                <a:lnTo>
                  <a:pt x="5168045" y="5847421"/>
                </a:lnTo>
                <a:lnTo>
                  <a:pt x="5227986" y="5847421"/>
                </a:lnTo>
                <a:lnTo>
                  <a:pt x="5227986" y="5701457"/>
                </a:lnTo>
                <a:lnTo>
                  <a:pt x="5371128" y="5701457"/>
                </a:lnTo>
                <a:lnTo>
                  <a:pt x="5371128" y="5847421"/>
                </a:lnTo>
                <a:lnTo>
                  <a:pt x="5431069" y="5847421"/>
                </a:lnTo>
                <a:lnTo>
                  <a:pt x="5431069" y="5517850"/>
                </a:lnTo>
                <a:lnTo>
                  <a:pt x="5371128" y="5517850"/>
                </a:lnTo>
                <a:lnTo>
                  <a:pt x="5371128" y="5649568"/>
                </a:lnTo>
                <a:lnTo>
                  <a:pt x="5227986" y="5649568"/>
                </a:lnTo>
                <a:lnTo>
                  <a:pt x="5227986" y="5517850"/>
                </a:lnTo>
                <a:close/>
                <a:moveTo>
                  <a:pt x="8676475" y="5478417"/>
                </a:moveTo>
                <a:lnTo>
                  <a:pt x="8618943" y="5487914"/>
                </a:lnTo>
                <a:lnTo>
                  <a:pt x="8618943" y="5607245"/>
                </a:lnTo>
                <a:cubicBezTo>
                  <a:pt x="8612267" y="5603804"/>
                  <a:pt x="8604353" y="5600570"/>
                  <a:pt x="8595131" y="5597748"/>
                </a:cubicBezTo>
                <a:cubicBezTo>
                  <a:pt x="8585910" y="5594927"/>
                  <a:pt x="8575312" y="5593481"/>
                  <a:pt x="8563269" y="5593481"/>
                </a:cubicBezTo>
                <a:cubicBezTo>
                  <a:pt x="8545513" y="5593481"/>
                  <a:pt x="8529823" y="5596578"/>
                  <a:pt x="8516197" y="5602772"/>
                </a:cubicBezTo>
                <a:cubicBezTo>
                  <a:pt x="8502571" y="5608897"/>
                  <a:pt x="8491009" y="5617705"/>
                  <a:pt x="8481512" y="5629129"/>
                </a:cubicBezTo>
                <a:cubicBezTo>
                  <a:pt x="8472015" y="5640553"/>
                  <a:pt x="8464789" y="5654248"/>
                  <a:pt x="8459904" y="5670283"/>
                </a:cubicBezTo>
                <a:cubicBezTo>
                  <a:pt x="8455017" y="5686249"/>
                  <a:pt x="8452540" y="5703797"/>
                  <a:pt x="8452540" y="5723755"/>
                </a:cubicBezTo>
                <a:cubicBezTo>
                  <a:pt x="8452540" y="5743712"/>
                  <a:pt x="8455499" y="5761673"/>
                  <a:pt x="8461349" y="5777708"/>
                </a:cubicBezTo>
                <a:cubicBezTo>
                  <a:pt x="8467198" y="5793674"/>
                  <a:pt x="8475594" y="5807369"/>
                  <a:pt x="8486536" y="5818586"/>
                </a:cubicBezTo>
                <a:cubicBezTo>
                  <a:pt x="8497478" y="5829872"/>
                  <a:pt x="8510691" y="5838544"/>
                  <a:pt x="8526244" y="5844531"/>
                </a:cubicBezTo>
                <a:cubicBezTo>
                  <a:pt x="8541797" y="5850518"/>
                  <a:pt x="8560034" y="5853546"/>
                  <a:pt x="8579028" y="5853546"/>
                </a:cubicBezTo>
                <a:cubicBezTo>
                  <a:pt x="8598022" y="5853546"/>
                  <a:pt x="8616190" y="5852170"/>
                  <a:pt x="8633463" y="5849279"/>
                </a:cubicBezTo>
                <a:cubicBezTo>
                  <a:pt x="8650737" y="5846458"/>
                  <a:pt x="8665051" y="5843292"/>
                  <a:pt x="8676475" y="5839782"/>
                </a:cubicBezTo>
                <a:close/>
                <a:moveTo>
                  <a:pt x="6781492" y="5478417"/>
                </a:moveTo>
                <a:lnTo>
                  <a:pt x="6723960" y="5487914"/>
                </a:lnTo>
                <a:lnTo>
                  <a:pt x="6723960" y="5847421"/>
                </a:lnTo>
                <a:lnTo>
                  <a:pt x="6724029" y="5847421"/>
                </a:lnTo>
                <a:lnTo>
                  <a:pt x="6781561" y="5847421"/>
                </a:lnTo>
                <a:lnTo>
                  <a:pt x="6781561" y="5649568"/>
                </a:lnTo>
                <a:cubicBezTo>
                  <a:pt x="6785415" y="5648330"/>
                  <a:pt x="6791264" y="5646884"/>
                  <a:pt x="6799178" y="5645302"/>
                </a:cubicBezTo>
                <a:cubicBezTo>
                  <a:pt x="6807093" y="5643788"/>
                  <a:pt x="6814800" y="5642962"/>
                  <a:pt x="6822439" y="5642962"/>
                </a:cubicBezTo>
                <a:cubicBezTo>
                  <a:pt x="6832211" y="5642962"/>
                  <a:pt x="6840469" y="5644338"/>
                  <a:pt x="6847145" y="5647022"/>
                </a:cubicBezTo>
                <a:cubicBezTo>
                  <a:pt x="6853752" y="5649775"/>
                  <a:pt x="6859051" y="5654041"/>
                  <a:pt x="6863042" y="5659891"/>
                </a:cubicBezTo>
                <a:cubicBezTo>
                  <a:pt x="6866965" y="5665809"/>
                  <a:pt x="6869855" y="5673379"/>
                  <a:pt x="6871576" y="5682739"/>
                </a:cubicBezTo>
                <a:cubicBezTo>
                  <a:pt x="6873296" y="5692098"/>
                  <a:pt x="6874190" y="5703453"/>
                  <a:pt x="6874190" y="5716735"/>
                </a:cubicBezTo>
                <a:lnTo>
                  <a:pt x="6874190" y="5847490"/>
                </a:lnTo>
                <a:lnTo>
                  <a:pt x="6931723" y="5847490"/>
                </a:lnTo>
                <a:lnTo>
                  <a:pt x="6931723" y="5707651"/>
                </a:lnTo>
                <a:cubicBezTo>
                  <a:pt x="6931723" y="5690515"/>
                  <a:pt x="6930071" y="5675031"/>
                  <a:pt x="6926768" y="5661061"/>
                </a:cubicBezTo>
                <a:cubicBezTo>
                  <a:pt x="6923464" y="5647091"/>
                  <a:pt x="6917821" y="5635116"/>
                  <a:pt x="6909907" y="5625138"/>
                </a:cubicBezTo>
                <a:cubicBezTo>
                  <a:pt x="6901924" y="5615090"/>
                  <a:pt x="6891395" y="5607383"/>
                  <a:pt x="6878251" y="5601808"/>
                </a:cubicBezTo>
                <a:cubicBezTo>
                  <a:pt x="6865107" y="5596234"/>
                  <a:pt x="6848521" y="5593481"/>
                  <a:pt x="6828564" y="5593481"/>
                </a:cubicBezTo>
                <a:cubicBezTo>
                  <a:pt x="6820306" y="5593481"/>
                  <a:pt x="6811979" y="5594307"/>
                  <a:pt x="6803583" y="5595890"/>
                </a:cubicBezTo>
                <a:cubicBezTo>
                  <a:pt x="6795187" y="5597473"/>
                  <a:pt x="6787823" y="5599400"/>
                  <a:pt x="6781492" y="5601602"/>
                </a:cubicBezTo>
                <a:close/>
                <a:moveTo>
                  <a:pt x="6099158" y="5478417"/>
                </a:moveTo>
                <a:lnTo>
                  <a:pt x="6041626" y="5487914"/>
                </a:lnTo>
                <a:lnTo>
                  <a:pt x="6041626" y="5847421"/>
                </a:lnTo>
                <a:lnTo>
                  <a:pt x="6099158" y="5847421"/>
                </a:lnTo>
                <a:lnTo>
                  <a:pt x="6099158" y="5733320"/>
                </a:lnTo>
                <a:cubicBezTo>
                  <a:pt x="6107692" y="5739652"/>
                  <a:pt x="6116432" y="5747359"/>
                  <a:pt x="6125309" y="5756374"/>
                </a:cubicBezTo>
                <a:cubicBezTo>
                  <a:pt x="6134187" y="5765390"/>
                  <a:pt x="6142927" y="5775024"/>
                  <a:pt x="6151460" y="5785141"/>
                </a:cubicBezTo>
                <a:cubicBezTo>
                  <a:pt x="6159993" y="5795257"/>
                  <a:pt x="6168045" y="5805717"/>
                  <a:pt x="6175478" y="5816522"/>
                </a:cubicBezTo>
                <a:cubicBezTo>
                  <a:pt x="6182910" y="5827326"/>
                  <a:pt x="6189517" y="5837580"/>
                  <a:pt x="6195229" y="5847421"/>
                </a:cubicBezTo>
                <a:lnTo>
                  <a:pt x="6261776" y="5847421"/>
                </a:lnTo>
                <a:cubicBezTo>
                  <a:pt x="6256133" y="5836685"/>
                  <a:pt x="6248976" y="5824918"/>
                  <a:pt x="6240442" y="5812255"/>
                </a:cubicBezTo>
                <a:cubicBezTo>
                  <a:pt x="6231909" y="5799592"/>
                  <a:pt x="6222756" y="5786861"/>
                  <a:pt x="6212915" y="5774198"/>
                </a:cubicBezTo>
                <a:cubicBezTo>
                  <a:pt x="6203143" y="5761536"/>
                  <a:pt x="6193026" y="5749561"/>
                  <a:pt x="6182566" y="5738275"/>
                </a:cubicBezTo>
                <a:cubicBezTo>
                  <a:pt x="6172174" y="5727058"/>
                  <a:pt x="6162196" y="5717423"/>
                  <a:pt x="6152699" y="5709509"/>
                </a:cubicBezTo>
                <a:cubicBezTo>
                  <a:pt x="6170454" y="5691479"/>
                  <a:pt x="6188072" y="5672967"/>
                  <a:pt x="6205620" y="5653904"/>
                </a:cubicBezTo>
                <a:cubicBezTo>
                  <a:pt x="6223169" y="5634841"/>
                  <a:pt x="6239823" y="5616467"/>
                  <a:pt x="6255651" y="5598712"/>
                </a:cubicBezTo>
                <a:lnTo>
                  <a:pt x="6187659" y="5598712"/>
                </a:lnTo>
                <a:cubicBezTo>
                  <a:pt x="6182566" y="5604768"/>
                  <a:pt x="6176510" y="5611856"/>
                  <a:pt x="6169353" y="5619908"/>
                </a:cubicBezTo>
                <a:cubicBezTo>
                  <a:pt x="6162196" y="5627959"/>
                  <a:pt x="6154695" y="5636355"/>
                  <a:pt x="6146780" y="5645095"/>
                </a:cubicBezTo>
                <a:cubicBezTo>
                  <a:pt x="6138798" y="5653835"/>
                  <a:pt x="6130746" y="5662506"/>
                  <a:pt x="6122488" y="5671246"/>
                </a:cubicBezTo>
                <a:cubicBezTo>
                  <a:pt x="6114229" y="5679986"/>
                  <a:pt x="6106453" y="5688107"/>
                  <a:pt x="6099158" y="5695745"/>
                </a:cubicBezTo>
                <a:close/>
                <a:moveTo>
                  <a:pt x="5228812" y="5235488"/>
                </a:moveTo>
                <a:cubicBezTo>
                  <a:pt x="5239960" y="5235488"/>
                  <a:pt x="5248494" y="5235970"/>
                  <a:pt x="5254481" y="5237002"/>
                </a:cubicBezTo>
                <a:cubicBezTo>
                  <a:pt x="5260468" y="5238035"/>
                  <a:pt x="5265354" y="5239067"/>
                  <a:pt x="5269140" y="5240168"/>
                </a:cubicBezTo>
                <a:lnTo>
                  <a:pt x="5269140" y="5351034"/>
                </a:lnTo>
                <a:cubicBezTo>
                  <a:pt x="5264735" y="5354819"/>
                  <a:pt x="5258473" y="5358123"/>
                  <a:pt x="5250352" y="5361013"/>
                </a:cubicBezTo>
                <a:cubicBezTo>
                  <a:pt x="5242300" y="5363903"/>
                  <a:pt x="5233355" y="5365349"/>
                  <a:pt x="5223582" y="5365349"/>
                </a:cubicBezTo>
                <a:cubicBezTo>
                  <a:pt x="5216906" y="5365349"/>
                  <a:pt x="5210369" y="5364179"/>
                  <a:pt x="5203900" y="5361839"/>
                </a:cubicBezTo>
                <a:cubicBezTo>
                  <a:pt x="5197500" y="5359499"/>
                  <a:pt x="5191788" y="5355783"/>
                  <a:pt x="5186765" y="5350690"/>
                </a:cubicBezTo>
                <a:cubicBezTo>
                  <a:pt x="5181740" y="5345598"/>
                  <a:pt x="5177680" y="5338991"/>
                  <a:pt x="5174583" y="5330871"/>
                </a:cubicBezTo>
                <a:cubicBezTo>
                  <a:pt x="5171486" y="5322819"/>
                  <a:pt x="5169903" y="5313115"/>
                  <a:pt x="5169903" y="5301760"/>
                </a:cubicBezTo>
                <a:cubicBezTo>
                  <a:pt x="5169903" y="5291988"/>
                  <a:pt x="5171211" y="5283042"/>
                  <a:pt x="5173895" y="5274921"/>
                </a:cubicBezTo>
                <a:cubicBezTo>
                  <a:pt x="5176510" y="5266801"/>
                  <a:pt x="5180433" y="5259781"/>
                  <a:pt x="5185525" y="5253932"/>
                </a:cubicBezTo>
                <a:cubicBezTo>
                  <a:pt x="5190687" y="5248082"/>
                  <a:pt x="5196811" y="5243540"/>
                  <a:pt x="5204037" y="5240306"/>
                </a:cubicBezTo>
                <a:cubicBezTo>
                  <a:pt x="5211195" y="5237071"/>
                  <a:pt x="5219521" y="5235488"/>
                  <a:pt x="5228812" y="5235488"/>
                </a:cubicBezTo>
                <a:close/>
                <a:moveTo>
                  <a:pt x="6531475" y="5234456"/>
                </a:moveTo>
                <a:cubicBezTo>
                  <a:pt x="6546133" y="5234456"/>
                  <a:pt x="6557488" y="5239480"/>
                  <a:pt x="6565471" y="5249459"/>
                </a:cubicBezTo>
                <a:cubicBezTo>
                  <a:pt x="6573454" y="5259437"/>
                  <a:pt x="6577721" y="5273476"/>
                  <a:pt x="6578134" y="5291438"/>
                </a:cubicBezTo>
                <a:lnTo>
                  <a:pt x="6578065" y="5291438"/>
                </a:lnTo>
                <a:lnTo>
                  <a:pt x="6479517" y="5291438"/>
                </a:lnTo>
                <a:cubicBezTo>
                  <a:pt x="6479930" y="5283868"/>
                  <a:pt x="6481444" y="5276642"/>
                  <a:pt x="6483990" y="5269760"/>
                </a:cubicBezTo>
                <a:cubicBezTo>
                  <a:pt x="6486536" y="5262878"/>
                  <a:pt x="6490115" y="5256822"/>
                  <a:pt x="6494657" y="5251592"/>
                </a:cubicBezTo>
                <a:cubicBezTo>
                  <a:pt x="6499199" y="5246431"/>
                  <a:pt x="6504498" y="5242233"/>
                  <a:pt x="6510623" y="5239136"/>
                </a:cubicBezTo>
                <a:cubicBezTo>
                  <a:pt x="6516748" y="5236039"/>
                  <a:pt x="6523698" y="5234456"/>
                  <a:pt x="6531475" y="5234456"/>
                </a:cubicBezTo>
                <a:close/>
                <a:moveTo>
                  <a:pt x="6045686" y="5234456"/>
                </a:moveTo>
                <a:cubicBezTo>
                  <a:pt x="6060345" y="5234456"/>
                  <a:pt x="6071700" y="5239480"/>
                  <a:pt x="6079683" y="5249459"/>
                </a:cubicBezTo>
                <a:cubicBezTo>
                  <a:pt x="6087665" y="5259437"/>
                  <a:pt x="6091864" y="5273476"/>
                  <a:pt x="6092345" y="5291438"/>
                </a:cubicBezTo>
                <a:lnTo>
                  <a:pt x="5993797" y="5291438"/>
                </a:lnTo>
                <a:cubicBezTo>
                  <a:pt x="5994210" y="5283868"/>
                  <a:pt x="5995724" y="5276642"/>
                  <a:pt x="5998270" y="5269760"/>
                </a:cubicBezTo>
                <a:cubicBezTo>
                  <a:pt x="6000817" y="5262878"/>
                  <a:pt x="6004395" y="5256822"/>
                  <a:pt x="6008937" y="5251592"/>
                </a:cubicBezTo>
                <a:cubicBezTo>
                  <a:pt x="6013479" y="5246431"/>
                  <a:pt x="6018778" y="5242233"/>
                  <a:pt x="6024903" y="5239136"/>
                </a:cubicBezTo>
                <a:cubicBezTo>
                  <a:pt x="6030959" y="5236039"/>
                  <a:pt x="6037910" y="5234456"/>
                  <a:pt x="6045686" y="5234456"/>
                </a:cubicBezTo>
                <a:close/>
                <a:moveTo>
                  <a:pt x="5868203" y="5234456"/>
                </a:moveTo>
                <a:cubicBezTo>
                  <a:pt x="5882862" y="5234456"/>
                  <a:pt x="5894218" y="5239480"/>
                  <a:pt x="5902200" y="5249459"/>
                </a:cubicBezTo>
                <a:cubicBezTo>
                  <a:pt x="5910183" y="5259437"/>
                  <a:pt x="5914381" y="5273476"/>
                  <a:pt x="5914863" y="5291438"/>
                </a:cubicBezTo>
                <a:lnTo>
                  <a:pt x="5816314" y="5291438"/>
                </a:lnTo>
                <a:cubicBezTo>
                  <a:pt x="5816728" y="5283868"/>
                  <a:pt x="5818241" y="5276642"/>
                  <a:pt x="5820788" y="5269760"/>
                </a:cubicBezTo>
                <a:cubicBezTo>
                  <a:pt x="5823334" y="5262878"/>
                  <a:pt x="5826912" y="5256822"/>
                  <a:pt x="5831454" y="5251592"/>
                </a:cubicBezTo>
                <a:cubicBezTo>
                  <a:pt x="5835996" y="5246431"/>
                  <a:pt x="5841295" y="5242233"/>
                  <a:pt x="5847420" y="5239136"/>
                </a:cubicBezTo>
                <a:cubicBezTo>
                  <a:pt x="5853476" y="5236039"/>
                  <a:pt x="5860427" y="5234456"/>
                  <a:pt x="5868203" y="5234456"/>
                </a:cubicBezTo>
                <a:close/>
                <a:moveTo>
                  <a:pt x="5408290" y="5234456"/>
                </a:moveTo>
                <a:cubicBezTo>
                  <a:pt x="5422948" y="5234456"/>
                  <a:pt x="5434303" y="5239480"/>
                  <a:pt x="5442287" y="5249459"/>
                </a:cubicBezTo>
                <a:cubicBezTo>
                  <a:pt x="5450269" y="5259437"/>
                  <a:pt x="5454467" y="5273476"/>
                  <a:pt x="5454948" y="5291438"/>
                </a:cubicBezTo>
                <a:lnTo>
                  <a:pt x="5356400" y="5291438"/>
                </a:lnTo>
                <a:cubicBezTo>
                  <a:pt x="5356813" y="5283868"/>
                  <a:pt x="5358327" y="5276642"/>
                  <a:pt x="5360875" y="5269760"/>
                </a:cubicBezTo>
                <a:cubicBezTo>
                  <a:pt x="5363421" y="5262878"/>
                  <a:pt x="5367000" y="5256822"/>
                  <a:pt x="5371541" y="5251592"/>
                </a:cubicBezTo>
                <a:cubicBezTo>
                  <a:pt x="5376083" y="5246431"/>
                  <a:pt x="5381382" y="5242233"/>
                  <a:pt x="5387506" y="5239136"/>
                </a:cubicBezTo>
                <a:cubicBezTo>
                  <a:pt x="5393562" y="5236039"/>
                  <a:pt x="5400513" y="5234456"/>
                  <a:pt x="5408290" y="5234456"/>
                </a:cubicBezTo>
                <a:close/>
                <a:moveTo>
                  <a:pt x="6223857" y="5215875"/>
                </a:moveTo>
                <a:cubicBezTo>
                  <a:pt x="6208098" y="5215875"/>
                  <a:pt x="6194747" y="5216976"/>
                  <a:pt x="6183873" y="5219178"/>
                </a:cubicBezTo>
                <a:cubicBezTo>
                  <a:pt x="6173000" y="5221380"/>
                  <a:pt x="6164398" y="5223376"/>
                  <a:pt x="6157929" y="5225165"/>
                </a:cubicBezTo>
                <a:lnTo>
                  <a:pt x="6157929" y="5391293"/>
                </a:lnTo>
                <a:lnTo>
                  <a:pt x="6179538" y="5391293"/>
                </a:lnTo>
                <a:lnTo>
                  <a:pt x="6179538" y="5240099"/>
                </a:lnTo>
                <a:cubicBezTo>
                  <a:pt x="6181809" y="5239204"/>
                  <a:pt x="6186626" y="5238172"/>
                  <a:pt x="6194059" y="5237071"/>
                </a:cubicBezTo>
                <a:cubicBezTo>
                  <a:pt x="6201491" y="5235970"/>
                  <a:pt x="6210369" y="5235419"/>
                  <a:pt x="6220554" y="5235419"/>
                </a:cubicBezTo>
                <a:cubicBezTo>
                  <a:pt x="6230119" y="5235419"/>
                  <a:pt x="6238034" y="5236589"/>
                  <a:pt x="6244365" y="5238929"/>
                </a:cubicBezTo>
                <a:cubicBezTo>
                  <a:pt x="6250696" y="5241269"/>
                  <a:pt x="6255789" y="5245123"/>
                  <a:pt x="6259711" y="5250422"/>
                </a:cubicBezTo>
                <a:cubicBezTo>
                  <a:pt x="6263565" y="5255721"/>
                  <a:pt x="6266387" y="5262603"/>
                  <a:pt x="6268038" y="5271067"/>
                </a:cubicBezTo>
                <a:cubicBezTo>
                  <a:pt x="6269690" y="5279532"/>
                  <a:pt x="6270516" y="5289855"/>
                  <a:pt x="6270516" y="5302036"/>
                </a:cubicBezTo>
                <a:lnTo>
                  <a:pt x="6270516" y="5391293"/>
                </a:lnTo>
                <a:lnTo>
                  <a:pt x="6292125" y="5391293"/>
                </a:lnTo>
                <a:lnTo>
                  <a:pt x="6292125" y="5295085"/>
                </a:lnTo>
                <a:cubicBezTo>
                  <a:pt x="6292125" y="5283317"/>
                  <a:pt x="6291024" y="5272581"/>
                  <a:pt x="6288821" y="5262809"/>
                </a:cubicBezTo>
                <a:cubicBezTo>
                  <a:pt x="6286619" y="5253037"/>
                  <a:pt x="6282903" y="5244710"/>
                  <a:pt x="6277673" y="5237690"/>
                </a:cubicBezTo>
                <a:cubicBezTo>
                  <a:pt x="6272443" y="5230671"/>
                  <a:pt x="6265423" y="5225303"/>
                  <a:pt x="6256683" y="5221518"/>
                </a:cubicBezTo>
                <a:cubicBezTo>
                  <a:pt x="6247875" y="5217733"/>
                  <a:pt x="6236933" y="5215875"/>
                  <a:pt x="6223857" y="5215875"/>
                </a:cubicBezTo>
                <a:close/>
                <a:moveTo>
                  <a:pt x="5585772" y="5215875"/>
                </a:moveTo>
                <a:cubicBezTo>
                  <a:pt x="5569324" y="5215875"/>
                  <a:pt x="5555974" y="5216976"/>
                  <a:pt x="5545651" y="5219178"/>
                </a:cubicBezTo>
                <a:cubicBezTo>
                  <a:pt x="5535328" y="5221380"/>
                  <a:pt x="5527001" y="5223376"/>
                  <a:pt x="5520532" y="5225165"/>
                </a:cubicBezTo>
                <a:lnTo>
                  <a:pt x="5520188" y="5225165"/>
                </a:lnTo>
                <a:lnTo>
                  <a:pt x="5520188" y="5391500"/>
                </a:lnTo>
                <a:lnTo>
                  <a:pt x="5541866" y="5391500"/>
                </a:lnTo>
                <a:lnTo>
                  <a:pt x="5541866" y="5240306"/>
                </a:lnTo>
                <a:cubicBezTo>
                  <a:pt x="5543862" y="5239411"/>
                  <a:pt x="5548472" y="5238379"/>
                  <a:pt x="5555698" y="5237278"/>
                </a:cubicBezTo>
                <a:cubicBezTo>
                  <a:pt x="5562925" y="5236176"/>
                  <a:pt x="5571733" y="5235626"/>
                  <a:pt x="5582193" y="5235626"/>
                </a:cubicBezTo>
                <a:cubicBezTo>
                  <a:pt x="5591553" y="5235626"/>
                  <a:pt x="5599054" y="5237002"/>
                  <a:pt x="5604697" y="5239755"/>
                </a:cubicBezTo>
                <a:cubicBezTo>
                  <a:pt x="5610340" y="5242508"/>
                  <a:pt x="5614745" y="5246637"/>
                  <a:pt x="5617841" y="5252073"/>
                </a:cubicBezTo>
                <a:cubicBezTo>
                  <a:pt x="5621007" y="5257510"/>
                  <a:pt x="5623004" y="5264392"/>
                  <a:pt x="5624035" y="5272719"/>
                </a:cubicBezTo>
                <a:cubicBezTo>
                  <a:pt x="5625068" y="5281046"/>
                  <a:pt x="5625549" y="5290818"/>
                  <a:pt x="5625549" y="5302173"/>
                </a:cubicBezTo>
                <a:lnTo>
                  <a:pt x="5625549" y="5391431"/>
                </a:lnTo>
                <a:lnTo>
                  <a:pt x="5647227" y="5391431"/>
                </a:lnTo>
                <a:lnTo>
                  <a:pt x="5647227" y="5293502"/>
                </a:lnTo>
                <a:cubicBezTo>
                  <a:pt x="5647227" y="5285519"/>
                  <a:pt x="5646676" y="5277949"/>
                  <a:pt x="5645713" y="5270723"/>
                </a:cubicBezTo>
                <a:cubicBezTo>
                  <a:pt x="5644749" y="5263497"/>
                  <a:pt x="5643235" y="5257028"/>
                  <a:pt x="5641240" y="5251248"/>
                </a:cubicBezTo>
                <a:cubicBezTo>
                  <a:pt x="5642341" y="5250353"/>
                  <a:pt x="5644200" y="5249045"/>
                  <a:pt x="5646746" y="5247256"/>
                </a:cubicBezTo>
                <a:cubicBezTo>
                  <a:pt x="5649292" y="5245536"/>
                  <a:pt x="5652595" y="5243746"/>
                  <a:pt x="5656586" y="5241957"/>
                </a:cubicBezTo>
                <a:cubicBezTo>
                  <a:pt x="5660578" y="5240237"/>
                  <a:pt x="5665327" y="5238723"/>
                  <a:pt x="5670763" y="5237484"/>
                </a:cubicBezTo>
                <a:cubicBezTo>
                  <a:pt x="5676199" y="5236245"/>
                  <a:pt x="5682256" y="5235626"/>
                  <a:pt x="5688931" y="5235626"/>
                </a:cubicBezTo>
                <a:cubicBezTo>
                  <a:pt x="5697808" y="5235626"/>
                  <a:pt x="5705034" y="5237002"/>
                  <a:pt x="5710609" y="5239755"/>
                </a:cubicBezTo>
                <a:cubicBezTo>
                  <a:pt x="5716114" y="5242508"/>
                  <a:pt x="5720381" y="5246637"/>
                  <a:pt x="5723409" y="5252073"/>
                </a:cubicBezTo>
                <a:cubicBezTo>
                  <a:pt x="5726368" y="5257510"/>
                  <a:pt x="5728433" y="5264392"/>
                  <a:pt x="5729396" y="5272719"/>
                </a:cubicBezTo>
                <a:cubicBezTo>
                  <a:pt x="5730428" y="5281046"/>
                  <a:pt x="5730910" y="5290818"/>
                  <a:pt x="5730910" y="5302173"/>
                </a:cubicBezTo>
                <a:lnTo>
                  <a:pt x="5730910" y="5391431"/>
                </a:lnTo>
                <a:lnTo>
                  <a:pt x="5752588" y="5391431"/>
                </a:lnTo>
                <a:lnTo>
                  <a:pt x="5752588" y="5295223"/>
                </a:lnTo>
                <a:cubicBezTo>
                  <a:pt x="5752588" y="5283661"/>
                  <a:pt x="5751831" y="5272994"/>
                  <a:pt x="5750248" y="5263222"/>
                </a:cubicBezTo>
                <a:cubicBezTo>
                  <a:pt x="5748665" y="5253450"/>
                  <a:pt x="5745637" y="5245123"/>
                  <a:pt x="5741233" y="5238103"/>
                </a:cubicBezTo>
                <a:cubicBezTo>
                  <a:pt x="5736828" y="5231084"/>
                  <a:pt x="5730566" y="5225647"/>
                  <a:pt x="5722445" y="5221793"/>
                </a:cubicBezTo>
                <a:cubicBezTo>
                  <a:pt x="5714326" y="5217871"/>
                  <a:pt x="5703728" y="5215944"/>
                  <a:pt x="5690651" y="5215944"/>
                </a:cubicBezTo>
                <a:cubicBezTo>
                  <a:pt x="5682668" y="5215944"/>
                  <a:pt x="5675374" y="5216701"/>
                  <a:pt x="5668836" y="5218284"/>
                </a:cubicBezTo>
                <a:cubicBezTo>
                  <a:pt x="5662298" y="5219798"/>
                  <a:pt x="5656586" y="5221725"/>
                  <a:pt x="5651701" y="5223927"/>
                </a:cubicBezTo>
                <a:cubicBezTo>
                  <a:pt x="5646814" y="5226129"/>
                  <a:pt x="5642754" y="5228262"/>
                  <a:pt x="5639519" y="5230396"/>
                </a:cubicBezTo>
                <a:cubicBezTo>
                  <a:pt x="5636353" y="5232460"/>
                  <a:pt x="5634151" y="5233974"/>
                  <a:pt x="5633050" y="5234869"/>
                </a:cubicBezTo>
                <a:cubicBezTo>
                  <a:pt x="5623278" y="5222206"/>
                  <a:pt x="5607519" y="5215875"/>
                  <a:pt x="5585772" y="5215875"/>
                </a:cubicBezTo>
                <a:close/>
                <a:moveTo>
                  <a:pt x="5228537" y="5215875"/>
                </a:moveTo>
                <a:cubicBezTo>
                  <a:pt x="5215874" y="5215875"/>
                  <a:pt x="5204519" y="5218008"/>
                  <a:pt x="5194403" y="5222344"/>
                </a:cubicBezTo>
                <a:cubicBezTo>
                  <a:pt x="5184286" y="5226679"/>
                  <a:pt x="5175753" y="5232667"/>
                  <a:pt x="5168733" y="5240306"/>
                </a:cubicBezTo>
                <a:cubicBezTo>
                  <a:pt x="5161714" y="5247944"/>
                  <a:pt x="5156346" y="5256960"/>
                  <a:pt x="5152561" y="5267420"/>
                </a:cubicBezTo>
                <a:cubicBezTo>
                  <a:pt x="5148776" y="5277880"/>
                  <a:pt x="5146918" y="5289235"/>
                  <a:pt x="5146918" y="5301416"/>
                </a:cubicBezTo>
                <a:cubicBezTo>
                  <a:pt x="5146918" y="5316556"/>
                  <a:pt x="5149052" y="5329357"/>
                  <a:pt x="5153249" y="5339886"/>
                </a:cubicBezTo>
                <a:cubicBezTo>
                  <a:pt x="5157447" y="5350415"/>
                  <a:pt x="5163022" y="5359017"/>
                  <a:pt x="5170042" y="5365693"/>
                </a:cubicBezTo>
                <a:cubicBezTo>
                  <a:pt x="5177061" y="5372368"/>
                  <a:pt x="5185181" y="5377254"/>
                  <a:pt x="5194540" y="5380351"/>
                </a:cubicBezTo>
                <a:cubicBezTo>
                  <a:pt x="5203831" y="5383448"/>
                  <a:pt x="5213534" y="5385031"/>
                  <a:pt x="5223513" y="5385031"/>
                </a:cubicBezTo>
                <a:cubicBezTo>
                  <a:pt x="5229707" y="5385031"/>
                  <a:pt x="5235281" y="5384549"/>
                  <a:pt x="5240305" y="5383517"/>
                </a:cubicBezTo>
                <a:cubicBezTo>
                  <a:pt x="5245329" y="5382484"/>
                  <a:pt x="5249733" y="5381246"/>
                  <a:pt x="5253655" y="5379663"/>
                </a:cubicBezTo>
                <a:cubicBezTo>
                  <a:pt x="5257578" y="5378149"/>
                  <a:pt x="5260812" y="5376635"/>
                  <a:pt x="5263496" y="5375190"/>
                </a:cubicBezTo>
                <a:cubicBezTo>
                  <a:pt x="5266180" y="5373744"/>
                  <a:pt x="5268177" y="5372437"/>
                  <a:pt x="5269484" y="5371336"/>
                </a:cubicBezTo>
                <a:lnTo>
                  <a:pt x="5269553" y="5371473"/>
                </a:lnTo>
                <a:lnTo>
                  <a:pt x="5269553" y="5382828"/>
                </a:lnTo>
                <a:cubicBezTo>
                  <a:pt x="5269553" y="5401960"/>
                  <a:pt x="5264943" y="5415380"/>
                  <a:pt x="5255721" y="5423294"/>
                </a:cubicBezTo>
                <a:cubicBezTo>
                  <a:pt x="5246499" y="5431208"/>
                  <a:pt x="5231702" y="5435130"/>
                  <a:pt x="5211263" y="5435130"/>
                </a:cubicBezTo>
                <a:cubicBezTo>
                  <a:pt x="5201973" y="5435130"/>
                  <a:pt x="5192682" y="5434236"/>
                  <a:pt x="5183461" y="5432446"/>
                </a:cubicBezTo>
                <a:cubicBezTo>
                  <a:pt x="5174239" y="5430657"/>
                  <a:pt x="5166944" y="5428524"/>
                  <a:pt x="5161645" y="5426115"/>
                </a:cubicBezTo>
                <a:lnTo>
                  <a:pt x="5157310" y="5445728"/>
                </a:lnTo>
                <a:cubicBezTo>
                  <a:pt x="5163710" y="5447999"/>
                  <a:pt x="5171418" y="5449926"/>
                  <a:pt x="5180433" y="5451578"/>
                </a:cubicBezTo>
                <a:cubicBezTo>
                  <a:pt x="5189448" y="5453230"/>
                  <a:pt x="5199495" y="5454055"/>
                  <a:pt x="5210575" y="5454055"/>
                </a:cubicBezTo>
                <a:cubicBezTo>
                  <a:pt x="5237414" y="5454055"/>
                  <a:pt x="5257578" y="5448550"/>
                  <a:pt x="5270860" y="5437539"/>
                </a:cubicBezTo>
                <a:cubicBezTo>
                  <a:pt x="5284142" y="5426528"/>
                  <a:pt x="5290817" y="5408154"/>
                  <a:pt x="5290817" y="5382415"/>
                </a:cubicBezTo>
                <a:lnTo>
                  <a:pt x="5290817" y="5225234"/>
                </a:lnTo>
                <a:cubicBezTo>
                  <a:pt x="5284624" y="5223170"/>
                  <a:pt x="5276641" y="5221174"/>
                  <a:pt x="5267007" y="5219041"/>
                </a:cubicBezTo>
                <a:cubicBezTo>
                  <a:pt x="5257372" y="5216907"/>
                  <a:pt x="5244503" y="5215875"/>
                  <a:pt x="5228537" y="5215875"/>
                </a:cubicBezTo>
                <a:close/>
                <a:moveTo>
                  <a:pt x="6531131" y="5215187"/>
                </a:moveTo>
                <a:cubicBezTo>
                  <a:pt x="6521565" y="5215187"/>
                  <a:pt x="6512274" y="5217045"/>
                  <a:pt x="6503328" y="5220692"/>
                </a:cubicBezTo>
                <a:cubicBezTo>
                  <a:pt x="6494382" y="5224340"/>
                  <a:pt x="6486399" y="5229914"/>
                  <a:pt x="6479379" y="5237484"/>
                </a:cubicBezTo>
                <a:cubicBezTo>
                  <a:pt x="6472360" y="5245054"/>
                  <a:pt x="6466717" y="5254413"/>
                  <a:pt x="6462381" y="5265631"/>
                </a:cubicBezTo>
                <a:cubicBezTo>
                  <a:pt x="6458046" y="5276848"/>
                  <a:pt x="6455912" y="5289993"/>
                  <a:pt x="6455912" y="5305064"/>
                </a:cubicBezTo>
                <a:cubicBezTo>
                  <a:pt x="6455912" y="5318139"/>
                  <a:pt x="6457495" y="5330183"/>
                  <a:pt x="6460592" y="5341193"/>
                </a:cubicBezTo>
                <a:cubicBezTo>
                  <a:pt x="6463689" y="5352204"/>
                  <a:pt x="6468712" y="5361701"/>
                  <a:pt x="6475594" y="5369684"/>
                </a:cubicBezTo>
                <a:cubicBezTo>
                  <a:pt x="6482476" y="5377667"/>
                  <a:pt x="6491216" y="5383861"/>
                  <a:pt x="6501883" y="5388334"/>
                </a:cubicBezTo>
                <a:cubicBezTo>
                  <a:pt x="6512550" y="5392807"/>
                  <a:pt x="6525350" y="5395009"/>
                  <a:pt x="6540490" y="5395009"/>
                </a:cubicBezTo>
                <a:cubicBezTo>
                  <a:pt x="6552051" y="5395009"/>
                  <a:pt x="6562099" y="5393771"/>
                  <a:pt x="6570632" y="5391362"/>
                </a:cubicBezTo>
                <a:cubicBezTo>
                  <a:pt x="6579166" y="5388885"/>
                  <a:pt x="6585015" y="5386820"/>
                  <a:pt x="6588112" y="5385031"/>
                </a:cubicBezTo>
                <a:lnTo>
                  <a:pt x="6584121" y="5366381"/>
                </a:lnTo>
                <a:cubicBezTo>
                  <a:pt x="6581024" y="5367895"/>
                  <a:pt x="6576000" y="5369822"/>
                  <a:pt x="6569118" y="5372024"/>
                </a:cubicBezTo>
                <a:cubicBezTo>
                  <a:pt x="6562236" y="5374226"/>
                  <a:pt x="6552946" y="5375327"/>
                  <a:pt x="6541178" y="5375327"/>
                </a:cubicBezTo>
                <a:cubicBezTo>
                  <a:pt x="6519913" y="5375327"/>
                  <a:pt x="6504360" y="5369684"/>
                  <a:pt x="6494588" y="5358329"/>
                </a:cubicBezTo>
                <a:cubicBezTo>
                  <a:pt x="6484816" y="5347043"/>
                  <a:pt x="6479586" y="5330802"/>
                  <a:pt x="6478898" y="5309743"/>
                </a:cubicBezTo>
                <a:lnTo>
                  <a:pt x="6599743" y="5309743"/>
                </a:lnTo>
                <a:cubicBezTo>
                  <a:pt x="6599949" y="5308161"/>
                  <a:pt x="6600087" y="5306509"/>
                  <a:pt x="6600224" y="5304720"/>
                </a:cubicBezTo>
                <a:cubicBezTo>
                  <a:pt x="6600362" y="5302999"/>
                  <a:pt x="6600362" y="5301210"/>
                  <a:pt x="6600362" y="5299421"/>
                </a:cubicBezTo>
                <a:cubicBezTo>
                  <a:pt x="6600362" y="5270792"/>
                  <a:pt x="6594099" y="5249596"/>
                  <a:pt x="6581574" y="5235833"/>
                </a:cubicBezTo>
                <a:cubicBezTo>
                  <a:pt x="6569049" y="5222069"/>
                  <a:pt x="6552189" y="5215187"/>
                  <a:pt x="6531131" y="5215187"/>
                </a:cubicBezTo>
                <a:close/>
                <a:moveTo>
                  <a:pt x="6045342" y="5215187"/>
                </a:moveTo>
                <a:cubicBezTo>
                  <a:pt x="6035776" y="5215187"/>
                  <a:pt x="6026487" y="5217045"/>
                  <a:pt x="6017540" y="5220692"/>
                </a:cubicBezTo>
                <a:cubicBezTo>
                  <a:pt x="6008594" y="5224340"/>
                  <a:pt x="6000610" y="5229914"/>
                  <a:pt x="5993591" y="5237484"/>
                </a:cubicBezTo>
                <a:cubicBezTo>
                  <a:pt x="5986571" y="5245054"/>
                  <a:pt x="5980928" y="5254413"/>
                  <a:pt x="5976593" y="5265631"/>
                </a:cubicBezTo>
                <a:cubicBezTo>
                  <a:pt x="5972257" y="5276848"/>
                  <a:pt x="5970124" y="5289993"/>
                  <a:pt x="5970124" y="5305064"/>
                </a:cubicBezTo>
                <a:lnTo>
                  <a:pt x="5969987" y="5305064"/>
                </a:lnTo>
                <a:cubicBezTo>
                  <a:pt x="5969987" y="5318139"/>
                  <a:pt x="5971569" y="5330183"/>
                  <a:pt x="5974666" y="5341193"/>
                </a:cubicBezTo>
                <a:cubicBezTo>
                  <a:pt x="5977763" y="5352204"/>
                  <a:pt x="5982786" y="5361701"/>
                  <a:pt x="5989668" y="5369684"/>
                </a:cubicBezTo>
                <a:cubicBezTo>
                  <a:pt x="5996550" y="5377667"/>
                  <a:pt x="6005290" y="5383861"/>
                  <a:pt x="6015957" y="5388334"/>
                </a:cubicBezTo>
                <a:cubicBezTo>
                  <a:pt x="6026624" y="5392807"/>
                  <a:pt x="6039493" y="5395009"/>
                  <a:pt x="6054564" y="5395009"/>
                </a:cubicBezTo>
                <a:cubicBezTo>
                  <a:pt x="6066125" y="5395009"/>
                  <a:pt x="6076174" y="5393771"/>
                  <a:pt x="6084706" y="5391362"/>
                </a:cubicBezTo>
                <a:cubicBezTo>
                  <a:pt x="6093240" y="5388885"/>
                  <a:pt x="6099089" y="5386820"/>
                  <a:pt x="6102186" y="5385031"/>
                </a:cubicBezTo>
                <a:lnTo>
                  <a:pt x="6098195" y="5366381"/>
                </a:lnTo>
                <a:cubicBezTo>
                  <a:pt x="6095098" y="5367895"/>
                  <a:pt x="6090074" y="5369822"/>
                  <a:pt x="6083192" y="5372024"/>
                </a:cubicBezTo>
                <a:cubicBezTo>
                  <a:pt x="6076310" y="5374226"/>
                  <a:pt x="6067020" y="5375327"/>
                  <a:pt x="6055252" y="5375327"/>
                </a:cubicBezTo>
                <a:cubicBezTo>
                  <a:pt x="6033988" y="5375327"/>
                  <a:pt x="6018434" y="5369684"/>
                  <a:pt x="6008662" y="5358329"/>
                </a:cubicBezTo>
                <a:cubicBezTo>
                  <a:pt x="5998890" y="5347043"/>
                  <a:pt x="5993729" y="5330802"/>
                  <a:pt x="5993041" y="5309743"/>
                </a:cubicBezTo>
                <a:lnTo>
                  <a:pt x="6113885" y="5309743"/>
                </a:lnTo>
                <a:cubicBezTo>
                  <a:pt x="6114092" y="5308161"/>
                  <a:pt x="6114229" y="5306509"/>
                  <a:pt x="6114367" y="5304720"/>
                </a:cubicBezTo>
                <a:cubicBezTo>
                  <a:pt x="6114574" y="5302999"/>
                  <a:pt x="6114574" y="5301210"/>
                  <a:pt x="6114574" y="5299421"/>
                </a:cubicBezTo>
                <a:cubicBezTo>
                  <a:pt x="6114574" y="5270792"/>
                  <a:pt x="6108311" y="5249596"/>
                  <a:pt x="6095786" y="5235833"/>
                </a:cubicBezTo>
                <a:cubicBezTo>
                  <a:pt x="6083261" y="5222069"/>
                  <a:pt x="6066401" y="5215187"/>
                  <a:pt x="6045342" y="5215187"/>
                </a:cubicBezTo>
                <a:close/>
                <a:moveTo>
                  <a:pt x="5867859" y="5215187"/>
                </a:moveTo>
                <a:cubicBezTo>
                  <a:pt x="5858293" y="5215187"/>
                  <a:pt x="5849004" y="5217045"/>
                  <a:pt x="5840057" y="5220692"/>
                </a:cubicBezTo>
                <a:cubicBezTo>
                  <a:pt x="5831110" y="5224340"/>
                  <a:pt x="5823127" y="5229914"/>
                  <a:pt x="5816108" y="5237484"/>
                </a:cubicBezTo>
                <a:cubicBezTo>
                  <a:pt x="5809088" y="5245054"/>
                  <a:pt x="5803445" y="5254413"/>
                  <a:pt x="5799110" y="5265631"/>
                </a:cubicBezTo>
                <a:cubicBezTo>
                  <a:pt x="5794774" y="5276848"/>
                  <a:pt x="5792641" y="5289993"/>
                  <a:pt x="5792641" y="5305064"/>
                </a:cubicBezTo>
                <a:lnTo>
                  <a:pt x="5792572" y="5305064"/>
                </a:lnTo>
                <a:cubicBezTo>
                  <a:pt x="5792572" y="5318139"/>
                  <a:pt x="5794155" y="5330183"/>
                  <a:pt x="5797252" y="5341193"/>
                </a:cubicBezTo>
                <a:cubicBezTo>
                  <a:pt x="5800350" y="5352204"/>
                  <a:pt x="5805372" y="5361701"/>
                  <a:pt x="5812254" y="5369684"/>
                </a:cubicBezTo>
                <a:cubicBezTo>
                  <a:pt x="5819137" y="5377667"/>
                  <a:pt x="5827876" y="5383861"/>
                  <a:pt x="5838543" y="5388334"/>
                </a:cubicBezTo>
                <a:cubicBezTo>
                  <a:pt x="5849210" y="5392807"/>
                  <a:pt x="5862079" y="5395009"/>
                  <a:pt x="5877150" y="5395009"/>
                </a:cubicBezTo>
                <a:cubicBezTo>
                  <a:pt x="5888711" y="5395009"/>
                  <a:pt x="5898759" y="5393771"/>
                  <a:pt x="5907292" y="5391362"/>
                </a:cubicBezTo>
                <a:cubicBezTo>
                  <a:pt x="5915826" y="5388885"/>
                  <a:pt x="5921675" y="5386820"/>
                  <a:pt x="5924773" y="5385031"/>
                </a:cubicBezTo>
                <a:lnTo>
                  <a:pt x="5920781" y="5366381"/>
                </a:lnTo>
                <a:cubicBezTo>
                  <a:pt x="5917684" y="5367895"/>
                  <a:pt x="5912660" y="5369822"/>
                  <a:pt x="5905778" y="5372024"/>
                </a:cubicBezTo>
                <a:cubicBezTo>
                  <a:pt x="5898896" y="5374226"/>
                  <a:pt x="5889606" y="5375327"/>
                  <a:pt x="5877838" y="5375327"/>
                </a:cubicBezTo>
                <a:cubicBezTo>
                  <a:pt x="5856573" y="5375327"/>
                  <a:pt x="5841020" y="5369684"/>
                  <a:pt x="5831248" y="5358329"/>
                </a:cubicBezTo>
                <a:cubicBezTo>
                  <a:pt x="5821476" y="5347043"/>
                  <a:pt x="5816314" y="5330802"/>
                  <a:pt x="5815626" y="5309743"/>
                </a:cubicBezTo>
                <a:lnTo>
                  <a:pt x="5936471" y="5309743"/>
                </a:lnTo>
                <a:cubicBezTo>
                  <a:pt x="5936678" y="5308161"/>
                  <a:pt x="5936815" y="5306509"/>
                  <a:pt x="5936953" y="5304720"/>
                </a:cubicBezTo>
                <a:cubicBezTo>
                  <a:pt x="5937091" y="5302999"/>
                  <a:pt x="5937091" y="5301210"/>
                  <a:pt x="5937091" y="5299421"/>
                </a:cubicBezTo>
                <a:cubicBezTo>
                  <a:pt x="5937091" y="5270792"/>
                  <a:pt x="5930828" y="5249596"/>
                  <a:pt x="5918303" y="5235833"/>
                </a:cubicBezTo>
                <a:cubicBezTo>
                  <a:pt x="5905778" y="5222069"/>
                  <a:pt x="5888918" y="5215187"/>
                  <a:pt x="5867859" y="5215187"/>
                </a:cubicBezTo>
                <a:close/>
                <a:moveTo>
                  <a:pt x="5407945" y="5215187"/>
                </a:moveTo>
                <a:cubicBezTo>
                  <a:pt x="5398380" y="5215187"/>
                  <a:pt x="5389089" y="5217045"/>
                  <a:pt x="5380144" y="5220692"/>
                </a:cubicBezTo>
                <a:cubicBezTo>
                  <a:pt x="5371196" y="5224340"/>
                  <a:pt x="5363213" y="5229914"/>
                  <a:pt x="5356194" y="5237484"/>
                </a:cubicBezTo>
                <a:cubicBezTo>
                  <a:pt x="5349175" y="5245054"/>
                  <a:pt x="5343531" y="5254413"/>
                  <a:pt x="5339197" y="5265631"/>
                </a:cubicBezTo>
                <a:cubicBezTo>
                  <a:pt x="5334860" y="5276848"/>
                  <a:pt x="5332727" y="5289993"/>
                  <a:pt x="5332727" y="5305064"/>
                </a:cubicBezTo>
                <a:lnTo>
                  <a:pt x="5332658" y="5305064"/>
                </a:lnTo>
                <a:cubicBezTo>
                  <a:pt x="5332658" y="5318139"/>
                  <a:pt x="5334242" y="5330183"/>
                  <a:pt x="5337338" y="5341193"/>
                </a:cubicBezTo>
                <a:cubicBezTo>
                  <a:pt x="5340435" y="5352204"/>
                  <a:pt x="5345458" y="5361701"/>
                  <a:pt x="5352341" y="5369684"/>
                </a:cubicBezTo>
                <a:cubicBezTo>
                  <a:pt x="5359222" y="5377667"/>
                  <a:pt x="5367962" y="5383861"/>
                  <a:pt x="5378629" y="5388334"/>
                </a:cubicBezTo>
                <a:cubicBezTo>
                  <a:pt x="5389296" y="5392807"/>
                  <a:pt x="5402165" y="5395009"/>
                  <a:pt x="5417236" y="5395009"/>
                </a:cubicBezTo>
                <a:cubicBezTo>
                  <a:pt x="5428798" y="5395009"/>
                  <a:pt x="5438845" y="5393771"/>
                  <a:pt x="5447379" y="5391362"/>
                </a:cubicBezTo>
                <a:cubicBezTo>
                  <a:pt x="5455913" y="5388885"/>
                  <a:pt x="5461761" y="5386820"/>
                  <a:pt x="5464858" y="5385031"/>
                </a:cubicBezTo>
                <a:lnTo>
                  <a:pt x="5460868" y="5366381"/>
                </a:lnTo>
                <a:cubicBezTo>
                  <a:pt x="5457770" y="5367895"/>
                  <a:pt x="5452746" y="5369822"/>
                  <a:pt x="5445864" y="5372024"/>
                </a:cubicBezTo>
                <a:cubicBezTo>
                  <a:pt x="5438982" y="5374226"/>
                  <a:pt x="5429692" y="5375327"/>
                  <a:pt x="5417924" y="5375327"/>
                </a:cubicBezTo>
                <a:cubicBezTo>
                  <a:pt x="5396659" y="5375327"/>
                  <a:pt x="5381106" y="5369684"/>
                  <a:pt x="5371334" y="5358329"/>
                </a:cubicBezTo>
                <a:cubicBezTo>
                  <a:pt x="5361563" y="5347043"/>
                  <a:pt x="5356400" y="5330802"/>
                  <a:pt x="5355712" y="5309743"/>
                </a:cubicBezTo>
                <a:lnTo>
                  <a:pt x="5476558" y="5309743"/>
                </a:lnTo>
                <a:cubicBezTo>
                  <a:pt x="5476764" y="5308161"/>
                  <a:pt x="5476901" y="5306509"/>
                  <a:pt x="5477039" y="5304720"/>
                </a:cubicBezTo>
                <a:cubicBezTo>
                  <a:pt x="5477177" y="5302999"/>
                  <a:pt x="5477177" y="5301210"/>
                  <a:pt x="5477177" y="5299421"/>
                </a:cubicBezTo>
                <a:cubicBezTo>
                  <a:pt x="5477177" y="5270792"/>
                  <a:pt x="5470914" y="5249596"/>
                  <a:pt x="5458389" y="5235833"/>
                </a:cubicBezTo>
                <a:cubicBezTo>
                  <a:pt x="5445864" y="5222069"/>
                  <a:pt x="5429004" y="5215187"/>
                  <a:pt x="5407945" y="5215187"/>
                </a:cubicBezTo>
                <a:close/>
                <a:moveTo>
                  <a:pt x="6362594" y="5164536"/>
                </a:moveTo>
                <a:lnTo>
                  <a:pt x="6340985" y="5168527"/>
                </a:lnTo>
                <a:lnTo>
                  <a:pt x="6340985" y="5327154"/>
                </a:lnTo>
                <a:cubicBezTo>
                  <a:pt x="6340985" y="5338647"/>
                  <a:pt x="6341880" y="5348625"/>
                  <a:pt x="6343669" y="5357090"/>
                </a:cubicBezTo>
                <a:cubicBezTo>
                  <a:pt x="6345458" y="5365486"/>
                  <a:pt x="6348486" y="5372574"/>
                  <a:pt x="6352822" y="5378217"/>
                </a:cubicBezTo>
                <a:cubicBezTo>
                  <a:pt x="6357157" y="5383860"/>
                  <a:pt x="6362938" y="5388127"/>
                  <a:pt x="6370164" y="5390880"/>
                </a:cubicBezTo>
                <a:cubicBezTo>
                  <a:pt x="6377321" y="5393632"/>
                  <a:pt x="6386267" y="5395009"/>
                  <a:pt x="6396934" y="5395009"/>
                </a:cubicBezTo>
                <a:cubicBezTo>
                  <a:pt x="6406018" y="5395009"/>
                  <a:pt x="6414483" y="5393701"/>
                  <a:pt x="6422259" y="5391155"/>
                </a:cubicBezTo>
                <a:cubicBezTo>
                  <a:pt x="6430036" y="5388609"/>
                  <a:pt x="6435473" y="5386338"/>
                  <a:pt x="6438569" y="5384342"/>
                </a:cubicBezTo>
                <a:lnTo>
                  <a:pt x="6433202" y="5366380"/>
                </a:lnTo>
                <a:cubicBezTo>
                  <a:pt x="6430105" y="5368170"/>
                  <a:pt x="6425769" y="5370097"/>
                  <a:pt x="6420195" y="5372230"/>
                </a:cubicBezTo>
                <a:cubicBezTo>
                  <a:pt x="6414689" y="5374363"/>
                  <a:pt x="6407326" y="5375396"/>
                  <a:pt x="6398242" y="5375396"/>
                </a:cubicBezTo>
                <a:cubicBezTo>
                  <a:pt x="6392943" y="5375396"/>
                  <a:pt x="6387988" y="5374845"/>
                  <a:pt x="6383584" y="5373744"/>
                </a:cubicBezTo>
                <a:cubicBezTo>
                  <a:pt x="6379179" y="5372643"/>
                  <a:pt x="6375394" y="5370372"/>
                  <a:pt x="6372297" y="5367069"/>
                </a:cubicBezTo>
                <a:cubicBezTo>
                  <a:pt x="6369201" y="5363696"/>
                  <a:pt x="6366792" y="5359017"/>
                  <a:pt x="6365140" y="5352892"/>
                </a:cubicBezTo>
                <a:cubicBezTo>
                  <a:pt x="6363489" y="5346767"/>
                  <a:pt x="6362663" y="5338853"/>
                  <a:pt x="6362663" y="5329081"/>
                </a:cubicBezTo>
                <a:lnTo>
                  <a:pt x="6362663" y="5237483"/>
                </a:lnTo>
                <a:lnTo>
                  <a:pt x="6431275" y="5237483"/>
                </a:lnTo>
                <a:lnTo>
                  <a:pt x="6431275" y="5219178"/>
                </a:lnTo>
                <a:lnTo>
                  <a:pt x="6362663" y="5219178"/>
                </a:lnTo>
                <a:lnTo>
                  <a:pt x="6362594" y="5219178"/>
                </a:lnTo>
                <a:close/>
                <a:moveTo>
                  <a:pt x="3966551" y="5163094"/>
                </a:moveTo>
                <a:cubicBezTo>
                  <a:pt x="3937121" y="5167775"/>
                  <a:pt x="3911920" y="5189517"/>
                  <a:pt x="3904333" y="5220279"/>
                </a:cubicBezTo>
                <a:lnTo>
                  <a:pt x="3864762" y="5380213"/>
                </a:lnTo>
                <a:cubicBezTo>
                  <a:pt x="3835515" y="5387921"/>
                  <a:pt x="3792434" y="5400377"/>
                  <a:pt x="3740545" y="5418407"/>
                </a:cubicBezTo>
                <a:lnTo>
                  <a:pt x="3750662" y="5377460"/>
                </a:lnTo>
                <a:cubicBezTo>
                  <a:pt x="3760778" y="5336445"/>
                  <a:pt x="3735797" y="5295016"/>
                  <a:pt x="3694781" y="5284900"/>
                </a:cubicBezTo>
                <a:cubicBezTo>
                  <a:pt x="3653834" y="5274783"/>
                  <a:pt x="3612337" y="5299764"/>
                  <a:pt x="3602220" y="5340780"/>
                </a:cubicBezTo>
                <a:lnTo>
                  <a:pt x="3522529" y="5663607"/>
                </a:lnTo>
                <a:cubicBezTo>
                  <a:pt x="3512412" y="5704623"/>
                  <a:pt x="3537393" y="5746052"/>
                  <a:pt x="3578409" y="5756168"/>
                </a:cubicBezTo>
                <a:cubicBezTo>
                  <a:pt x="3584603" y="5757682"/>
                  <a:pt x="3590728" y="5758439"/>
                  <a:pt x="3596784" y="5758439"/>
                </a:cubicBezTo>
                <a:cubicBezTo>
                  <a:pt x="3631124" y="5758439"/>
                  <a:pt x="3662299" y="5735178"/>
                  <a:pt x="3670901" y="5700356"/>
                </a:cubicBezTo>
                <a:lnTo>
                  <a:pt x="3698428" y="5588870"/>
                </a:lnTo>
                <a:cubicBezTo>
                  <a:pt x="3745225" y="5569670"/>
                  <a:pt x="3788374" y="5554461"/>
                  <a:pt x="3824573" y="5542762"/>
                </a:cubicBezTo>
                <a:lnTo>
                  <a:pt x="3775574" y="5740890"/>
                </a:lnTo>
                <a:cubicBezTo>
                  <a:pt x="3765458" y="5781906"/>
                  <a:pt x="3790439" y="5823335"/>
                  <a:pt x="3831454" y="5833451"/>
                </a:cubicBezTo>
                <a:cubicBezTo>
                  <a:pt x="3837648" y="5834965"/>
                  <a:pt x="3843773" y="5835722"/>
                  <a:pt x="3849829" y="5835722"/>
                </a:cubicBezTo>
                <a:cubicBezTo>
                  <a:pt x="3884169" y="5835722"/>
                  <a:pt x="3915344" y="5812461"/>
                  <a:pt x="3923946" y="5777639"/>
                </a:cubicBezTo>
                <a:lnTo>
                  <a:pt x="4052705" y="5257028"/>
                </a:lnTo>
                <a:cubicBezTo>
                  <a:pt x="4062822" y="5216012"/>
                  <a:pt x="4037841" y="5174584"/>
                  <a:pt x="3996825" y="5164467"/>
                </a:cubicBezTo>
                <a:lnTo>
                  <a:pt x="3996894" y="5164399"/>
                </a:lnTo>
                <a:cubicBezTo>
                  <a:pt x="3986640" y="5161870"/>
                  <a:pt x="3976360" y="5161534"/>
                  <a:pt x="3966551" y="5163094"/>
                </a:cubicBezTo>
                <a:close/>
                <a:moveTo>
                  <a:pt x="4244812" y="5138871"/>
                </a:moveTo>
                <a:cubicBezTo>
                  <a:pt x="4215392" y="5143551"/>
                  <a:pt x="4190152" y="5165293"/>
                  <a:pt x="4182565" y="5196055"/>
                </a:cubicBezTo>
                <a:lnTo>
                  <a:pt x="4036601" y="5786242"/>
                </a:lnTo>
                <a:cubicBezTo>
                  <a:pt x="4036601" y="5786242"/>
                  <a:pt x="4036601" y="5786379"/>
                  <a:pt x="4036601" y="5786379"/>
                </a:cubicBezTo>
                <a:cubicBezTo>
                  <a:pt x="4036120" y="5788306"/>
                  <a:pt x="4035776" y="5790302"/>
                  <a:pt x="4035431" y="5792298"/>
                </a:cubicBezTo>
                <a:cubicBezTo>
                  <a:pt x="4035363" y="5792917"/>
                  <a:pt x="4035156" y="5793468"/>
                  <a:pt x="4035087" y="5794087"/>
                </a:cubicBezTo>
                <a:cubicBezTo>
                  <a:pt x="4034950" y="5795188"/>
                  <a:pt x="4034881" y="5796358"/>
                  <a:pt x="4034812" y="5797459"/>
                </a:cubicBezTo>
                <a:cubicBezTo>
                  <a:pt x="4034674" y="5798973"/>
                  <a:pt x="4034468" y="5800418"/>
                  <a:pt x="4034468" y="5801932"/>
                </a:cubicBezTo>
                <a:cubicBezTo>
                  <a:pt x="4034468" y="5802207"/>
                  <a:pt x="4034468" y="5802483"/>
                  <a:pt x="4034468" y="5802758"/>
                </a:cubicBezTo>
                <a:cubicBezTo>
                  <a:pt x="4034468" y="5805098"/>
                  <a:pt x="4034468" y="5807438"/>
                  <a:pt x="4034606" y="5809778"/>
                </a:cubicBezTo>
                <a:cubicBezTo>
                  <a:pt x="4034606" y="5809778"/>
                  <a:pt x="4034674" y="5810397"/>
                  <a:pt x="4034674" y="5810672"/>
                </a:cubicBezTo>
                <a:cubicBezTo>
                  <a:pt x="4034812" y="5812874"/>
                  <a:pt x="4035087" y="5815008"/>
                  <a:pt x="4035431" y="5817141"/>
                </a:cubicBezTo>
                <a:cubicBezTo>
                  <a:pt x="4035569" y="5817898"/>
                  <a:pt x="4035776" y="5818655"/>
                  <a:pt x="4035913" y="5819412"/>
                </a:cubicBezTo>
                <a:cubicBezTo>
                  <a:pt x="4036257" y="5820995"/>
                  <a:pt x="4036533" y="5822578"/>
                  <a:pt x="4036945" y="5824161"/>
                </a:cubicBezTo>
                <a:cubicBezTo>
                  <a:pt x="4037358" y="5825812"/>
                  <a:pt x="4037909" y="5827326"/>
                  <a:pt x="4038459" y="5828909"/>
                </a:cubicBezTo>
                <a:cubicBezTo>
                  <a:pt x="4038666" y="5829597"/>
                  <a:pt x="4038872" y="5830285"/>
                  <a:pt x="4039148" y="5830974"/>
                </a:cubicBezTo>
                <a:cubicBezTo>
                  <a:pt x="4042520" y="5840195"/>
                  <a:pt x="4047612" y="5848522"/>
                  <a:pt x="4054012" y="5855611"/>
                </a:cubicBezTo>
                <a:cubicBezTo>
                  <a:pt x="4054907" y="5856574"/>
                  <a:pt x="4055871" y="5857469"/>
                  <a:pt x="4056765" y="5858432"/>
                </a:cubicBezTo>
                <a:cubicBezTo>
                  <a:pt x="4057522" y="5859189"/>
                  <a:pt x="4058210" y="5859946"/>
                  <a:pt x="4058967" y="5860634"/>
                </a:cubicBezTo>
                <a:cubicBezTo>
                  <a:pt x="4060068" y="5861667"/>
                  <a:pt x="4061238" y="5862561"/>
                  <a:pt x="4062408" y="5863525"/>
                </a:cubicBezTo>
                <a:cubicBezTo>
                  <a:pt x="4063096" y="5864075"/>
                  <a:pt x="4063785" y="5864695"/>
                  <a:pt x="4064473" y="5865245"/>
                </a:cubicBezTo>
                <a:cubicBezTo>
                  <a:pt x="4065643" y="5866140"/>
                  <a:pt x="4066813" y="5866897"/>
                  <a:pt x="4067983" y="5867723"/>
                </a:cubicBezTo>
                <a:cubicBezTo>
                  <a:pt x="4068808" y="5868273"/>
                  <a:pt x="4069634" y="5868892"/>
                  <a:pt x="4070460" y="5869374"/>
                </a:cubicBezTo>
                <a:cubicBezTo>
                  <a:pt x="4071561" y="5870062"/>
                  <a:pt x="4072662" y="5870682"/>
                  <a:pt x="4073832" y="5871301"/>
                </a:cubicBezTo>
                <a:cubicBezTo>
                  <a:pt x="4074864" y="5871852"/>
                  <a:pt x="4075897" y="5872471"/>
                  <a:pt x="4076998" y="5873022"/>
                </a:cubicBezTo>
                <a:cubicBezTo>
                  <a:pt x="4077961" y="5873503"/>
                  <a:pt x="4078994" y="5873985"/>
                  <a:pt x="4080026" y="5874398"/>
                </a:cubicBezTo>
                <a:cubicBezTo>
                  <a:pt x="4081333" y="5874948"/>
                  <a:pt x="4082641" y="5875568"/>
                  <a:pt x="4084017" y="5876050"/>
                </a:cubicBezTo>
                <a:cubicBezTo>
                  <a:pt x="4084912" y="5876394"/>
                  <a:pt x="4085807" y="5876669"/>
                  <a:pt x="4086701" y="5877013"/>
                </a:cubicBezTo>
                <a:cubicBezTo>
                  <a:pt x="4088215" y="5877495"/>
                  <a:pt x="4089729" y="5877977"/>
                  <a:pt x="4091312" y="5878389"/>
                </a:cubicBezTo>
                <a:cubicBezTo>
                  <a:pt x="4091725" y="5878527"/>
                  <a:pt x="4092138" y="5878665"/>
                  <a:pt x="4092551" y="5878802"/>
                </a:cubicBezTo>
                <a:cubicBezTo>
                  <a:pt x="4092964" y="5878871"/>
                  <a:pt x="4093308" y="5878940"/>
                  <a:pt x="4093721" y="5879009"/>
                </a:cubicBezTo>
                <a:cubicBezTo>
                  <a:pt x="4095854" y="5879491"/>
                  <a:pt x="4097987" y="5879903"/>
                  <a:pt x="4100190" y="5880179"/>
                </a:cubicBezTo>
                <a:cubicBezTo>
                  <a:pt x="4100947" y="5880316"/>
                  <a:pt x="4101704" y="5880454"/>
                  <a:pt x="4102461" y="5880523"/>
                </a:cubicBezTo>
                <a:cubicBezTo>
                  <a:pt x="4104869" y="5880798"/>
                  <a:pt x="4107347" y="5880936"/>
                  <a:pt x="4109824" y="5881005"/>
                </a:cubicBezTo>
                <a:cubicBezTo>
                  <a:pt x="4110168" y="5881005"/>
                  <a:pt x="4110512" y="5881005"/>
                  <a:pt x="4110925" y="5881005"/>
                </a:cubicBezTo>
                <a:cubicBezTo>
                  <a:pt x="4111958" y="5881005"/>
                  <a:pt x="4112990" y="5880936"/>
                  <a:pt x="4114022" y="5880867"/>
                </a:cubicBezTo>
                <a:cubicBezTo>
                  <a:pt x="4114710" y="5880867"/>
                  <a:pt x="4115398" y="5880867"/>
                  <a:pt x="4116087" y="5880798"/>
                </a:cubicBezTo>
                <a:cubicBezTo>
                  <a:pt x="4116293" y="5880798"/>
                  <a:pt x="4116500" y="5880798"/>
                  <a:pt x="4116706" y="5880798"/>
                </a:cubicBezTo>
                <a:cubicBezTo>
                  <a:pt x="4116981" y="5880798"/>
                  <a:pt x="4117325" y="5880798"/>
                  <a:pt x="4117601" y="5880798"/>
                </a:cubicBezTo>
                <a:cubicBezTo>
                  <a:pt x="4232183" y="5872953"/>
                  <a:pt x="4388539" y="5862011"/>
                  <a:pt x="4531268" y="5805235"/>
                </a:cubicBezTo>
                <a:cubicBezTo>
                  <a:pt x="4749766" y="5718318"/>
                  <a:pt x="4780528" y="5640003"/>
                  <a:pt x="4837372" y="5426321"/>
                </a:cubicBezTo>
                <a:cubicBezTo>
                  <a:pt x="4848245" y="5385512"/>
                  <a:pt x="4823953" y="5343671"/>
                  <a:pt x="4783143" y="5332797"/>
                </a:cubicBezTo>
                <a:cubicBezTo>
                  <a:pt x="4742335" y="5321924"/>
                  <a:pt x="4700492" y="5346217"/>
                  <a:pt x="4689619" y="5387026"/>
                </a:cubicBezTo>
                <a:cubicBezTo>
                  <a:pt x="4643167" y="5561756"/>
                  <a:pt x="4633807" y="5596716"/>
                  <a:pt x="4499267" y="5653147"/>
                </a:cubicBezTo>
                <a:lnTo>
                  <a:pt x="4590314" y="5284762"/>
                </a:lnTo>
                <a:cubicBezTo>
                  <a:pt x="4600430" y="5243746"/>
                  <a:pt x="4575449" y="5202318"/>
                  <a:pt x="4534434" y="5192201"/>
                </a:cubicBezTo>
                <a:cubicBezTo>
                  <a:pt x="4493418" y="5182085"/>
                  <a:pt x="4451989" y="5207066"/>
                  <a:pt x="4441873" y="5248082"/>
                </a:cubicBezTo>
                <a:lnTo>
                  <a:pt x="4329492" y="5702558"/>
                </a:lnTo>
                <a:cubicBezTo>
                  <a:pt x="4329424" y="5702971"/>
                  <a:pt x="4329355" y="5703384"/>
                  <a:pt x="4329287" y="5703728"/>
                </a:cubicBezTo>
                <a:cubicBezTo>
                  <a:pt x="4289165" y="5711230"/>
                  <a:pt x="4249113" y="5716253"/>
                  <a:pt x="4210437" y="5720038"/>
                </a:cubicBezTo>
                <a:lnTo>
                  <a:pt x="4331006" y="5232735"/>
                </a:lnTo>
                <a:cubicBezTo>
                  <a:pt x="4341123" y="5191720"/>
                  <a:pt x="4316143" y="5150291"/>
                  <a:pt x="4275126" y="5140175"/>
                </a:cubicBezTo>
                <a:cubicBezTo>
                  <a:pt x="4264890" y="5137646"/>
                  <a:pt x="4254619" y="5137310"/>
                  <a:pt x="4244812" y="5138871"/>
                </a:cubicBezTo>
                <a:close/>
                <a:moveTo>
                  <a:pt x="0" y="0"/>
                </a:moveTo>
                <a:lnTo>
                  <a:pt x="12192000" y="0"/>
                </a:lnTo>
                <a:lnTo>
                  <a:pt x="12192000" y="6545580"/>
                </a:lnTo>
                <a:lnTo>
                  <a:pt x="0" y="6545580"/>
                </a:lnTo>
                <a:close/>
              </a:path>
            </a:pathLst>
          </a:custGeom>
          <a:solidFill>
            <a:schemeClr val="accent2"/>
          </a:solidFill>
        </p:spPr>
        <p:txBody>
          <a:bodyPr wrap="square">
            <a:noAutofit/>
          </a:bodyPr>
          <a:lstStyle>
            <a:lvl1pPr marL="0" indent="0">
              <a:buNone/>
              <a:defRPr/>
            </a:lvl1pPr>
          </a:lstStyle>
          <a:p>
            <a:endParaRPr lang="nl-NL" dirty="0"/>
          </a:p>
        </p:txBody>
      </p:sp>
      <p:sp>
        <p:nvSpPr>
          <p:cNvPr id="6" name="Rechthoek 5">
            <a:extLst>
              <a:ext uri="{FF2B5EF4-FFF2-40B4-BE49-F238E27FC236}">
                <a16:creationId xmlns:a16="http://schemas.microsoft.com/office/drawing/2014/main" id="{7F252125-BC7C-4D62-B90E-27F6D32FDCAB}"/>
              </a:ext>
            </a:extLst>
          </p:cNvPr>
          <p:cNvSpPr/>
          <p:nvPr userDrawn="1"/>
        </p:nvSpPr>
        <p:spPr>
          <a:xfrm>
            <a:off x="0" y="6545580"/>
            <a:ext cx="12192000" cy="312420"/>
          </a:xfrm>
          <a:prstGeom prst="rect">
            <a:avLst/>
          </a:prstGeom>
          <a:solidFill>
            <a:srgbClr val="001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43B02A"/>
              </a:solidFill>
              <a:highlight>
                <a:srgbClr val="001E60"/>
              </a:highlight>
            </a:endParaRPr>
          </a:p>
        </p:txBody>
      </p:sp>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1407250"/>
            <a:ext cx="10515600" cy="1325563"/>
          </a:xfrm>
          <a:prstGeom prst="rect">
            <a:avLst/>
          </a:prstGeom>
        </p:spPr>
        <p:txBody>
          <a:bodyPr vert="horz" lIns="91440" tIns="45720" rIns="91440" bIns="45720" rtlCol="0" anchor="ctr">
            <a:normAutofit/>
          </a:bodyPr>
          <a:lstStyle>
            <a:lvl1pPr algn="ctr">
              <a:defRPr b="1">
                <a:solidFill>
                  <a:schemeClr val="bg1"/>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Tree>
    <p:extLst>
      <p:ext uri="{BB962C8B-B14F-4D97-AF65-F5344CB8AC3E}">
        <p14:creationId xmlns:p14="http://schemas.microsoft.com/office/powerpoint/2010/main" val="152900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 tekst blauw met afbeelding">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7E7A7685-8198-835E-3913-322ADF76E652}"/>
              </a:ext>
            </a:extLst>
          </p:cNvPr>
          <p:cNvSpPr>
            <a:spLocks noGrp="1"/>
          </p:cNvSpPr>
          <p:nvPr>
            <p:ph type="pic" sz="quarter" idx="13"/>
          </p:nvPr>
        </p:nvSpPr>
        <p:spPr>
          <a:xfrm>
            <a:off x="0" y="0"/>
            <a:ext cx="12192000" cy="6545580"/>
          </a:xfrm>
          <a:custGeom>
            <a:avLst/>
            <a:gdLst>
              <a:gd name="connsiteX0" fmla="*/ 3795118 w 12192000"/>
              <a:gd name="connsiteY0" fmla="*/ 5887198 h 6545580"/>
              <a:gd name="connsiteX1" fmla="*/ 3701869 w 12192000"/>
              <a:gd name="connsiteY1" fmla="*/ 5980447 h 6545580"/>
              <a:gd name="connsiteX2" fmla="*/ 3795118 w 12192000"/>
              <a:gd name="connsiteY2" fmla="*/ 6073696 h 6545580"/>
              <a:gd name="connsiteX3" fmla="*/ 3888367 w 12192000"/>
              <a:gd name="connsiteY3" fmla="*/ 5980447 h 6545580"/>
              <a:gd name="connsiteX4" fmla="*/ 3795118 w 12192000"/>
              <a:gd name="connsiteY4" fmla="*/ 5887198 h 6545580"/>
              <a:gd name="connsiteX5" fmla="*/ 8129162 w 12192000"/>
              <a:gd name="connsiteY5" fmla="*/ 5736004 h 6545580"/>
              <a:gd name="connsiteX6" fmla="*/ 8149120 w 12192000"/>
              <a:gd name="connsiteY6" fmla="*/ 5737450 h 6545580"/>
              <a:gd name="connsiteX7" fmla="*/ 8162883 w 12192000"/>
              <a:gd name="connsiteY7" fmla="*/ 5740340 h 6545580"/>
              <a:gd name="connsiteX8" fmla="*/ 8162883 w 12192000"/>
              <a:gd name="connsiteY8" fmla="*/ 5804066 h 6545580"/>
              <a:gd name="connsiteX9" fmla="*/ 8122487 w 12192000"/>
              <a:gd name="connsiteY9" fmla="*/ 5806956 h 6545580"/>
              <a:gd name="connsiteX10" fmla="*/ 8122487 w 12192000"/>
              <a:gd name="connsiteY10" fmla="*/ 5806887 h 6545580"/>
              <a:gd name="connsiteX11" fmla="*/ 8087803 w 12192000"/>
              <a:gd name="connsiteY11" fmla="*/ 5799042 h 6545580"/>
              <a:gd name="connsiteX12" fmla="*/ 8074934 w 12192000"/>
              <a:gd name="connsiteY12" fmla="*/ 5770758 h 6545580"/>
              <a:gd name="connsiteX13" fmla="*/ 8079682 w 12192000"/>
              <a:gd name="connsiteY13" fmla="*/ 5753415 h 6545580"/>
              <a:gd name="connsiteX14" fmla="*/ 8092276 w 12192000"/>
              <a:gd name="connsiteY14" fmla="*/ 5742680 h 6545580"/>
              <a:gd name="connsiteX15" fmla="*/ 8109893 w 12192000"/>
              <a:gd name="connsiteY15" fmla="*/ 5737450 h 6545580"/>
              <a:gd name="connsiteX16" fmla="*/ 8129162 w 12192000"/>
              <a:gd name="connsiteY16" fmla="*/ 5736004 h 6545580"/>
              <a:gd name="connsiteX17" fmla="*/ 7882379 w 12192000"/>
              <a:gd name="connsiteY17" fmla="*/ 5736004 h 6545580"/>
              <a:gd name="connsiteX18" fmla="*/ 7902337 w 12192000"/>
              <a:gd name="connsiteY18" fmla="*/ 5737450 h 6545580"/>
              <a:gd name="connsiteX19" fmla="*/ 7916100 w 12192000"/>
              <a:gd name="connsiteY19" fmla="*/ 5740340 h 6545580"/>
              <a:gd name="connsiteX20" fmla="*/ 7916100 w 12192000"/>
              <a:gd name="connsiteY20" fmla="*/ 5804066 h 6545580"/>
              <a:gd name="connsiteX21" fmla="*/ 7875704 w 12192000"/>
              <a:gd name="connsiteY21" fmla="*/ 5806956 h 6545580"/>
              <a:gd name="connsiteX22" fmla="*/ 7875704 w 12192000"/>
              <a:gd name="connsiteY22" fmla="*/ 5806887 h 6545580"/>
              <a:gd name="connsiteX23" fmla="*/ 7841019 w 12192000"/>
              <a:gd name="connsiteY23" fmla="*/ 5799042 h 6545580"/>
              <a:gd name="connsiteX24" fmla="*/ 7828150 w 12192000"/>
              <a:gd name="connsiteY24" fmla="*/ 5770758 h 6545580"/>
              <a:gd name="connsiteX25" fmla="*/ 7832899 w 12192000"/>
              <a:gd name="connsiteY25" fmla="*/ 5753415 h 6545580"/>
              <a:gd name="connsiteX26" fmla="*/ 7845493 w 12192000"/>
              <a:gd name="connsiteY26" fmla="*/ 5742680 h 6545580"/>
              <a:gd name="connsiteX27" fmla="*/ 7863110 w 12192000"/>
              <a:gd name="connsiteY27" fmla="*/ 5737450 h 6545580"/>
              <a:gd name="connsiteX28" fmla="*/ 7882379 w 12192000"/>
              <a:gd name="connsiteY28" fmla="*/ 5736004 h 6545580"/>
              <a:gd name="connsiteX29" fmla="*/ 8571802 w 12192000"/>
              <a:gd name="connsiteY29" fmla="*/ 5642824 h 6545580"/>
              <a:gd name="connsiteX30" fmla="*/ 8598641 w 12192000"/>
              <a:gd name="connsiteY30" fmla="*/ 5647366 h 6545580"/>
              <a:gd name="connsiteX31" fmla="*/ 8618874 w 12192000"/>
              <a:gd name="connsiteY31" fmla="*/ 5657138 h 6545580"/>
              <a:gd name="connsiteX32" fmla="*/ 8618874 w 12192000"/>
              <a:gd name="connsiteY32" fmla="*/ 5799799 h 6545580"/>
              <a:gd name="connsiteX33" fmla="*/ 8602977 w 12192000"/>
              <a:gd name="connsiteY33" fmla="*/ 5802414 h 6545580"/>
              <a:gd name="connsiteX34" fmla="*/ 8579441 w 12192000"/>
              <a:gd name="connsiteY34" fmla="*/ 5803584 h 6545580"/>
              <a:gd name="connsiteX35" fmla="*/ 8529479 w 12192000"/>
              <a:gd name="connsiteY35" fmla="*/ 5781975 h 6545580"/>
              <a:gd name="connsiteX36" fmla="*/ 8511449 w 12192000"/>
              <a:gd name="connsiteY36" fmla="*/ 5722309 h 6545580"/>
              <a:gd name="connsiteX37" fmla="*/ 8511380 w 12192000"/>
              <a:gd name="connsiteY37" fmla="*/ 5722241 h 6545580"/>
              <a:gd name="connsiteX38" fmla="*/ 8525900 w 12192000"/>
              <a:gd name="connsiteY38" fmla="*/ 5664227 h 6545580"/>
              <a:gd name="connsiteX39" fmla="*/ 8571802 w 12192000"/>
              <a:gd name="connsiteY39" fmla="*/ 5642824 h 6545580"/>
              <a:gd name="connsiteX40" fmla="*/ 5605593 w 12192000"/>
              <a:gd name="connsiteY40" fmla="*/ 5642549 h 6545580"/>
              <a:gd name="connsiteX41" fmla="*/ 5650049 w 12192000"/>
              <a:gd name="connsiteY41" fmla="*/ 5664158 h 6545580"/>
              <a:gd name="connsiteX42" fmla="*/ 5665946 w 12192000"/>
              <a:gd name="connsiteY42" fmla="*/ 5722860 h 6545580"/>
              <a:gd name="connsiteX43" fmla="*/ 5650049 w 12192000"/>
              <a:gd name="connsiteY43" fmla="*/ 5782319 h 6545580"/>
              <a:gd name="connsiteX44" fmla="*/ 5605593 w 12192000"/>
              <a:gd name="connsiteY44" fmla="*/ 5804204 h 6545580"/>
              <a:gd name="connsiteX45" fmla="*/ 5561135 w 12192000"/>
              <a:gd name="connsiteY45" fmla="*/ 5782319 h 6545580"/>
              <a:gd name="connsiteX46" fmla="*/ 5545170 w 12192000"/>
              <a:gd name="connsiteY46" fmla="*/ 5722860 h 6545580"/>
              <a:gd name="connsiteX47" fmla="*/ 5561135 w 12192000"/>
              <a:gd name="connsiteY47" fmla="*/ 5664158 h 6545580"/>
              <a:gd name="connsiteX48" fmla="*/ 5605593 w 12192000"/>
              <a:gd name="connsiteY48" fmla="*/ 5642549 h 6545580"/>
              <a:gd name="connsiteX49" fmla="*/ 7095854 w 12192000"/>
              <a:gd name="connsiteY49" fmla="*/ 5640553 h 6545580"/>
              <a:gd name="connsiteX50" fmla="*/ 7117945 w 12192000"/>
              <a:gd name="connsiteY50" fmla="*/ 5645095 h 6545580"/>
              <a:gd name="connsiteX51" fmla="*/ 7133635 w 12192000"/>
              <a:gd name="connsiteY51" fmla="*/ 5657483 h 6545580"/>
              <a:gd name="connsiteX52" fmla="*/ 7143407 w 12192000"/>
              <a:gd name="connsiteY52" fmla="*/ 5675995 h 6545580"/>
              <a:gd name="connsiteX53" fmla="*/ 7146711 w 12192000"/>
              <a:gd name="connsiteY53" fmla="*/ 5698567 h 6545580"/>
              <a:gd name="connsiteX54" fmla="*/ 7039836 w 12192000"/>
              <a:gd name="connsiteY54" fmla="*/ 5698567 h 6545580"/>
              <a:gd name="connsiteX55" fmla="*/ 7045066 w 12192000"/>
              <a:gd name="connsiteY55" fmla="*/ 5677165 h 6545580"/>
              <a:gd name="connsiteX56" fmla="*/ 7055733 w 12192000"/>
              <a:gd name="connsiteY56" fmla="*/ 5658652 h 6545580"/>
              <a:gd name="connsiteX57" fmla="*/ 7072593 w 12192000"/>
              <a:gd name="connsiteY57" fmla="*/ 5645577 h 6545580"/>
              <a:gd name="connsiteX58" fmla="*/ 7095854 w 12192000"/>
              <a:gd name="connsiteY58" fmla="*/ 5640553 h 6545580"/>
              <a:gd name="connsiteX59" fmla="*/ 5879490 w 12192000"/>
              <a:gd name="connsiteY59" fmla="*/ 5640553 h 6545580"/>
              <a:gd name="connsiteX60" fmla="*/ 5901582 w 12192000"/>
              <a:gd name="connsiteY60" fmla="*/ 5645095 h 6545580"/>
              <a:gd name="connsiteX61" fmla="*/ 5917272 w 12192000"/>
              <a:gd name="connsiteY61" fmla="*/ 5657483 h 6545580"/>
              <a:gd name="connsiteX62" fmla="*/ 5927043 w 12192000"/>
              <a:gd name="connsiteY62" fmla="*/ 5675995 h 6545580"/>
              <a:gd name="connsiteX63" fmla="*/ 5930347 w 12192000"/>
              <a:gd name="connsiteY63" fmla="*/ 5698567 h 6545580"/>
              <a:gd name="connsiteX64" fmla="*/ 5823404 w 12192000"/>
              <a:gd name="connsiteY64" fmla="*/ 5698567 h 6545580"/>
              <a:gd name="connsiteX65" fmla="*/ 5828633 w 12192000"/>
              <a:gd name="connsiteY65" fmla="*/ 5677165 h 6545580"/>
              <a:gd name="connsiteX66" fmla="*/ 5839300 w 12192000"/>
              <a:gd name="connsiteY66" fmla="*/ 5658652 h 6545580"/>
              <a:gd name="connsiteX67" fmla="*/ 5856160 w 12192000"/>
              <a:gd name="connsiteY67" fmla="*/ 5645577 h 6545580"/>
              <a:gd name="connsiteX68" fmla="*/ 5879490 w 12192000"/>
              <a:gd name="connsiteY68" fmla="*/ 5640553 h 6545580"/>
              <a:gd name="connsiteX69" fmla="*/ 8378767 w 12192000"/>
              <a:gd name="connsiteY69" fmla="*/ 5593481 h 6545580"/>
              <a:gd name="connsiteX70" fmla="*/ 8323368 w 12192000"/>
              <a:gd name="connsiteY70" fmla="*/ 5598918 h 6545580"/>
              <a:gd name="connsiteX71" fmla="*/ 8281733 w 12192000"/>
              <a:gd name="connsiteY71" fmla="*/ 5610548 h 6545580"/>
              <a:gd name="connsiteX72" fmla="*/ 8281733 w 12192000"/>
              <a:gd name="connsiteY72" fmla="*/ 5847352 h 6545580"/>
              <a:gd name="connsiteX73" fmla="*/ 8339265 w 12192000"/>
              <a:gd name="connsiteY73" fmla="*/ 5847352 h 6545580"/>
              <a:gd name="connsiteX74" fmla="*/ 8339265 w 12192000"/>
              <a:gd name="connsiteY74" fmla="*/ 5648123 h 6545580"/>
              <a:gd name="connsiteX75" fmla="*/ 8354267 w 12192000"/>
              <a:gd name="connsiteY75" fmla="*/ 5644820 h 6545580"/>
              <a:gd name="connsiteX76" fmla="*/ 8374500 w 12192000"/>
              <a:gd name="connsiteY76" fmla="*/ 5642893 h 6545580"/>
              <a:gd name="connsiteX77" fmla="*/ 8403748 w 12192000"/>
              <a:gd name="connsiteY77" fmla="*/ 5645508 h 6545580"/>
              <a:gd name="connsiteX78" fmla="*/ 8423447 w 12192000"/>
              <a:gd name="connsiteY78" fmla="*/ 5650518 h 6545580"/>
              <a:gd name="connsiteX79" fmla="*/ 8423430 w 12192000"/>
              <a:gd name="connsiteY79" fmla="*/ 5650600 h 6545580"/>
              <a:gd name="connsiteX80" fmla="*/ 8423499 w 12192000"/>
              <a:gd name="connsiteY80" fmla="*/ 5650531 h 6545580"/>
              <a:gd name="connsiteX81" fmla="*/ 8423447 w 12192000"/>
              <a:gd name="connsiteY81" fmla="*/ 5650518 h 6545580"/>
              <a:gd name="connsiteX82" fmla="*/ 8433409 w 12192000"/>
              <a:gd name="connsiteY82" fmla="*/ 5602083 h 6545580"/>
              <a:gd name="connsiteX83" fmla="*/ 8421985 w 12192000"/>
              <a:gd name="connsiteY83" fmla="*/ 5598986 h 6545580"/>
              <a:gd name="connsiteX84" fmla="*/ 8407258 w 12192000"/>
              <a:gd name="connsiteY84" fmla="*/ 5596096 h 6545580"/>
              <a:gd name="connsiteX85" fmla="*/ 8392049 w 12192000"/>
              <a:gd name="connsiteY85" fmla="*/ 5594169 h 6545580"/>
              <a:gd name="connsiteX86" fmla="*/ 8378767 w 12192000"/>
              <a:gd name="connsiteY86" fmla="*/ 5593481 h 6545580"/>
              <a:gd name="connsiteX87" fmla="*/ 5605593 w 12192000"/>
              <a:gd name="connsiteY87" fmla="*/ 5592587 h 6545580"/>
              <a:gd name="connsiteX88" fmla="*/ 5557557 w 12192000"/>
              <a:gd name="connsiteY88" fmla="*/ 5601878 h 6545580"/>
              <a:gd name="connsiteX89" fmla="*/ 5519777 w 12192000"/>
              <a:gd name="connsiteY89" fmla="*/ 5628235 h 6545580"/>
              <a:gd name="connsiteX90" fmla="*/ 5495070 w 12192000"/>
              <a:gd name="connsiteY90" fmla="*/ 5669388 h 6545580"/>
              <a:gd name="connsiteX91" fmla="*/ 5486261 w 12192000"/>
              <a:gd name="connsiteY91" fmla="*/ 5722860 h 6545580"/>
              <a:gd name="connsiteX92" fmla="*/ 5495070 w 12192000"/>
              <a:gd name="connsiteY92" fmla="*/ 5776607 h 6545580"/>
              <a:gd name="connsiteX93" fmla="*/ 5519569 w 12192000"/>
              <a:gd name="connsiteY93" fmla="*/ 5817967 h 6545580"/>
              <a:gd name="connsiteX94" fmla="*/ 5557145 w 12192000"/>
              <a:gd name="connsiteY94" fmla="*/ 5844600 h 6545580"/>
              <a:gd name="connsiteX95" fmla="*/ 5605661 w 12192000"/>
              <a:gd name="connsiteY95" fmla="*/ 5854097 h 6545580"/>
              <a:gd name="connsiteX96" fmla="*/ 5654384 w 12192000"/>
              <a:gd name="connsiteY96" fmla="*/ 5844600 h 6545580"/>
              <a:gd name="connsiteX97" fmla="*/ 5692166 w 12192000"/>
              <a:gd name="connsiteY97" fmla="*/ 5817967 h 6545580"/>
              <a:gd name="connsiteX98" fmla="*/ 5716390 w 12192000"/>
              <a:gd name="connsiteY98" fmla="*/ 5776607 h 6545580"/>
              <a:gd name="connsiteX99" fmla="*/ 5724924 w 12192000"/>
              <a:gd name="connsiteY99" fmla="*/ 5722860 h 6545580"/>
              <a:gd name="connsiteX100" fmla="*/ 5716114 w 12192000"/>
              <a:gd name="connsiteY100" fmla="*/ 5669388 h 6545580"/>
              <a:gd name="connsiteX101" fmla="*/ 5691615 w 12192000"/>
              <a:gd name="connsiteY101" fmla="*/ 5628235 h 6545580"/>
              <a:gd name="connsiteX102" fmla="*/ 5653834 w 12192000"/>
              <a:gd name="connsiteY102" fmla="*/ 5601878 h 6545580"/>
              <a:gd name="connsiteX103" fmla="*/ 5605593 w 12192000"/>
              <a:gd name="connsiteY103" fmla="*/ 5592587 h 6545580"/>
              <a:gd name="connsiteX104" fmla="*/ 8117738 w 12192000"/>
              <a:gd name="connsiteY104" fmla="*/ 5592518 h 6545580"/>
              <a:gd name="connsiteX105" fmla="*/ 8117738 w 12192000"/>
              <a:gd name="connsiteY105" fmla="*/ 5592656 h 6545580"/>
              <a:gd name="connsiteX106" fmla="*/ 8073006 w 12192000"/>
              <a:gd name="connsiteY106" fmla="*/ 5596441 h 6545580"/>
              <a:gd name="connsiteX107" fmla="*/ 8041144 w 12192000"/>
              <a:gd name="connsiteY107" fmla="*/ 5604079 h 6545580"/>
              <a:gd name="connsiteX108" fmla="*/ 8048301 w 12192000"/>
              <a:gd name="connsiteY108" fmla="*/ 5650670 h 6545580"/>
              <a:gd name="connsiteX109" fmla="*/ 8075415 w 12192000"/>
              <a:gd name="connsiteY109" fmla="*/ 5643994 h 6545580"/>
              <a:gd name="connsiteX110" fmla="*/ 8112026 w 12192000"/>
              <a:gd name="connsiteY110" fmla="*/ 5641173 h 6545580"/>
              <a:gd name="connsiteX111" fmla="*/ 8136526 w 12192000"/>
              <a:gd name="connsiteY111" fmla="*/ 5644958 h 6545580"/>
              <a:gd name="connsiteX112" fmla="*/ 8152217 w 12192000"/>
              <a:gd name="connsiteY112" fmla="*/ 5655624 h 6545580"/>
              <a:gd name="connsiteX113" fmla="*/ 8160544 w 12192000"/>
              <a:gd name="connsiteY113" fmla="*/ 5671521 h 6545580"/>
              <a:gd name="connsiteX114" fmla="*/ 8162952 w 12192000"/>
              <a:gd name="connsiteY114" fmla="*/ 5690515 h 6545580"/>
              <a:gd name="connsiteX115" fmla="*/ 8162952 w 12192000"/>
              <a:gd name="connsiteY115" fmla="*/ 5700012 h 6545580"/>
              <a:gd name="connsiteX116" fmla="*/ 8140586 w 12192000"/>
              <a:gd name="connsiteY116" fmla="*/ 5695952 h 6545580"/>
              <a:gd name="connsiteX117" fmla="*/ 8120629 w 12192000"/>
              <a:gd name="connsiteY117" fmla="*/ 5694782 h 6545580"/>
              <a:gd name="connsiteX118" fmla="*/ 8081403 w 12192000"/>
              <a:gd name="connsiteY118" fmla="*/ 5698842 h 6545580"/>
              <a:gd name="connsiteX119" fmla="*/ 8048369 w 12192000"/>
              <a:gd name="connsiteY119" fmla="*/ 5712193 h 6545580"/>
              <a:gd name="connsiteX120" fmla="*/ 8025797 w 12192000"/>
              <a:gd name="connsiteY120" fmla="*/ 5736211 h 6545580"/>
              <a:gd name="connsiteX121" fmla="*/ 8017470 w 12192000"/>
              <a:gd name="connsiteY121" fmla="*/ 5772340 h 6545580"/>
              <a:gd name="connsiteX122" fmla="*/ 8024834 w 12192000"/>
              <a:gd name="connsiteY122" fmla="*/ 5809915 h 6545580"/>
              <a:gd name="connsiteX123" fmla="*/ 8045273 w 12192000"/>
              <a:gd name="connsiteY123" fmla="*/ 5834621 h 6545580"/>
              <a:gd name="connsiteX124" fmla="*/ 8076860 w 12192000"/>
              <a:gd name="connsiteY124" fmla="*/ 5848385 h 6545580"/>
              <a:gd name="connsiteX125" fmla="*/ 8117738 w 12192000"/>
              <a:gd name="connsiteY125" fmla="*/ 5852651 h 6545580"/>
              <a:gd name="connsiteX126" fmla="*/ 8178367 w 12192000"/>
              <a:gd name="connsiteY126" fmla="*/ 5848591 h 6545580"/>
              <a:gd name="connsiteX127" fmla="*/ 8218558 w 12192000"/>
              <a:gd name="connsiteY127" fmla="*/ 5841709 h 6545580"/>
              <a:gd name="connsiteX128" fmla="*/ 8218558 w 12192000"/>
              <a:gd name="connsiteY128" fmla="*/ 5690997 h 6545580"/>
              <a:gd name="connsiteX129" fmla="*/ 8213602 w 12192000"/>
              <a:gd name="connsiteY129" fmla="*/ 5650807 h 6545580"/>
              <a:gd name="connsiteX130" fmla="*/ 8196948 w 12192000"/>
              <a:gd name="connsiteY130" fmla="*/ 5619632 h 6545580"/>
              <a:gd name="connsiteX131" fmla="*/ 8165774 w 12192000"/>
              <a:gd name="connsiteY131" fmla="*/ 5599675 h 6545580"/>
              <a:gd name="connsiteX132" fmla="*/ 8117738 w 12192000"/>
              <a:gd name="connsiteY132" fmla="*/ 5592518 h 6545580"/>
              <a:gd name="connsiteX133" fmla="*/ 7870955 w 12192000"/>
              <a:gd name="connsiteY133" fmla="*/ 5592518 h 6545580"/>
              <a:gd name="connsiteX134" fmla="*/ 7870955 w 12192000"/>
              <a:gd name="connsiteY134" fmla="*/ 5592656 h 6545580"/>
              <a:gd name="connsiteX135" fmla="*/ 7826223 w 12192000"/>
              <a:gd name="connsiteY135" fmla="*/ 5596441 h 6545580"/>
              <a:gd name="connsiteX136" fmla="*/ 7794361 w 12192000"/>
              <a:gd name="connsiteY136" fmla="*/ 5604079 h 6545580"/>
              <a:gd name="connsiteX137" fmla="*/ 7801518 w 12192000"/>
              <a:gd name="connsiteY137" fmla="*/ 5650670 h 6545580"/>
              <a:gd name="connsiteX138" fmla="*/ 7828632 w 12192000"/>
              <a:gd name="connsiteY138" fmla="*/ 5643994 h 6545580"/>
              <a:gd name="connsiteX139" fmla="*/ 7865243 w 12192000"/>
              <a:gd name="connsiteY139" fmla="*/ 5641173 h 6545580"/>
              <a:gd name="connsiteX140" fmla="*/ 7889743 w 12192000"/>
              <a:gd name="connsiteY140" fmla="*/ 5644958 h 6545580"/>
              <a:gd name="connsiteX141" fmla="*/ 7905434 w 12192000"/>
              <a:gd name="connsiteY141" fmla="*/ 5655624 h 6545580"/>
              <a:gd name="connsiteX142" fmla="*/ 7913760 w 12192000"/>
              <a:gd name="connsiteY142" fmla="*/ 5671521 h 6545580"/>
              <a:gd name="connsiteX143" fmla="*/ 7916169 w 12192000"/>
              <a:gd name="connsiteY143" fmla="*/ 5690515 h 6545580"/>
              <a:gd name="connsiteX144" fmla="*/ 7916169 w 12192000"/>
              <a:gd name="connsiteY144" fmla="*/ 5700012 h 6545580"/>
              <a:gd name="connsiteX145" fmla="*/ 7893803 w 12192000"/>
              <a:gd name="connsiteY145" fmla="*/ 5695952 h 6545580"/>
              <a:gd name="connsiteX146" fmla="*/ 7873846 w 12192000"/>
              <a:gd name="connsiteY146" fmla="*/ 5694782 h 6545580"/>
              <a:gd name="connsiteX147" fmla="*/ 7834619 w 12192000"/>
              <a:gd name="connsiteY147" fmla="*/ 5698842 h 6545580"/>
              <a:gd name="connsiteX148" fmla="*/ 7801586 w 12192000"/>
              <a:gd name="connsiteY148" fmla="*/ 5712193 h 6545580"/>
              <a:gd name="connsiteX149" fmla="*/ 7779014 w 12192000"/>
              <a:gd name="connsiteY149" fmla="*/ 5736211 h 6545580"/>
              <a:gd name="connsiteX150" fmla="*/ 7770687 w 12192000"/>
              <a:gd name="connsiteY150" fmla="*/ 5772340 h 6545580"/>
              <a:gd name="connsiteX151" fmla="*/ 7778051 w 12192000"/>
              <a:gd name="connsiteY151" fmla="*/ 5809915 h 6545580"/>
              <a:gd name="connsiteX152" fmla="*/ 7798489 w 12192000"/>
              <a:gd name="connsiteY152" fmla="*/ 5834621 h 6545580"/>
              <a:gd name="connsiteX153" fmla="*/ 7830077 w 12192000"/>
              <a:gd name="connsiteY153" fmla="*/ 5848385 h 6545580"/>
              <a:gd name="connsiteX154" fmla="*/ 7870955 w 12192000"/>
              <a:gd name="connsiteY154" fmla="*/ 5852651 h 6545580"/>
              <a:gd name="connsiteX155" fmla="*/ 7931584 w 12192000"/>
              <a:gd name="connsiteY155" fmla="*/ 5848591 h 6545580"/>
              <a:gd name="connsiteX156" fmla="*/ 7971774 w 12192000"/>
              <a:gd name="connsiteY156" fmla="*/ 5841709 h 6545580"/>
              <a:gd name="connsiteX157" fmla="*/ 7971774 w 12192000"/>
              <a:gd name="connsiteY157" fmla="*/ 5690997 h 6545580"/>
              <a:gd name="connsiteX158" fmla="*/ 7966819 w 12192000"/>
              <a:gd name="connsiteY158" fmla="*/ 5650807 h 6545580"/>
              <a:gd name="connsiteX159" fmla="*/ 7950165 w 12192000"/>
              <a:gd name="connsiteY159" fmla="*/ 5619632 h 6545580"/>
              <a:gd name="connsiteX160" fmla="*/ 7918991 w 12192000"/>
              <a:gd name="connsiteY160" fmla="*/ 5599675 h 6545580"/>
              <a:gd name="connsiteX161" fmla="*/ 7870955 w 12192000"/>
              <a:gd name="connsiteY161" fmla="*/ 5592518 h 6545580"/>
              <a:gd name="connsiteX162" fmla="*/ 7095441 w 12192000"/>
              <a:gd name="connsiteY162" fmla="*/ 5592518 h 6545580"/>
              <a:gd name="connsiteX163" fmla="*/ 7052636 w 12192000"/>
              <a:gd name="connsiteY163" fmla="*/ 5600845 h 6545580"/>
              <a:gd name="connsiteX164" fmla="*/ 7015543 w 12192000"/>
              <a:gd name="connsiteY164" fmla="*/ 5625551 h 6545580"/>
              <a:gd name="connsiteX165" fmla="*/ 6989598 w 12192000"/>
              <a:gd name="connsiteY165" fmla="*/ 5666704 h 6545580"/>
              <a:gd name="connsiteX166" fmla="*/ 6979826 w 12192000"/>
              <a:gd name="connsiteY166" fmla="*/ 5724236 h 6545580"/>
              <a:gd name="connsiteX167" fmla="*/ 6979895 w 12192000"/>
              <a:gd name="connsiteY167" fmla="*/ 5724236 h 6545580"/>
              <a:gd name="connsiteX168" fmla="*/ 6987534 w 12192000"/>
              <a:gd name="connsiteY168" fmla="*/ 5775850 h 6545580"/>
              <a:gd name="connsiteX169" fmla="*/ 7010863 w 12192000"/>
              <a:gd name="connsiteY169" fmla="*/ 5816728 h 6545580"/>
              <a:gd name="connsiteX170" fmla="*/ 7050778 w 12192000"/>
              <a:gd name="connsiteY170" fmla="*/ 5843843 h 6545580"/>
              <a:gd name="connsiteX171" fmla="*/ 7107828 w 12192000"/>
              <a:gd name="connsiteY171" fmla="*/ 5853615 h 6545580"/>
              <a:gd name="connsiteX172" fmla="*/ 7133016 w 12192000"/>
              <a:gd name="connsiteY172" fmla="*/ 5852170 h 6545580"/>
              <a:gd name="connsiteX173" fmla="*/ 7156070 w 12192000"/>
              <a:gd name="connsiteY173" fmla="*/ 5848591 h 6545580"/>
              <a:gd name="connsiteX174" fmla="*/ 7175064 w 12192000"/>
              <a:gd name="connsiteY174" fmla="*/ 5843843 h 6545580"/>
              <a:gd name="connsiteX175" fmla="*/ 7188139 w 12192000"/>
              <a:gd name="connsiteY175" fmla="*/ 5838819 h 6545580"/>
              <a:gd name="connsiteX176" fmla="*/ 7180500 w 12192000"/>
              <a:gd name="connsiteY176" fmla="*/ 5791747 h 6545580"/>
              <a:gd name="connsiteX177" fmla="*/ 7153180 w 12192000"/>
              <a:gd name="connsiteY177" fmla="*/ 5799799 h 6545580"/>
              <a:gd name="connsiteX178" fmla="*/ 7114917 w 12192000"/>
              <a:gd name="connsiteY178" fmla="*/ 5803584 h 6545580"/>
              <a:gd name="connsiteX179" fmla="*/ 7060481 w 12192000"/>
              <a:gd name="connsiteY179" fmla="*/ 5787205 h 6545580"/>
              <a:gd name="connsiteX180" fmla="*/ 7039285 w 12192000"/>
              <a:gd name="connsiteY180" fmla="*/ 5740822 h 6545580"/>
              <a:gd name="connsiteX181" fmla="*/ 7203348 w 12192000"/>
              <a:gd name="connsiteY181" fmla="*/ 5740822 h 6545580"/>
              <a:gd name="connsiteX182" fmla="*/ 7204036 w 12192000"/>
              <a:gd name="connsiteY182" fmla="*/ 5730155 h 6545580"/>
              <a:gd name="connsiteX183" fmla="*/ 7204312 w 12192000"/>
              <a:gd name="connsiteY183" fmla="*/ 5719488 h 6545580"/>
              <a:gd name="connsiteX184" fmla="*/ 7175546 w 12192000"/>
              <a:gd name="connsiteY184" fmla="*/ 5624381 h 6545580"/>
              <a:gd name="connsiteX185" fmla="*/ 7095441 w 12192000"/>
              <a:gd name="connsiteY185" fmla="*/ 5592518 h 6545580"/>
              <a:gd name="connsiteX186" fmla="*/ 6376496 w 12192000"/>
              <a:gd name="connsiteY186" fmla="*/ 5592518 h 6545580"/>
              <a:gd name="connsiteX187" fmla="*/ 6308021 w 12192000"/>
              <a:gd name="connsiteY187" fmla="*/ 5612269 h 6545580"/>
              <a:gd name="connsiteX188" fmla="*/ 6282834 w 12192000"/>
              <a:gd name="connsiteY188" fmla="*/ 5666222 h 6545580"/>
              <a:gd name="connsiteX189" fmla="*/ 6288271 w 12192000"/>
              <a:gd name="connsiteY189" fmla="*/ 5695952 h 6545580"/>
              <a:gd name="connsiteX190" fmla="*/ 6303273 w 12192000"/>
              <a:gd name="connsiteY190" fmla="*/ 5716666 h 6545580"/>
              <a:gd name="connsiteX191" fmla="*/ 6325845 w 12192000"/>
              <a:gd name="connsiteY191" fmla="*/ 5731669 h 6545580"/>
              <a:gd name="connsiteX192" fmla="*/ 6354611 w 12192000"/>
              <a:gd name="connsiteY192" fmla="*/ 5743781 h 6545580"/>
              <a:gd name="connsiteX193" fmla="*/ 6391429 w 12192000"/>
              <a:gd name="connsiteY193" fmla="*/ 5761398 h 6545580"/>
              <a:gd name="connsiteX194" fmla="*/ 6402578 w 12192000"/>
              <a:gd name="connsiteY194" fmla="*/ 5781837 h 6545580"/>
              <a:gd name="connsiteX195" fmla="*/ 6392117 w 12192000"/>
              <a:gd name="connsiteY195" fmla="*/ 5800625 h 6545580"/>
              <a:gd name="connsiteX196" fmla="*/ 6358809 w 12192000"/>
              <a:gd name="connsiteY196" fmla="*/ 5806061 h 6545580"/>
              <a:gd name="connsiteX197" fmla="*/ 6358809 w 12192000"/>
              <a:gd name="connsiteY197" fmla="*/ 5805993 h 6545580"/>
              <a:gd name="connsiteX198" fmla="*/ 6318138 w 12192000"/>
              <a:gd name="connsiteY198" fmla="*/ 5801244 h 6545580"/>
              <a:gd name="connsiteX199" fmla="*/ 6287445 w 12192000"/>
              <a:gd name="connsiteY199" fmla="*/ 5791265 h 6545580"/>
              <a:gd name="connsiteX200" fmla="*/ 6277466 w 12192000"/>
              <a:gd name="connsiteY200" fmla="*/ 5839301 h 6545580"/>
              <a:gd name="connsiteX201" fmla="*/ 6305544 w 12192000"/>
              <a:gd name="connsiteY201" fmla="*/ 5848109 h 6545580"/>
              <a:gd name="connsiteX202" fmla="*/ 6358328 w 12192000"/>
              <a:gd name="connsiteY202" fmla="*/ 5853546 h 6545580"/>
              <a:gd name="connsiteX203" fmla="*/ 6433684 w 12192000"/>
              <a:gd name="connsiteY203" fmla="*/ 5835240 h 6545580"/>
              <a:gd name="connsiteX204" fmla="*/ 6460110 w 12192000"/>
              <a:gd name="connsiteY204" fmla="*/ 5781287 h 6545580"/>
              <a:gd name="connsiteX205" fmla="*/ 6455843 w 12192000"/>
              <a:gd name="connsiteY205" fmla="*/ 5752727 h 6545580"/>
              <a:gd name="connsiteX206" fmla="*/ 6442286 w 12192000"/>
              <a:gd name="connsiteY206" fmla="*/ 5731600 h 6545580"/>
              <a:gd name="connsiteX207" fmla="*/ 6418750 w 12192000"/>
              <a:gd name="connsiteY207" fmla="*/ 5714946 h 6545580"/>
              <a:gd name="connsiteX208" fmla="*/ 6384066 w 12192000"/>
              <a:gd name="connsiteY208" fmla="*/ 5699944 h 6545580"/>
              <a:gd name="connsiteX209" fmla="*/ 6363145 w 12192000"/>
              <a:gd name="connsiteY209" fmla="*/ 5691616 h 6545580"/>
              <a:gd name="connsiteX210" fmla="*/ 6349381 w 12192000"/>
              <a:gd name="connsiteY210" fmla="*/ 5683565 h 6545580"/>
              <a:gd name="connsiteX211" fmla="*/ 6342018 w 12192000"/>
              <a:gd name="connsiteY211" fmla="*/ 5674756 h 6545580"/>
              <a:gd name="connsiteX212" fmla="*/ 6339884 w 12192000"/>
              <a:gd name="connsiteY212" fmla="*/ 5663814 h 6545580"/>
              <a:gd name="connsiteX213" fmla="*/ 6350826 w 12192000"/>
              <a:gd name="connsiteY213" fmla="*/ 5645508 h 6545580"/>
              <a:gd name="connsiteX214" fmla="*/ 6379317 w 12192000"/>
              <a:gd name="connsiteY214" fmla="*/ 5639590 h 6545580"/>
              <a:gd name="connsiteX215" fmla="*/ 6413520 w 12192000"/>
              <a:gd name="connsiteY215" fmla="*/ 5643168 h 6545580"/>
              <a:gd name="connsiteX216" fmla="*/ 6437813 w 12192000"/>
              <a:gd name="connsiteY216" fmla="*/ 5651014 h 6545580"/>
              <a:gd name="connsiteX217" fmla="*/ 6448273 w 12192000"/>
              <a:gd name="connsiteY217" fmla="*/ 5604424 h 6545580"/>
              <a:gd name="connsiteX218" fmla="*/ 6418337 w 12192000"/>
              <a:gd name="connsiteY218" fmla="*/ 5596578 h 6545580"/>
              <a:gd name="connsiteX219" fmla="*/ 6376496 w 12192000"/>
              <a:gd name="connsiteY219" fmla="*/ 5592518 h 6545580"/>
              <a:gd name="connsiteX220" fmla="*/ 5879077 w 12192000"/>
              <a:gd name="connsiteY220" fmla="*/ 5592518 h 6545580"/>
              <a:gd name="connsiteX221" fmla="*/ 5836272 w 12192000"/>
              <a:gd name="connsiteY221" fmla="*/ 5600845 h 6545580"/>
              <a:gd name="connsiteX222" fmla="*/ 5799179 w 12192000"/>
              <a:gd name="connsiteY222" fmla="*/ 5625551 h 6545580"/>
              <a:gd name="connsiteX223" fmla="*/ 5773235 w 12192000"/>
              <a:gd name="connsiteY223" fmla="*/ 5666704 h 6545580"/>
              <a:gd name="connsiteX224" fmla="*/ 5763462 w 12192000"/>
              <a:gd name="connsiteY224" fmla="*/ 5724236 h 6545580"/>
              <a:gd name="connsiteX225" fmla="*/ 5763531 w 12192000"/>
              <a:gd name="connsiteY225" fmla="*/ 5724236 h 6545580"/>
              <a:gd name="connsiteX226" fmla="*/ 5771171 w 12192000"/>
              <a:gd name="connsiteY226" fmla="*/ 5775850 h 6545580"/>
              <a:gd name="connsiteX227" fmla="*/ 5794499 w 12192000"/>
              <a:gd name="connsiteY227" fmla="*/ 5816728 h 6545580"/>
              <a:gd name="connsiteX228" fmla="*/ 5834414 w 12192000"/>
              <a:gd name="connsiteY228" fmla="*/ 5843843 h 6545580"/>
              <a:gd name="connsiteX229" fmla="*/ 5891464 w 12192000"/>
              <a:gd name="connsiteY229" fmla="*/ 5853615 h 6545580"/>
              <a:gd name="connsiteX230" fmla="*/ 5916652 w 12192000"/>
              <a:gd name="connsiteY230" fmla="*/ 5852170 h 6545580"/>
              <a:gd name="connsiteX231" fmla="*/ 5939706 w 12192000"/>
              <a:gd name="connsiteY231" fmla="*/ 5848591 h 6545580"/>
              <a:gd name="connsiteX232" fmla="*/ 5958700 w 12192000"/>
              <a:gd name="connsiteY232" fmla="*/ 5843843 h 6545580"/>
              <a:gd name="connsiteX233" fmla="*/ 5971775 w 12192000"/>
              <a:gd name="connsiteY233" fmla="*/ 5838819 h 6545580"/>
              <a:gd name="connsiteX234" fmla="*/ 5964136 w 12192000"/>
              <a:gd name="connsiteY234" fmla="*/ 5791747 h 6545580"/>
              <a:gd name="connsiteX235" fmla="*/ 5936816 w 12192000"/>
              <a:gd name="connsiteY235" fmla="*/ 5799799 h 6545580"/>
              <a:gd name="connsiteX236" fmla="*/ 5898553 w 12192000"/>
              <a:gd name="connsiteY236" fmla="*/ 5803584 h 6545580"/>
              <a:gd name="connsiteX237" fmla="*/ 5844117 w 12192000"/>
              <a:gd name="connsiteY237" fmla="*/ 5787205 h 6545580"/>
              <a:gd name="connsiteX238" fmla="*/ 5822921 w 12192000"/>
              <a:gd name="connsiteY238" fmla="*/ 5740822 h 6545580"/>
              <a:gd name="connsiteX239" fmla="*/ 5986984 w 12192000"/>
              <a:gd name="connsiteY239" fmla="*/ 5740822 h 6545580"/>
              <a:gd name="connsiteX240" fmla="*/ 5987672 w 12192000"/>
              <a:gd name="connsiteY240" fmla="*/ 5730155 h 6545580"/>
              <a:gd name="connsiteX241" fmla="*/ 5987948 w 12192000"/>
              <a:gd name="connsiteY241" fmla="*/ 5719488 h 6545580"/>
              <a:gd name="connsiteX242" fmla="*/ 5959182 w 12192000"/>
              <a:gd name="connsiteY242" fmla="*/ 5624381 h 6545580"/>
              <a:gd name="connsiteX243" fmla="*/ 5879077 w 12192000"/>
              <a:gd name="connsiteY243" fmla="*/ 5592518 h 6545580"/>
              <a:gd name="connsiteX244" fmla="*/ 6615984 w 12192000"/>
              <a:gd name="connsiteY244" fmla="*/ 5592449 h 6545580"/>
              <a:gd name="connsiteX245" fmla="*/ 6564645 w 12192000"/>
              <a:gd name="connsiteY245" fmla="*/ 5602428 h 6545580"/>
              <a:gd name="connsiteX246" fmla="*/ 6525901 w 12192000"/>
              <a:gd name="connsiteY246" fmla="*/ 5630024 h 6545580"/>
              <a:gd name="connsiteX247" fmla="*/ 6501401 w 12192000"/>
              <a:gd name="connsiteY247" fmla="*/ 5671659 h 6545580"/>
              <a:gd name="connsiteX248" fmla="*/ 6492868 w 12192000"/>
              <a:gd name="connsiteY248" fmla="*/ 5723273 h 6545580"/>
              <a:gd name="connsiteX249" fmla="*/ 6492730 w 12192000"/>
              <a:gd name="connsiteY249" fmla="*/ 5723066 h 6545580"/>
              <a:gd name="connsiteX250" fmla="*/ 6500369 w 12192000"/>
              <a:gd name="connsiteY250" fmla="*/ 5775162 h 6545580"/>
              <a:gd name="connsiteX251" fmla="*/ 6523423 w 12192000"/>
              <a:gd name="connsiteY251" fmla="*/ 5816522 h 6545580"/>
              <a:gd name="connsiteX252" fmla="*/ 6562443 w 12192000"/>
              <a:gd name="connsiteY252" fmla="*/ 5843636 h 6545580"/>
              <a:gd name="connsiteX253" fmla="*/ 6617842 w 12192000"/>
              <a:gd name="connsiteY253" fmla="*/ 5853408 h 6545580"/>
              <a:gd name="connsiteX254" fmla="*/ 6657550 w 12192000"/>
              <a:gd name="connsiteY254" fmla="*/ 5849623 h 6545580"/>
              <a:gd name="connsiteX255" fmla="*/ 6686316 w 12192000"/>
              <a:gd name="connsiteY255" fmla="*/ 5841090 h 6545580"/>
              <a:gd name="connsiteX256" fmla="*/ 6678265 w 12192000"/>
              <a:gd name="connsiteY256" fmla="*/ 5793536 h 6545580"/>
              <a:gd name="connsiteX257" fmla="*/ 6653559 w 12192000"/>
              <a:gd name="connsiteY257" fmla="*/ 5800693 h 6545580"/>
              <a:gd name="connsiteX258" fmla="*/ 6624586 w 12192000"/>
              <a:gd name="connsiteY258" fmla="*/ 5803515 h 6545580"/>
              <a:gd name="connsiteX259" fmla="*/ 6568499 w 12192000"/>
              <a:gd name="connsiteY259" fmla="*/ 5781906 h 6545580"/>
              <a:gd name="connsiteX260" fmla="*/ 6551845 w 12192000"/>
              <a:gd name="connsiteY260" fmla="*/ 5723204 h 6545580"/>
              <a:gd name="connsiteX261" fmla="*/ 6569462 w 12192000"/>
              <a:gd name="connsiteY261" fmla="*/ 5663538 h 6545580"/>
              <a:gd name="connsiteX262" fmla="*/ 6620801 w 12192000"/>
              <a:gd name="connsiteY262" fmla="*/ 5642411 h 6545580"/>
              <a:gd name="connsiteX263" fmla="*/ 6647640 w 12192000"/>
              <a:gd name="connsiteY263" fmla="*/ 5645233 h 6545580"/>
              <a:gd name="connsiteX264" fmla="*/ 6670213 w 12192000"/>
              <a:gd name="connsiteY264" fmla="*/ 5652390 h 6545580"/>
              <a:gd name="connsiteX265" fmla="*/ 6682531 w 12192000"/>
              <a:gd name="connsiteY265" fmla="*/ 5605318 h 6545580"/>
              <a:gd name="connsiteX266" fmla="*/ 6615984 w 12192000"/>
              <a:gd name="connsiteY266" fmla="*/ 5592449 h 6545580"/>
              <a:gd name="connsiteX267" fmla="*/ 7336856 w 12192000"/>
              <a:gd name="connsiteY267" fmla="*/ 5517850 h 6545580"/>
              <a:gd name="connsiteX268" fmla="*/ 7373605 w 12192000"/>
              <a:gd name="connsiteY268" fmla="*/ 5689758 h 6545580"/>
              <a:gd name="connsiteX269" fmla="*/ 7419369 w 12192000"/>
              <a:gd name="connsiteY269" fmla="*/ 5847421 h 6545580"/>
              <a:gd name="connsiteX270" fmla="*/ 7476557 w 12192000"/>
              <a:gd name="connsiteY270" fmla="*/ 5847421 h 6545580"/>
              <a:gd name="connsiteX271" fmla="*/ 7512756 w 12192000"/>
              <a:gd name="connsiteY271" fmla="*/ 5747084 h 6545580"/>
              <a:gd name="connsiteX272" fmla="*/ 7548473 w 12192000"/>
              <a:gd name="connsiteY272" fmla="*/ 5637732 h 6545580"/>
              <a:gd name="connsiteX273" fmla="*/ 7619837 w 12192000"/>
              <a:gd name="connsiteY273" fmla="*/ 5847421 h 6545580"/>
              <a:gd name="connsiteX274" fmla="*/ 7677507 w 12192000"/>
              <a:gd name="connsiteY274" fmla="*/ 5847421 h 6545580"/>
              <a:gd name="connsiteX275" fmla="*/ 7723065 w 12192000"/>
              <a:gd name="connsiteY275" fmla="*/ 5689758 h 6545580"/>
              <a:gd name="connsiteX276" fmla="*/ 7760089 w 12192000"/>
              <a:gd name="connsiteY276" fmla="*/ 5517850 h 6545580"/>
              <a:gd name="connsiteX277" fmla="*/ 7698290 w 12192000"/>
              <a:gd name="connsiteY277" fmla="*/ 5517850 h 6545580"/>
              <a:gd name="connsiteX278" fmla="*/ 7686178 w 12192000"/>
              <a:gd name="connsiteY278" fmla="*/ 5584397 h 6545580"/>
              <a:gd name="connsiteX279" fmla="*/ 7673103 w 12192000"/>
              <a:gd name="connsiteY279" fmla="*/ 5650738 h 6545580"/>
              <a:gd name="connsiteX280" fmla="*/ 7659821 w 12192000"/>
              <a:gd name="connsiteY280" fmla="*/ 5713501 h 6545580"/>
              <a:gd name="connsiteX281" fmla="*/ 7646057 w 12192000"/>
              <a:gd name="connsiteY281" fmla="*/ 5769381 h 6545580"/>
              <a:gd name="connsiteX282" fmla="*/ 7628233 w 12192000"/>
              <a:gd name="connsiteY282" fmla="*/ 5718731 h 6545580"/>
              <a:gd name="connsiteX283" fmla="*/ 7609652 w 12192000"/>
              <a:gd name="connsiteY283" fmla="*/ 5664020 h 6545580"/>
              <a:gd name="connsiteX284" fmla="*/ 7591828 w 12192000"/>
              <a:gd name="connsiteY284" fmla="*/ 5608415 h 6545580"/>
              <a:gd name="connsiteX285" fmla="*/ 7575655 w 12192000"/>
              <a:gd name="connsiteY285" fmla="*/ 5554943 h 6545580"/>
              <a:gd name="connsiteX286" fmla="*/ 7575587 w 12192000"/>
              <a:gd name="connsiteY286" fmla="*/ 5554943 h 6545580"/>
              <a:gd name="connsiteX287" fmla="*/ 7524248 w 12192000"/>
              <a:gd name="connsiteY287" fmla="*/ 5554943 h 6545580"/>
              <a:gd name="connsiteX288" fmla="*/ 7508764 w 12192000"/>
              <a:gd name="connsiteY288" fmla="*/ 5608209 h 6545580"/>
              <a:gd name="connsiteX289" fmla="*/ 7491422 w 12192000"/>
              <a:gd name="connsiteY289" fmla="*/ 5663607 h 6545580"/>
              <a:gd name="connsiteX290" fmla="*/ 7473116 w 12192000"/>
              <a:gd name="connsiteY290" fmla="*/ 5718318 h 6545580"/>
              <a:gd name="connsiteX291" fmla="*/ 7454810 w 12192000"/>
              <a:gd name="connsiteY291" fmla="*/ 5769450 h 6545580"/>
              <a:gd name="connsiteX292" fmla="*/ 7440565 w 12192000"/>
              <a:gd name="connsiteY292" fmla="*/ 5713363 h 6545580"/>
              <a:gd name="connsiteX293" fmla="*/ 7426526 w 12192000"/>
              <a:gd name="connsiteY293" fmla="*/ 5650325 h 6545580"/>
              <a:gd name="connsiteX294" fmla="*/ 7413175 w 12192000"/>
              <a:gd name="connsiteY294" fmla="*/ 5583984 h 6545580"/>
              <a:gd name="connsiteX295" fmla="*/ 7401063 w 12192000"/>
              <a:gd name="connsiteY295" fmla="*/ 5517850 h 6545580"/>
              <a:gd name="connsiteX296" fmla="*/ 5168045 w 12192000"/>
              <a:gd name="connsiteY296" fmla="*/ 5517850 h 6545580"/>
              <a:gd name="connsiteX297" fmla="*/ 5168045 w 12192000"/>
              <a:gd name="connsiteY297" fmla="*/ 5847421 h 6545580"/>
              <a:gd name="connsiteX298" fmla="*/ 5227986 w 12192000"/>
              <a:gd name="connsiteY298" fmla="*/ 5847421 h 6545580"/>
              <a:gd name="connsiteX299" fmla="*/ 5227986 w 12192000"/>
              <a:gd name="connsiteY299" fmla="*/ 5701457 h 6545580"/>
              <a:gd name="connsiteX300" fmla="*/ 5371128 w 12192000"/>
              <a:gd name="connsiteY300" fmla="*/ 5701457 h 6545580"/>
              <a:gd name="connsiteX301" fmla="*/ 5371128 w 12192000"/>
              <a:gd name="connsiteY301" fmla="*/ 5847421 h 6545580"/>
              <a:gd name="connsiteX302" fmla="*/ 5431069 w 12192000"/>
              <a:gd name="connsiteY302" fmla="*/ 5847421 h 6545580"/>
              <a:gd name="connsiteX303" fmla="*/ 5431069 w 12192000"/>
              <a:gd name="connsiteY303" fmla="*/ 5517850 h 6545580"/>
              <a:gd name="connsiteX304" fmla="*/ 5371128 w 12192000"/>
              <a:gd name="connsiteY304" fmla="*/ 5517850 h 6545580"/>
              <a:gd name="connsiteX305" fmla="*/ 5371128 w 12192000"/>
              <a:gd name="connsiteY305" fmla="*/ 5649568 h 6545580"/>
              <a:gd name="connsiteX306" fmla="*/ 5227986 w 12192000"/>
              <a:gd name="connsiteY306" fmla="*/ 5649568 h 6545580"/>
              <a:gd name="connsiteX307" fmla="*/ 5227986 w 12192000"/>
              <a:gd name="connsiteY307" fmla="*/ 5517850 h 6545580"/>
              <a:gd name="connsiteX308" fmla="*/ 8676475 w 12192000"/>
              <a:gd name="connsiteY308" fmla="*/ 5478417 h 6545580"/>
              <a:gd name="connsiteX309" fmla="*/ 8618943 w 12192000"/>
              <a:gd name="connsiteY309" fmla="*/ 5487914 h 6545580"/>
              <a:gd name="connsiteX310" fmla="*/ 8618943 w 12192000"/>
              <a:gd name="connsiteY310" fmla="*/ 5607245 h 6545580"/>
              <a:gd name="connsiteX311" fmla="*/ 8595131 w 12192000"/>
              <a:gd name="connsiteY311" fmla="*/ 5597748 h 6545580"/>
              <a:gd name="connsiteX312" fmla="*/ 8563269 w 12192000"/>
              <a:gd name="connsiteY312" fmla="*/ 5593481 h 6545580"/>
              <a:gd name="connsiteX313" fmla="*/ 8516197 w 12192000"/>
              <a:gd name="connsiteY313" fmla="*/ 5602772 h 6545580"/>
              <a:gd name="connsiteX314" fmla="*/ 8481512 w 12192000"/>
              <a:gd name="connsiteY314" fmla="*/ 5629129 h 6545580"/>
              <a:gd name="connsiteX315" fmla="*/ 8459904 w 12192000"/>
              <a:gd name="connsiteY315" fmla="*/ 5670283 h 6545580"/>
              <a:gd name="connsiteX316" fmla="*/ 8452540 w 12192000"/>
              <a:gd name="connsiteY316" fmla="*/ 5723755 h 6545580"/>
              <a:gd name="connsiteX317" fmla="*/ 8461349 w 12192000"/>
              <a:gd name="connsiteY317" fmla="*/ 5777708 h 6545580"/>
              <a:gd name="connsiteX318" fmla="*/ 8486536 w 12192000"/>
              <a:gd name="connsiteY318" fmla="*/ 5818586 h 6545580"/>
              <a:gd name="connsiteX319" fmla="*/ 8526244 w 12192000"/>
              <a:gd name="connsiteY319" fmla="*/ 5844531 h 6545580"/>
              <a:gd name="connsiteX320" fmla="*/ 8579028 w 12192000"/>
              <a:gd name="connsiteY320" fmla="*/ 5853546 h 6545580"/>
              <a:gd name="connsiteX321" fmla="*/ 8633463 w 12192000"/>
              <a:gd name="connsiteY321" fmla="*/ 5849279 h 6545580"/>
              <a:gd name="connsiteX322" fmla="*/ 8676475 w 12192000"/>
              <a:gd name="connsiteY322" fmla="*/ 5839782 h 6545580"/>
              <a:gd name="connsiteX323" fmla="*/ 6781492 w 12192000"/>
              <a:gd name="connsiteY323" fmla="*/ 5478417 h 6545580"/>
              <a:gd name="connsiteX324" fmla="*/ 6723960 w 12192000"/>
              <a:gd name="connsiteY324" fmla="*/ 5487914 h 6545580"/>
              <a:gd name="connsiteX325" fmla="*/ 6723960 w 12192000"/>
              <a:gd name="connsiteY325" fmla="*/ 5847421 h 6545580"/>
              <a:gd name="connsiteX326" fmla="*/ 6724029 w 12192000"/>
              <a:gd name="connsiteY326" fmla="*/ 5847421 h 6545580"/>
              <a:gd name="connsiteX327" fmla="*/ 6781561 w 12192000"/>
              <a:gd name="connsiteY327" fmla="*/ 5847421 h 6545580"/>
              <a:gd name="connsiteX328" fmla="*/ 6781561 w 12192000"/>
              <a:gd name="connsiteY328" fmla="*/ 5649568 h 6545580"/>
              <a:gd name="connsiteX329" fmla="*/ 6799178 w 12192000"/>
              <a:gd name="connsiteY329" fmla="*/ 5645302 h 6545580"/>
              <a:gd name="connsiteX330" fmla="*/ 6822439 w 12192000"/>
              <a:gd name="connsiteY330" fmla="*/ 5642962 h 6545580"/>
              <a:gd name="connsiteX331" fmla="*/ 6847145 w 12192000"/>
              <a:gd name="connsiteY331" fmla="*/ 5647022 h 6545580"/>
              <a:gd name="connsiteX332" fmla="*/ 6863042 w 12192000"/>
              <a:gd name="connsiteY332" fmla="*/ 5659891 h 6545580"/>
              <a:gd name="connsiteX333" fmla="*/ 6871576 w 12192000"/>
              <a:gd name="connsiteY333" fmla="*/ 5682739 h 6545580"/>
              <a:gd name="connsiteX334" fmla="*/ 6874190 w 12192000"/>
              <a:gd name="connsiteY334" fmla="*/ 5716735 h 6545580"/>
              <a:gd name="connsiteX335" fmla="*/ 6874190 w 12192000"/>
              <a:gd name="connsiteY335" fmla="*/ 5847490 h 6545580"/>
              <a:gd name="connsiteX336" fmla="*/ 6931723 w 12192000"/>
              <a:gd name="connsiteY336" fmla="*/ 5847490 h 6545580"/>
              <a:gd name="connsiteX337" fmla="*/ 6931723 w 12192000"/>
              <a:gd name="connsiteY337" fmla="*/ 5707651 h 6545580"/>
              <a:gd name="connsiteX338" fmla="*/ 6926768 w 12192000"/>
              <a:gd name="connsiteY338" fmla="*/ 5661061 h 6545580"/>
              <a:gd name="connsiteX339" fmla="*/ 6909907 w 12192000"/>
              <a:gd name="connsiteY339" fmla="*/ 5625138 h 6545580"/>
              <a:gd name="connsiteX340" fmla="*/ 6878251 w 12192000"/>
              <a:gd name="connsiteY340" fmla="*/ 5601808 h 6545580"/>
              <a:gd name="connsiteX341" fmla="*/ 6828564 w 12192000"/>
              <a:gd name="connsiteY341" fmla="*/ 5593481 h 6545580"/>
              <a:gd name="connsiteX342" fmla="*/ 6803583 w 12192000"/>
              <a:gd name="connsiteY342" fmla="*/ 5595890 h 6545580"/>
              <a:gd name="connsiteX343" fmla="*/ 6781492 w 12192000"/>
              <a:gd name="connsiteY343" fmla="*/ 5601602 h 6545580"/>
              <a:gd name="connsiteX344" fmla="*/ 6099158 w 12192000"/>
              <a:gd name="connsiteY344" fmla="*/ 5478417 h 6545580"/>
              <a:gd name="connsiteX345" fmla="*/ 6041626 w 12192000"/>
              <a:gd name="connsiteY345" fmla="*/ 5487914 h 6545580"/>
              <a:gd name="connsiteX346" fmla="*/ 6041626 w 12192000"/>
              <a:gd name="connsiteY346" fmla="*/ 5847421 h 6545580"/>
              <a:gd name="connsiteX347" fmla="*/ 6099158 w 12192000"/>
              <a:gd name="connsiteY347" fmla="*/ 5847421 h 6545580"/>
              <a:gd name="connsiteX348" fmla="*/ 6099158 w 12192000"/>
              <a:gd name="connsiteY348" fmla="*/ 5733320 h 6545580"/>
              <a:gd name="connsiteX349" fmla="*/ 6125309 w 12192000"/>
              <a:gd name="connsiteY349" fmla="*/ 5756374 h 6545580"/>
              <a:gd name="connsiteX350" fmla="*/ 6151460 w 12192000"/>
              <a:gd name="connsiteY350" fmla="*/ 5785141 h 6545580"/>
              <a:gd name="connsiteX351" fmla="*/ 6175478 w 12192000"/>
              <a:gd name="connsiteY351" fmla="*/ 5816522 h 6545580"/>
              <a:gd name="connsiteX352" fmla="*/ 6195229 w 12192000"/>
              <a:gd name="connsiteY352" fmla="*/ 5847421 h 6545580"/>
              <a:gd name="connsiteX353" fmla="*/ 6261776 w 12192000"/>
              <a:gd name="connsiteY353" fmla="*/ 5847421 h 6545580"/>
              <a:gd name="connsiteX354" fmla="*/ 6240442 w 12192000"/>
              <a:gd name="connsiteY354" fmla="*/ 5812255 h 6545580"/>
              <a:gd name="connsiteX355" fmla="*/ 6212915 w 12192000"/>
              <a:gd name="connsiteY355" fmla="*/ 5774198 h 6545580"/>
              <a:gd name="connsiteX356" fmla="*/ 6182566 w 12192000"/>
              <a:gd name="connsiteY356" fmla="*/ 5738275 h 6545580"/>
              <a:gd name="connsiteX357" fmla="*/ 6152699 w 12192000"/>
              <a:gd name="connsiteY357" fmla="*/ 5709509 h 6545580"/>
              <a:gd name="connsiteX358" fmla="*/ 6205620 w 12192000"/>
              <a:gd name="connsiteY358" fmla="*/ 5653904 h 6545580"/>
              <a:gd name="connsiteX359" fmla="*/ 6255651 w 12192000"/>
              <a:gd name="connsiteY359" fmla="*/ 5598712 h 6545580"/>
              <a:gd name="connsiteX360" fmla="*/ 6187659 w 12192000"/>
              <a:gd name="connsiteY360" fmla="*/ 5598712 h 6545580"/>
              <a:gd name="connsiteX361" fmla="*/ 6169353 w 12192000"/>
              <a:gd name="connsiteY361" fmla="*/ 5619908 h 6545580"/>
              <a:gd name="connsiteX362" fmla="*/ 6146780 w 12192000"/>
              <a:gd name="connsiteY362" fmla="*/ 5645095 h 6545580"/>
              <a:gd name="connsiteX363" fmla="*/ 6122488 w 12192000"/>
              <a:gd name="connsiteY363" fmla="*/ 5671246 h 6545580"/>
              <a:gd name="connsiteX364" fmla="*/ 6099158 w 12192000"/>
              <a:gd name="connsiteY364" fmla="*/ 5695745 h 6545580"/>
              <a:gd name="connsiteX365" fmla="*/ 5228812 w 12192000"/>
              <a:gd name="connsiteY365" fmla="*/ 5235488 h 6545580"/>
              <a:gd name="connsiteX366" fmla="*/ 5254481 w 12192000"/>
              <a:gd name="connsiteY366" fmla="*/ 5237002 h 6545580"/>
              <a:gd name="connsiteX367" fmla="*/ 5269140 w 12192000"/>
              <a:gd name="connsiteY367" fmla="*/ 5240168 h 6545580"/>
              <a:gd name="connsiteX368" fmla="*/ 5269140 w 12192000"/>
              <a:gd name="connsiteY368" fmla="*/ 5351034 h 6545580"/>
              <a:gd name="connsiteX369" fmla="*/ 5250352 w 12192000"/>
              <a:gd name="connsiteY369" fmla="*/ 5361013 h 6545580"/>
              <a:gd name="connsiteX370" fmla="*/ 5223582 w 12192000"/>
              <a:gd name="connsiteY370" fmla="*/ 5365349 h 6545580"/>
              <a:gd name="connsiteX371" fmla="*/ 5203900 w 12192000"/>
              <a:gd name="connsiteY371" fmla="*/ 5361839 h 6545580"/>
              <a:gd name="connsiteX372" fmla="*/ 5186765 w 12192000"/>
              <a:gd name="connsiteY372" fmla="*/ 5350690 h 6545580"/>
              <a:gd name="connsiteX373" fmla="*/ 5174583 w 12192000"/>
              <a:gd name="connsiteY373" fmla="*/ 5330871 h 6545580"/>
              <a:gd name="connsiteX374" fmla="*/ 5169903 w 12192000"/>
              <a:gd name="connsiteY374" fmla="*/ 5301760 h 6545580"/>
              <a:gd name="connsiteX375" fmla="*/ 5173895 w 12192000"/>
              <a:gd name="connsiteY375" fmla="*/ 5274921 h 6545580"/>
              <a:gd name="connsiteX376" fmla="*/ 5185525 w 12192000"/>
              <a:gd name="connsiteY376" fmla="*/ 5253932 h 6545580"/>
              <a:gd name="connsiteX377" fmla="*/ 5204037 w 12192000"/>
              <a:gd name="connsiteY377" fmla="*/ 5240306 h 6545580"/>
              <a:gd name="connsiteX378" fmla="*/ 5228812 w 12192000"/>
              <a:gd name="connsiteY378" fmla="*/ 5235488 h 6545580"/>
              <a:gd name="connsiteX379" fmla="*/ 6531475 w 12192000"/>
              <a:gd name="connsiteY379" fmla="*/ 5234456 h 6545580"/>
              <a:gd name="connsiteX380" fmla="*/ 6565471 w 12192000"/>
              <a:gd name="connsiteY380" fmla="*/ 5249459 h 6545580"/>
              <a:gd name="connsiteX381" fmla="*/ 6578134 w 12192000"/>
              <a:gd name="connsiteY381" fmla="*/ 5291438 h 6545580"/>
              <a:gd name="connsiteX382" fmla="*/ 6578065 w 12192000"/>
              <a:gd name="connsiteY382" fmla="*/ 5291438 h 6545580"/>
              <a:gd name="connsiteX383" fmla="*/ 6479517 w 12192000"/>
              <a:gd name="connsiteY383" fmla="*/ 5291438 h 6545580"/>
              <a:gd name="connsiteX384" fmla="*/ 6483990 w 12192000"/>
              <a:gd name="connsiteY384" fmla="*/ 5269760 h 6545580"/>
              <a:gd name="connsiteX385" fmla="*/ 6494657 w 12192000"/>
              <a:gd name="connsiteY385" fmla="*/ 5251592 h 6545580"/>
              <a:gd name="connsiteX386" fmla="*/ 6510623 w 12192000"/>
              <a:gd name="connsiteY386" fmla="*/ 5239136 h 6545580"/>
              <a:gd name="connsiteX387" fmla="*/ 6531475 w 12192000"/>
              <a:gd name="connsiteY387" fmla="*/ 5234456 h 6545580"/>
              <a:gd name="connsiteX388" fmla="*/ 6045686 w 12192000"/>
              <a:gd name="connsiteY388" fmla="*/ 5234456 h 6545580"/>
              <a:gd name="connsiteX389" fmla="*/ 6079683 w 12192000"/>
              <a:gd name="connsiteY389" fmla="*/ 5249459 h 6545580"/>
              <a:gd name="connsiteX390" fmla="*/ 6092345 w 12192000"/>
              <a:gd name="connsiteY390" fmla="*/ 5291438 h 6545580"/>
              <a:gd name="connsiteX391" fmla="*/ 5993797 w 12192000"/>
              <a:gd name="connsiteY391" fmla="*/ 5291438 h 6545580"/>
              <a:gd name="connsiteX392" fmla="*/ 5998270 w 12192000"/>
              <a:gd name="connsiteY392" fmla="*/ 5269760 h 6545580"/>
              <a:gd name="connsiteX393" fmla="*/ 6008937 w 12192000"/>
              <a:gd name="connsiteY393" fmla="*/ 5251592 h 6545580"/>
              <a:gd name="connsiteX394" fmla="*/ 6024903 w 12192000"/>
              <a:gd name="connsiteY394" fmla="*/ 5239136 h 6545580"/>
              <a:gd name="connsiteX395" fmla="*/ 6045686 w 12192000"/>
              <a:gd name="connsiteY395" fmla="*/ 5234456 h 6545580"/>
              <a:gd name="connsiteX396" fmla="*/ 5868203 w 12192000"/>
              <a:gd name="connsiteY396" fmla="*/ 5234456 h 6545580"/>
              <a:gd name="connsiteX397" fmla="*/ 5902200 w 12192000"/>
              <a:gd name="connsiteY397" fmla="*/ 5249459 h 6545580"/>
              <a:gd name="connsiteX398" fmla="*/ 5914863 w 12192000"/>
              <a:gd name="connsiteY398" fmla="*/ 5291438 h 6545580"/>
              <a:gd name="connsiteX399" fmla="*/ 5816314 w 12192000"/>
              <a:gd name="connsiteY399" fmla="*/ 5291438 h 6545580"/>
              <a:gd name="connsiteX400" fmla="*/ 5820788 w 12192000"/>
              <a:gd name="connsiteY400" fmla="*/ 5269760 h 6545580"/>
              <a:gd name="connsiteX401" fmla="*/ 5831454 w 12192000"/>
              <a:gd name="connsiteY401" fmla="*/ 5251592 h 6545580"/>
              <a:gd name="connsiteX402" fmla="*/ 5847420 w 12192000"/>
              <a:gd name="connsiteY402" fmla="*/ 5239136 h 6545580"/>
              <a:gd name="connsiteX403" fmla="*/ 5868203 w 12192000"/>
              <a:gd name="connsiteY403" fmla="*/ 5234456 h 6545580"/>
              <a:gd name="connsiteX404" fmla="*/ 5408290 w 12192000"/>
              <a:gd name="connsiteY404" fmla="*/ 5234456 h 6545580"/>
              <a:gd name="connsiteX405" fmla="*/ 5442287 w 12192000"/>
              <a:gd name="connsiteY405" fmla="*/ 5249459 h 6545580"/>
              <a:gd name="connsiteX406" fmla="*/ 5454948 w 12192000"/>
              <a:gd name="connsiteY406" fmla="*/ 5291438 h 6545580"/>
              <a:gd name="connsiteX407" fmla="*/ 5356400 w 12192000"/>
              <a:gd name="connsiteY407" fmla="*/ 5291438 h 6545580"/>
              <a:gd name="connsiteX408" fmla="*/ 5360875 w 12192000"/>
              <a:gd name="connsiteY408" fmla="*/ 5269760 h 6545580"/>
              <a:gd name="connsiteX409" fmla="*/ 5371541 w 12192000"/>
              <a:gd name="connsiteY409" fmla="*/ 5251592 h 6545580"/>
              <a:gd name="connsiteX410" fmla="*/ 5387506 w 12192000"/>
              <a:gd name="connsiteY410" fmla="*/ 5239136 h 6545580"/>
              <a:gd name="connsiteX411" fmla="*/ 5408290 w 12192000"/>
              <a:gd name="connsiteY411" fmla="*/ 5234456 h 6545580"/>
              <a:gd name="connsiteX412" fmla="*/ 6223857 w 12192000"/>
              <a:gd name="connsiteY412" fmla="*/ 5215875 h 6545580"/>
              <a:gd name="connsiteX413" fmla="*/ 6183873 w 12192000"/>
              <a:gd name="connsiteY413" fmla="*/ 5219178 h 6545580"/>
              <a:gd name="connsiteX414" fmla="*/ 6157929 w 12192000"/>
              <a:gd name="connsiteY414" fmla="*/ 5225165 h 6545580"/>
              <a:gd name="connsiteX415" fmla="*/ 6157929 w 12192000"/>
              <a:gd name="connsiteY415" fmla="*/ 5391293 h 6545580"/>
              <a:gd name="connsiteX416" fmla="*/ 6179538 w 12192000"/>
              <a:gd name="connsiteY416" fmla="*/ 5391293 h 6545580"/>
              <a:gd name="connsiteX417" fmla="*/ 6179538 w 12192000"/>
              <a:gd name="connsiteY417" fmla="*/ 5240099 h 6545580"/>
              <a:gd name="connsiteX418" fmla="*/ 6194059 w 12192000"/>
              <a:gd name="connsiteY418" fmla="*/ 5237071 h 6545580"/>
              <a:gd name="connsiteX419" fmla="*/ 6220554 w 12192000"/>
              <a:gd name="connsiteY419" fmla="*/ 5235419 h 6545580"/>
              <a:gd name="connsiteX420" fmla="*/ 6244365 w 12192000"/>
              <a:gd name="connsiteY420" fmla="*/ 5238929 h 6545580"/>
              <a:gd name="connsiteX421" fmla="*/ 6259711 w 12192000"/>
              <a:gd name="connsiteY421" fmla="*/ 5250422 h 6545580"/>
              <a:gd name="connsiteX422" fmla="*/ 6268038 w 12192000"/>
              <a:gd name="connsiteY422" fmla="*/ 5271067 h 6545580"/>
              <a:gd name="connsiteX423" fmla="*/ 6270516 w 12192000"/>
              <a:gd name="connsiteY423" fmla="*/ 5302036 h 6545580"/>
              <a:gd name="connsiteX424" fmla="*/ 6270516 w 12192000"/>
              <a:gd name="connsiteY424" fmla="*/ 5391293 h 6545580"/>
              <a:gd name="connsiteX425" fmla="*/ 6292125 w 12192000"/>
              <a:gd name="connsiteY425" fmla="*/ 5391293 h 6545580"/>
              <a:gd name="connsiteX426" fmla="*/ 6292125 w 12192000"/>
              <a:gd name="connsiteY426" fmla="*/ 5295085 h 6545580"/>
              <a:gd name="connsiteX427" fmla="*/ 6288821 w 12192000"/>
              <a:gd name="connsiteY427" fmla="*/ 5262809 h 6545580"/>
              <a:gd name="connsiteX428" fmla="*/ 6277673 w 12192000"/>
              <a:gd name="connsiteY428" fmla="*/ 5237690 h 6545580"/>
              <a:gd name="connsiteX429" fmla="*/ 6256683 w 12192000"/>
              <a:gd name="connsiteY429" fmla="*/ 5221518 h 6545580"/>
              <a:gd name="connsiteX430" fmla="*/ 6223857 w 12192000"/>
              <a:gd name="connsiteY430" fmla="*/ 5215875 h 6545580"/>
              <a:gd name="connsiteX431" fmla="*/ 5585772 w 12192000"/>
              <a:gd name="connsiteY431" fmla="*/ 5215875 h 6545580"/>
              <a:gd name="connsiteX432" fmla="*/ 5545651 w 12192000"/>
              <a:gd name="connsiteY432" fmla="*/ 5219178 h 6545580"/>
              <a:gd name="connsiteX433" fmla="*/ 5520532 w 12192000"/>
              <a:gd name="connsiteY433" fmla="*/ 5225165 h 6545580"/>
              <a:gd name="connsiteX434" fmla="*/ 5520188 w 12192000"/>
              <a:gd name="connsiteY434" fmla="*/ 5225165 h 6545580"/>
              <a:gd name="connsiteX435" fmla="*/ 5520188 w 12192000"/>
              <a:gd name="connsiteY435" fmla="*/ 5391500 h 6545580"/>
              <a:gd name="connsiteX436" fmla="*/ 5541866 w 12192000"/>
              <a:gd name="connsiteY436" fmla="*/ 5391500 h 6545580"/>
              <a:gd name="connsiteX437" fmla="*/ 5541866 w 12192000"/>
              <a:gd name="connsiteY437" fmla="*/ 5240306 h 6545580"/>
              <a:gd name="connsiteX438" fmla="*/ 5555698 w 12192000"/>
              <a:gd name="connsiteY438" fmla="*/ 5237278 h 6545580"/>
              <a:gd name="connsiteX439" fmla="*/ 5582193 w 12192000"/>
              <a:gd name="connsiteY439" fmla="*/ 5235626 h 6545580"/>
              <a:gd name="connsiteX440" fmla="*/ 5604697 w 12192000"/>
              <a:gd name="connsiteY440" fmla="*/ 5239755 h 6545580"/>
              <a:gd name="connsiteX441" fmla="*/ 5617841 w 12192000"/>
              <a:gd name="connsiteY441" fmla="*/ 5252073 h 6545580"/>
              <a:gd name="connsiteX442" fmla="*/ 5624035 w 12192000"/>
              <a:gd name="connsiteY442" fmla="*/ 5272719 h 6545580"/>
              <a:gd name="connsiteX443" fmla="*/ 5625549 w 12192000"/>
              <a:gd name="connsiteY443" fmla="*/ 5302173 h 6545580"/>
              <a:gd name="connsiteX444" fmla="*/ 5625549 w 12192000"/>
              <a:gd name="connsiteY444" fmla="*/ 5391431 h 6545580"/>
              <a:gd name="connsiteX445" fmla="*/ 5647227 w 12192000"/>
              <a:gd name="connsiteY445" fmla="*/ 5391431 h 6545580"/>
              <a:gd name="connsiteX446" fmla="*/ 5647227 w 12192000"/>
              <a:gd name="connsiteY446" fmla="*/ 5293502 h 6545580"/>
              <a:gd name="connsiteX447" fmla="*/ 5645713 w 12192000"/>
              <a:gd name="connsiteY447" fmla="*/ 5270723 h 6545580"/>
              <a:gd name="connsiteX448" fmla="*/ 5641240 w 12192000"/>
              <a:gd name="connsiteY448" fmla="*/ 5251248 h 6545580"/>
              <a:gd name="connsiteX449" fmla="*/ 5646746 w 12192000"/>
              <a:gd name="connsiteY449" fmla="*/ 5247256 h 6545580"/>
              <a:gd name="connsiteX450" fmla="*/ 5656586 w 12192000"/>
              <a:gd name="connsiteY450" fmla="*/ 5241957 h 6545580"/>
              <a:gd name="connsiteX451" fmla="*/ 5670763 w 12192000"/>
              <a:gd name="connsiteY451" fmla="*/ 5237484 h 6545580"/>
              <a:gd name="connsiteX452" fmla="*/ 5688931 w 12192000"/>
              <a:gd name="connsiteY452" fmla="*/ 5235626 h 6545580"/>
              <a:gd name="connsiteX453" fmla="*/ 5710609 w 12192000"/>
              <a:gd name="connsiteY453" fmla="*/ 5239755 h 6545580"/>
              <a:gd name="connsiteX454" fmla="*/ 5723409 w 12192000"/>
              <a:gd name="connsiteY454" fmla="*/ 5252073 h 6545580"/>
              <a:gd name="connsiteX455" fmla="*/ 5729396 w 12192000"/>
              <a:gd name="connsiteY455" fmla="*/ 5272719 h 6545580"/>
              <a:gd name="connsiteX456" fmla="*/ 5730910 w 12192000"/>
              <a:gd name="connsiteY456" fmla="*/ 5302173 h 6545580"/>
              <a:gd name="connsiteX457" fmla="*/ 5730910 w 12192000"/>
              <a:gd name="connsiteY457" fmla="*/ 5391431 h 6545580"/>
              <a:gd name="connsiteX458" fmla="*/ 5752588 w 12192000"/>
              <a:gd name="connsiteY458" fmla="*/ 5391431 h 6545580"/>
              <a:gd name="connsiteX459" fmla="*/ 5752588 w 12192000"/>
              <a:gd name="connsiteY459" fmla="*/ 5295223 h 6545580"/>
              <a:gd name="connsiteX460" fmla="*/ 5750248 w 12192000"/>
              <a:gd name="connsiteY460" fmla="*/ 5263222 h 6545580"/>
              <a:gd name="connsiteX461" fmla="*/ 5741233 w 12192000"/>
              <a:gd name="connsiteY461" fmla="*/ 5238103 h 6545580"/>
              <a:gd name="connsiteX462" fmla="*/ 5722445 w 12192000"/>
              <a:gd name="connsiteY462" fmla="*/ 5221793 h 6545580"/>
              <a:gd name="connsiteX463" fmla="*/ 5690651 w 12192000"/>
              <a:gd name="connsiteY463" fmla="*/ 5215944 h 6545580"/>
              <a:gd name="connsiteX464" fmla="*/ 5668836 w 12192000"/>
              <a:gd name="connsiteY464" fmla="*/ 5218284 h 6545580"/>
              <a:gd name="connsiteX465" fmla="*/ 5651701 w 12192000"/>
              <a:gd name="connsiteY465" fmla="*/ 5223927 h 6545580"/>
              <a:gd name="connsiteX466" fmla="*/ 5639519 w 12192000"/>
              <a:gd name="connsiteY466" fmla="*/ 5230396 h 6545580"/>
              <a:gd name="connsiteX467" fmla="*/ 5633050 w 12192000"/>
              <a:gd name="connsiteY467" fmla="*/ 5234869 h 6545580"/>
              <a:gd name="connsiteX468" fmla="*/ 5585772 w 12192000"/>
              <a:gd name="connsiteY468" fmla="*/ 5215875 h 6545580"/>
              <a:gd name="connsiteX469" fmla="*/ 5228537 w 12192000"/>
              <a:gd name="connsiteY469" fmla="*/ 5215875 h 6545580"/>
              <a:gd name="connsiteX470" fmla="*/ 5194403 w 12192000"/>
              <a:gd name="connsiteY470" fmla="*/ 5222344 h 6545580"/>
              <a:gd name="connsiteX471" fmla="*/ 5168733 w 12192000"/>
              <a:gd name="connsiteY471" fmla="*/ 5240306 h 6545580"/>
              <a:gd name="connsiteX472" fmla="*/ 5152561 w 12192000"/>
              <a:gd name="connsiteY472" fmla="*/ 5267420 h 6545580"/>
              <a:gd name="connsiteX473" fmla="*/ 5146918 w 12192000"/>
              <a:gd name="connsiteY473" fmla="*/ 5301416 h 6545580"/>
              <a:gd name="connsiteX474" fmla="*/ 5153249 w 12192000"/>
              <a:gd name="connsiteY474" fmla="*/ 5339886 h 6545580"/>
              <a:gd name="connsiteX475" fmla="*/ 5170042 w 12192000"/>
              <a:gd name="connsiteY475" fmla="*/ 5365693 h 6545580"/>
              <a:gd name="connsiteX476" fmla="*/ 5194540 w 12192000"/>
              <a:gd name="connsiteY476" fmla="*/ 5380351 h 6545580"/>
              <a:gd name="connsiteX477" fmla="*/ 5223513 w 12192000"/>
              <a:gd name="connsiteY477" fmla="*/ 5385031 h 6545580"/>
              <a:gd name="connsiteX478" fmla="*/ 5240305 w 12192000"/>
              <a:gd name="connsiteY478" fmla="*/ 5383517 h 6545580"/>
              <a:gd name="connsiteX479" fmla="*/ 5253655 w 12192000"/>
              <a:gd name="connsiteY479" fmla="*/ 5379663 h 6545580"/>
              <a:gd name="connsiteX480" fmla="*/ 5263496 w 12192000"/>
              <a:gd name="connsiteY480" fmla="*/ 5375190 h 6545580"/>
              <a:gd name="connsiteX481" fmla="*/ 5269484 w 12192000"/>
              <a:gd name="connsiteY481" fmla="*/ 5371336 h 6545580"/>
              <a:gd name="connsiteX482" fmla="*/ 5269553 w 12192000"/>
              <a:gd name="connsiteY482" fmla="*/ 5371473 h 6545580"/>
              <a:gd name="connsiteX483" fmla="*/ 5269553 w 12192000"/>
              <a:gd name="connsiteY483" fmla="*/ 5382828 h 6545580"/>
              <a:gd name="connsiteX484" fmla="*/ 5255721 w 12192000"/>
              <a:gd name="connsiteY484" fmla="*/ 5423294 h 6545580"/>
              <a:gd name="connsiteX485" fmla="*/ 5211263 w 12192000"/>
              <a:gd name="connsiteY485" fmla="*/ 5435130 h 6545580"/>
              <a:gd name="connsiteX486" fmla="*/ 5183461 w 12192000"/>
              <a:gd name="connsiteY486" fmla="*/ 5432446 h 6545580"/>
              <a:gd name="connsiteX487" fmla="*/ 5161645 w 12192000"/>
              <a:gd name="connsiteY487" fmla="*/ 5426115 h 6545580"/>
              <a:gd name="connsiteX488" fmla="*/ 5157310 w 12192000"/>
              <a:gd name="connsiteY488" fmla="*/ 5445728 h 6545580"/>
              <a:gd name="connsiteX489" fmla="*/ 5180433 w 12192000"/>
              <a:gd name="connsiteY489" fmla="*/ 5451578 h 6545580"/>
              <a:gd name="connsiteX490" fmla="*/ 5210575 w 12192000"/>
              <a:gd name="connsiteY490" fmla="*/ 5454055 h 6545580"/>
              <a:gd name="connsiteX491" fmla="*/ 5270860 w 12192000"/>
              <a:gd name="connsiteY491" fmla="*/ 5437539 h 6545580"/>
              <a:gd name="connsiteX492" fmla="*/ 5290817 w 12192000"/>
              <a:gd name="connsiteY492" fmla="*/ 5382415 h 6545580"/>
              <a:gd name="connsiteX493" fmla="*/ 5290817 w 12192000"/>
              <a:gd name="connsiteY493" fmla="*/ 5225234 h 6545580"/>
              <a:gd name="connsiteX494" fmla="*/ 5267007 w 12192000"/>
              <a:gd name="connsiteY494" fmla="*/ 5219041 h 6545580"/>
              <a:gd name="connsiteX495" fmla="*/ 5228537 w 12192000"/>
              <a:gd name="connsiteY495" fmla="*/ 5215875 h 6545580"/>
              <a:gd name="connsiteX496" fmla="*/ 6531131 w 12192000"/>
              <a:gd name="connsiteY496" fmla="*/ 5215187 h 6545580"/>
              <a:gd name="connsiteX497" fmla="*/ 6503328 w 12192000"/>
              <a:gd name="connsiteY497" fmla="*/ 5220692 h 6545580"/>
              <a:gd name="connsiteX498" fmla="*/ 6479379 w 12192000"/>
              <a:gd name="connsiteY498" fmla="*/ 5237484 h 6545580"/>
              <a:gd name="connsiteX499" fmla="*/ 6462381 w 12192000"/>
              <a:gd name="connsiteY499" fmla="*/ 5265631 h 6545580"/>
              <a:gd name="connsiteX500" fmla="*/ 6455912 w 12192000"/>
              <a:gd name="connsiteY500" fmla="*/ 5305064 h 6545580"/>
              <a:gd name="connsiteX501" fmla="*/ 6460592 w 12192000"/>
              <a:gd name="connsiteY501" fmla="*/ 5341193 h 6545580"/>
              <a:gd name="connsiteX502" fmla="*/ 6475594 w 12192000"/>
              <a:gd name="connsiteY502" fmla="*/ 5369684 h 6545580"/>
              <a:gd name="connsiteX503" fmla="*/ 6501883 w 12192000"/>
              <a:gd name="connsiteY503" fmla="*/ 5388334 h 6545580"/>
              <a:gd name="connsiteX504" fmla="*/ 6540490 w 12192000"/>
              <a:gd name="connsiteY504" fmla="*/ 5395009 h 6545580"/>
              <a:gd name="connsiteX505" fmla="*/ 6570632 w 12192000"/>
              <a:gd name="connsiteY505" fmla="*/ 5391362 h 6545580"/>
              <a:gd name="connsiteX506" fmla="*/ 6588112 w 12192000"/>
              <a:gd name="connsiteY506" fmla="*/ 5385031 h 6545580"/>
              <a:gd name="connsiteX507" fmla="*/ 6584121 w 12192000"/>
              <a:gd name="connsiteY507" fmla="*/ 5366381 h 6545580"/>
              <a:gd name="connsiteX508" fmla="*/ 6569118 w 12192000"/>
              <a:gd name="connsiteY508" fmla="*/ 5372024 h 6545580"/>
              <a:gd name="connsiteX509" fmla="*/ 6541178 w 12192000"/>
              <a:gd name="connsiteY509" fmla="*/ 5375327 h 6545580"/>
              <a:gd name="connsiteX510" fmla="*/ 6494588 w 12192000"/>
              <a:gd name="connsiteY510" fmla="*/ 5358329 h 6545580"/>
              <a:gd name="connsiteX511" fmla="*/ 6478898 w 12192000"/>
              <a:gd name="connsiteY511" fmla="*/ 5309743 h 6545580"/>
              <a:gd name="connsiteX512" fmla="*/ 6599743 w 12192000"/>
              <a:gd name="connsiteY512" fmla="*/ 5309743 h 6545580"/>
              <a:gd name="connsiteX513" fmla="*/ 6600224 w 12192000"/>
              <a:gd name="connsiteY513" fmla="*/ 5304720 h 6545580"/>
              <a:gd name="connsiteX514" fmla="*/ 6600362 w 12192000"/>
              <a:gd name="connsiteY514" fmla="*/ 5299421 h 6545580"/>
              <a:gd name="connsiteX515" fmla="*/ 6581574 w 12192000"/>
              <a:gd name="connsiteY515" fmla="*/ 5235833 h 6545580"/>
              <a:gd name="connsiteX516" fmla="*/ 6531131 w 12192000"/>
              <a:gd name="connsiteY516" fmla="*/ 5215187 h 6545580"/>
              <a:gd name="connsiteX517" fmla="*/ 6045342 w 12192000"/>
              <a:gd name="connsiteY517" fmla="*/ 5215187 h 6545580"/>
              <a:gd name="connsiteX518" fmla="*/ 6017540 w 12192000"/>
              <a:gd name="connsiteY518" fmla="*/ 5220692 h 6545580"/>
              <a:gd name="connsiteX519" fmla="*/ 5993591 w 12192000"/>
              <a:gd name="connsiteY519" fmla="*/ 5237484 h 6545580"/>
              <a:gd name="connsiteX520" fmla="*/ 5976593 w 12192000"/>
              <a:gd name="connsiteY520" fmla="*/ 5265631 h 6545580"/>
              <a:gd name="connsiteX521" fmla="*/ 5970124 w 12192000"/>
              <a:gd name="connsiteY521" fmla="*/ 5305064 h 6545580"/>
              <a:gd name="connsiteX522" fmla="*/ 5969987 w 12192000"/>
              <a:gd name="connsiteY522" fmla="*/ 5305064 h 6545580"/>
              <a:gd name="connsiteX523" fmla="*/ 5974666 w 12192000"/>
              <a:gd name="connsiteY523" fmla="*/ 5341193 h 6545580"/>
              <a:gd name="connsiteX524" fmla="*/ 5989668 w 12192000"/>
              <a:gd name="connsiteY524" fmla="*/ 5369684 h 6545580"/>
              <a:gd name="connsiteX525" fmla="*/ 6015957 w 12192000"/>
              <a:gd name="connsiteY525" fmla="*/ 5388334 h 6545580"/>
              <a:gd name="connsiteX526" fmla="*/ 6054564 w 12192000"/>
              <a:gd name="connsiteY526" fmla="*/ 5395009 h 6545580"/>
              <a:gd name="connsiteX527" fmla="*/ 6084706 w 12192000"/>
              <a:gd name="connsiteY527" fmla="*/ 5391362 h 6545580"/>
              <a:gd name="connsiteX528" fmla="*/ 6102186 w 12192000"/>
              <a:gd name="connsiteY528" fmla="*/ 5385031 h 6545580"/>
              <a:gd name="connsiteX529" fmla="*/ 6098195 w 12192000"/>
              <a:gd name="connsiteY529" fmla="*/ 5366381 h 6545580"/>
              <a:gd name="connsiteX530" fmla="*/ 6083192 w 12192000"/>
              <a:gd name="connsiteY530" fmla="*/ 5372024 h 6545580"/>
              <a:gd name="connsiteX531" fmla="*/ 6055252 w 12192000"/>
              <a:gd name="connsiteY531" fmla="*/ 5375327 h 6545580"/>
              <a:gd name="connsiteX532" fmla="*/ 6008662 w 12192000"/>
              <a:gd name="connsiteY532" fmla="*/ 5358329 h 6545580"/>
              <a:gd name="connsiteX533" fmla="*/ 5993041 w 12192000"/>
              <a:gd name="connsiteY533" fmla="*/ 5309743 h 6545580"/>
              <a:gd name="connsiteX534" fmla="*/ 6113885 w 12192000"/>
              <a:gd name="connsiteY534" fmla="*/ 5309743 h 6545580"/>
              <a:gd name="connsiteX535" fmla="*/ 6114367 w 12192000"/>
              <a:gd name="connsiteY535" fmla="*/ 5304720 h 6545580"/>
              <a:gd name="connsiteX536" fmla="*/ 6114574 w 12192000"/>
              <a:gd name="connsiteY536" fmla="*/ 5299421 h 6545580"/>
              <a:gd name="connsiteX537" fmla="*/ 6095786 w 12192000"/>
              <a:gd name="connsiteY537" fmla="*/ 5235833 h 6545580"/>
              <a:gd name="connsiteX538" fmla="*/ 6045342 w 12192000"/>
              <a:gd name="connsiteY538" fmla="*/ 5215187 h 6545580"/>
              <a:gd name="connsiteX539" fmla="*/ 5867859 w 12192000"/>
              <a:gd name="connsiteY539" fmla="*/ 5215187 h 6545580"/>
              <a:gd name="connsiteX540" fmla="*/ 5840057 w 12192000"/>
              <a:gd name="connsiteY540" fmla="*/ 5220692 h 6545580"/>
              <a:gd name="connsiteX541" fmla="*/ 5816108 w 12192000"/>
              <a:gd name="connsiteY541" fmla="*/ 5237484 h 6545580"/>
              <a:gd name="connsiteX542" fmla="*/ 5799110 w 12192000"/>
              <a:gd name="connsiteY542" fmla="*/ 5265631 h 6545580"/>
              <a:gd name="connsiteX543" fmla="*/ 5792641 w 12192000"/>
              <a:gd name="connsiteY543" fmla="*/ 5305064 h 6545580"/>
              <a:gd name="connsiteX544" fmla="*/ 5792572 w 12192000"/>
              <a:gd name="connsiteY544" fmla="*/ 5305064 h 6545580"/>
              <a:gd name="connsiteX545" fmla="*/ 5797252 w 12192000"/>
              <a:gd name="connsiteY545" fmla="*/ 5341193 h 6545580"/>
              <a:gd name="connsiteX546" fmla="*/ 5812254 w 12192000"/>
              <a:gd name="connsiteY546" fmla="*/ 5369684 h 6545580"/>
              <a:gd name="connsiteX547" fmla="*/ 5838543 w 12192000"/>
              <a:gd name="connsiteY547" fmla="*/ 5388334 h 6545580"/>
              <a:gd name="connsiteX548" fmla="*/ 5877150 w 12192000"/>
              <a:gd name="connsiteY548" fmla="*/ 5395009 h 6545580"/>
              <a:gd name="connsiteX549" fmla="*/ 5907292 w 12192000"/>
              <a:gd name="connsiteY549" fmla="*/ 5391362 h 6545580"/>
              <a:gd name="connsiteX550" fmla="*/ 5924773 w 12192000"/>
              <a:gd name="connsiteY550" fmla="*/ 5385031 h 6545580"/>
              <a:gd name="connsiteX551" fmla="*/ 5920781 w 12192000"/>
              <a:gd name="connsiteY551" fmla="*/ 5366381 h 6545580"/>
              <a:gd name="connsiteX552" fmla="*/ 5905778 w 12192000"/>
              <a:gd name="connsiteY552" fmla="*/ 5372024 h 6545580"/>
              <a:gd name="connsiteX553" fmla="*/ 5877838 w 12192000"/>
              <a:gd name="connsiteY553" fmla="*/ 5375327 h 6545580"/>
              <a:gd name="connsiteX554" fmla="*/ 5831248 w 12192000"/>
              <a:gd name="connsiteY554" fmla="*/ 5358329 h 6545580"/>
              <a:gd name="connsiteX555" fmla="*/ 5815626 w 12192000"/>
              <a:gd name="connsiteY555" fmla="*/ 5309743 h 6545580"/>
              <a:gd name="connsiteX556" fmla="*/ 5936471 w 12192000"/>
              <a:gd name="connsiteY556" fmla="*/ 5309743 h 6545580"/>
              <a:gd name="connsiteX557" fmla="*/ 5936953 w 12192000"/>
              <a:gd name="connsiteY557" fmla="*/ 5304720 h 6545580"/>
              <a:gd name="connsiteX558" fmla="*/ 5937091 w 12192000"/>
              <a:gd name="connsiteY558" fmla="*/ 5299421 h 6545580"/>
              <a:gd name="connsiteX559" fmla="*/ 5918303 w 12192000"/>
              <a:gd name="connsiteY559" fmla="*/ 5235833 h 6545580"/>
              <a:gd name="connsiteX560" fmla="*/ 5867859 w 12192000"/>
              <a:gd name="connsiteY560" fmla="*/ 5215187 h 6545580"/>
              <a:gd name="connsiteX561" fmla="*/ 5407945 w 12192000"/>
              <a:gd name="connsiteY561" fmla="*/ 5215187 h 6545580"/>
              <a:gd name="connsiteX562" fmla="*/ 5380144 w 12192000"/>
              <a:gd name="connsiteY562" fmla="*/ 5220692 h 6545580"/>
              <a:gd name="connsiteX563" fmla="*/ 5356194 w 12192000"/>
              <a:gd name="connsiteY563" fmla="*/ 5237484 h 6545580"/>
              <a:gd name="connsiteX564" fmla="*/ 5339197 w 12192000"/>
              <a:gd name="connsiteY564" fmla="*/ 5265631 h 6545580"/>
              <a:gd name="connsiteX565" fmla="*/ 5332727 w 12192000"/>
              <a:gd name="connsiteY565" fmla="*/ 5305064 h 6545580"/>
              <a:gd name="connsiteX566" fmla="*/ 5332658 w 12192000"/>
              <a:gd name="connsiteY566" fmla="*/ 5305064 h 6545580"/>
              <a:gd name="connsiteX567" fmla="*/ 5337338 w 12192000"/>
              <a:gd name="connsiteY567" fmla="*/ 5341193 h 6545580"/>
              <a:gd name="connsiteX568" fmla="*/ 5352341 w 12192000"/>
              <a:gd name="connsiteY568" fmla="*/ 5369684 h 6545580"/>
              <a:gd name="connsiteX569" fmla="*/ 5378629 w 12192000"/>
              <a:gd name="connsiteY569" fmla="*/ 5388334 h 6545580"/>
              <a:gd name="connsiteX570" fmla="*/ 5417236 w 12192000"/>
              <a:gd name="connsiteY570" fmla="*/ 5395009 h 6545580"/>
              <a:gd name="connsiteX571" fmla="*/ 5447379 w 12192000"/>
              <a:gd name="connsiteY571" fmla="*/ 5391362 h 6545580"/>
              <a:gd name="connsiteX572" fmla="*/ 5464858 w 12192000"/>
              <a:gd name="connsiteY572" fmla="*/ 5385031 h 6545580"/>
              <a:gd name="connsiteX573" fmla="*/ 5460868 w 12192000"/>
              <a:gd name="connsiteY573" fmla="*/ 5366381 h 6545580"/>
              <a:gd name="connsiteX574" fmla="*/ 5445864 w 12192000"/>
              <a:gd name="connsiteY574" fmla="*/ 5372024 h 6545580"/>
              <a:gd name="connsiteX575" fmla="*/ 5417924 w 12192000"/>
              <a:gd name="connsiteY575" fmla="*/ 5375327 h 6545580"/>
              <a:gd name="connsiteX576" fmla="*/ 5371334 w 12192000"/>
              <a:gd name="connsiteY576" fmla="*/ 5358329 h 6545580"/>
              <a:gd name="connsiteX577" fmla="*/ 5355712 w 12192000"/>
              <a:gd name="connsiteY577" fmla="*/ 5309743 h 6545580"/>
              <a:gd name="connsiteX578" fmla="*/ 5476558 w 12192000"/>
              <a:gd name="connsiteY578" fmla="*/ 5309743 h 6545580"/>
              <a:gd name="connsiteX579" fmla="*/ 5477039 w 12192000"/>
              <a:gd name="connsiteY579" fmla="*/ 5304720 h 6545580"/>
              <a:gd name="connsiteX580" fmla="*/ 5477177 w 12192000"/>
              <a:gd name="connsiteY580" fmla="*/ 5299421 h 6545580"/>
              <a:gd name="connsiteX581" fmla="*/ 5458389 w 12192000"/>
              <a:gd name="connsiteY581" fmla="*/ 5235833 h 6545580"/>
              <a:gd name="connsiteX582" fmla="*/ 5407945 w 12192000"/>
              <a:gd name="connsiteY582" fmla="*/ 5215187 h 6545580"/>
              <a:gd name="connsiteX583" fmla="*/ 6362594 w 12192000"/>
              <a:gd name="connsiteY583" fmla="*/ 5164536 h 6545580"/>
              <a:gd name="connsiteX584" fmla="*/ 6340985 w 12192000"/>
              <a:gd name="connsiteY584" fmla="*/ 5168527 h 6545580"/>
              <a:gd name="connsiteX585" fmla="*/ 6340985 w 12192000"/>
              <a:gd name="connsiteY585" fmla="*/ 5327154 h 6545580"/>
              <a:gd name="connsiteX586" fmla="*/ 6343669 w 12192000"/>
              <a:gd name="connsiteY586" fmla="*/ 5357090 h 6545580"/>
              <a:gd name="connsiteX587" fmla="*/ 6352822 w 12192000"/>
              <a:gd name="connsiteY587" fmla="*/ 5378217 h 6545580"/>
              <a:gd name="connsiteX588" fmla="*/ 6370164 w 12192000"/>
              <a:gd name="connsiteY588" fmla="*/ 5390880 h 6545580"/>
              <a:gd name="connsiteX589" fmla="*/ 6396934 w 12192000"/>
              <a:gd name="connsiteY589" fmla="*/ 5395009 h 6545580"/>
              <a:gd name="connsiteX590" fmla="*/ 6422259 w 12192000"/>
              <a:gd name="connsiteY590" fmla="*/ 5391155 h 6545580"/>
              <a:gd name="connsiteX591" fmla="*/ 6438569 w 12192000"/>
              <a:gd name="connsiteY591" fmla="*/ 5384342 h 6545580"/>
              <a:gd name="connsiteX592" fmla="*/ 6433202 w 12192000"/>
              <a:gd name="connsiteY592" fmla="*/ 5366380 h 6545580"/>
              <a:gd name="connsiteX593" fmla="*/ 6420195 w 12192000"/>
              <a:gd name="connsiteY593" fmla="*/ 5372230 h 6545580"/>
              <a:gd name="connsiteX594" fmla="*/ 6398242 w 12192000"/>
              <a:gd name="connsiteY594" fmla="*/ 5375396 h 6545580"/>
              <a:gd name="connsiteX595" fmla="*/ 6383584 w 12192000"/>
              <a:gd name="connsiteY595" fmla="*/ 5373744 h 6545580"/>
              <a:gd name="connsiteX596" fmla="*/ 6372297 w 12192000"/>
              <a:gd name="connsiteY596" fmla="*/ 5367069 h 6545580"/>
              <a:gd name="connsiteX597" fmla="*/ 6365140 w 12192000"/>
              <a:gd name="connsiteY597" fmla="*/ 5352892 h 6545580"/>
              <a:gd name="connsiteX598" fmla="*/ 6362663 w 12192000"/>
              <a:gd name="connsiteY598" fmla="*/ 5329081 h 6545580"/>
              <a:gd name="connsiteX599" fmla="*/ 6362663 w 12192000"/>
              <a:gd name="connsiteY599" fmla="*/ 5237483 h 6545580"/>
              <a:gd name="connsiteX600" fmla="*/ 6431275 w 12192000"/>
              <a:gd name="connsiteY600" fmla="*/ 5237483 h 6545580"/>
              <a:gd name="connsiteX601" fmla="*/ 6431275 w 12192000"/>
              <a:gd name="connsiteY601" fmla="*/ 5219178 h 6545580"/>
              <a:gd name="connsiteX602" fmla="*/ 6362663 w 12192000"/>
              <a:gd name="connsiteY602" fmla="*/ 5219178 h 6545580"/>
              <a:gd name="connsiteX603" fmla="*/ 6362594 w 12192000"/>
              <a:gd name="connsiteY603" fmla="*/ 5219178 h 6545580"/>
              <a:gd name="connsiteX604" fmla="*/ 3966551 w 12192000"/>
              <a:gd name="connsiteY604" fmla="*/ 5163094 h 6545580"/>
              <a:gd name="connsiteX605" fmla="*/ 3904333 w 12192000"/>
              <a:gd name="connsiteY605" fmla="*/ 5220279 h 6545580"/>
              <a:gd name="connsiteX606" fmla="*/ 3864762 w 12192000"/>
              <a:gd name="connsiteY606" fmla="*/ 5380213 h 6545580"/>
              <a:gd name="connsiteX607" fmla="*/ 3740545 w 12192000"/>
              <a:gd name="connsiteY607" fmla="*/ 5418407 h 6545580"/>
              <a:gd name="connsiteX608" fmla="*/ 3750662 w 12192000"/>
              <a:gd name="connsiteY608" fmla="*/ 5377460 h 6545580"/>
              <a:gd name="connsiteX609" fmla="*/ 3694781 w 12192000"/>
              <a:gd name="connsiteY609" fmla="*/ 5284900 h 6545580"/>
              <a:gd name="connsiteX610" fmla="*/ 3602220 w 12192000"/>
              <a:gd name="connsiteY610" fmla="*/ 5340780 h 6545580"/>
              <a:gd name="connsiteX611" fmla="*/ 3522529 w 12192000"/>
              <a:gd name="connsiteY611" fmla="*/ 5663607 h 6545580"/>
              <a:gd name="connsiteX612" fmla="*/ 3578409 w 12192000"/>
              <a:gd name="connsiteY612" fmla="*/ 5756168 h 6545580"/>
              <a:gd name="connsiteX613" fmla="*/ 3596784 w 12192000"/>
              <a:gd name="connsiteY613" fmla="*/ 5758439 h 6545580"/>
              <a:gd name="connsiteX614" fmla="*/ 3670901 w 12192000"/>
              <a:gd name="connsiteY614" fmla="*/ 5700356 h 6545580"/>
              <a:gd name="connsiteX615" fmla="*/ 3698428 w 12192000"/>
              <a:gd name="connsiteY615" fmla="*/ 5588870 h 6545580"/>
              <a:gd name="connsiteX616" fmla="*/ 3824573 w 12192000"/>
              <a:gd name="connsiteY616" fmla="*/ 5542762 h 6545580"/>
              <a:gd name="connsiteX617" fmla="*/ 3775574 w 12192000"/>
              <a:gd name="connsiteY617" fmla="*/ 5740890 h 6545580"/>
              <a:gd name="connsiteX618" fmla="*/ 3831454 w 12192000"/>
              <a:gd name="connsiteY618" fmla="*/ 5833451 h 6545580"/>
              <a:gd name="connsiteX619" fmla="*/ 3849829 w 12192000"/>
              <a:gd name="connsiteY619" fmla="*/ 5835722 h 6545580"/>
              <a:gd name="connsiteX620" fmla="*/ 3923946 w 12192000"/>
              <a:gd name="connsiteY620" fmla="*/ 5777639 h 6545580"/>
              <a:gd name="connsiteX621" fmla="*/ 4052705 w 12192000"/>
              <a:gd name="connsiteY621" fmla="*/ 5257028 h 6545580"/>
              <a:gd name="connsiteX622" fmla="*/ 3996825 w 12192000"/>
              <a:gd name="connsiteY622" fmla="*/ 5164467 h 6545580"/>
              <a:gd name="connsiteX623" fmla="*/ 3996894 w 12192000"/>
              <a:gd name="connsiteY623" fmla="*/ 5164399 h 6545580"/>
              <a:gd name="connsiteX624" fmla="*/ 3966551 w 12192000"/>
              <a:gd name="connsiteY624" fmla="*/ 5163094 h 6545580"/>
              <a:gd name="connsiteX625" fmla="*/ 4244812 w 12192000"/>
              <a:gd name="connsiteY625" fmla="*/ 5138871 h 6545580"/>
              <a:gd name="connsiteX626" fmla="*/ 4182565 w 12192000"/>
              <a:gd name="connsiteY626" fmla="*/ 5196055 h 6545580"/>
              <a:gd name="connsiteX627" fmla="*/ 4036601 w 12192000"/>
              <a:gd name="connsiteY627" fmla="*/ 5786242 h 6545580"/>
              <a:gd name="connsiteX628" fmla="*/ 4036601 w 12192000"/>
              <a:gd name="connsiteY628" fmla="*/ 5786379 h 6545580"/>
              <a:gd name="connsiteX629" fmla="*/ 4035431 w 12192000"/>
              <a:gd name="connsiteY629" fmla="*/ 5792298 h 6545580"/>
              <a:gd name="connsiteX630" fmla="*/ 4035087 w 12192000"/>
              <a:gd name="connsiteY630" fmla="*/ 5794087 h 6545580"/>
              <a:gd name="connsiteX631" fmla="*/ 4034812 w 12192000"/>
              <a:gd name="connsiteY631" fmla="*/ 5797459 h 6545580"/>
              <a:gd name="connsiteX632" fmla="*/ 4034468 w 12192000"/>
              <a:gd name="connsiteY632" fmla="*/ 5801932 h 6545580"/>
              <a:gd name="connsiteX633" fmla="*/ 4034468 w 12192000"/>
              <a:gd name="connsiteY633" fmla="*/ 5802758 h 6545580"/>
              <a:gd name="connsiteX634" fmla="*/ 4034606 w 12192000"/>
              <a:gd name="connsiteY634" fmla="*/ 5809778 h 6545580"/>
              <a:gd name="connsiteX635" fmla="*/ 4034674 w 12192000"/>
              <a:gd name="connsiteY635" fmla="*/ 5810672 h 6545580"/>
              <a:gd name="connsiteX636" fmla="*/ 4035431 w 12192000"/>
              <a:gd name="connsiteY636" fmla="*/ 5817141 h 6545580"/>
              <a:gd name="connsiteX637" fmla="*/ 4035913 w 12192000"/>
              <a:gd name="connsiteY637" fmla="*/ 5819412 h 6545580"/>
              <a:gd name="connsiteX638" fmla="*/ 4036945 w 12192000"/>
              <a:gd name="connsiteY638" fmla="*/ 5824161 h 6545580"/>
              <a:gd name="connsiteX639" fmla="*/ 4038459 w 12192000"/>
              <a:gd name="connsiteY639" fmla="*/ 5828909 h 6545580"/>
              <a:gd name="connsiteX640" fmla="*/ 4039148 w 12192000"/>
              <a:gd name="connsiteY640" fmla="*/ 5830974 h 6545580"/>
              <a:gd name="connsiteX641" fmla="*/ 4054012 w 12192000"/>
              <a:gd name="connsiteY641" fmla="*/ 5855611 h 6545580"/>
              <a:gd name="connsiteX642" fmla="*/ 4056765 w 12192000"/>
              <a:gd name="connsiteY642" fmla="*/ 5858432 h 6545580"/>
              <a:gd name="connsiteX643" fmla="*/ 4058967 w 12192000"/>
              <a:gd name="connsiteY643" fmla="*/ 5860634 h 6545580"/>
              <a:gd name="connsiteX644" fmla="*/ 4062408 w 12192000"/>
              <a:gd name="connsiteY644" fmla="*/ 5863525 h 6545580"/>
              <a:gd name="connsiteX645" fmla="*/ 4064473 w 12192000"/>
              <a:gd name="connsiteY645" fmla="*/ 5865245 h 6545580"/>
              <a:gd name="connsiteX646" fmla="*/ 4067983 w 12192000"/>
              <a:gd name="connsiteY646" fmla="*/ 5867723 h 6545580"/>
              <a:gd name="connsiteX647" fmla="*/ 4070460 w 12192000"/>
              <a:gd name="connsiteY647" fmla="*/ 5869374 h 6545580"/>
              <a:gd name="connsiteX648" fmla="*/ 4073832 w 12192000"/>
              <a:gd name="connsiteY648" fmla="*/ 5871301 h 6545580"/>
              <a:gd name="connsiteX649" fmla="*/ 4076998 w 12192000"/>
              <a:gd name="connsiteY649" fmla="*/ 5873022 h 6545580"/>
              <a:gd name="connsiteX650" fmla="*/ 4080026 w 12192000"/>
              <a:gd name="connsiteY650" fmla="*/ 5874398 h 6545580"/>
              <a:gd name="connsiteX651" fmla="*/ 4084017 w 12192000"/>
              <a:gd name="connsiteY651" fmla="*/ 5876050 h 6545580"/>
              <a:gd name="connsiteX652" fmla="*/ 4086701 w 12192000"/>
              <a:gd name="connsiteY652" fmla="*/ 5877013 h 6545580"/>
              <a:gd name="connsiteX653" fmla="*/ 4091312 w 12192000"/>
              <a:gd name="connsiteY653" fmla="*/ 5878389 h 6545580"/>
              <a:gd name="connsiteX654" fmla="*/ 4092551 w 12192000"/>
              <a:gd name="connsiteY654" fmla="*/ 5878802 h 6545580"/>
              <a:gd name="connsiteX655" fmla="*/ 4093721 w 12192000"/>
              <a:gd name="connsiteY655" fmla="*/ 5879009 h 6545580"/>
              <a:gd name="connsiteX656" fmla="*/ 4100190 w 12192000"/>
              <a:gd name="connsiteY656" fmla="*/ 5880179 h 6545580"/>
              <a:gd name="connsiteX657" fmla="*/ 4102461 w 12192000"/>
              <a:gd name="connsiteY657" fmla="*/ 5880523 h 6545580"/>
              <a:gd name="connsiteX658" fmla="*/ 4109824 w 12192000"/>
              <a:gd name="connsiteY658" fmla="*/ 5881005 h 6545580"/>
              <a:gd name="connsiteX659" fmla="*/ 4110925 w 12192000"/>
              <a:gd name="connsiteY659" fmla="*/ 5881005 h 6545580"/>
              <a:gd name="connsiteX660" fmla="*/ 4114022 w 12192000"/>
              <a:gd name="connsiteY660" fmla="*/ 5880867 h 6545580"/>
              <a:gd name="connsiteX661" fmla="*/ 4116087 w 12192000"/>
              <a:gd name="connsiteY661" fmla="*/ 5880798 h 6545580"/>
              <a:gd name="connsiteX662" fmla="*/ 4116706 w 12192000"/>
              <a:gd name="connsiteY662" fmla="*/ 5880798 h 6545580"/>
              <a:gd name="connsiteX663" fmla="*/ 4117601 w 12192000"/>
              <a:gd name="connsiteY663" fmla="*/ 5880798 h 6545580"/>
              <a:gd name="connsiteX664" fmla="*/ 4531268 w 12192000"/>
              <a:gd name="connsiteY664" fmla="*/ 5805235 h 6545580"/>
              <a:gd name="connsiteX665" fmla="*/ 4837372 w 12192000"/>
              <a:gd name="connsiteY665" fmla="*/ 5426321 h 6545580"/>
              <a:gd name="connsiteX666" fmla="*/ 4783143 w 12192000"/>
              <a:gd name="connsiteY666" fmla="*/ 5332797 h 6545580"/>
              <a:gd name="connsiteX667" fmla="*/ 4689619 w 12192000"/>
              <a:gd name="connsiteY667" fmla="*/ 5387026 h 6545580"/>
              <a:gd name="connsiteX668" fmla="*/ 4499267 w 12192000"/>
              <a:gd name="connsiteY668" fmla="*/ 5653147 h 6545580"/>
              <a:gd name="connsiteX669" fmla="*/ 4590314 w 12192000"/>
              <a:gd name="connsiteY669" fmla="*/ 5284762 h 6545580"/>
              <a:gd name="connsiteX670" fmla="*/ 4534434 w 12192000"/>
              <a:gd name="connsiteY670" fmla="*/ 5192201 h 6545580"/>
              <a:gd name="connsiteX671" fmla="*/ 4441873 w 12192000"/>
              <a:gd name="connsiteY671" fmla="*/ 5248082 h 6545580"/>
              <a:gd name="connsiteX672" fmla="*/ 4329492 w 12192000"/>
              <a:gd name="connsiteY672" fmla="*/ 5702558 h 6545580"/>
              <a:gd name="connsiteX673" fmla="*/ 4329287 w 12192000"/>
              <a:gd name="connsiteY673" fmla="*/ 5703728 h 6545580"/>
              <a:gd name="connsiteX674" fmla="*/ 4210437 w 12192000"/>
              <a:gd name="connsiteY674" fmla="*/ 5720038 h 6545580"/>
              <a:gd name="connsiteX675" fmla="*/ 4331006 w 12192000"/>
              <a:gd name="connsiteY675" fmla="*/ 5232735 h 6545580"/>
              <a:gd name="connsiteX676" fmla="*/ 4275126 w 12192000"/>
              <a:gd name="connsiteY676" fmla="*/ 5140175 h 6545580"/>
              <a:gd name="connsiteX677" fmla="*/ 4244812 w 12192000"/>
              <a:gd name="connsiteY677" fmla="*/ 5138871 h 6545580"/>
              <a:gd name="connsiteX678" fmla="*/ 0 w 12192000"/>
              <a:gd name="connsiteY678" fmla="*/ 0 h 6545580"/>
              <a:gd name="connsiteX679" fmla="*/ 12192000 w 12192000"/>
              <a:gd name="connsiteY679" fmla="*/ 0 h 6545580"/>
              <a:gd name="connsiteX680" fmla="*/ 12192000 w 12192000"/>
              <a:gd name="connsiteY680" fmla="*/ 6545580 h 6545580"/>
              <a:gd name="connsiteX681" fmla="*/ 0 w 12192000"/>
              <a:gd name="connsiteY681" fmla="*/ 6545580 h 65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12192000" h="6545580">
                <a:moveTo>
                  <a:pt x="3795118" y="5887198"/>
                </a:moveTo>
                <a:cubicBezTo>
                  <a:pt x="3743618" y="5887198"/>
                  <a:pt x="3701869" y="5928947"/>
                  <a:pt x="3701869" y="5980447"/>
                </a:cubicBezTo>
                <a:cubicBezTo>
                  <a:pt x="3701869" y="6031947"/>
                  <a:pt x="3743618" y="6073696"/>
                  <a:pt x="3795118" y="6073696"/>
                </a:cubicBezTo>
                <a:cubicBezTo>
                  <a:pt x="3846618" y="6073696"/>
                  <a:pt x="3888367" y="6031947"/>
                  <a:pt x="3888367" y="5980447"/>
                </a:cubicBezTo>
                <a:cubicBezTo>
                  <a:pt x="3888367" y="5928947"/>
                  <a:pt x="3846618" y="5887198"/>
                  <a:pt x="3795118" y="5887198"/>
                </a:cubicBezTo>
                <a:close/>
                <a:moveTo>
                  <a:pt x="8129162" y="5736004"/>
                </a:moveTo>
                <a:cubicBezTo>
                  <a:pt x="8136457" y="5736004"/>
                  <a:pt x="8143064" y="5736486"/>
                  <a:pt x="8149120" y="5737450"/>
                </a:cubicBezTo>
                <a:cubicBezTo>
                  <a:pt x="8155107" y="5738413"/>
                  <a:pt x="8159717" y="5739376"/>
                  <a:pt x="8162883" y="5740340"/>
                </a:cubicBezTo>
                <a:lnTo>
                  <a:pt x="8162883" y="5804066"/>
                </a:lnTo>
                <a:cubicBezTo>
                  <a:pt x="8153730" y="5805993"/>
                  <a:pt x="8140242" y="5806956"/>
                  <a:pt x="8122487" y="5806956"/>
                </a:cubicBezTo>
                <a:lnTo>
                  <a:pt x="8122487" y="5806887"/>
                </a:lnTo>
                <a:cubicBezTo>
                  <a:pt x="8107897" y="5806887"/>
                  <a:pt x="8096405" y="5804272"/>
                  <a:pt x="8087803" y="5799042"/>
                </a:cubicBezTo>
                <a:cubicBezTo>
                  <a:pt x="8079200" y="5793812"/>
                  <a:pt x="8074934" y="5784384"/>
                  <a:pt x="8074934" y="5770758"/>
                </a:cubicBezTo>
                <a:cubicBezTo>
                  <a:pt x="8074934" y="5763807"/>
                  <a:pt x="8076516" y="5758026"/>
                  <a:pt x="8079682" y="5753415"/>
                </a:cubicBezTo>
                <a:cubicBezTo>
                  <a:pt x="8082847" y="5748805"/>
                  <a:pt x="8087045" y="5745226"/>
                  <a:pt x="8092276" y="5742680"/>
                </a:cubicBezTo>
                <a:cubicBezTo>
                  <a:pt x="8097506" y="5740133"/>
                  <a:pt x="8103355" y="5738413"/>
                  <a:pt x="8109893" y="5737450"/>
                </a:cubicBezTo>
                <a:cubicBezTo>
                  <a:pt x="8116362" y="5736486"/>
                  <a:pt x="8122831" y="5736004"/>
                  <a:pt x="8129162" y="5736004"/>
                </a:cubicBezTo>
                <a:close/>
                <a:moveTo>
                  <a:pt x="7882379" y="5736004"/>
                </a:moveTo>
                <a:cubicBezTo>
                  <a:pt x="7889674" y="5736004"/>
                  <a:pt x="7896281" y="5736486"/>
                  <a:pt x="7902337" y="5737450"/>
                </a:cubicBezTo>
                <a:cubicBezTo>
                  <a:pt x="7908324" y="5738413"/>
                  <a:pt x="7912934" y="5739376"/>
                  <a:pt x="7916100" y="5740340"/>
                </a:cubicBezTo>
                <a:lnTo>
                  <a:pt x="7916100" y="5804066"/>
                </a:lnTo>
                <a:cubicBezTo>
                  <a:pt x="7906947" y="5805993"/>
                  <a:pt x="7893459" y="5806956"/>
                  <a:pt x="7875704" y="5806956"/>
                </a:cubicBezTo>
                <a:lnTo>
                  <a:pt x="7875704" y="5806887"/>
                </a:lnTo>
                <a:cubicBezTo>
                  <a:pt x="7861114" y="5806887"/>
                  <a:pt x="7849621" y="5804272"/>
                  <a:pt x="7841019" y="5799042"/>
                </a:cubicBezTo>
                <a:cubicBezTo>
                  <a:pt x="7832417" y="5793812"/>
                  <a:pt x="7828150" y="5784384"/>
                  <a:pt x="7828150" y="5770758"/>
                </a:cubicBezTo>
                <a:cubicBezTo>
                  <a:pt x="7828150" y="5763807"/>
                  <a:pt x="7829733" y="5758026"/>
                  <a:pt x="7832899" y="5753415"/>
                </a:cubicBezTo>
                <a:cubicBezTo>
                  <a:pt x="7836064" y="5748805"/>
                  <a:pt x="7840262" y="5745226"/>
                  <a:pt x="7845493" y="5742680"/>
                </a:cubicBezTo>
                <a:cubicBezTo>
                  <a:pt x="7850723" y="5740133"/>
                  <a:pt x="7856572" y="5738413"/>
                  <a:pt x="7863110" y="5737450"/>
                </a:cubicBezTo>
                <a:cubicBezTo>
                  <a:pt x="7869579" y="5736486"/>
                  <a:pt x="7876048" y="5736004"/>
                  <a:pt x="7882379" y="5736004"/>
                </a:cubicBezTo>
                <a:close/>
                <a:moveTo>
                  <a:pt x="8571802" y="5642824"/>
                </a:moveTo>
                <a:cubicBezTo>
                  <a:pt x="8581299" y="5642824"/>
                  <a:pt x="8590245" y="5644338"/>
                  <a:pt x="8598641" y="5647366"/>
                </a:cubicBezTo>
                <a:cubicBezTo>
                  <a:pt x="8607037" y="5650394"/>
                  <a:pt x="8613781" y="5653629"/>
                  <a:pt x="8618874" y="5657138"/>
                </a:cubicBezTo>
                <a:lnTo>
                  <a:pt x="8618874" y="5799799"/>
                </a:lnTo>
                <a:cubicBezTo>
                  <a:pt x="8614813" y="5800762"/>
                  <a:pt x="8609446" y="5801657"/>
                  <a:pt x="8602977" y="5802414"/>
                </a:cubicBezTo>
                <a:cubicBezTo>
                  <a:pt x="8596508" y="5803171"/>
                  <a:pt x="8588663" y="5803584"/>
                  <a:pt x="8579441" y="5803584"/>
                </a:cubicBezTo>
                <a:cubicBezTo>
                  <a:pt x="8558176" y="5803584"/>
                  <a:pt x="8541522" y="5796427"/>
                  <a:pt x="8529479" y="5781975"/>
                </a:cubicBezTo>
                <a:cubicBezTo>
                  <a:pt x="8517505" y="5767592"/>
                  <a:pt x="8511449" y="5747703"/>
                  <a:pt x="8511449" y="5722309"/>
                </a:cubicBezTo>
                <a:lnTo>
                  <a:pt x="8511380" y="5722241"/>
                </a:lnTo>
                <a:cubicBezTo>
                  <a:pt x="8511380" y="5697810"/>
                  <a:pt x="8516197" y="5678472"/>
                  <a:pt x="8525900" y="5664227"/>
                </a:cubicBezTo>
                <a:cubicBezTo>
                  <a:pt x="8535604" y="5649981"/>
                  <a:pt x="8550881" y="5642824"/>
                  <a:pt x="8571802" y="5642824"/>
                </a:cubicBezTo>
                <a:close/>
                <a:moveTo>
                  <a:pt x="5605593" y="5642549"/>
                </a:moveTo>
                <a:cubicBezTo>
                  <a:pt x="5624586" y="5642549"/>
                  <a:pt x="5639451" y="5649706"/>
                  <a:pt x="5650049" y="5664158"/>
                </a:cubicBezTo>
                <a:cubicBezTo>
                  <a:pt x="5660647" y="5678541"/>
                  <a:pt x="5665946" y="5698154"/>
                  <a:pt x="5665946" y="5722860"/>
                </a:cubicBezTo>
                <a:cubicBezTo>
                  <a:pt x="5665946" y="5747910"/>
                  <a:pt x="5660647" y="5767730"/>
                  <a:pt x="5650049" y="5782319"/>
                </a:cubicBezTo>
                <a:cubicBezTo>
                  <a:pt x="5639451" y="5796909"/>
                  <a:pt x="5624586" y="5804204"/>
                  <a:pt x="5605593" y="5804204"/>
                </a:cubicBezTo>
                <a:cubicBezTo>
                  <a:pt x="5586598" y="5804204"/>
                  <a:pt x="5571734" y="5796909"/>
                  <a:pt x="5561135" y="5782319"/>
                </a:cubicBezTo>
                <a:cubicBezTo>
                  <a:pt x="5550469" y="5767730"/>
                  <a:pt x="5545170" y="5747566"/>
                  <a:pt x="5545170" y="5722860"/>
                </a:cubicBezTo>
                <a:cubicBezTo>
                  <a:pt x="5545170" y="5698154"/>
                  <a:pt x="5550537" y="5678610"/>
                  <a:pt x="5561135" y="5664158"/>
                </a:cubicBezTo>
                <a:cubicBezTo>
                  <a:pt x="5571734" y="5649775"/>
                  <a:pt x="5586598" y="5642549"/>
                  <a:pt x="5605593" y="5642549"/>
                </a:cubicBezTo>
                <a:close/>
                <a:moveTo>
                  <a:pt x="7095854" y="5640553"/>
                </a:moveTo>
                <a:cubicBezTo>
                  <a:pt x="7104387" y="5640553"/>
                  <a:pt x="7111751" y="5642067"/>
                  <a:pt x="7117945" y="5645095"/>
                </a:cubicBezTo>
                <a:cubicBezTo>
                  <a:pt x="7124138" y="5648123"/>
                  <a:pt x="7129368" y="5652252"/>
                  <a:pt x="7133635" y="5657483"/>
                </a:cubicBezTo>
                <a:cubicBezTo>
                  <a:pt x="7137971" y="5662713"/>
                  <a:pt x="7141205" y="5668906"/>
                  <a:pt x="7143407" y="5675995"/>
                </a:cubicBezTo>
                <a:cubicBezTo>
                  <a:pt x="7145609" y="5683083"/>
                  <a:pt x="7146711" y="5690653"/>
                  <a:pt x="7146711" y="5698567"/>
                </a:cubicBezTo>
                <a:lnTo>
                  <a:pt x="7039836" y="5698567"/>
                </a:lnTo>
                <a:cubicBezTo>
                  <a:pt x="7040799" y="5691272"/>
                  <a:pt x="7042520" y="5684115"/>
                  <a:pt x="7045066" y="5677165"/>
                </a:cubicBezTo>
                <a:cubicBezTo>
                  <a:pt x="7047543" y="5670214"/>
                  <a:pt x="7051122" y="5664020"/>
                  <a:pt x="7055733" y="5658652"/>
                </a:cubicBezTo>
                <a:cubicBezTo>
                  <a:pt x="7060275" y="5653285"/>
                  <a:pt x="7065918" y="5648880"/>
                  <a:pt x="7072593" y="5645577"/>
                </a:cubicBezTo>
                <a:cubicBezTo>
                  <a:pt x="7079200" y="5642205"/>
                  <a:pt x="7087320" y="5640553"/>
                  <a:pt x="7095854" y="5640553"/>
                </a:cubicBezTo>
                <a:close/>
                <a:moveTo>
                  <a:pt x="5879490" y="5640553"/>
                </a:moveTo>
                <a:cubicBezTo>
                  <a:pt x="5888023" y="5640553"/>
                  <a:pt x="5895387" y="5642067"/>
                  <a:pt x="5901582" y="5645095"/>
                </a:cubicBezTo>
                <a:cubicBezTo>
                  <a:pt x="5907774" y="5648123"/>
                  <a:pt x="5913005" y="5652252"/>
                  <a:pt x="5917272" y="5657483"/>
                </a:cubicBezTo>
                <a:cubicBezTo>
                  <a:pt x="5921607" y="5662713"/>
                  <a:pt x="5924841" y="5668838"/>
                  <a:pt x="5927043" y="5675995"/>
                </a:cubicBezTo>
                <a:cubicBezTo>
                  <a:pt x="5929245" y="5683083"/>
                  <a:pt x="5930347" y="5690653"/>
                  <a:pt x="5930347" y="5698567"/>
                </a:cubicBezTo>
                <a:lnTo>
                  <a:pt x="5823404" y="5698567"/>
                </a:lnTo>
                <a:cubicBezTo>
                  <a:pt x="5824366" y="5691272"/>
                  <a:pt x="5826087" y="5684115"/>
                  <a:pt x="5828633" y="5677165"/>
                </a:cubicBezTo>
                <a:cubicBezTo>
                  <a:pt x="5831111" y="5670214"/>
                  <a:pt x="5834689" y="5664020"/>
                  <a:pt x="5839300" y="5658652"/>
                </a:cubicBezTo>
                <a:cubicBezTo>
                  <a:pt x="5843842" y="5653285"/>
                  <a:pt x="5849486" y="5648880"/>
                  <a:pt x="5856160" y="5645577"/>
                </a:cubicBezTo>
                <a:cubicBezTo>
                  <a:pt x="5862836" y="5642205"/>
                  <a:pt x="5870956" y="5640553"/>
                  <a:pt x="5879490" y="5640553"/>
                </a:cubicBezTo>
                <a:close/>
                <a:moveTo>
                  <a:pt x="8378767" y="5593481"/>
                </a:moveTo>
                <a:cubicBezTo>
                  <a:pt x="8358465" y="5593481"/>
                  <a:pt x="8340022" y="5595270"/>
                  <a:pt x="8323368" y="5598918"/>
                </a:cubicBezTo>
                <a:cubicBezTo>
                  <a:pt x="8306714" y="5602565"/>
                  <a:pt x="8292813" y="5606419"/>
                  <a:pt x="8281733" y="5610548"/>
                </a:cubicBezTo>
                <a:lnTo>
                  <a:pt x="8281733" y="5847352"/>
                </a:lnTo>
                <a:lnTo>
                  <a:pt x="8339265" y="5847352"/>
                </a:lnTo>
                <a:lnTo>
                  <a:pt x="8339265" y="5648123"/>
                </a:lnTo>
                <a:cubicBezTo>
                  <a:pt x="8342155" y="5647159"/>
                  <a:pt x="8347110" y="5646058"/>
                  <a:pt x="8354267" y="5644820"/>
                </a:cubicBezTo>
                <a:cubicBezTo>
                  <a:pt x="8361424" y="5643512"/>
                  <a:pt x="8368169" y="5642893"/>
                  <a:pt x="8374500" y="5642893"/>
                </a:cubicBezTo>
                <a:cubicBezTo>
                  <a:pt x="8385580" y="5642893"/>
                  <a:pt x="8395352" y="5643787"/>
                  <a:pt x="8403748" y="5645508"/>
                </a:cubicBezTo>
                <a:lnTo>
                  <a:pt x="8423447" y="5650518"/>
                </a:lnTo>
                <a:lnTo>
                  <a:pt x="8423430" y="5650600"/>
                </a:lnTo>
                <a:lnTo>
                  <a:pt x="8423499" y="5650531"/>
                </a:lnTo>
                <a:lnTo>
                  <a:pt x="8423447" y="5650518"/>
                </a:lnTo>
                <a:lnTo>
                  <a:pt x="8433409" y="5602083"/>
                </a:lnTo>
                <a:cubicBezTo>
                  <a:pt x="8430518" y="5601120"/>
                  <a:pt x="8426733" y="5600156"/>
                  <a:pt x="8421985" y="5598986"/>
                </a:cubicBezTo>
                <a:cubicBezTo>
                  <a:pt x="8417236" y="5597817"/>
                  <a:pt x="8412350" y="5596922"/>
                  <a:pt x="8407258" y="5596096"/>
                </a:cubicBezTo>
                <a:cubicBezTo>
                  <a:pt x="8402165" y="5595270"/>
                  <a:pt x="8397073" y="5594651"/>
                  <a:pt x="8392049" y="5594169"/>
                </a:cubicBezTo>
                <a:cubicBezTo>
                  <a:pt x="8387025" y="5593687"/>
                  <a:pt x="8382552" y="5593481"/>
                  <a:pt x="8378767" y="5593481"/>
                </a:cubicBezTo>
                <a:close/>
                <a:moveTo>
                  <a:pt x="5605593" y="5592587"/>
                </a:moveTo>
                <a:cubicBezTo>
                  <a:pt x="5588182" y="5592587"/>
                  <a:pt x="5572147" y="5595684"/>
                  <a:pt x="5557557" y="5601878"/>
                </a:cubicBezTo>
                <a:cubicBezTo>
                  <a:pt x="5542968" y="5608002"/>
                  <a:pt x="5530374" y="5616811"/>
                  <a:pt x="5519777" y="5628235"/>
                </a:cubicBezTo>
                <a:cubicBezTo>
                  <a:pt x="5509179" y="5639659"/>
                  <a:pt x="5500919" y="5653422"/>
                  <a:pt x="5495070" y="5669388"/>
                </a:cubicBezTo>
                <a:cubicBezTo>
                  <a:pt x="5489220" y="5685354"/>
                  <a:pt x="5486261" y="5703178"/>
                  <a:pt x="5486261" y="5722860"/>
                </a:cubicBezTo>
                <a:cubicBezTo>
                  <a:pt x="5486261" y="5742542"/>
                  <a:pt x="5489220" y="5760435"/>
                  <a:pt x="5495070" y="5776607"/>
                </a:cubicBezTo>
                <a:cubicBezTo>
                  <a:pt x="5500919" y="5792780"/>
                  <a:pt x="5509109" y="5806543"/>
                  <a:pt x="5519569" y="5817967"/>
                </a:cubicBezTo>
                <a:cubicBezTo>
                  <a:pt x="5530030" y="5829391"/>
                  <a:pt x="5542554" y="5838269"/>
                  <a:pt x="5557145" y="5844600"/>
                </a:cubicBezTo>
                <a:cubicBezTo>
                  <a:pt x="5571734" y="5850931"/>
                  <a:pt x="5587906" y="5854097"/>
                  <a:pt x="5605661" y="5854097"/>
                </a:cubicBezTo>
                <a:cubicBezTo>
                  <a:pt x="5623416" y="5854097"/>
                  <a:pt x="5639657" y="5850931"/>
                  <a:pt x="5654384" y="5844600"/>
                </a:cubicBezTo>
                <a:cubicBezTo>
                  <a:pt x="5669112" y="5838269"/>
                  <a:pt x="5681705" y="5829391"/>
                  <a:pt x="5692166" y="5817967"/>
                </a:cubicBezTo>
                <a:cubicBezTo>
                  <a:pt x="5702626" y="5806543"/>
                  <a:pt x="5710678" y="5792780"/>
                  <a:pt x="5716390" y="5776607"/>
                </a:cubicBezTo>
                <a:cubicBezTo>
                  <a:pt x="5722102" y="5760435"/>
                  <a:pt x="5724924" y="5742542"/>
                  <a:pt x="5724924" y="5722860"/>
                </a:cubicBezTo>
                <a:cubicBezTo>
                  <a:pt x="5724924" y="5703247"/>
                  <a:pt x="5721964" y="5685423"/>
                  <a:pt x="5716114" y="5669388"/>
                </a:cubicBezTo>
                <a:cubicBezTo>
                  <a:pt x="5710265" y="5653354"/>
                  <a:pt x="5702076" y="5639659"/>
                  <a:pt x="5691615" y="5628235"/>
                </a:cubicBezTo>
                <a:cubicBezTo>
                  <a:pt x="5681155" y="5616880"/>
                  <a:pt x="5668561" y="5608071"/>
                  <a:pt x="5653834" y="5601878"/>
                </a:cubicBezTo>
                <a:cubicBezTo>
                  <a:pt x="5639107" y="5595684"/>
                  <a:pt x="5623004" y="5592587"/>
                  <a:pt x="5605593" y="5592587"/>
                </a:cubicBezTo>
                <a:close/>
                <a:moveTo>
                  <a:pt x="8117738" y="5592518"/>
                </a:moveTo>
                <a:lnTo>
                  <a:pt x="8117738" y="5592656"/>
                </a:lnTo>
                <a:cubicBezTo>
                  <a:pt x="8101841" y="5592656"/>
                  <a:pt x="8086977" y="5593894"/>
                  <a:pt x="8073006" y="5596441"/>
                </a:cubicBezTo>
                <a:cubicBezTo>
                  <a:pt x="8059037" y="5598987"/>
                  <a:pt x="8048438" y="5601533"/>
                  <a:pt x="8041144" y="5604079"/>
                </a:cubicBezTo>
                <a:lnTo>
                  <a:pt x="8048301" y="5650670"/>
                </a:lnTo>
                <a:cubicBezTo>
                  <a:pt x="8055251" y="5648123"/>
                  <a:pt x="8064335" y="5645921"/>
                  <a:pt x="8075415" y="5643994"/>
                </a:cubicBezTo>
                <a:cubicBezTo>
                  <a:pt x="8086495" y="5642136"/>
                  <a:pt x="8098744" y="5641173"/>
                  <a:pt x="8112026" y="5641173"/>
                </a:cubicBezTo>
                <a:cubicBezTo>
                  <a:pt x="8121867" y="5641173"/>
                  <a:pt x="8130057" y="5642411"/>
                  <a:pt x="8136526" y="5644958"/>
                </a:cubicBezTo>
                <a:cubicBezTo>
                  <a:pt x="8142995" y="5647435"/>
                  <a:pt x="8148225" y="5651014"/>
                  <a:pt x="8152217" y="5655624"/>
                </a:cubicBezTo>
                <a:cubicBezTo>
                  <a:pt x="8156208" y="5660166"/>
                  <a:pt x="8158961" y="5665465"/>
                  <a:pt x="8160544" y="5671521"/>
                </a:cubicBezTo>
                <a:cubicBezTo>
                  <a:pt x="8162126" y="5677509"/>
                  <a:pt x="8162952" y="5683840"/>
                  <a:pt x="8162952" y="5690515"/>
                </a:cubicBezTo>
                <a:lnTo>
                  <a:pt x="8162952" y="5700012"/>
                </a:lnTo>
                <a:cubicBezTo>
                  <a:pt x="8155038" y="5698085"/>
                  <a:pt x="8147537" y="5696778"/>
                  <a:pt x="8140586" y="5695952"/>
                </a:cubicBezTo>
                <a:cubicBezTo>
                  <a:pt x="8133635" y="5695195"/>
                  <a:pt x="8126960" y="5694782"/>
                  <a:pt x="8120629" y="5694782"/>
                </a:cubicBezTo>
                <a:cubicBezTo>
                  <a:pt x="8107003" y="5694782"/>
                  <a:pt x="8093927" y="5696158"/>
                  <a:pt x="8081403" y="5698842"/>
                </a:cubicBezTo>
                <a:cubicBezTo>
                  <a:pt x="8068878" y="5701595"/>
                  <a:pt x="8057866" y="5706000"/>
                  <a:pt x="8048369" y="5712193"/>
                </a:cubicBezTo>
                <a:cubicBezTo>
                  <a:pt x="8038872" y="5718387"/>
                  <a:pt x="8031303" y="5726370"/>
                  <a:pt x="8025797" y="5736211"/>
                </a:cubicBezTo>
                <a:cubicBezTo>
                  <a:pt x="8020223" y="5746052"/>
                  <a:pt x="8017470" y="5757407"/>
                  <a:pt x="8017470" y="5772340"/>
                </a:cubicBezTo>
                <a:cubicBezTo>
                  <a:pt x="8017470" y="5787274"/>
                  <a:pt x="8019947" y="5799799"/>
                  <a:pt x="8024834" y="5809915"/>
                </a:cubicBezTo>
                <a:cubicBezTo>
                  <a:pt x="8029720" y="5820032"/>
                  <a:pt x="8036533" y="5828290"/>
                  <a:pt x="8045273" y="5834621"/>
                </a:cubicBezTo>
                <a:cubicBezTo>
                  <a:pt x="8053944" y="5840952"/>
                  <a:pt x="8064473" y="5845494"/>
                  <a:pt x="8076860" y="5848385"/>
                </a:cubicBezTo>
                <a:cubicBezTo>
                  <a:pt x="8089179" y="5851206"/>
                  <a:pt x="8102805" y="5852651"/>
                  <a:pt x="8117738" y="5852651"/>
                </a:cubicBezTo>
                <a:cubicBezTo>
                  <a:pt x="8140242" y="5852651"/>
                  <a:pt x="8160475" y="5851275"/>
                  <a:pt x="8178367" y="5848591"/>
                </a:cubicBezTo>
                <a:cubicBezTo>
                  <a:pt x="8196260" y="5845907"/>
                  <a:pt x="8209680" y="5843636"/>
                  <a:pt x="8218558" y="5841709"/>
                </a:cubicBezTo>
                <a:lnTo>
                  <a:pt x="8218558" y="5690997"/>
                </a:lnTo>
                <a:cubicBezTo>
                  <a:pt x="8218558" y="5676408"/>
                  <a:pt x="8216906" y="5662988"/>
                  <a:pt x="8213602" y="5650807"/>
                </a:cubicBezTo>
                <a:cubicBezTo>
                  <a:pt x="8210299" y="5638557"/>
                  <a:pt x="8204725" y="5628166"/>
                  <a:pt x="8196948" y="5619632"/>
                </a:cubicBezTo>
                <a:cubicBezTo>
                  <a:pt x="8189172" y="5611099"/>
                  <a:pt x="8178780" y="5604424"/>
                  <a:pt x="8165774" y="5599675"/>
                </a:cubicBezTo>
                <a:cubicBezTo>
                  <a:pt x="8152767" y="5594927"/>
                  <a:pt x="8136732" y="5592518"/>
                  <a:pt x="8117738" y="5592518"/>
                </a:cubicBezTo>
                <a:close/>
                <a:moveTo>
                  <a:pt x="7870955" y="5592518"/>
                </a:moveTo>
                <a:lnTo>
                  <a:pt x="7870955" y="5592656"/>
                </a:lnTo>
                <a:cubicBezTo>
                  <a:pt x="7855058" y="5592656"/>
                  <a:pt x="7840193" y="5593894"/>
                  <a:pt x="7826223" y="5596441"/>
                </a:cubicBezTo>
                <a:cubicBezTo>
                  <a:pt x="7812253" y="5598987"/>
                  <a:pt x="7801655" y="5601533"/>
                  <a:pt x="7794361" y="5604079"/>
                </a:cubicBezTo>
                <a:lnTo>
                  <a:pt x="7801518" y="5650670"/>
                </a:lnTo>
                <a:cubicBezTo>
                  <a:pt x="7808468" y="5648123"/>
                  <a:pt x="7817552" y="5645921"/>
                  <a:pt x="7828632" y="5643994"/>
                </a:cubicBezTo>
                <a:cubicBezTo>
                  <a:pt x="7839712" y="5642136"/>
                  <a:pt x="7851961" y="5641173"/>
                  <a:pt x="7865243" y="5641173"/>
                </a:cubicBezTo>
                <a:cubicBezTo>
                  <a:pt x="7875084" y="5641173"/>
                  <a:pt x="7883274" y="5642411"/>
                  <a:pt x="7889743" y="5644958"/>
                </a:cubicBezTo>
                <a:cubicBezTo>
                  <a:pt x="7896212" y="5647435"/>
                  <a:pt x="7901442" y="5651014"/>
                  <a:pt x="7905434" y="5655624"/>
                </a:cubicBezTo>
                <a:cubicBezTo>
                  <a:pt x="7909425" y="5660166"/>
                  <a:pt x="7912178" y="5665465"/>
                  <a:pt x="7913760" y="5671521"/>
                </a:cubicBezTo>
                <a:cubicBezTo>
                  <a:pt x="7915343" y="5677509"/>
                  <a:pt x="7916169" y="5683840"/>
                  <a:pt x="7916169" y="5690515"/>
                </a:cubicBezTo>
                <a:lnTo>
                  <a:pt x="7916169" y="5700012"/>
                </a:lnTo>
                <a:cubicBezTo>
                  <a:pt x="7908255" y="5698085"/>
                  <a:pt x="7900754" y="5696778"/>
                  <a:pt x="7893803" y="5695952"/>
                </a:cubicBezTo>
                <a:cubicBezTo>
                  <a:pt x="7886852" y="5695195"/>
                  <a:pt x="7880177" y="5694782"/>
                  <a:pt x="7873846" y="5694782"/>
                </a:cubicBezTo>
                <a:cubicBezTo>
                  <a:pt x="7860220" y="5694782"/>
                  <a:pt x="7847144" y="5696158"/>
                  <a:pt x="7834619" y="5698842"/>
                </a:cubicBezTo>
                <a:cubicBezTo>
                  <a:pt x="7822094" y="5701595"/>
                  <a:pt x="7811083" y="5706000"/>
                  <a:pt x="7801586" y="5712193"/>
                </a:cubicBezTo>
                <a:cubicBezTo>
                  <a:pt x="7792089" y="5718387"/>
                  <a:pt x="7784520" y="5726370"/>
                  <a:pt x="7779014" y="5736211"/>
                </a:cubicBezTo>
                <a:cubicBezTo>
                  <a:pt x="7773440" y="5746052"/>
                  <a:pt x="7770687" y="5757407"/>
                  <a:pt x="7770687" y="5772340"/>
                </a:cubicBezTo>
                <a:cubicBezTo>
                  <a:pt x="7770687" y="5787274"/>
                  <a:pt x="7773164" y="5799799"/>
                  <a:pt x="7778051" y="5809915"/>
                </a:cubicBezTo>
                <a:cubicBezTo>
                  <a:pt x="7782936" y="5820032"/>
                  <a:pt x="7789750" y="5828290"/>
                  <a:pt x="7798489" y="5834621"/>
                </a:cubicBezTo>
                <a:cubicBezTo>
                  <a:pt x="7807161" y="5840952"/>
                  <a:pt x="7817690" y="5845494"/>
                  <a:pt x="7830077" y="5848385"/>
                </a:cubicBezTo>
                <a:cubicBezTo>
                  <a:pt x="7842396" y="5851206"/>
                  <a:pt x="7856022" y="5852651"/>
                  <a:pt x="7870955" y="5852651"/>
                </a:cubicBezTo>
                <a:cubicBezTo>
                  <a:pt x="7893459" y="5852651"/>
                  <a:pt x="7913691" y="5851275"/>
                  <a:pt x="7931584" y="5848591"/>
                </a:cubicBezTo>
                <a:cubicBezTo>
                  <a:pt x="7949477" y="5845907"/>
                  <a:pt x="7962897" y="5843636"/>
                  <a:pt x="7971774" y="5841709"/>
                </a:cubicBezTo>
                <a:lnTo>
                  <a:pt x="7971774" y="5690997"/>
                </a:lnTo>
                <a:cubicBezTo>
                  <a:pt x="7971774" y="5676408"/>
                  <a:pt x="7970123" y="5662988"/>
                  <a:pt x="7966819" y="5650807"/>
                </a:cubicBezTo>
                <a:cubicBezTo>
                  <a:pt x="7963516" y="5638557"/>
                  <a:pt x="7957942" y="5628166"/>
                  <a:pt x="7950165" y="5619632"/>
                </a:cubicBezTo>
                <a:cubicBezTo>
                  <a:pt x="7942389" y="5611099"/>
                  <a:pt x="7931997" y="5604424"/>
                  <a:pt x="7918991" y="5599675"/>
                </a:cubicBezTo>
                <a:cubicBezTo>
                  <a:pt x="7905984" y="5594927"/>
                  <a:pt x="7889949" y="5592518"/>
                  <a:pt x="7870955" y="5592518"/>
                </a:cubicBezTo>
                <a:close/>
                <a:moveTo>
                  <a:pt x="7095441" y="5592518"/>
                </a:moveTo>
                <a:cubicBezTo>
                  <a:pt x="7080852" y="5592518"/>
                  <a:pt x="7066606" y="5595271"/>
                  <a:pt x="7052636" y="5600845"/>
                </a:cubicBezTo>
                <a:cubicBezTo>
                  <a:pt x="7038666" y="5606350"/>
                  <a:pt x="7026347" y="5614609"/>
                  <a:pt x="7015543" y="5625551"/>
                </a:cubicBezTo>
                <a:cubicBezTo>
                  <a:pt x="7004738" y="5636493"/>
                  <a:pt x="6996067" y="5650257"/>
                  <a:pt x="6989598" y="5666704"/>
                </a:cubicBezTo>
                <a:cubicBezTo>
                  <a:pt x="6983060" y="5683221"/>
                  <a:pt x="6979826" y="5702352"/>
                  <a:pt x="6979826" y="5724236"/>
                </a:cubicBezTo>
                <a:lnTo>
                  <a:pt x="6979895" y="5724236"/>
                </a:lnTo>
                <a:cubicBezTo>
                  <a:pt x="6979895" y="5742955"/>
                  <a:pt x="6982441" y="5760160"/>
                  <a:pt x="6987534" y="5775850"/>
                </a:cubicBezTo>
                <a:cubicBezTo>
                  <a:pt x="6992626" y="5791541"/>
                  <a:pt x="7000403" y="5805167"/>
                  <a:pt x="7010863" y="5816728"/>
                </a:cubicBezTo>
                <a:cubicBezTo>
                  <a:pt x="7021323" y="5828290"/>
                  <a:pt x="7034606" y="5837374"/>
                  <a:pt x="7050778" y="5843843"/>
                </a:cubicBezTo>
                <a:cubicBezTo>
                  <a:pt x="7066950" y="5850380"/>
                  <a:pt x="7085944" y="5853615"/>
                  <a:pt x="7107828" y="5853615"/>
                </a:cubicBezTo>
                <a:cubicBezTo>
                  <a:pt x="7116362" y="5853615"/>
                  <a:pt x="7124758" y="5853133"/>
                  <a:pt x="7133016" y="5852170"/>
                </a:cubicBezTo>
                <a:cubicBezTo>
                  <a:pt x="7141274" y="5851206"/>
                  <a:pt x="7148913" y="5850036"/>
                  <a:pt x="7156070" y="5848591"/>
                </a:cubicBezTo>
                <a:cubicBezTo>
                  <a:pt x="7163158" y="5847146"/>
                  <a:pt x="7169490" y="5845563"/>
                  <a:pt x="7175064" y="5843843"/>
                </a:cubicBezTo>
                <a:cubicBezTo>
                  <a:pt x="7180569" y="5842053"/>
                  <a:pt x="7184974" y="5840402"/>
                  <a:pt x="7188139" y="5838819"/>
                </a:cubicBezTo>
                <a:lnTo>
                  <a:pt x="7180500" y="5791747"/>
                </a:lnTo>
                <a:cubicBezTo>
                  <a:pt x="7173894" y="5794569"/>
                  <a:pt x="7164741" y="5797253"/>
                  <a:pt x="7153180" y="5799799"/>
                </a:cubicBezTo>
                <a:cubicBezTo>
                  <a:pt x="7141618" y="5802345"/>
                  <a:pt x="7128887" y="5803584"/>
                  <a:pt x="7114917" y="5803584"/>
                </a:cubicBezTo>
                <a:cubicBezTo>
                  <a:pt x="7091174" y="5803584"/>
                  <a:pt x="7073006" y="5798147"/>
                  <a:pt x="7060481" y="5787205"/>
                </a:cubicBezTo>
                <a:cubicBezTo>
                  <a:pt x="7047956" y="5776263"/>
                  <a:pt x="7040868" y="5760779"/>
                  <a:pt x="7039285" y="5740822"/>
                </a:cubicBezTo>
                <a:lnTo>
                  <a:pt x="7203348" y="5740822"/>
                </a:lnTo>
                <a:cubicBezTo>
                  <a:pt x="7203623" y="5737656"/>
                  <a:pt x="7203899" y="5734146"/>
                  <a:pt x="7204036" y="5730155"/>
                </a:cubicBezTo>
                <a:cubicBezTo>
                  <a:pt x="7204243" y="5726232"/>
                  <a:pt x="7204312" y="5722654"/>
                  <a:pt x="7204312" y="5719488"/>
                </a:cubicBezTo>
                <a:cubicBezTo>
                  <a:pt x="7204312" y="5677302"/>
                  <a:pt x="7194746" y="5645646"/>
                  <a:pt x="7175546" y="5624381"/>
                </a:cubicBezTo>
                <a:cubicBezTo>
                  <a:pt x="7156414" y="5603116"/>
                  <a:pt x="7129644" y="5592518"/>
                  <a:pt x="7095441" y="5592518"/>
                </a:cubicBezTo>
                <a:close/>
                <a:moveTo>
                  <a:pt x="6376496" y="5592518"/>
                </a:moveTo>
                <a:cubicBezTo>
                  <a:pt x="6347661" y="5592518"/>
                  <a:pt x="6324813" y="5599125"/>
                  <a:pt x="6308021" y="5612269"/>
                </a:cubicBezTo>
                <a:cubicBezTo>
                  <a:pt x="6291230" y="5625413"/>
                  <a:pt x="6282834" y="5643375"/>
                  <a:pt x="6282834" y="5666222"/>
                </a:cubicBezTo>
                <a:cubicBezTo>
                  <a:pt x="6282834" y="5677990"/>
                  <a:pt x="6284623" y="5687831"/>
                  <a:pt x="6288271" y="5695952"/>
                </a:cubicBezTo>
                <a:cubicBezTo>
                  <a:pt x="6291918" y="5704073"/>
                  <a:pt x="6296942" y="5710954"/>
                  <a:pt x="6303273" y="5716666"/>
                </a:cubicBezTo>
                <a:cubicBezTo>
                  <a:pt x="6309604" y="5722378"/>
                  <a:pt x="6317105" y="5727402"/>
                  <a:pt x="6325845" y="5731669"/>
                </a:cubicBezTo>
                <a:cubicBezTo>
                  <a:pt x="6334585" y="5735935"/>
                  <a:pt x="6344151" y="5739996"/>
                  <a:pt x="6354611" y="5743781"/>
                </a:cubicBezTo>
                <a:cubicBezTo>
                  <a:pt x="6371678" y="5750181"/>
                  <a:pt x="6383997" y="5756030"/>
                  <a:pt x="6391429" y="5761398"/>
                </a:cubicBezTo>
                <a:cubicBezTo>
                  <a:pt x="6398862" y="5766766"/>
                  <a:pt x="6402578" y="5773579"/>
                  <a:pt x="6402578" y="5781837"/>
                </a:cubicBezTo>
                <a:cubicBezTo>
                  <a:pt x="6402578" y="5790715"/>
                  <a:pt x="6399068" y="5796977"/>
                  <a:pt x="6392117" y="5800625"/>
                </a:cubicBezTo>
                <a:cubicBezTo>
                  <a:pt x="6385098" y="5804272"/>
                  <a:pt x="6374018" y="5806061"/>
                  <a:pt x="6358809" y="5806061"/>
                </a:cubicBezTo>
                <a:lnTo>
                  <a:pt x="6358809" y="5805993"/>
                </a:lnTo>
                <a:cubicBezTo>
                  <a:pt x="6343601" y="5805993"/>
                  <a:pt x="6330043" y="5804410"/>
                  <a:pt x="6318138" y="5801244"/>
                </a:cubicBezTo>
                <a:cubicBezTo>
                  <a:pt x="6306232" y="5798078"/>
                  <a:pt x="6295978" y="5794775"/>
                  <a:pt x="6287445" y="5791265"/>
                </a:cubicBezTo>
                <a:lnTo>
                  <a:pt x="6277466" y="5839301"/>
                </a:lnTo>
                <a:cubicBezTo>
                  <a:pt x="6282903" y="5841503"/>
                  <a:pt x="6292193" y="5844462"/>
                  <a:pt x="6305544" y="5848109"/>
                </a:cubicBezTo>
                <a:cubicBezTo>
                  <a:pt x="6318826" y="5851688"/>
                  <a:pt x="6336443" y="5853546"/>
                  <a:pt x="6358328" y="5853546"/>
                </a:cubicBezTo>
                <a:cubicBezTo>
                  <a:pt x="6390948" y="5853546"/>
                  <a:pt x="6416066" y="5847421"/>
                  <a:pt x="6433684" y="5835240"/>
                </a:cubicBezTo>
                <a:cubicBezTo>
                  <a:pt x="6451301" y="5823060"/>
                  <a:pt x="6460110" y="5805098"/>
                  <a:pt x="6460110" y="5781287"/>
                </a:cubicBezTo>
                <a:cubicBezTo>
                  <a:pt x="6460110" y="5770138"/>
                  <a:pt x="6458665" y="5760641"/>
                  <a:pt x="6455843" y="5752727"/>
                </a:cubicBezTo>
                <a:cubicBezTo>
                  <a:pt x="6452953" y="5744813"/>
                  <a:pt x="6448480" y="5737794"/>
                  <a:pt x="6442286" y="5731600"/>
                </a:cubicBezTo>
                <a:cubicBezTo>
                  <a:pt x="6436093" y="5725406"/>
                  <a:pt x="6428247" y="5719832"/>
                  <a:pt x="6418750" y="5714946"/>
                </a:cubicBezTo>
                <a:cubicBezTo>
                  <a:pt x="6409253" y="5709991"/>
                  <a:pt x="6397692" y="5705036"/>
                  <a:pt x="6384066" y="5699944"/>
                </a:cubicBezTo>
                <a:cubicBezTo>
                  <a:pt x="6375808" y="5697053"/>
                  <a:pt x="6368857" y="5694300"/>
                  <a:pt x="6363145" y="5691616"/>
                </a:cubicBezTo>
                <a:cubicBezTo>
                  <a:pt x="6357502" y="5688933"/>
                  <a:pt x="6352891" y="5686249"/>
                  <a:pt x="6349381" y="5683565"/>
                </a:cubicBezTo>
                <a:cubicBezTo>
                  <a:pt x="6345871" y="5680881"/>
                  <a:pt x="6343463" y="5677922"/>
                  <a:pt x="6342018" y="5674756"/>
                </a:cubicBezTo>
                <a:cubicBezTo>
                  <a:pt x="6340573" y="5671590"/>
                  <a:pt x="6339884" y="5667943"/>
                  <a:pt x="6339884" y="5663814"/>
                </a:cubicBezTo>
                <a:cubicBezTo>
                  <a:pt x="6339884" y="5655556"/>
                  <a:pt x="6343532" y="5649500"/>
                  <a:pt x="6350826" y="5645508"/>
                </a:cubicBezTo>
                <a:cubicBezTo>
                  <a:pt x="6358052" y="5641585"/>
                  <a:pt x="6367549" y="5639590"/>
                  <a:pt x="6379317" y="5639590"/>
                </a:cubicBezTo>
                <a:cubicBezTo>
                  <a:pt x="6392255" y="5639590"/>
                  <a:pt x="6403679" y="5640760"/>
                  <a:pt x="6413520" y="5643168"/>
                </a:cubicBezTo>
                <a:cubicBezTo>
                  <a:pt x="6423361" y="5645577"/>
                  <a:pt x="6431482" y="5648192"/>
                  <a:pt x="6437813" y="5651014"/>
                </a:cubicBezTo>
                <a:lnTo>
                  <a:pt x="6448273" y="5604424"/>
                </a:lnTo>
                <a:cubicBezTo>
                  <a:pt x="6441667" y="5601877"/>
                  <a:pt x="6431688" y="5599262"/>
                  <a:pt x="6418337" y="5596578"/>
                </a:cubicBezTo>
                <a:cubicBezTo>
                  <a:pt x="6405055" y="5593894"/>
                  <a:pt x="6391085" y="5592518"/>
                  <a:pt x="6376496" y="5592518"/>
                </a:cubicBezTo>
                <a:close/>
                <a:moveTo>
                  <a:pt x="5879077" y="5592518"/>
                </a:moveTo>
                <a:cubicBezTo>
                  <a:pt x="5864488" y="5592518"/>
                  <a:pt x="5850242" y="5595271"/>
                  <a:pt x="5836272" y="5600845"/>
                </a:cubicBezTo>
                <a:cubicBezTo>
                  <a:pt x="5822302" y="5606350"/>
                  <a:pt x="5809983" y="5614609"/>
                  <a:pt x="5799179" y="5625551"/>
                </a:cubicBezTo>
                <a:cubicBezTo>
                  <a:pt x="5788374" y="5636493"/>
                  <a:pt x="5779703" y="5650257"/>
                  <a:pt x="5773235" y="5666704"/>
                </a:cubicBezTo>
                <a:cubicBezTo>
                  <a:pt x="5766696" y="5683221"/>
                  <a:pt x="5763462" y="5702352"/>
                  <a:pt x="5763462" y="5724236"/>
                </a:cubicBezTo>
                <a:lnTo>
                  <a:pt x="5763531" y="5724236"/>
                </a:lnTo>
                <a:cubicBezTo>
                  <a:pt x="5763531" y="5742955"/>
                  <a:pt x="5766077" y="5760160"/>
                  <a:pt x="5771171" y="5775850"/>
                </a:cubicBezTo>
                <a:cubicBezTo>
                  <a:pt x="5776262" y="5791541"/>
                  <a:pt x="5784039" y="5805167"/>
                  <a:pt x="5794499" y="5816728"/>
                </a:cubicBezTo>
                <a:cubicBezTo>
                  <a:pt x="5804960" y="5828290"/>
                  <a:pt x="5818242" y="5837374"/>
                  <a:pt x="5834414" y="5843843"/>
                </a:cubicBezTo>
                <a:cubicBezTo>
                  <a:pt x="5850586" y="5850380"/>
                  <a:pt x="5869580" y="5853615"/>
                  <a:pt x="5891464" y="5853615"/>
                </a:cubicBezTo>
                <a:cubicBezTo>
                  <a:pt x="5899998" y="5853615"/>
                  <a:pt x="5908395" y="5853133"/>
                  <a:pt x="5916652" y="5852170"/>
                </a:cubicBezTo>
                <a:cubicBezTo>
                  <a:pt x="5924910" y="5851206"/>
                  <a:pt x="5932549" y="5850036"/>
                  <a:pt x="5939706" y="5848591"/>
                </a:cubicBezTo>
                <a:cubicBezTo>
                  <a:pt x="5946794" y="5847146"/>
                  <a:pt x="5953125" y="5845563"/>
                  <a:pt x="5958700" y="5843843"/>
                </a:cubicBezTo>
                <a:cubicBezTo>
                  <a:pt x="5964274" y="5842053"/>
                  <a:pt x="5968610" y="5840402"/>
                  <a:pt x="5971775" y="5838819"/>
                </a:cubicBezTo>
                <a:lnTo>
                  <a:pt x="5964136" y="5791747"/>
                </a:lnTo>
                <a:cubicBezTo>
                  <a:pt x="5957531" y="5794569"/>
                  <a:pt x="5948377" y="5797253"/>
                  <a:pt x="5936816" y="5799799"/>
                </a:cubicBezTo>
                <a:cubicBezTo>
                  <a:pt x="5925254" y="5802345"/>
                  <a:pt x="5912523" y="5803584"/>
                  <a:pt x="5898553" y="5803584"/>
                </a:cubicBezTo>
                <a:cubicBezTo>
                  <a:pt x="5874810" y="5803584"/>
                  <a:pt x="5856642" y="5798147"/>
                  <a:pt x="5844117" y="5787205"/>
                </a:cubicBezTo>
                <a:cubicBezTo>
                  <a:pt x="5831523" y="5776263"/>
                  <a:pt x="5824504" y="5760779"/>
                  <a:pt x="5822921" y="5740822"/>
                </a:cubicBezTo>
                <a:lnTo>
                  <a:pt x="5986984" y="5740822"/>
                </a:lnTo>
                <a:cubicBezTo>
                  <a:pt x="5987261" y="5737656"/>
                  <a:pt x="5987535" y="5734146"/>
                  <a:pt x="5987672" y="5730155"/>
                </a:cubicBezTo>
                <a:cubicBezTo>
                  <a:pt x="5987879" y="5726232"/>
                  <a:pt x="5987948" y="5722654"/>
                  <a:pt x="5987948" y="5719488"/>
                </a:cubicBezTo>
                <a:cubicBezTo>
                  <a:pt x="5987948" y="5677302"/>
                  <a:pt x="5978382" y="5645646"/>
                  <a:pt x="5959182" y="5624381"/>
                </a:cubicBezTo>
                <a:cubicBezTo>
                  <a:pt x="5940050" y="5603116"/>
                  <a:pt x="5913348" y="5592518"/>
                  <a:pt x="5879077" y="5592518"/>
                </a:cubicBezTo>
                <a:close/>
                <a:moveTo>
                  <a:pt x="6615984" y="5592449"/>
                </a:moveTo>
                <a:cubicBezTo>
                  <a:pt x="6596990" y="5592449"/>
                  <a:pt x="6579854" y="5595752"/>
                  <a:pt x="6564645" y="5602428"/>
                </a:cubicBezTo>
                <a:cubicBezTo>
                  <a:pt x="6549436" y="5609103"/>
                  <a:pt x="6536499" y="5618325"/>
                  <a:pt x="6525901" y="5630024"/>
                </a:cubicBezTo>
                <a:cubicBezTo>
                  <a:pt x="6515302" y="5641792"/>
                  <a:pt x="6507113" y="5655624"/>
                  <a:pt x="6501401" y="5671659"/>
                </a:cubicBezTo>
                <a:cubicBezTo>
                  <a:pt x="6495758" y="5687694"/>
                  <a:pt x="6492868" y="5704898"/>
                  <a:pt x="6492868" y="5723273"/>
                </a:cubicBezTo>
                <a:lnTo>
                  <a:pt x="6492730" y="5723066"/>
                </a:lnTo>
                <a:cubicBezTo>
                  <a:pt x="6492730" y="5741785"/>
                  <a:pt x="6495276" y="5759127"/>
                  <a:pt x="6500369" y="5775162"/>
                </a:cubicBezTo>
                <a:cubicBezTo>
                  <a:pt x="6505393" y="5791196"/>
                  <a:pt x="6513100" y="5804960"/>
                  <a:pt x="6523423" y="5816522"/>
                </a:cubicBezTo>
                <a:cubicBezTo>
                  <a:pt x="6533746" y="5828083"/>
                  <a:pt x="6546752" y="5837167"/>
                  <a:pt x="6562443" y="5843636"/>
                </a:cubicBezTo>
                <a:cubicBezTo>
                  <a:pt x="6578134" y="5850174"/>
                  <a:pt x="6596577" y="5853408"/>
                  <a:pt x="6617842" y="5853408"/>
                </a:cubicBezTo>
                <a:cubicBezTo>
                  <a:pt x="6631468" y="5853408"/>
                  <a:pt x="6644681" y="5852101"/>
                  <a:pt x="6657550" y="5849623"/>
                </a:cubicBezTo>
                <a:cubicBezTo>
                  <a:pt x="6670419" y="5847146"/>
                  <a:pt x="6679985" y="5844255"/>
                  <a:pt x="6686316" y="5841090"/>
                </a:cubicBezTo>
                <a:lnTo>
                  <a:pt x="6678265" y="5793536"/>
                </a:lnTo>
                <a:cubicBezTo>
                  <a:pt x="6671314" y="5796427"/>
                  <a:pt x="6663056" y="5798766"/>
                  <a:pt x="6653559" y="5800693"/>
                </a:cubicBezTo>
                <a:cubicBezTo>
                  <a:pt x="6644062" y="5802552"/>
                  <a:pt x="6634427" y="5803515"/>
                  <a:pt x="6624586" y="5803515"/>
                </a:cubicBezTo>
                <a:cubicBezTo>
                  <a:pt x="6598297" y="5803515"/>
                  <a:pt x="6579579" y="5796358"/>
                  <a:pt x="6568499" y="5781906"/>
                </a:cubicBezTo>
                <a:cubicBezTo>
                  <a:pt x="6557419" y="5767523"/>
                  <a:pt x="6551845" y="5748873"/>
                  <a:pt x="6551845" y="5723204"/>
                </a:cubicBezTo>
                <a:cubicBezTo>
                  <a:pt x="6551845" y="5697535"/>
                  <a:pt x="6557695" y="5677646"/>
                  <a:pt x="6569462" y="5663538"/>
                </a:cubicBezTo>
                <a:cubicBezTo>
                  <a:pt x="6581162" y="5649499"/>
                  <a:pt x="6598297" y="5642411"/>
                  <a:pt x="6620801" y="5642411"/>
                </a:cubicBezTo>
                <a:cubicBezTo>
                  <a:pt x="6630298" y="5642411"/>
                  <a:pt x="6639244" y="5643306"/>
                  <a:pt x="6647640" y="5645233"/>
                </a:cubicBezTo>
                <a:cubicBezTo>
                  <a:pt x="6656036" y="5647160"/>
                  <a:pt x="6663537" y="5649499"/>
                  <a:pt x="6670213" y="5652390"/>
                </a:cubicBezTo>
                <a:lnTo>
                  <a:pt x="6682531" y="5605318"/>
                </a:lnTo>
                <a:cubicBezTo>
                  <a:pt x="6661610" y="5596716"/>
                  <a:pt x="6639451" y="5592449"/>
                  <a:pt x="6615984" y="5592449"/>
                </a:cubicBezTo>
                <a:close/>
                <a:moveTo>
                  <a:pt x="7336856" y="5517850"/>
                </a:moveTo>
                <a:cubicBezTo>
                  <a:pt x="7347936" y="5577447"/>
                  <a:pt x="7360185" y="5634772"/>
                  <a:pt x="7373605" y="5689758"/>
                </a:cubicBezTo>
                <a:cubicBezTo>
                  <a:pt x="7387024" y="5744813"/>
                  <a:pt x="7402302" y="5797321"/>
                  <a:pt x="7419369" y="5847421"/>
                </a:cubicBezTo>
                <a:lnTo>
                  <a:pt x="7476557" y="5847421"/>
                </a:lnTo>
                <a:cubicBezTo>
                  <a:pt x="7488669" y="5815077"/>
                  <a:pt x="7500713" y="5781631"/>
                  <a:pt x="7512756" y="5747084"/>
                </a:cubicBezTo>
                <a:cubicBezTo>
                  <a:pt x="7524799" y="5712537"/>
                  <a:pt x="7536704" y="5676063"/>
                  <a:pt x="7548473" y="5637732"/>
                </a:cubicBezTo>
                <a:cubicBezTo>
                  <a:pt x="7571458" y="5713501"/>
                  <a:pt x="7595269" y="5783420"/>
                  <a:pt x="7619837" y="5847421"/>
                </a:cubicBezTo>
                <a:lnTo>
                  <a:pt x="7677507" y="5847421"/>
                </a:lnTo>
                <a:cubicBezTo>
                  <a:pt x="7694230" y="5797321"/>
                  <a:pt x="7709438" y="5744744"/>
                  <a:pt x="7723065" y="5689758"/>
                </a:cubicBezTo>
                <a:cubicBezTo>
                  <a:pt x="7736691" y="5634772"/>
                  <a:pt x="7749009" y="5577447"/>
                  <a:pt x="7760089" y="5517850"/>
                </a:cubicBezTo>
                <a:lnTo>
                  <a:pt x="7698290" y="5517850"/>
                </a:lnTo>
                <a:cubicBezTo>
                  <a:pt x="7694505" y="5539665"/>
                  <a:pt x="7690444" y="5561894"/>
                  <a:pt x="7686178" y="5584397"/>
                </a:cubicBezTo>
                <a:cubicBezTo>
                  <a:pt x="7681911" y="5606901"/>
                  <a:pt x="7677507" y="5629061"/>
                  <a:pt x="7673103" y="5650738"/>
                </a:cubicBezTo>
                <a:cubicBezTo>
                  <a:pt x="7668698" y="5672485"/>
                  <a:pt x="7664225" y="5693406"/>
                  <a:pt x="7659821" y="5713501"/>
                </a:cubicBezTo>
                <a:cubicBezTo>
                  <a:pt x="7655416" y="5733664"/>
                  <a:pt x="7650805" y="5752245"/>
                  <a:pt x="7646057" y="5769381"/>
                </a:cubicBezTo>
                <a:cubicBezTo>
                  <a:pt x="7640345" y="5753553"/>
                  <a:pt x="7634427" y="5736624"/>
                  <a:pt x="7628233" y="5718731"/>
                </a:cubicBezTo>
                <a:cubicBezTo>
                  <a:pt x="7622039" y="5700769"/>
                  <a:pt x="7615846" y="5682601"/>
                  <a:pt x="7609652" y="5664020"/>
                </a:cubicBezTo>
                <a:cubicBezTo>
                  <a:pt x="7603458" y="5645508"/>
                  <a:pt x="7597540" y="5626927"/>
                  <a:pt x="7591828" y="5608415"/>
                </a:cubicBezTo>
                <a:cubicBezTo>
                  <a:pt x="7586116" y="5589903"/>
                  <a:pt x="7580748" y="5572079"/>
                  <a:pt x="7575655" y="5554943"/>
                </a:cubicBezTo>
                <a:lnTo>
                  <a:pt x="7575587" y="5554943"/>
                </a:lnTo>
                <a:lnTo>
                  <a:pt x="7524248" y="5554943"/>
                </a:lnTo>
                <a:cubicBezTo>
                  <a:pt x="7519431" y="5572079"/>
                  <a:pt x="7514270" y="5589834"/>
                  <a:pt x="7508764" y="5608209"/>
                </a:cubicBezTo>
                <a:cubicBezTo>
                  <a:pt x="7503190" y="5626583"/>
                  <a:pt x="7497409" y="5645095"/>
                  <a:pt x="7491422" y="5663607"/>
                </a:cubicBezTo>
                <a:cubicBezTo>
                  <a:pt x="7485366" y="5682188"/>
                  <a:pt x="7479310" y="5700425"/>
                  <a:pt x="7473116" y="5718318"/>
                </a:cubicBezTo>
                <a:cubicBezTo>
                  <a:pt x="7466922" y="5736211"/>
                  <a:pt x="7460798" y="5753278"/>
                  <a:pt x="7454810" y="5769450"/>
                </a:cubicBezTo>
                <a:cubicBezTo>
                  <a:pt x="7450062" y="5752383"/>
                  <a:pt x="7445313" y="5733664"/>
                  <a:pt x="7440565" y="5713363"/>
                </a:cubicBezTo>
                <a:cubicBezTo>
                  <a:pt x="7435816" y="5693062"/>
                  <a:pt x="7431137" y="5672072"/>
                  <a:pt x="7426526" y="5650325"/>
                </a:cubicBezTo>
                <a:cubicBezTo>
                  <a:pt x="7421915" y="5628579"/>
                  <a:pt x="7417442" y="5606488"/>
                  <a:pt x="7413175" y="5583984"/>
                </a:cubicBezTo>
                <a:cubicBezTo>
                  <a:pt x="7408909" y="5561412"/>
                  <a:pt x="7404848" y="5539390"/>
                  <a:pt x="7401063" y="5517850"/>
                </a:cubicBezTo>
                <a:close/>
                <a:moveTo>
                  <a:pt x="5168045" y="5517850"/>
                </a:moveTo>
                <a:lnTo>
                  <a:pt x="5168045" y="5847421"/>
                </a:lnTo>
                <a:lnTo>
                  <a:pt x="5227986" y="5847421"/>
                </a:lnTo>
                <a:lnTo>
                  <a:pt x="5227986" y="5701457"/>
                </a:lnTo>
                <a:lnTo>
                  <a:pt x="5371128" y="5701457"/>
                </a:lnTo>
                <a:lnTo>
                  <a:pt x="5371128" y="5847421"/>
                </a:lnTo>
                <a:lnTo>
                  <a:pt x="5431069" y="5847421"/>
                </a:lnTo>
                <a:lnTo>
                  <a:pt x="5431069" y="5517850"/>
                </a:lnTo>
                <a:lnTo>
                  <a:pt x="5371128" y="5517850"/>
                </a:lnTo>
                <a:lnTo>
                  <a:pt x="5371128" y="5649568"/>
                </a:lnTo>
                <a:lnTo>
                  <a:pt x="5227986" y="5649568"/>
                </a:lnTo>
                <a:lnTo>
                  <a:pt x="5227986" y="5517850"/>
                </a:lnTo>
                <a:close/>
                <a:moveTo>
                  <a:pt x="8676475" y="5478417"/>
                </a:moveTo>
                <a:lnTo>
                  <a:pt x="8618943" y="5487914"/>
                </a:lnTo>
                <a:lnTo>
                  <a:pt x="8618943" y="5607245"/>
                </a:lnTo>
                <a:cubicBezTo>
                  <a:pt x="8612267" y="5603804"/>
                  <a:pt x="8604353" y="5600570"/>
                  <a:pt x="8595131" y="5597748"/>
                </a:cubicBezTo>
                <a:cubicBezTo>
                  <a:pt x="8585910" y="5594927"/>
                  <a:pt x="8575312" y="5593481"/>
                  <a:pt x="8563269" y="5593481"/>
                </a:cubicBezTo>
                <a:cubicBezTo>
                  <a:pt x="8545513" y="5593481"/>
                  <a:pt x="8529823" y="5596578"/>
                  <a:pt x="8516197" y="5602772"/>
                </a:cubicBezTo>
                <a:cubicBezTo>
                  <a:pt x="8502571" y="5608897"/>
                  <a:pt x="8491009" y="5617705"/>
                  <a:pt x="8481512" y="5629129"/>
                </a:cubicBezTo>
                <a:cubicBezTo>
                  <a:pt x="8472015" y="5640553"/>
                  <a:pt x="8464789" y="5654248"/>
                  <a:pt x="8459904" y="5670283"/>
                </a:cubicBezTo>
                <a:cubicBezTo>
                  <a:pt x="8455017" y="5686249"/>
                  <a:pt x="8452540" y="5703797"/>
                  <a:pt x="8452540" y="5723755"/>
                </a:cubicBezTo>
                <a:cubicBezTo>
                  <a:pt x="8452540" y="5743712"/>
                  <a:pt x="8455499" y="5761673"/>
                  <a:pt x="8461349" y="5777708"/>
                </a:cubicBezTo>
                <a:cubicBezTo>
                  <a:pt x="8467198" y="5793674"/>
                  <a:pt x="8475594" y="5807369"/>
                  <a:pt x="8486536" y="5818586"/>
                </a:cubicBezTo>
                <a:cubicBezTo>
                  <a:pt x="8497478" y="5829872"/>
                  <a:pt x="8510691" y="5838544"/>
                  <a:pt x="8526244" y="5844531"/>
                </a:cubicBezTo>
                <a:cubicBezTo>
                  <a:pt x="8541797" y="5850518"/>
                  <a:pt x="8560034" y="5853546"/>
                  <a:pt x="8579028" y="5853546"/>
                </a:cubicBezTo>
                <a:cubicBezTo>
                  <a:pt x="8598022" y="5853546"/>
                  <a:pt x="8616190" y="5852170"/>
                  <a:pt x="8633463" y="5849279"/>
                </a:cubicBezTo>
                <a:cubicBezTo>
                  <a:pt x="8650737" y="5846458"/>
                  <a:pt x="8665051" y="5843292"/>
                  <a:pt x="8676475" y="5839782"/>
                </a:cubicBezTo>
                <a:close/>
                <a:moveTo>
                  <a:pt x="6781492" y="5478417"/>
                </a:moveTo>
                <a:lnTo>
                  <a:pt x="6723960" y="5487914"/>
                </a:lnTo>
                <a:lnTo>
                  <a:pt x="6723960" y="5847421"/>
                </a:lnTo>
                <a:lnTo>
                  <a:pt x="6724029" y="5847421"/>
                </a:lnTo>
                <a:lnTo>
                  <a:pt x="6781561" y="5847421"/>
                </a:lnTo>
                <a:lnTo>
                  <a:pt x="6781561" y="5649568"/>
                </a:lnTo>
                <a:cubicBezTo>
                  <a:pt x="6785415" y="5648330"/>
                  <a:pt x="6791264" y="5646884"/>
                  <a:pt x="6799178" y="5645302"/>
                </a:cubicBezTo>
                <a:cubicBezTo>
                  <a:pt x="6807093" y="5643788"/>
                  <a:pt x="6814800" y="5642962"/>
                  <a:pt x="6822439" y="5642962"/>
                </a:cubicBezTo>
                <a:cubicBezTo>
                  <a:pt x="6832211" y="5642962"/>
                  <a:pt x="6840469" y="5644338"/>
                  <a:pt x="6847145" y="5647022"/>
                </a:cubicBezTo>
                <a:cubicBezTo>
                  <a:pt x="6853752" y="5649775"/>
                  <a:pt x="6859051" y="5654041"/>
                  <a:pt x="6863042" y="5659891"/>
                </a:cubicBezTo>
                <a:cubicBezTo>
                  <a:pt x="6866965" y="5665809"/>
                  <a:pt x="6869855" y="5673379"/>
                  <a:pt x="6871576" y="5682739"/>
                </a:cubicBezTo>
                <a:cubicBezTo>
                  <a:pt x="6873296" y="5692098"/>
                  <a:pt x="6874190" y="5703453"/>
                  <a:pt x="6874190" y="5716735"/>
                </a:cubicBezTo>
                <a:lnTo>
                  <a:pt x="6874190" y="5847490"/>
                </a:lnTo>
                <a:lnTo>
                  <a:pt x="6931723" y="5847490"/>
                </a:lnTo>
                <a:lnTo>
                  <a:pt x="6931723" y="5707651"/>
                </a:lnTo>
                <a:cubicBezTo>
                  <a:pt x="6931723" y="5690515"/>
                  <a:pt x="6930071" y="5675031"/>
                  <a:pt x="6926768" y="5661061"/>
                </a:cubicBezTo>
                <a:cubicBezTo>
                  <a:pt x="6923464" y="5647091"/>
                  <a:pt x="6917821" y="5635116"/>
                  <a:pt x="6909907" y="5625138"/>
                </a:cubicBezTo>
                <a:cubicBezTo>
                  <a:pt x="6901924" y="5615090"/>
                  <a:pt x="6891395" y="5607383"/>
                  <a:pt x="6878251" y="5601808"/>
                </a:cubicBezTo>
                <a:cubicBezTo>
                  <a:pt x="6865107" y="5596234"/>
                  <a:pt x="6848521" y="5593481"/>
                  <a:pt x="6828564" y="5593481"/>
                </a:cubicBezTo>
                <a:cubicBezTo>
                  <a:pt x="6820306" y="5593481"/>
                  <a:pt x="6811979" y="5594307"/>
                  <a:pt x="6803583" y="5595890"/>
                </a:cubicBezTo>
                <a:cubicBezTo>
                  <a:pt x="6795187" y="5597473"/>
                  <a:pt x="6787823" y="5599400"/>
                  <a:pt x="6781492" y="5601602"/>
                </a:cubicBezTo>
                <a:close/>
                <a:moveTo>
                  <a:pt x="6099158" y="5478417"/>
                </a:moveTo>
                <a:lnTo>
                  <a:pt x="6041626" y="5487914"/>
                </a:lnTo>
                <a:lnTo>
                  <a:pt x="6041626" y="5847421"/>
                </a:lnTo>
                <a:lnTo>
                  <a:pt x="6099158" y="5847421"/>
                </a:lnTo>
                <a:lnTo>
                  <a:pt x="6099158" y="5733320"/>
                </a:lnTo>
                <a:cubicBezTo>
                  <a:pt x="6107692" y="5739652"/>
                  <a:pt x="6116432" y="5747359"/>
                  <a:pt x="6125309" y="5756374"/>
                </a:cubicBezTo>
                <a:cubicBezTo>
                  <a:pt x="6134187" y="5765390"/>
                  <a:pt x="6142927" y="5775024"/>
                  <a:pt x="6151460" y="5785141"/>
                </a:cubicBezTo>
                <a:cubicBezTo>
                  <a:pt x="6159993" y="5795257"/>
                  <a:pt x="6168045" y="5805717"/>
                  <a:pt x="6175478" y="5816522"/>
                </a:cubicBezTo>
                <a:cubicBezTo>
                  <a:pt x="6182910" y="5827326"/>
                  <a:pt x="6189517" y="5837580"/>
                  <a:pt x="6195229" y="5847421"/>
                </a:cubicBezTo>
                <a:lnTo>
                  <a:pt x="6261776" y="5847421"/>
                </a:lnTo>
                <a:cubicBezTo>
                  <a:pt x="6256133" y="5836685"/>
                  <a:pt x="6248976" y="5824918"/>
                  <a:pt x="6240442" y="5812255"/>
                </a:cubicBezTo>
                <a:cubicBezTo>
                  <a:pt x="6231909" y="5799592"/>
                  <a:pt x="6222756" y="5786861"/>
                  <a:pt x="6212915" y="5774198"/>
                </a:cubicBezTo>
                <a:cubicBezTo>
                  <a:pt x="6203143" y="5761536"/>
                  <a:pt x="6193026" y="5749561"/>
                  <a:pt x="6182566" y="5738275"/>
                </a:cubicBezTo>
                <a:cubicBezTo>
                  <a:pt x="6172174" y="5727058"/>
                  <a:pt x="6162196" y="5717423"/>
                  <a:pt x="6152699" y="5709509"/>
                </a:cubicBezTo>
                <a:cubicBezTo>
                  <a:pt x="6170454" y="5691479"/>
                  <a:pt x="6188072" y="5672967"/>
                  <a:pt x="6205620" y="5653904"/>
                </a:cubicBezTo>
                <a:cubicBezTo>
                  <a:pt x="6223169" y="5634841"/>
                  <a:pt x="6239823" y="5616467"/>
                  <a:pt x="6255651" y="5598712"/>
                </a:cubicBezTo>
                <a:lnTo>
                  <a:pt x="6187659" y="5598712"/>
                </a:lnTo>
                <a:cubicBezTo>
                  <a:pt x="6182566" y="5604768"/>
                  <a:pt x="6176510" y="5611856"/>
                  <a:pt x="6169353" y="5619908"/>
                </a:cubicBezTo>
                <a:cubicBezTo>
                  <a:pt x="6162196" y="5627959"/>
                  <a:pt x="6154695" y="5636355"/>
                  <a:pt x="6146780" y="5645095"/>
                </a:cubicBezTo>
                <a:cubicBezTo>
                  <a:pt x="6138798" y="5653835"/>
                  <a:pt x="6130746" y="5662506"/>
                  <a:pt x="6122488" y="5671246"/>
                </a:cubicBezTo>
                <a:cubicBezTo>
                  <a:pt x="6114229" y="5679986"/>
                  <a:pt x="6106453" y="5688107"/>
                  <a:pt x="6099158" y="5695745"/>
                </a:cubicBezTo>
                <a:close/>
                <a:moveTo>
                  <a:pt x="5228812" y="5235488"/>
                </a:moveTo>
                <a:cubicBezTo>
                  <a:pt x="5239960" y="5235488"/>
                  <a:pt x="5248494" y="5235970"/>
                  <a:pt x="5254481" y="5237002"/>
                </a:cubicBezTo>
                <a:cubicBezTo>
                  <a:pt x="5260468" y="5238035"/>
                  <a:pt x="5265354" y="5239067"/>
                  <a:pt x="5269140" y="5240168"/>
                </a:cubicBezTo>
                <a:lnTo>
                  <a:pt x="5269140" y="5351034"/>
                </a:lnTo>
                <a:cubicBezTo>
                  <a:pt x="5264735" y="5354819"/>
                  <a:pt x="5258473" y="5358123"/>
                  <a:pt x="5250352" y="5361013"/>
                </a:cubicBezTo>
                <a:cubicBezTo>
                  <a:pt x="5242300" y="5363903"/>
                  <a:pt x="5233355" y="5365349"/>
                  <a:pt x="5223582" y="5365349"/>
                </a:cubicBezTo>
                <a:cubicBezTo>
                  <a:pt x="5216906" y="5365349"/>
                  <a:pt x="5210369" y="5364179"/>
                  <a:pt x="5203900" y="5361839"/>
                </a:cubicBezTo>
                <a:cubicBezTo>
                  <a:pt x="5197500" y="5359499"/>
                  <a:pt x="5191788" y="5355783"/>
                  <a:pt x="5186765" y="5350690"/>
                </a:cubicBezTo>
                <a:cubicBezTo>
                  <a:pt x="5181740" y="5345598"/>
                  <a:pt x="5177680" y="5338991"/>
                  <a:pt x="5174583" y="5330871"/>
                </a:cubicBezTo>
                <a:cubicBezTo>
                  <a:pt x="5171486" y="5322819"/>
                  <a:pt x="5169903" y="5313115"/>
                  <a:pt x="5169903" y="5301760"/>
                </a:cubicBezTo>
                <a:cubicBezTo>
                  <a:pt x="5169903" y="5291988"/>
                  <a:pt x="5171211" y="5283042"/>
                  <a:pt x="5173895" y="5274921"/>
                </a:cubicBezTo>
                <a:cubicBezTo>
                  <a:pt x="5176510" y="5266801"/>
                  <a:pt x="5180433" y="5259781"/>
                  <a:pt x="5185525" y="5253932"/>
                </a:cubicBezTo>
                <a:cubicBezTo>
                  <a:pt x="5190687" y="5248082"/>
                  <a:pt x="5196811" y="5243540"/>
                  <a:pt x="5204037" y="5240306"/>
                </a:cubicBezTo>
                <a:cubicBezTo>
                  <a:pt x="5211195" y="5237071"/>
                  <a:pt x="5219521" y="5235488"/>
                  <a:pt x="5228812" y="5235488"/>
                </a:cubicBezTo>
                <a:close/>
                <a:moveTo>
                  <a:pt x="6531475" y="5234456"/>
                </a:moveTo>
                <a:cubicBezTo>
                  <a:pt x="6546133" y="5234456"/>
                  <a:pt x="6557488" y="5239480"/>
                  <a:pt x="6565471" y="5249459"/>
                </a:cubicBezTo>
                <a:cubicBezTo>
                  <a:pt x="6573454" y="5259437"/>
                  <a:pt x="6577721" y="5273476"/>
                  <a:pt x="6578134" y="5291438"/>
                </a:cubicBezTo>
                <a:lnTo>
                  <a:pt x="6578065" y="5291438"/>
                </a:lnTo>
                <a:lnTo>
                  <a:pt x="6479517" y="5291438"/>
                </a:lnTo>
                <a:cubicBezTo>
                  <a:pt x="6479930" y="5283868"/>
                  <a:pt x="6481444" y="5276642"/>
                  <a:pt x="6483990" y="5269760"/>
                </a:cubicBezTo>
                <a:cubicBezTo>
                  <a:pt x="6486536" y="5262878"/>
                  <a:pt x="6490115" y="5256822"/>
                  <a:pt x="6494657" y="5251592"/>
                </a:cubicBezTo>
                <a:cubicBezTo>
                  <a:pt x="6499199" y="5246431"/>
                  <a:pt x="6504498" y="5242233"/>
                  <a:pt x="6510623" y="5239136"/>
                </a:cubicBezTo>
                <a:cubicBezTo>
                  <a:pt x="6516748" y="5236039"/>
                  <a:pt x="6523698" y="5234456"/>
                  <a:pt x="6531475" y="5234456"/>
                </a:cubicBezTo>
                <a:close/>
                <a:moveTo>
                  <a:pt x="6045686" y="5234456"/>
                </a:moveTo>
                <a:cubicBezTo>
                  <a:pt x="6060345" y="5234456"/>
                  <a:pt x="6071700" y="5239480"/>
                  <a:pt x="6079683" y="5249459"/>
                </a:cubicBezTo>
                <a:cubicBezTo>
                  <a:pt x="6087665" y="5259437"/>
                  <a:pt x="6091864" y="5273476"/>
                  <a:pt x="6092345" y="5291438"/>
                </a:cubicBezTo>
                <a:lnTo>
                  <a:pt x="5993797" y="5291438"/>
                </a:lnTo>
                <a:cubicBezTo>
                  <a:pt x="5994210" y="5283868"/>
                  <a:pt x="5995724" y="5276642"/>
                  <a:pt x="5998270" y="5269760"/>
                </a:cubicBezTo>
                <a:cubicBezTo>
                  <a:pt x="6000817" y="5262878"/>
                  <a:pt x="6004395" y="5256822"/>
                  <a:pt x="6008937" y="5251592"/>
                </a:cubicBezTo>
                <a:cubicBezTo>
                  <a:pt x="6013479" y="5246431"/>
                  <a:pt x="6018778" y="5242233"/>
                  <a:pt x="6024903" y="5239136"/>
                </a:cubicBezTo>
                <a:cubicBezTo>
                  <a:pt x="6030959" y="5236039"/>
                  <a:pt x="6037910" y="5234456"/>
                  <a:pt x="6045686" y="5234456"/>
                </a:cubicBezTo>
                <a:close/>
                <a:moveTo>
                  <a:pt x="5868203" y="5234456"/>
                </a:moveTo>
                <a:cubicBezTo>
                  <a:pt x="5882862" y="5234456"/>
                  <a:pt x="5894218" y="5239480"/>
                  <a:pt x="5902200" y="5249459"/>
                </a:cubicBezTo>
                <a:cubicBezTo>
                  <a:pt x="5910183" y="5259437"/>
                  <a:pt x="5914381" y="5273476"/>
                  <a:pt x="5914863" y="5291438"/>
                </a:cubicBezTo>
                <a:lnTo>
                  <a:pt x="5816314" y="5291438"/>
                </a:lnTo>
                <a:cubicBezTo>
                  <a:pt x="5816728" y="5283868"/>
                  <a:pt x="5818241" y="5276642"/>
                  <a:pt x="5820788" y="5269760"/>
                </a:cubicBezTo>
                <a:cubicBezTo>
                  <a:pt x="5823334" y="5262878"/>
                  <a:pt x="5826912" y="5256822"/>
                  <a:pt x="5831454" y="5251592"/>
                </a:cubicBezTo>
                <a:cubicBezTo>
                  <a:pt x="5835996" y="5246431"/>
                  <a:pt x="5841295" y="5242233"/>
                  <a:pt x="5847420" y="5239136"/>
                </a:cubicBezTo>
                <a:cubicBezTo>
                  <a:pt x="5853476" y="5236039"/>
                  <a:pt x="5860427" y="5234456"/>
                  <a:pt x="5868203" y="5234456"/>
                </a:cubicBezTo>
                <a:close/>
                <a:moveTo>
                  <a:pt x="5408290" y="5234456"/>
                </a:moveTo>
                <a:cubicBezTo>
                  <a:pt x="5422948" y="5234456"/>
                  <a:pt x="5434303" y="5239480"/>
                  <a:pt x="5442287" y="5249459"/>
                </a:cubicBezTo>
                <a:cubicBezTo>
                  <a:pt x="5450269" y="5259437"/>
                  <a:pt x="5454467" y="5273476"/>
                  <a:pt x="5454948" y="5291438"/>
                </a:cubicBezTo>
                <a:lnTo>
                  <a:pt x="5356400" y="5291438"/>
                </a:lnTo>
                <a:cubicBezTo>
                  <a:pt x="5356813" y="5283868"/>
                  <a:pt x="5358327" y="5276642"/>
                  <a:pt x="5360875" y="5269760"/>
                </a:cubicBezTo>
                <a:cubicBezTo>
                  <a:pt x="5363421" y="5262878"/>
                  <a:pt x="5367000" y="5256822"/>
                  <a:pt x="5371541" y="5251592"/>
                </a:cubicBezTo>
                <a:cubicBezTo>
                  <a:pt x="5376083" y="5246431"/>
                  <a:pt x="5381382" y="5242233"/>
                  <a:pt x="5387506" y="5239136"/>
                </a:cubicBezTo>
                <a:cubicBezTo>
                  <a:pt x="5393562" y="5236039"/>
                  <a:pt x="5400513" y="5234456"/>
                  <a:pt x="5408290" y="5234456"/>
                </a:cubicBezTo>
                <a:close/>
                <a:moveTo>
                  <a:pt x="6223857" y="5215875"/>
                </a:moveTo>
                <a:cubicBezTo>
                  <a:pt x="6208098" y="5215875"/>
                  <a:pt x="6194747" y="5216976"/>
                  <a:pt x="6183873" y="5219178"/>
                </a:cubicBezTo>
                <a:cubicBezTo>
                  <a:pt x="6173000" y="5221380"/>
                  <a:pt x="6164398" y="5223376"/>
                  <a:pt x="6157929" y="5225165"/>
                </a:cubicBezTo>
                <a:lnTo>
                  <a:pt x="6157929" y="5391293"/>
                </a:lnTo>
                <a:lnTo>
                  <a:pt x="6179538" y="5391293"/>
                </a:lnTo>
                <a:lnTo>
                  <a:pt x="6179538" y="5240099"/>
                </a:lnTo>
                <a:cubicBezTo>
                  <a:pt x="6181809" y="5239204"/>
                  <a:pt x="6186626" y="5238172"/>
                  <a:pt x="6194059" y="5237071"/>
                </a:cubicBezTo>
                <a:cubicBezTo>
                  <a:pt x="6201491" y="5235970"/>
                  <a:pt x="6210369" y="5235419"/>
                  <a:pt x="6220554" y="5235419"/>
                </a:cubicBezTo>
                <a:cubicBezTo>
                  <a:pt x="6230119" y="5235419"/>
                  <a:pt x="6238034" y="5236589"/>
                  <a:pt x="6244365" y="5238929"/>
                </a:cubicBezTo>
                <a:cubicBezTo>
                  <a:pt x="6250696" y="5241269"/>
                  <a:pt x="6255789" y="5245123"/>
                  <a:pt x="6259711" y="5250422"/>
                </a:cubicBezTo>
                <a:cubicBezTo>
                  <a:pt x="6263565" y="5255721"/>
                  <a:pt x="6266387" y="5262603"/>
                  <a:pt x="6268038" y="5271067"/>
                </a:cubicBezTo>
                <a:cubicBezTo>
                  <a:pt x="6269690" y="5279532"/>
                  <a:pt x="6270516" y="5289855"/>
                  <a:pt x="6270516" y="5302036"/>
                </a:cubicBezTo>
                <a:lnTo>
                  <a:pt x="6270516" y="5391293"/>
                </a:lnTo>
                <a:lnTo>
                  <a:pt x="6292125" y="5391293"/>
                </a:lnTo>
                <a:lnTo>
                  <a:pt x="6292125" y="5295085"/>
                </a:lnTo>
                <a:cubicBezTo>
                  <a:pt x="6292125" y="5283317"/>
                  <a:pt x="6291024" y="5272581"/>
                  <a:pt x="6288821" y="5262809"/>
                </a:cubicBezTo>
                <a:cubicBezTo>
                  <a:pt x="6286619" y="5253037"/>
                  <a:pt x="6282903" y="5244710"/>
                  <a:pt x="6277673" y="5237690"/>
                </a:cubicBezTo>
                <a:cubicBezTo>
                  <a:pt x="6272443" y="5230671"/>
                  <a:pt x="6265423" y="5225303"/>
                  <a:pt x="6256683" y="5221518"/>
                </a:cubicBezTo>
                <a:cubicBezTo>
                  <a:pt x="6247875" y="5217733"/>
                  <a:pt x="6236933" y="5215875"/>
                  <a:pt x="6223857" y="5215875"/>
                </a:cubicBezTo>
                <a:close/>
                <a:moveTo>
                  <a:pt x="5585772" y="5215875"/>
                </a:moveTo>
                <a:cubicBezTo>
                  <a:pt x="5569324" y="5215875"/>
                  <a:pt x="5555974" y="5216976"/>
                  <a:pt x="5545651" y="5219178"/>
                </a:cubicBezTo>
                <a:cubicBezTo>
                  <a:pt x="5535328" y="5221380"/>
                  <a:pt x="5527001" y="5223376"/>
                  <a:pt x="5520532" y="5225165"/>
                </a:cubicBezTo>
                <a:lnTo>
                  <a:pt x="5520188" y="5225165"/>
                </a:lnTo>
                <a:lnTo>
                  <a:pt x="5520188" y="5391500"/>
                </a:lnTo>
                <a:lnTo>
                  <a:pt x="5541866" y="5391500"/>
                </a:lnTo>
                <a:lnTo>
                  <a:pt x="5541866" y="5240306"/>
                </a:lnTo>
                <a:cubicBezTo>
                  <a:pt x="5543862" y="5239411"/>
                  <a:pt x="5548472" y="5238379"/>
                  <a:pt x="5555698" y="5237278"/>
                </a:cubicBezTo>
                <a:cubicBezTo>
                  <a:pt x="5562925" y="5236176"/>
                  <a:pt x="5571733" y="5235626"/>
                  <a:pt x="5582193" y="5235626"/>
                </a:cubicBezTo>
                <a:cubicBezTo>
                  <a:pt x="5591553" y="5235626"/>
                  <a:pt x="5599054" y="5237002"/>
                  <a:pt x="5604697" y="5239755"/>
                </a:cubicBezTo>
                <a:cubicBezTo>
                  <a:pt x="5610340" y="5242508"/>
                  <a:pt x="5614745" y="5246637"/>
                  <a:pt x="5617841" y="5252073"/>
                </a:cubicBezTo>
                <a:cubicBezTo>
                  <a:pt x="5621007" y="5257510"/>
                  <a:pt x="5623004" y="5264392"/>
                  <a:pt x="5624035" y="5272719"/>
                </a:cubicBezTo>
                <a:cubicBezTo>
                  <a:pt x="5625068" y="5281046"/>
                  <a:pt x="5625549" y="5290818"/>
                  <a:pt x="5625549" y="5302173"/>
                </a:cubicBezTo>
                <a:lnTo>
                  <a:pt x="5625549" y="5391431"/>
                </a:lnTo>
                <a:lnTo>
                  <a:pt x="5647227" y="5391431"/>
                </a:lnTo>
                <a:lnTo>
                  <a:pt x="5647227" y="5293502"/>
                </a:lnTo>
                <a:cubicBezTo>
                  <a:pt x="5647227" y="5285519"/>
                  <a:pt x="5646676" y="5277949"/>
                  <a:pt x="5645713" y="5270723"/>
                </a:cubicBezTo>
                <a:cubicBezTo>
                  <a:pt x="5644749" y="5263497"/>
                  <a:pt x="5643235" y="5257028"/>
                  <a:pt x="5641240" y="5251248"/>
                </a:cubicBezTo>
                <a:cubicBezTo>
                  <a:pt x="5642341" y="5250353"/>
                  <a:pt x="5644200" y="5249045"/>
                  <a:pt x="5646746" y="5247256"/>
                </a:cubicBezTo>
                <a:cubicBezTo>
                  <a:pt x="5649292" y="5245536"/>
                  <a:pt x="5652595" y="5243746"/>
                  <a:pt x="5656586" y="5241957"/>
                </a:cubicBezTo>
                <a:cubicBezTo>
                  <a:pt x="5660578" y="5240237"/>
                  <a:pt x="5665327" y="5238723"/>
                  <a:pt x="5670763" y="5237484"/>
                </a:cubicBezTo>
                <a:cubicBezTo>
                  <a:pt x="5676199" y="5236245"/>
                  <a:pt x="5682256" y="5235626"/>
                  <a:pt x="5688931" y="5235626"/>
                </a:cubicBezTo>
                <a:cubicBezTo>
                  <a:pt x="5697808" y="5235626"/>
                  <a:pt x="5705034" y="5237002"/>
                  <a:pt x="5710609" y="5239755"/>
                </a:cubicBezTo>
                <a:cubicBezTo>
                  <a:pt x="5716114" y="5242508"/>
                  <a:pt x="5720381" y="5246637"/>
                  <a:pt x="5723409" y="5252073"/>
                </a:cubicBezTo>
                <a:cubicBezTo>
                  <a:pt x="5726368" y="5257510"/>
                  <a:pt x="5728433" y="5264392"/>
                  <a:pt x="5729396" y="5272719"/>
                </a:cubicBezTo>
                <a:cubicBezTo>
                  <a:pt x="5730428" y="5281046"/>
                  <a:pt x="5730910" y="5290818"/>
                  <a:pt x="5730910" y="5302173"/>
                </a:cubicBezTo>
                <a:lnTo>
                  <a:pt x="5730910" y="5391431"/>
                </a:lnTo>
                <a:lnTo>
                  <a:pt x="5752588" y="5391431"/>
                </a:lnTo>
                <a:lnTo>
                  <a:pt x="5752588" y="5295223"/>
                </a:lnTo>
                <a:cubicBezTo>
                  <a:pt x="5752588" y="5283661"/>
                  <a:pt x="5751831" y="5272994"/>
                  <a:pt x="5750248" y="5263222"/>
                </a:cubicBezTo>
                <a:cubicBezTo>
                  <a:pt x="5748665" y="5253450"/>
                  <a:pt x="5745637" y="5245123"/>
                  <a:pt x="5741233" y="5238103"/>
                </a:cubicBezTo>
                <a:cubicBezTo>
                  <a:pt x="5736828" y="5231084"/>
                  <a:pt x="5730566" y="5225647"/>
                  <a:pt x="5722445" y="5221793"/>
                </a:cubicBezTo>
                <a:cubicBezTo>
                  <a:pt x="5714326" y="5217871"/>
                  <a:pt x="5703728" y="5215944"/>
                  <a:pt x="5690651" y="5215944"/>
                </a:cubicBezTo>
                <a:cubicBezTo>
                  <a:pt x="5682668" y="5215944"/>
                  <a:pt x="5675374" y="5216701"/>
                  <a:pt x="5668836" y="5218284"/>
                </a:cubicBezTo>
                <a:cubicBezTo>
                  <a:pt x="5662298" y="5219798"/>
                  <a:pt x="5656586" y="5221725"/>
                  <a:pt x="5651701" y="5223927"/>
                </a:cubicBezTo>
                <a:cubicBezTo>
                  <a:pt x="5646814" y="5226129"/>
                  <a:pt x="5642754" y="5228262"/>
                  <a:pt x="5639519" y="5230396"/>
                </a:cubicBezTo>
                <a:cubicBezTo>
                  <a:pt x="5636353" y="5232460"/>
                  <a:pt x="5634151" y="5233974"/>
                  <a:pt x="5633050" y="5234869"/>
                </a:cubicBezTo>
                <a:cubicBezTo>
                  <a:pt x="5623278" y="5222206"/>
                  <a:pt x="5607519" y="5215875"/>
                  <a:pt x="5585772" y="5215875"/>
                </a:cubicBezTo>
                <a:close/>
                <a:moveTo>
                  <a:pt x="5228537" y="5215875"/>
                </a:moveTo>
                <a:cubicBezTo>
                  <a:pt x="5215874" y="5215875"/>
                  <a:pt x="5204519" y="5218008"/>
                  <a:pt x="5194403" y="5222344"/>
                </a:cubicBezTo>
                <a:cubicBezTo>
                  <a:pt x="5184286" y="5226679"/>
                  <a:pt x="5175753" y="5232667"/>
                  <a:pt x="5168733" y="5240306"/>
                </a:cubicBezTo>
                <a:cubicBezTo>
                  <a:pt x="5161714" y="5247944"/>
                  <a:pt x="5156346" y="5256960"/>
                  <a:pt x="5152561" y="5267420"/>
                </a:cubicBezTo>
                <a:cubicBezTo>
                  <a:pt x="5148776" y="5277880"/>
                  <a:pt x="5146918" y="5289235"/>
                  <a:pt x="5146918" y="5301416"/>
                </a:cubicBezTo>
                <a:cubicBezTo>
                  <a:pt x="5146918" y="5316556"/>
                  <a:pt x="5149052" y="5329357"/>
                  <a:pt x="5153249" y="5339886"/>
                </a:cubicBezTo>
                <a:cubicBezTo>
                  <a:pt x="5157447" y="5350415"/>
                  <a:pt x="5163022" y="5359017"/>
                  <a:pt x="5170042" y="5365693"/>
                </a:cubicBezTo>
                <a:cubicBezTo>
                  <a:pt x="5177061" y="5372368"/>
                  <a:pt x="5185181" y="5377254"/>
                  <a:pt x="5194540" y="5380351"/>
                </a:cubicBezTo>
                <a:cubicBezTo>
                  <a:pt x="5203831" y="5383448"/>
                  <a:pt x="5213534" y="5385031"/>
                  <a:pt x="5223513" y="5385031"/>
                </a:cubicBezTo>
                <a:cubicBezTo>
                  <a:pt x="5229707" y="5385031"/>
                  <a:pt x="5235281" y="5384549"/>
                  <a:pt x="5240305" y="5383517"/>
                </a:cubicBezTo>
                <a:cubicBezTo>
                  <a:pt x="5245329" y="5382484"/>
                  <a:pt x="5249733" y="5381246"/>
                  <a:pt x="5253655" y="5379663"/>
                </a:cubicBezTo>
                <a:cubicBezTo>
                  <a:pt x="5257578" y="5378149"/>
                  <a:pt x="5260812" y="5376635"/>
                  <a:pt x="5263496" y="5375190"/>
                </a:cubicBezTo>
                <a:cubicBezTo>
                  <a:pt x="5266180" y="5373744"/>
                  <a:pt x="5268177" y="5372437"/>
                  <a:pt x="5269484" y="5371336"/>
                </a:cubicBezTo>
                <a:lnTo>
                  <a:pt x="5269553" y="5371473"/>
                </a:lnTo>
                <a:lnTo>
                  <a:pt x="5269553" y="5382828"/>
                </a:lnTo>
                <a:cubicBezTo>
                  <a:pt x="5269553" y="5401960"/>
                  <a:pt x="5264943" y="5415380"/>
                  <a:pt x="5255721" y="5423294"/>
                </a:cubicBezTo>
                <a:cubicBezTo>
                  <a:pt x="5246499" y="5431208"/>
                  <a:pt x="5231702" y="5435130"/>
                  <a:pt x="5211263" y="5435130"/>
                </a:cubicBezTo>
                <a:cubicBezTo>
                  <a:pt x="5201973" y="5435130"/>
                  <a:pt x="5192682" y="5434236"/>
                  <a:pt x="5183461" y="5432446"/>
                </a:cubicBezTo>
                <a:cubicBezTo>
                  <a:pt x="5174239" y="5430657"/>
                  <a:pt x="5166944" y="5428524"/>
                  <a:pt x="5161645" y="5426115"/>
                </a:cubicBezTo>
                <a:lnTo>
                  <a:pt x="5157310" y="5445728"/>
                </a:lnTo>
                <a:cubicBezTo>
                  <a:pt x="5163710" y="5447999"/>
                  <a:pt x="5171418" y="5449926"/>
                  <a:pt x="5180433" y="5451578"/>
                </a:cubicBezTo>
                <a:cubicBezTo>
                  <a:pt x="5189448" y="5453230"/>
                  <a:pt x="5199495" y="5454055"/>
                  <a:pt x="5210575" y="5454055"/>
                </a:cubicBezTo>
                <a:cubicBezTo>
                  <a:pt x="5237414" y="5454055"/>
                  <a:pt x="5257578" y="5448550"/>
                  <a:pt x="5270860" y="5437539"/>
                </a:cubicBezTo>
                <a:cubicBezTo>
                  <a:pt x="5284142" y="5426528"/>
                  <a:pt x="5290817" y="5408154"/>
                  <a:pt x="5290817" y="5382415"/>
                </a:cubicBezTo>
                <a:lnTo>
                  <a:pt x="5290817" y="5225234"/>
                </a:lnTo>
                <a:cubicBezTo>
                  <a:pt x="5284624" y="5223170"/>
                  <a:pt x="5276641" y="5221174"/>
                  <a:pt x="5267007" y="5219041"/>
                </a:cubicBezTo>
                <a:cubicBezTo>
                  <a:pt x="5257372" y="5216907"/>
                  <a:pt x="5244503" y="5215875"/>
                  <a:pt x="5228537" y="5215875"/>
                </a:cubicBezTo>
                <a:close/>
                <a:moveTo>
                  <a:pt x="6531131" y="5215187"/>
                </a:moveTo>
                <a:cubicBezTo>
                  <a:pt x="6521565" y="5215187"/>
                  <a:pt x="6512274" y="5217045"/>
                  <a:pt x="6503328" y="5220692"/>
                </a:cubicBezTo>
                <a:cubicBezTo>
                  <a:pt x="6494382" y="5224340"/>
                  <a:pt x="6486399" y="5229914"/>
                  <a:pt x="6479379" y="5237484"/>
                </a:cubicBezTo>
                <a:cubicBezTo>
                  <a:pt x="6472360" y="5245054"/>
                  <a:pt x="6466717" y="5254413"/>
                  <a:pt x="6462381" y="5265631"/>
                </a:cubicBezTo>
                <a:cubicBezTo>
                  <a:pt x="6458046" y="5276848"/>
                  <a:pt x="6455912" y="5289993"/>
                  <a:pt x="6455912" y="5305064"/>
                </a:cubicBezTo>
                <a:cubicBezTo>
                  <a:pt x="6455912" y="5318139"/>
                  <a:pt x="6457495" y="5330183"/>
                  <a:pt x="6460592" y="5341193"/>
                </a:cubicBezTo>
                <a:cubicBezTo>
                  <a:pt x="6463689" y="5352204"/>
                  <a:pt x="6468712" y="5361701"/>
                  <a:pt x="6475594" y="5369684"/>
                </a:cubicBezTo>
                <a:cubicBezTo>
                  <a:pt x="6482476" y="5377667"/>
                  <a:pt x="6491216" y="5383861"/>
                  <a:pt x="6501883" y="5388334"/>
                </a:cubicBezTo>
                <a:cubicBezTo>
                  <a:pt x="6512550" y="5392807"/>
                  <a:pt x="6525350" y="5395009"/>
                  <a:pt x="6540490" y="5395009"/>
                </a:cubicBezTo>
                <a:cubicBezTo>
                  <a:pt x="6552051" y="5395009"/>
                  <a:pt x="6562099" y="5393771"/>
                  <a:pt x="6570632" y="5391362"/>
                </a:cubicBezTo>
                <a:cubicBezTo>
                  <a:pt x="6579166" y="5388885"/>
                  <a:pt x="6585015" y="5386820"/>
                  <a:pt x="6588112" y="5385031"/>
                </a:cubicBezTo>
                <a:lnTo>
                  <a:pt x="6584121" y="5366381"/>
                </a:lnTo>
                <a:cubicBezTo>
                  <a:pt x="6581024" y="5367895"/>
                  <a:pt x="6576000" y="5369822"/>
                  <a:pt x="6569118" y="5372024"/>
                </a:cubicBezTo>
                <a:cubicBezTo>
                  <a:pt x="6562236" y="5374226"/>
                  <a:pt x="6552946" y="5375327"/>
                  <a:pt x="6541178" y="5375327"/>
                </a:cubicBezTo>
                <a:cubicBezTo>
                  <a:pt x="6519913" y="5375327"/>
                  <a:pt x="6504360" y="5369684"/>
                  <a:pt x="6494588" y="5358329"/>
                </a:cubicBezTo>
                <a:cubicBezTo>
                  <a:pt x="6484816" y="5347043"/>
                  <a:pt x="6479586" y="5330802"/>
                  <a:pt x="6478898" y="5309743"/>
                </a:cubicBezTo>
                <a:lnTo>
                  <a:pt x="6599743" y="5309743"/>
                </a:lnTo>
                <a:cubicBezTo>
                  <a:pt x="6599949" y="5308161"/>
                  <a:pt x="6600087" y="5306509"/>
                  <a:pt x="6600224" y="5304720"/>
                </a:cubicBezTo>
                <a:cubicBezTo>
                  <a:pt x="6600362" y="5302999"/>
                  <a:pt x="6600362" y="5301210"/>
                  <a:pt x="6600362" y="5299421"/>
                </a:cubicBezTo>
                <a:cubicBezTo>
                  <a:pt x="6600362" y="5270792"/>
                  <a:pt x="6594099" y="5249596"/>
                  <a:pt x="6581574" y="5235833"/>
                </a:cubicBezTo>
                <a:cubicBezTo>
                  <a:pt x="6569049" y="5222069"/>
                  <a:pt x="6552189" y="5215187"/>
                  <a:pt x="6531131" y="5215187"/>
                </a:cubicBezTo>
                <a:close/>
                <a:moveTo>
                  <a:pt x="6045342" y="5215187"/>
                </a:moveTo>
                <a:cubicBezTo>
                  <a:pt x="6035776" y="5215187"/>
                  <a:pt x="6026487" y="5217045"/>
                  <a:pt x="6017540" y="5220692"/>
                </a:cubicBezTo>
                <a:cubicBezTo>
                  <a:pt x="6008594" y="5224340"/>
                  <a:pt x="6000610" y="5229914"/>
                  <a:pt x="5993591" y="5237484"/>
                </a:cubicBezTo>
                <a:cubicBezTo>
                  <a:pt x="5986571" y="5245054"/>
                  <a:pt x="5980928" y="5254413"/>
                  <a:pt x="5976593" y="5265631"/>
                </a:cubicBezTo>
                <a:cubicBezTo>
                  <a:pt x="5972257" y="5276848"/>
                  <a:pt x="5970124" y="5289993"/>
                  <a:pt x="5970124" y="5305064"/>
                </a:cubicBezTo>
                <a:lnTo>
                  <a:pt x="5969987" y="5305064"/>
                </a:lnTo>
                <a:cubicBezTo>
                  <a:pt x="5969987" y="5318139"/>
                  <a:pt x="5971569" y="5330183"/>
                  <a:pt x="5974666" y="5341193"/>
                </a:cubicBezTo>
                <a:cubicBezTo>
                  <a:pt x="5977763" y="5352204"/>
                  <a:pt x="5982786" y="5361701"/>
                  <a:pt x="5989668" y="5369684"/>
                </a:cubicBezTo>
                <a:cubicBezTo>
                  <a:pt x="5996550" y="5377667"/>
                  <a:pt x="6005290" y="5383861"/>
                  <a:pt x="6015957" y="5388334"/>
                </a:cubicBezTo>
                <a:cubicBezTo>
                  <a:pt x="6026624" y="5392807"/>
                  <a:pt x="6039493" y="5395009"/>
                  <a:pt x="6054564" y="5395009"/>
                </a:cubicBezTo>
                <a:cubicBezTo>
                  <a:pt x="6066125" y="5395009"/>
                  <a:pt x="6076174" y="5393771"/>
                  <a:pt x="6084706" y="5391362"/>
                </a:cubicBezTo>
                <a:cubicBezTo>
                  <a:pt x="6093240" y="5388885"/>
                  <a:pt x="6099089" y="5386820"/>
                  <a:pt x="6102186" y="5385031"/>
                </a:cubicBezTo>
                <a:lnTo>
                  <a:pt x="6098195" y="5366381"/>
                </a:lnTo>
                <a:cubicBezTo>
                  <a:pt x="6095098" y="5367895"/>
                  <a:pt x="6090074" y="5369822"/>
                  <a:pt x="6083192" y="5372024"/>
                </a:cubicBezTo>
                <a:cubicBezTo>
                  <a:pt x="6076310" y="5374226"/>
                  <a:pt x="6067020" y="5375327"/>
                  <a:pt x="6055252" y="5375327"/>
                </a:cubicBezTo>
                <a:cubicBezTo>
                  <a:pt x="6033988" y="5375327"/>
                  <a:pt x="6018434" y="5369684"/>
                  <a:pt x="6008662" y="5358329"/>
                </a:cubicBezTo>
                <a:cubicBezTo>
                  <a:pt x="5998890" y="5347043"/>
                  <a:pt x="5993729" y="5330802"/>
                  <a:pt x="5993041" y="5309743"/>
                </a:cubicBezTo>
                <a:lnTo>
                  <a:pt x="6113885" y="5309743"/>
                </a:lnTo>
                <a:cubicBezTo>
                  <a:pt x="6114092" y="5308161"/>
                  <a:pt x="6114229" y="5306509"/>
                  <a:pt x="6114367" y="5304720"/>
                </a:cubicBezTo>
                <a:cubicBezTo>
                  <a:pt x="6114574" y="5302999"/>
                  <a:pt x="6114574" y="5301210"/>
                  <a:pt x="6114574" y="5299421"/>
                </a:cubicBezTo>
                <a:cubicBezTo>
                  <a:pt x="6114574" y="5270792"/>
                  <a:pt x="6108311" y="5249596"/>
                  <a:pt x="6095786" y="5235833"/>
                </a:cubicBezTo>
                <a:cubicBezTo>
                  <a:pt x="6083261" y="5222069"/>
                  <a:pt x="6066401" y="5215187"/>
                  <a:pt x="6045342" y="5215187"/>
                </a:cubicBezTo>
                <a:close/>
                <a:moveTo>
                  <a:pt x="5867859" y="5215187"/>
                </a:moveTo>
                <a:cubicBezTo>
                  <a:pt x="5858293" y="5215187"/>
                  <a:pt x="5849004" y="5217045"/>
                  <a:pt x="5840057" y="5220692"/>
                </a:cubicBezTo>
                <a:cubicBezTo>
                  <a:pt x="5831110" y="5224340"/>
                  <a:pt x="5823127" y="5229914"/>
                  <a:pt x="5816108" y="5237484"/>
                </a:cubicBezTo>
                <a:cubicBezTo>
                  <a:pt x="5809088" y="5245054"/>
                  <a:pt x="5803445" y="5254413"/>
                  <a:pt x="5799110" y="5265631"/>
                </a:cubicBezTo>
                <a:cubicBezTo>
                  <a:pt x="5794774" y="5276848"/>
                  <a:pt x="5792641" y="5289993"/>
                  <a:pt x="5792641" y="5305064"/>
                </a:cubicBezTo>
                <a:lnTo>
                  <a:pt x="5792572" y="5305064"/>
                </a:lnTo>
                <a:cubicBezTo>
                  <a:pt x="5792572" y="5318139"/>
                  <a:pt x="5794155" y="5330183"/>
                  <a:pt x="5797252" y="5341193"/>
                </a:cubicBezTo>
                <a:cubicBezTo>
                  <a:pt x="5800350" y="5352204"/>
                  <a:pt x="5805372" y="5361701"/>
                  <a:pt x="5812254" y="5369684"/>
                </a:cubicBezTo>
                <a:cubicBezTo>
                  <a:pt x="5819137" y="5377667"/>
                  <a:pt x="5827876" y="5383861"/>
                  <a:pt x="5838543" y="5388334"/>
                </a:cubicBezTo>
                <a:cubicBezTo>
                  <a:pt x="5849210" y="5392807"/>
                  <a:pt x="5862079" y="5395009"/>
                  <a:pt x="5877150" y="5395009"/>
                </a:cubicBezTo>
                <a:cubicBezTo>
                  <a:pt x="5888711" y="5395009"/>
                  <a:pt x="5898759" y="5393771"/>
                  <a:pt x="5907292" y="5391362"/>
                </a:cubicBezTo>
                <a:cubicBezTo>
                  <a:pt x="5915826" y="5388885"/>
                  <a:pt x="5921675" y="5386820"/>
                  <a:pt x="5924773" y="5385031"/>
                </a:cubicBezTo>
                <a:lnTo>
                  <a:pt x="5920781" y="5366381"/>
                </a:lnTo>
                <a:cubicBezTo>
                  <a:pt x="5917684" y="5367895"/>
                  <a:pt x="5912660" y="5369822"/>
                  <a:pt x="5905778" y="5372024"/>
                </a:cubicBezTo>
                <a:cubicBezTo>
                  <a:pt x="5898896" y="5374226"/>
                  <a:pt x="5889606" y="5375327"/>
                  <a:pt x="5877838" y="5375327"/>
                </a:cubicBezTo>
                <a:cubicBezTo>
                  <a:pt x="5856573" y="5375327"/>
                  <a:pt x="5841020" y="5369684"/>
                  <a:pt x="5831248" y="5358329"/>
                </a:cubicBezTo>
                <a:cubicBezTo>
                  <a:pt x="5821476" y="5347043"/>
                  <a:pt x="5816314" y="5330802"/>
                  <a:pt x="5815626" y="5309743"/>
                </a:cubicBezTo>
                <a:lnTo>
                  <a:pt x="5936471" y="5309743"/>
                </a:lnTo>
                <a:cubicBezTo>
                  <a:pt x="5936678" y="5308161"/>
                  <a:pt x="5936815" y="5306509"/>
                  <a:pt x="5936953" y="5304720"/>
                </a:cubicBezTo>
                <a:cubicBezTo>
                  <a:pt x="5937091" y="5302999"/>
                  <a:pt x="5937091" y="5301210"/>
                  <a:pt x="5937091" y="5299421"/>
                </a:cubicBezTo>
                <a:cubicBezTo>
                  <a:pt x="5937091" y="5270792"/>
                  <a:pt x="5930828" y="5249596"/>
                  <a:pt x="5918303" y="5235833"/>
                </a:cubicBezTo>
                <a:cubicBezTo>
                  <a:pt x="5905778" y="5222069"/>
                  <a:pt x="5888918" y="5215187"/>
                  <a:pt x="5867859" y="5215187"/>
                </a:cubicBezTo>
                <a:close/>
                <a:moveTo>
                  <a:pt x="5407945" y="5215187"/>
                </a:moveTo>
                <a:cubicBezTo>
                  <a:pt x="5398380" y="5215187"/>
                  <a:pt x="5389089" y="5217045"/>
                  <a:pt x="5380144" y="5220692"/>
                </a:cubicBezTo>
                <a:cubicBezTo>
                  <a:pt x="5371196" y="5224340"/>
                  <a:pt x="5363213" y="5229914"/>
                  <a:pt x="5356194" y="5237484"/>
                </a:cubicBezTo>
                <a:cubicBezTo>
                  <a:pt x="5349175" y="5245054"/>
                  <a:pt x="5343531" y="5254413"/>
                  <a:pt x="5339197" y="5265631"/>
                </a:cubicBezTo>
                <a:cubicBezTo>
                  <a:pt x="5334860" y="5276848"/>
                  <a:pt x="5332727" y="5289993"/>
                  <a:pt x="5332727" y="5305064"/>
                </a:cubicBezTo>
                <a:lnTo>
                  <a:pt x="5332658" y="5305064"/>
                </a:lnTo>
                <a:cubicBezTo>
                  <a:pt x="5332658" y="5318139"/>
                  <a:pt x="5334242" y="5330183"/>
                  <a:pt x="5337338" y="5341193"/>
                </a:cubicBezTo>
                <a:cubicBezTo>
                  <a:pt x="5340435" y="5352204"/>
                  <a:pt x="5345458" y="5361701"/>
                  <a:pt x="5352341" y="5369684"/>
                </a:cubicBezTo>
                <a:cubicBezTo>
                  <a:pt x="5359222" y="5377667"/>
                  <a:pt x="5367962" y="5383861"/>
                  <a:pt x="5378629" y="5388334"/>
                </a:cubicBezTo>
                <a:cubicBezTo>
                  <a:pt x="5389296" y="5392807"/>
                  <a:pt x="5402165" y="5395009"/>
                  <a:pt x="5417236" y="5395009"/>
                </a:cubicBezTo>
                <a:cubicBezTo>
                  <a:pt x="5428798" y="5395009"/>
                  <a:pt x="5438845" y="5393771"/>
                  <a:pt x="5447379" y="5391362"/>
                </a:cubicBezTo>
                <a:cubicBezTo>
                  <a:pt x="5455913" y="5388885"/>
                  <a:pt x="5461761" y="5386820"/>
                  <a:pt x="5464858" y="5385031"/>
                </a:cubicBezTo>
                <a:lnTo>
                  <a:pt x="5460868" y="5366381"/>
                </a:lnTo>
                <a:cubicBezTo>
                  <a:pt x="5457770" y="5367895"/>
                  <a:pt x="5452746" y="5369822"/>
                  <a:pt x="5445864" y="5372024"/>
                </a:cubicBezTo>
                <a:cubicBezTo>
                  <a:pt x="5438982" y="5374226"/>
                  <a:pt x="5429692" y="5375327"/>
                  <a:pt x="5417924" y="5375327"/>
                </a:cubicBezTo>
                <a:cubicBezTo>
                  <a:pt x="5396659" y="5375327"/>
                  <a:pt x="5381106" y="5369684"/>
                  <a:pt x="5371334" y="5358329"/>
                </a:cubicBezTo>
                <a:cubicBezTo>
                  <a:pt x="5361563" y="5347043"/>
                  <a:pt x="5356400" y="5330802"/>
                  <a:pt x="5355712" y="5309743"/>
                </a:cubicBezTo>
                <a:lnTo>
                  <a:pt x="5476558" y="5309743"/>
                </a:lnTo>
                <a:cubicBezTo>
                  <a:pt x="5476764" y="5308161"/>
                  <a:pt x="5476901" y="5306509"/>
                  <a:pt x="5477039" y="5304720"/>
                </a:cubicBezTo>
                <a:cubicBezTo>
                  <a:pt x="5477177" y="5302999"/>
                  <a:pt x="5477177" y="5301210"/>
                  <a:pt x="5477177" y="5299421"/>
                </a:cubicBezTo>
                <a:cubicBezTo>
                  <a:pt x="5477177" y="5270792"/>
                  <a:pt x="5470914" y="5249596"/>
                  <a:pt x="5458389" y="5235833"/>
                </a:cubicBezTo>
                <a:cubicBezTo>
                  <a:pt x="5445864" y="5222069"/>
                  <a:pt x="5429004" y="5215187"/>
                  <a:pt x="5407945" y="5215187"/>
                </a:cubicBezTo>
                <a:close/>
                <a:moveTo>
                  <a:pt x="6362594" y="5164536"/>
                </a:moveTo>
                <a:lnTo>
                  <a:pt x="6340985" y="5168527"/>
                </a:lnTo>
                <a:lnTo>
                  <a:pt x="6340985" y="5327154"/>
                </a:lnTo>
                <a:cubicBezTo>
                  <a:pt x="6340985" y="5338647"/>
                  <a:pt x="6341880" y="5348625"/>
                  <a:pt x="6343669" y="5357090"/>
                </a:cubicBezTo>
                <a:cubicBezTo>
                  <a:pt x="6345458" y="5365486"/>
                  <a:pt x="6348486" y="5372574"/>
                  <a:pt x="6352822" y="5378217"/>
                </a:cubicBezTo>
                <a:cubicBezTo>
                  <a:pt x="6357157" y="5383860"/>
                  <a:pt x="6362938" y="5388127"/>
                  <a:pt x="6370164" y="5390880"/>
                </a:cubicBezTo>
                <a:cubicBezTo>
                  <a:pt x="6377321" y="5393632"/>
                  <a:pt x="6386267" y="5395009"/>
                  <a:pt x="6396934" y="5395009"/>
                </a:cubicBezTo>
                <a:cubicBezTo>
                  <a:pt x="6406018" y="5395009"/>
                  <a:pt x="6414483" y="5393701"/>
                  <a:pt x="6422259" y="5391155"/>
                </a:cubicBezTo>
                <a:cubicBezTo>
                  <a:pt x="6430036" y="5388609"/>
                  <a:pt x="6435473" y="5386338"/>
                  <a:pt x="6438569" y="5384342"/>
                </a:cubicBezTo>
                <a:lnTo>
                  <a:pt x="6433202" y="5366380"/>
                </a:lnTo>
                <a:cubicBezTo>
                  <a:pt x="6430105" y="5368170"/>
                  <a:pt x="6425769" y="5370097"/>
                  <a:pt x="6420195" y="5372230"/>
                </a:cubicBezTo>
                <a:cubicBezTo>
                  <a:pt x="6414689" y="5374363"/>
                  <a:pt x="6407326" y="5375396"/>
                  <a:pt x="6398242" y="5375396"/>
                </a:cubicBezTo>
                <a:cubicBezTo>
                  <a:pt x="6392943" y="5375396"/>
                  <a:pt x="6387988" y="5374845"/>
                  <a:pt x="6383584" y="5373744"/>
                </a:cubicBezTo>
                <a:cubicBezTo>
                  <a:pt x="6379179" y="5372643"/>
                  <a:pt x="6375394" y="5370372"/>
                  <a:pt x="6372297" y="5367069"/>
                </a:cubicBezTo>
                <a:cubicBezTo>
                  <a:pt x="6369201" y="5363696"/>
                  <a:pt x="6366792" y="5359017"/>
                  <a:pt x="6365140" y="5352892"/>
                </a:cubicBezTo>
                <a:cubicBezTo>
                  <a:pt x="6363489" y="5346767"/>
                  <a:pt x="6362663" y="5338853"/>
                  <a:pt x="6362663" y="5329081"/>
                </a:cubicBezTo>
                <a:lnTo>
                  <a:pt x="6362663" y="5237483"/>
                </a:lnTo>
                <a:lnTo>
                  <a:pt x="6431275" y="5237483"/>
                </a:lnTo>
                <a:lnTo>
                  <a:pt x="6431275" y="5219178"/>
                </a:lnTo>
                <a:lnTo>
                  <a:pt x="6362663" y="5219178"/>
                </a:lnTo>
                <a:lnTo>
                  <a:pt x="6362594" y="5219178"/>
                </a:lnTo>
                <a:close/>
                <a:moveTo>
                  <a:pt x="3966551" y="5163094"/>
                </a:moveTo>
                <a:cubicBezTo>
                  <a:pt x="3937121" y="5167775"/>
                  <a:pt x="3911920" y="5189517"/>
                  <a:pt x="3904333" y="5220279"/>
                </a:cubicBezTo>
                <a:lnTo>
                  <a:pt x="3864762" y="5380213"/>
                </a:lnTo>
                <a:cubicBezTo>
                  <a:pt x="3835515" y="5387921"/>
                  <a:pt x="3792434" y="5400377"/>
                  <a:pt x="3740545" y="5418407"/>
                </a:cubicBezTo>
                <a:lnTo>
                  <a:pt x="3750662" y="5377460"/>
                </a:lnTo>
                <a:cubicBezTo>
                  <a:pt x="3760778" y="5336445"/>
                  <a:pt x="3735797" y="5295016"/>
                  <a:pt x="3694781" y="5284900"/>
                </a:cubicBezTo>
                <a:cubicBezTo>
                  <a:pt x="3653834" y="5274783"/>
                  <a:pt x="3612337" y="5299764"/>
                  <a:pt x="3602220" y="5340780"/>
                </a:cubicBezTo>
                <a:lnTo>
                  <a:pt x="3522529" y="5663607"/>
                </a:lnTo>
                <a:cubicBezTo>
                  <a:pt x="3512412" y="5704623"/>
                  <a:pt x="3537393" y="5746052"/>
                  <a:pt x="3578409" y="5756168"/>
                </a:cubicBezTo>
                <a:cubicBezTo>
                  <a:pt x="3584603" y="5757682"/>
                  <a:pt x="3590728" y="5758439"/>
                  <a:pt x="3596784" y="5758439"/>
                </a:cubicBezTo>
                <a:cubicBezTo>
                  <a:pt x="3631124" y="5758439"/>
                  <a:pt x="3662299" y="5735178"/>
                  <a:pt x="3670901" y="5700356"/>
                </a:cubicBezTo>
                <a:lnTo>
                  <a:pt x="3698428" y="5588870"/>
                </a:lnTo>
                <a:cubicBezTo>
                  <a:pt x="3745225" y="5569670"/>
                  <a:pt x="3788374" y="5554461"/>
                  <a:pt x="3824573" y="5542762"/>
                </a:cubicBezTo>
                <a:lnTo>
                  <a:pt x="3775574" y="5740890"/>
                </a:lnTo>
                <a:cubicBezTo>
                  <a:pt x="3765458" y="5781906"/>
                  <a:pt x="3790439" y="5823335"/>
                  <a:pt x="3831454" y="5833451"/>
                </a:cubicBezTo>
                <a:cubicBezTo>
                  <a:pt x="3837648" y="5834965"/>
                  <a:pt x="3843773" y="5835722"/>
                  <a:pt x="3849829" y="5835722"/>
                </a:cubicBezTo>
                <a:cubicBezTo>
                  <a:pt x="3884169" y="5835722"/>
                  <a:pt x="3915344" y="5812461"/>
                  <a:pt x="3923946" y="5777639"/>
                </a:cubicBezTo>
                <a:lnTo>
                  <a:pt x="4052705" y="5257028"/>
                </a:lnTo>
                <a:cubicBezTo>
                  <a:pt x="4062822" y="5216012"/>
                  <a:pt x="4037841" y="5174584"/>
                  <a:pt x="3996825" y="5164467"/>
                </a:cubicBezTo>
                <a:lnTo>
                  <a:pt x="3996894" y="5164399"/>
                </a:lnTo>
                <a:cubicBezTo>
                  <a:pt x="3986640" y="5161870"/>
                  <a:pt x="3976360" y="5161534"/>
                  <a:pt x="3966551" y="5163094"/>
                </a:cubicBezTo>
                <a:close/>
                <a:moveTo>
                  <a:pt x="4244812" y="5138871"/>
                </a:moveTo>
                <a:cubicBezTo>
                  <a:pt x="4215392" y="5143551"/>
                  <a:pt x="4190152" y="5165293"/>
                  <a:pt x="4182565" y="5196055"/>
                </a:cubicBezTo>
                <a:lnTo>
                  <a:pt x="4036601" y="5786242"/>
                </a:lnTo>
                <a:cubicBezTo>
                  <a:pt x="4036601" y="5786242"/>
                  <a:pt x="4036601" y="5786379"/>
                  <a:pt x="4036601" y="5786379"/>
                </a:cubicBezTo>
                <a:cubicBezTo>
                  <a:pt x="4036120" y="5788306"/>
                  <a:pt x="4035776" y="5790302"/>
                  <a:pt x="4035431" y="5792298"/>
                </a:cubicBezTo>
                <a:cubicBezTo>
                  <a:pt x="4035363" y="5792917"/>
                  <a:pt x="4035156" y="5793468"/>
                  <a:pt x="4035087" y="5794087"/>
                </a:cubicBezTo>
                <a:cubicBezTo>
                  <a:pt x="4034950" y="5795188"/>
                  <a:pt x="4034881" y="5796358"/>
                  <a:pt x="4034812" y="5797459"/>
                </a:cubicBezTo>
                <a:cubicBezTo>
                  <a:pt x="4034674" y="5798973"/>
                  <a:pt x="4034468" y="5800418"/>
                  <a:pt x="4034468" y="5801932"/>
                </a:cubicBezTo>
                <a:cubicBezTo>
                  <a:pt x="4034468" y="5802207"/>
                  <a:pt x="4034468" y="5802483"/>
                  <a:pt x="4034468" y="5802758"/>
                </a:cubicBezTo>
                <a:cubicBezTo>
                  <a:pt x="4034468" y="5805098"/>
                  <a:pt x="4034468" y="5807438"/>
                  <a:pt x="4034606" y="5809778"/>
                </a:cubicBezTo>
                <a:cubicBezTo>
                  <a:pt x="4034606" y="5809778"/>
                  <a:pt x="4034674" y="5810397"/>
                  <a:pt x="4034674" y="5810672"/>
                </a:cubicBezTo>
                <a:cubicBezTo>
                  <a:pt x="4034812" y="5812874"/>
                  <a:pt x="4035087" y="5815008"/>
                  <a:pt x="4035431" y="5817141"/>
                </a:cubicBezTo>
                <a:cubicBezTo>
                  <a:pt x="4035569" y="5817898"/>
                  <a:pt x="4035776" y="5818655"/>
                  <a:pt x="4035913" y="5819412"/>
                </a:cubicBezTo>
                <a:cubicBezTo>
                  <a:pt x="4036257" y="5820995"/>
                  <a:pt x="4036533" y="5822578"/>
                  <a:pt x="4036945" y="5824161"/>
                </a:cubicBezTo>
                <a:cubicBezTo>
                  <a:pt x="4037358" y="5825812"/>
                  <a:pt x="4037909" y="5827326"/>
                  <a:pt x="4038459" y="5828909"/>
                </a:cubicBezTo>
                <a:cubicBezTo>
                  <a:pt x="4038666" y="5829597"/>
                  <a:pt x="4038872" y="5830285"/>
                  <a:pt x="4039148" y="5830974"/>
                </a:cubicBezTo>
                <a:cubicBezTo>
                  <a:pt x="4042520" y="5840195"/>
                  <a:pt x="4047612" y="5848522"/>
                  <a:pt x="4054012" y="5855611"/>
                </a:cubicBezTo>
                <a:cubicBezTo>
                  <a:pt x="4054907" y="5856574"/>
                  <a:pt x="4055871" y="5857469"/>
                  <a:pt x="4056765" y="5858432"/>
                </a:cubicBezTo>
                <a:cubicBezTo>
                  <a:pt x="4057522" y="5859189"/>
                  <a:pt x="4058210" y="5859946"/>
                  <a:pt x="4058967" y="5860634"/>
                </a:cubicBezTo>
                <a:cubicBezTo>
                  <a:pt x="4060068" y="5861667"/>
                  <a:pt x="4061238" y="5862561"/>
                  <a:pt x="4062408" y="5863525"/>
                </a:cubicBezTo>
                <a:cubicBezTo>
                  <a:pt x="4063096" y="5864075"/>
                  <a:pt x="4063785" y="5864695"/>
                  <a:pt x="4064473" y="5865245"/>
                </a:cubicBezTo>
                <a:cubicBezTo>
                  <a:pt x="4065643" y="5866140"/>
                  <a:pt x="4066813" y="5866897"/>
                  <a:pt x="4067983" y="5867723"/>
                </a:cubicBezTo>
                <a:cubicBezTo>
                  <a:pt x="4068808" y="5868273"/>
                  <a:pt x="4069634" y="5868892"/>
                  <a:pt x="4070460" y="5869374"/>
                </a:cubicBezTo>
                <a:cubicBezTo>
                  <a:pt x="4071561" y="5870062"/>
                  <a:pt x="4072662" y="5870682"/>
                  <a:pt x="4073832" y="5871301"/>
                </a:cubicBezTo>
                <a:cubicBezTo>
                  <a:pt x="4074864" y="5871852"/>
                  <a:pt x="4075897" y="5872471"/>
                  <a:pt x="4076998" y="5873022"/>
                </a:cubicBezTo>
                <a:cubicBezTo>
                  <a:pt x="4077961" y="5873503"/>
                  <a:pt x="4078994" y="5873985"/>
                  <a:pt x="4080026" y="5874398"/>
                </a:cubicBezTo>
                <a:cubicBezTo>
                  <a:pt x="4081333" y="5874948"/>
                  <a:pt x="4082641" y="5875568"/>
                  <a:pt x="4084017" y="5876050"/>
                </a:cubicBezTo>
                <a:cubicBezTo>
                  <a:pt x="4084912" y="5876394"/>
                  <a:pt x="4085807" y="5876669"/>
                  <a:pt x="4086701" y="5877013"/>
                </a:cubicBezTo>
                <a:cubicBezTo>
                  <a:pt x="4088215" y="5877495"/>
                  <a:pt x="4089729" y="5877977"/>
                  <a:pt x="4091312" y="5878389"/>
                </a:cubicBezTo>
                <a:cubicBezTo>
                  <a:pt x="4091725" y="5878527"/>
                  <a:pt x="4092138" y="5878665"/>
                  <a:pt x="4092551" y="5878802"/>
                </a:cubicBezTo>
                <a:cubicBezTo>
                  <a:pt x="4092964" y="5878871"/>
                  <a:pt x="4093308" y="5878940"/>
                  <a:pt x="4093721" y="5879009"/>
                </a:cubicBezTo>
                <a:cubicBezTo>
                  <a:pt x="4095854" y="5879491"/>
                  <a:pt x="4097987" y="5879903"/>
                  <a:pt x="4100190" y="5880179"/>
                </a:cubicBezTo>
                <a:cubicBezTo>
                  <a:pt x="4100947" y="5880316"/>
                  <a:pt x="4101704" y="5880454"/>
                  <a:pt x="4102461" y="5880523"/>
                </a:cubicBezTo>
                <a:cubicBezTo>
                  <a:pt x="4104869" y="5880798"/>
                  <a:pt x="4107347" y="5880936"/>
                  <a:pt x="4109824" y="5881005"/>
                </a:cubicBezTo>
                <a:cubicBezTo>
                  <a:pt x="4110168" y="5881005"/>
                  <a:pt x="4110512" y="5881005"/>
                  <a:pt x="4110925" y="5881005"/>
                </a:cubicBezTo>
                <a:cubicBezTo>
                  <a:pt x="4111958" y="5881005"/>
                  <a:pt x="4112990" y="5880936"/>
                  <a:pt x="4114022" y="5880867"/>
                </a:cubicBezTo>
                <a:cubicBezTo>
                  <a:pt x="4114710" y="5880867"/>
                  <a:pt x="4115398" y="5880867"/>
                  <a:pt x="4116087" y="5880798"/>
                </a:cubicBezTo>
                <a:cubicBezTo>
                  <a:pt x="4116293" y="5880798"/>
                  <a:pt x="4116500" y="5880798"/>
                  <a:pt x="4116706" y="5880798"/>
                </a:cubicBezTo>
                <a:cubicBezTo>
                  <a:pt x="4116981" y="5880798"/>
                  <a:pt x="4117325" y="5880798"/>
                  <a:pt x="4117601" y="5880798"/>
                </a:cubicBezTo>
                <a:cubicBezTo>
                  <a:pt x="4232183" y="5872953"/>
                  <a:pt x="4388539" y="5862011"/>
                  <a:pt x="4531268" y="5805235"/>
                </a:cubicBezTo>
                <a:cubicBezTo>
                  <a:pt x="4749766" y="5718318"/>
                  <a:pt x="4780528" y="5640003"/>
                  <a:pt x="4837372" y="5426321"/>
                </a:cubicBezTo>
                <a:cubicBezTo>
                  <a:pt x="4848245" y="5385512"/>
                  <a:pt x="4823953" y="5343671"/>
                  <a:pt x="4783143" y="5332797"/>
                </a:cubicBezTo>
                <a:cubicBezTo>
                  <a:pt x="4742335" y="5321924"/>
                  <a:pt x="4700492" y="5346217"/>
                  <a:pt x="4689619" y="5387026"/>
                </a:cubicBezTo>
                <a:cubicBezTo>
                  <a:pt x="4643167" y="5561756"/>
                  <a:pt x="4633807" y="5596716"/>
                  <a:pt x="4499267" y="5653147"/>
                </a:cubicBezTo>
                <a:lnTo>
                  <a:pt x="4590314" y="5284762"/>
                </a:lnTo>
                <a:cubicBezTo>
                  <a:pt x="4600430" y="5243746"/>
                  <a:pt x="4575449" y="5202318"/>
                  <a:pt x="4534434" y="5192201"/>
                </a:cubicBezTo>
                <a:cubicBezTo>
                  <a:pt x="4493418" y="5182085"/>
                  <a:pt x="4451989" y="5207066"/>
                  <a:pt x="4441873" y="5248082"/>
                </a:cubicBezTo>
                <a:lnTo>
                  <a:pt x="4329492" y="5702558"/>
                </a:lnTo>
                <a:cubicBezTo>
                  <a:pt x="4329424" y="5702971"/>
                  <a:pt x="4329355" y="5703384"/>
                  <a:pt x="4329287" y="5703728"/>
                </a:cubicBezTo>
                <a:cubicBezTo>
                  <a:pt x="4289165" y="5711230"/>
                  <a:pt x="4249113" y="5716253"/>
                  <a:pt x="4210437" y="5720038"/>
                </a:cubicBezTo>
                <a:lnTo>
                  <a:pt x="4331006" y="5232735"/>
                </a:lnTo>
                <a:cubicBezTo>
                  <a:pt x="4341123" y="5191720"/>
                  <a:pt x="4316143" y="5150291"/>
                  <a:pt x="4275126" y="5140175"/>
                </a:cubicBezTo>
                <a:cubicBezTo>
                  <a:pt x="4264890" y="5137646"/>
                  <a:pt x="4254619" y="5137310"/>
                  <a:pt x="4244812" y="5138871"/>
                </a:cubicBezTo>
                <a:close/>
                <a:moveTo>
                  <a:pt x="0" y="0"/>
                </a:moveTo>
                <a:lnTo>
                  <a:pt x="12192000" y="0"/>
                </a:lnTo>
                <a:lnTo>
                  <a:pt x="12192000" y="6545580"/>
                </a:lnTo>
                <a:lnTo>
                  <a:pt x="0" y="6545580"/>
                </a:lnTo>
                <a:close/>
              </a:path>
            </a:pathLst>
          </a:custGeom>
          <a:solidFill>
            <a:schemeClr val="accent2"/>
          </a:solidFill>
        </p:spPr>
        <p:txBody>
          <a:bodyPr wrap="square">
            <a:noAutofit/>
          </a:bodyPr>
          <a:lstStyle>
            <a:lvl1pPr marL="0" indent="0">
              <a:buNone/>
              <a:defRPr/>
            </a:lvl1pPr>
          </a:lstStyle>
          <a:p>
            <a:endParaRPr lang="nl-NL" dirty="0"/>
          </a:p>
        </p:txBody>
      </p:sp>
      <p:sp>
        <p:nvSpPr>
          <p:cNvPr id="6" name="Rechthoek 5">
            <a:extLst>
              <a:ext uri="{FF2B5EF4-FFF2-40B4-BE49-F238E27FC236}">
                <a16:creationId xmlns:a16="http://schemas.microsoft.com/office/drawing/2014/main" id="{7F252125-BC7C-4D62-B90E-27F6D32FDCAB}"/>
              </a:ext>
            </a:extLst>
          </p:cNvPr>
          <p:cNvSpPr/>
          <p:nvPr userDrawn="1"/>
        </p:nvSpPr>
        <p:spPr>
          <a:xfrm>
            <a:off x="0" y="6545580"/>
            <a:ext cx="12192000" cy="31242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43B02A"/>
              </a:solidFill>
              <a:highlight>
                <a:srgbClr val="001E60"/>
              </a:highlight>
            </a:endParaRPr>
          </a:p>
        </p:txBody>
      </p:sp>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1407249"/>
            <a:ext cx="10515600" cy="1325563"/>
          </a:xfrm>
          <a:prstGeom prst="rect">
            <a:avLst/>
          </a:prstGeom>
        </p:spPr>
        <p:txBody>
          <a:bodyPr vert="horz" lIns="91440" tIns="45720" rIns="91440" bIns="45720" rtlCol="0" anchor="ctr">
            <a:normAutofit/>
          </a:bodyPr>
          <a:lstStyle>
            <a:lvl1pPr algn="ctr">
              <a:defRPr b="1">
                <a:solidFill>
                  <a:srgbClr val="001E60"/>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Tree>
    <p:extLst>
      <p:ext uri="{BB962C8B-B14F-4D97-AF65-F5344CB8AC3E}">
        <p14:creationId xmlns:p14="http://schemas.microsoft.com/office/powerpoint/2010/main" val="86352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Afbeeldin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413909-3D6A-F49C-8FBE-C3FEBAC8CC68}"/>
              </a:ext>
            </a:extLst>
          </p:cNvPr>
          <p:cNvGrpSpPr/>
          <p:nvPr userDrawn="1"/>
        </p:nvGrpSpPr>
        <p:grpSpPr>
          <a:xfrm>
            <a:off x="11092188" y="6281412"/>
            <a:ext cx="1099811" cy="576586"/>
            <a:chOff x="11092188" y="6281412"/>
            <a:chExt cx="1099811" cy="576588"/>
          </a:xfrm>
        </p:grpSpPr>
        <p:sp>
          <p:nvSpPr>
            <p:cNvPr id="3" name="Rectangle 2">
              <a:extLst>
                <a:ext uri="{FF2B5EF4-FFF2-40B4-BE49-F238E27FC236}">
                  <a16:creationId xmlns:a16="http://schemas.microsoft.com/office/drawing/2014/main" id="{8F5CB7AF-7EB7-C602-669C-BA15595A8C97}"/>
                </a:ext>
              </a:extLst>
            </p:cNvPr>
            <p:cNvSpPr/>
            <p:nvPr userDrawn="1"/>
          </p:nvSpPr>
          <p:spPr>
            <a:xfrm>
              <a:off x="11092188" y="6313973"/>
              <a:ext cx="450508" cy="5440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F65D047-FEBB-5BFD-3248-A83C2F8146C8}"/>
                </a:ext>
              </a:extLst>
            </p:cNvPr>
            <p:cNvSpPr/>
            <p:nvPr userDrawn="1"/>
          </p:nvSpPr>
          <p:spPr>
            <a:xfrm>
              <a:off x="11125613" y="6381035"/>
              <a:ext cx="226600" cy="1588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2EE75D9-262A-B6D5-CFCA-2978B6EF4A1F}"/>
                </a:ext>
              </a:extLst>
            </p:cNvPr>
            <p:cNvSpPr/>
            <p:nvPr userDrawn="1"/>
          </p:nvSpPr>
          <p:spPr>
            <a:xfrm>
              <a:off x="11596871" y="6281412"/>
              <a:ext cx="595128" cy="576587"/>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9821A00-CE4B-A55E-4401-9DAE6DB4054E}"/>
                </a:ext>
              </a:extLst>
            </p:cNvPr>
            <p:cNvSpPr/>
            <p:nvPr userDrawn="1"/>
          </p:nvSpPr>
          <p:spPr>
            <a:xfrm>
              <a:off x="11560754" y="6539852"/>
              <a:ext cx="631245" cy="31814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DF52BD5-4937-6B28-EF95-9C32CCF45FFD}"/>
                </a:ext>
              </a:extLst>
            </p:cNvPr>
            <p:cNvSpPr/>
            <p:nvPr userDrawn="1"/>
          </p:nvSpPr>
          <p:spPr>
            <a:xfrm>
              <a:off x="11135988" y="6313973"/>
              <a:ext cx="450508" cy="158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3B59353-D0C5-2C43-1DF9-DAA6047517C9}"/>
                </a:ext>
              </a:extLst>
            </p:cNvPr>
            <p:cNvSpPr/>
            <p:nvPr userDrawn="1"/>
          </p:nvSpPr>
          <p:spPr>
            <a:xfrm>
              <a:off x="11504613" y="6772662"/>
              <a:ext cx="74200" cy="8533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itle 8">
            <a:extLst>
              <a:ext uri="{FF2B5EF4-FFF2-40B4-BE49-F238E27FC236}">
                <a16:creationId xmlns:a16="http://schemas.microsoft.com/office/drawing/2014/main" id="{754FBDA9-3B30-2B7D-68C6-B09B0613EBC3}"/>
              </a:ext>
            </a:extLst>
          </p:cNvPr>
          <p:cNvSpPr>
            <a:spLocks noGrp="1" noRot="1" noMove="1" noResize="1" noEditPoints="1" noAdjustHandles="1" noChangeArrowheads="1" noChangeShapeType="1"/>
          </p:cNvSpPr>
          <p:nvPr>
            <p:ph type="title" hasCustomPrompt="1"/>
          </p:nvPr>
        </p:nvSpPr>
        <p:spPr>
          <a:xfrm>
            <a:off x="0" y="4532400"/>
            <a:ext cx="12193200" cy="1666800"/>
          </a:xfrm>
          <a:solidFill>
            <a:schemeClr val="bg1"/>
          </a:solidFill>
        </p:spPr>
        <p:txBody>
          <a:bodyPr/>
          <a:lstStyle>
            <a:lvl1pPr algn="ctr">
              <a:defRPr>
                <a:effectLst>
                  <a:outerShdw blurRad="38100" dist="38100" dir="2700000" algn="tl">
                    <a:srgbClr val="000000">
                      <a:alpha val="43137"/>
                    </a:srgbClr>
                  </a:outerShdw>
                </a:effectLst>
                <a:latin typeface="Ubuntu" panose="020B0504030602030204" pitchFamily="34" charset="0"/>
              </a:defRPr>
            </a:lvl1pPr>
          </a:lstStyle>
          <a:p>
            <a:r>
              <a:rPr lang="en-US" dirty="0" err="1"/>
              <a:t>Titel</a:t>
            </a:r>
            <a:endParaRPr lang="en-GB" dirty="0"/>
          </a:p>
        </p:txBody>
      </p:sp>
      <p:sp>
        <p:nvSpPr>
          <p:cNvPr id="24" name="Picture Placeholder 23">
            <a:extLst>
              <a:ext uri="{FF2B5EF4-FFF2-40B4-BE49-F238E27FC236}">
                <a16:creationId xmlns:a16="http://schemas.microsoft.com/office/drawing/2014/main" id="{D9013329-A460-0882-6AEB-518B343B65A5}"/>
              </a:ext>
            </a:extLst>
          </p:cNvPr>
          <p:cNvSpPr>
            <a:spLocks noGrp="1"/>
          </p:cNvSpPr>
          <p:nvPr>
            <p:ph type="pic" sz="quarter" idx="24"/>
          </p:nvPr>
        </p:nvSpPr>
        <p:spPr>
          <a:xfrm>
            <a:off x="-1201" y="-4"/>
            <a:ext cx="12193201" cy="6858003"/>
          </a:xfrm>
          <a:custGeom>
            <a:avLst/>
            <a:gdLst>
              <a:gd name="connsiteX0" fmla="*/ 12193197 w 12193201"/>
              <a:gd name="connsiteY0" fmla="*/ 6700625 h 6858003"/>
              <a:gd name="connsiteX1" fmla="*/ 12193197 w 12193201"/>
              <a:gd name="connsiteY1" fmla="*/ 6858000 h 6858003"/>
              <a:gd name="connsiteX2" fmla="*/ 12011018 w 12193201"/>
              <a:gd name="connsiteY2" fmla="*/ 6858000 h 6858003"/>
              <a:gd name="connsiteX3" fmla="*/ 12041368 w 12193201"/>
              <a:gd name="connsiteY3" fmla="*/ 6844967 h 6858003"/>
              <a:gd name="connsiteX4" fmla="*/ 12187426 w 12193201"/>
              <a:gd name="connsiteY4" fmla="*/ 6713665 h 6858003"/>
              <a:gd name="connsiteX5" fmla="*/ 9642088 w 12193201"/>
              <a:gd name="connsiteY5" fmla="*/ 0 h 6858003"/>
              <a:gd name="connsiteX6" fmla="*/ 12193200 w 12193201"/>
              <a:gd name="connsiteY6" fmla="*/ 0 h 6858003"/>
              <a:gd name="connsiteX7" fmla="*/ 12193200 w 12193201"/>
              <a:gd name="connsiteY7" fmla="*/ 2 h 6858003"/>
              <a:gd name="connsiteX8" fmla="*/ 12193201 w 12193201"/>
              <a:gd name="connsiteY8" fmla="*/ 2 h 6858003"/>
              <a:gd name="connsiteX9" fmla="*/ 12193201 w 12193201"/>
              <a:gd name="connsiteY9" fmla="*/ 4532315 h 6858003"/>
              <a:gd name="connsiteX10" fmla="*/ 1201 w 12193201"/>
              <a:gd name="connsiteY10" fmla="*/ 4532315 h 6858003"/>
              <a:gd name="connsiteX11" fmla="*/ 1201 w 12193201"/>
              <a:gd name="connsiteY11" fmla="*/ 6197572 h 6858003"/>
              <a:gd name="connsiteX12" fmla="*/ 6304541 w 12193201"/>
              <a:gd name="connsiteY12" fmla="*/ 6197572 h 6858003"/>
              <a:gd name="connsiteX13" fmla="*/ 6304541 w 12193201"/>
              <a:gd name="connsiteY13" fmla="*/ 6200779 h 6858003"/>
              <a:gd name="connsiteX14" fmla="*/ 6304542 w 12193201"/>
              <a:gd name="connsiteY14" fmla="*/ 6200779 h 6858003"/>
              <a:gd name="connsiteX15" fmla="*/ 6304542 w 12193201"/>
              <a:gd name="connsiteY15" fmla="*/ 6200776 h 6858003"/>
              <a:gd name="connsiteX16" fmla="*/ 12193197 w 12193201"/>
              <a:gd name="connsiteY16" fmla="*/ 6200776 h 6858003"/>
              <a:gd name="connsiteX17" fmla="*/ 12193197 w 12193201"/>
              <a:gd name="connsiteY17" fmla="*/ 6473450 h 6858003"/>
              <a:gd name="connsiteX18" fmla="*/ 12169806 w 12193201"/>
              <a:gd name="connsiteY18" fmla="*/ 6472059 h 6858003"/>
              <a:gd name="connsiteX19" fmla="*/ 12114946 w 12193201"/>
              <a:gd name="connsiteY19" fmla="*/ 6519393 h 6858003"/>
              <a:gd name="connsiteX20" fmla="*/ 11949778 w 12193201"/>
              <a:gd name="connsiteY20" fmla="*/ 6744007 h 6858003"/>
              <a:gd name="connsiteX21" fmla="*/ 12028780 w 12193201"/>
              <a:gd name="connsiteY21" fmla="*/ 6433079 h 6858003"/>
              <a:gd name="connsiteX22" fmla="*/ 11980292 w 12193201"/>
              <a:gd name="connsiteY22" fmla="*/ 6354955 h 6858003"/>
              <a:gd name="connsiteX23" fmla="*/ 11899977 w 12193201"/>
              <a:gd name="connsiteY23" fmla="*/ 6402120 h 6858003"/>
              <a:gd name="connsiteX24" fmla="*/ 11802465 w 12193201"/>
              <a:gd name="connsiteY24" fmla="*/ 6785712 h 6858003"/>
              <a:gd name="connsiteX25" fmla="*/ 11802286 w 12193201"/>
              <a:gd name="connsiteY25" fmla="*/ 6786699 h 6858003"/>
              <a:gd name="connsiteX26" fmla="*/ 11699160 w 12193201"/>
              <a:gd name="connsiteY26" fmla="*/ 6800465 h 6858003"/>
              <a:gd name="connsiteX27" fmla="*/ 11803778 w 12193201"/>
              <a:gd name="connsiteY27" fmla="*/ 6389167 h 6858003"/>
              <a:gd name="connsiteX28" fmla="*/ 11755292 w 12193201"/>
              <a:gd name="connsiteY28" fmla="*/ 6311043 h 6858003"/>
              <a:gd name="connsiteX29" fmla="*/ 11674977 w 12193201"/>
              <a:gd name="connsiteY29" fmla="*/ 6358208 h 6858003"/>
              <a:gd name="connsiteX30" fmla="*/ 11548325 w 12193201"/>
              <a:gd name="connsiteY30" fmla="*/ 6856342 h 6858003"/>
              <a:gd name="connsiteX31" fmla="*/ 11548325 w 12193201"/>
              <a:gd name="connsiteY31" fmla="*/ 6856459 h 6858003"/>
              <a:gd name="connsiteX32" fmla="*/ 11548011 w 12193201"/>
              <a:gd name="connsiteY32" fmla="*/ 6858000 h 6858003"/>
              <a:gd name="connsiteX33" fmla="*/ 11446568 w 12193201"/>
              <a:gd name="connsiteY33" fmla="*/ 6858000 h 6858003"/>
              <a:gd name="connsiteX34" fmla="*/ 11450573 w 12193201"/>
              <a:gd name="connsiteY34" fmla="*/ 6849082 h 6858003"/>
              <a:gd name="connsiteX35" fmla="*/ 11562297 w 12193201"/>
              <a:gd name="connsiteY35" fmla="*/ 6409671 h 6858003"/>
              <a:gd name="connsiteX36" fmla="*/ 11513810 w 12193201"/>
              <a:gd name="connsiteY36" fmla="*/ 6331547 h 6858003"/>
              <a:gd name="connsiteX37" fmla="*/ 11513869 w 12193201"/>
              <a:gd name="connsiteY37" fmla="*/ 6331489 h 6858003"/>
              <a:gd name="connsiteX38" fmla="*/ 11433554 w 12193201"/>
              <a:gd name="connsiteY38" fmla="*/ 6378654 h 6858003"/>
              <a:gd name="connsiteX39" fmla="*/ 11399219 w 12193201"/>
              <a:gd name="connsiteY39" fmla="*/ 6513643 h 6858003"/>
              <a:gd name="connsiteX40" fmla="*/ 11291436 w 12193201"/>
              <a:gd name="connsiteY40" fmla="*/ 6545880 h 6858003"/>
              <a:gd name="connsiteX41" fmla="*/ 11300214 w 12193201"/>
              <a:gd name="connsiteY41" fmla="*/ 6511319 h 6858003"/>
              <a:gd name="connsiteX42" fmla="*/ 11251727 w 12193201"/>
              <a:gd name="connsiteY42" fmla="*/ 6433195 h 6858003"/>
              <a:gd name="connsiteX43" fmla="*/ 11171412 w 12193201"/>
              <a:gd name="connsiteY43" fmla="*/ 6480360 h 6858003"/>
              <a:gd name="connsiteX44" fmla="*/ 11102264 w 12193201"/>
              <a:gd name="connsiteY44" fmla="*/ 6752836 h 6858003"/>
              <a:gd name="connsiteX45" fmla="*/ 11150752 w 12193201"/>
              <a:gd name="connsiteY45" fmla="*/ 6830960 h 6858003"/>
              <a:gd name="connsiteX46" fmla="*/ 11166695 w 12193201"/>
              <a:gd name="connsiteY46" fmla="*/ 6832877 h 6858003"/>
              <a:gd name="connsiteX47" fmla="*/ 11231007 w 12193201"/>
              <a:gd name="connsiteY47" fmla="*/ 6783853 h 6858003"/>
              <a:gd name="connsiteX48" fmla="*/ 11254892 w 12193201"/>
              <a:gd name="connsiteY48" fmla="*/ 6689756 h 6858003"/>
              <a:gd name="connsiteX49" fmla="*/ 11364347 w 12193201"/>
              <a:gd name="connsiteY49" fmla="*/ 6650839 h 6858003"/>
              <a:gd name="connsiteX50" fmla="*/ 11321830 w 12193201"/>
              <a:gd name="connsiteY50" fmla="*/ 6818065 h 6858003"/>
              <a:gd name="connsiteX51" fmla="*/ 11320699 w 12193201"/>
              <a:gd name="connsiteY51" fmla="*/ 6843676 h 6858003"/>
              <a:gd name="connsiteX52" fmla="*/ 11326087 w 12193201"/>
              <a:gd name="connsiteY52" fmla="*/ 6858000 h 6858003"/>
              <a:gd name="connsiteX53" fmla="*/ 11039214 w 12193201"/>
              <a:gd name="connsiteY53" fmla="*/ 6858000 h 6858003"/>
              <a:gd name="connsiteX54" fmla="*/ 11039214 w 12193201"/>
              <a:gd name="connsiteY54" fmla="*/ 6858003 h 6858003"/>
              <a:gd name="connsiteX55" fmla="*/ 0 w 12193201"/>
              <a:gd name="connsiteY55" fmla="*/ 6858003 h 6858003"/>
              <a:gd name="connsiteX56" fmla="*/ 0 w 12193201"/>
              <a:gd name="connsiteY56" fmla="*/ 6200779 h 6858003"/>
              <a:gd name="connsiteX57" fmla="*/ 1200 w 12193201"/>
              <a:gd name="connsiteY57" fmla="*/ 6200779 h 6858003"/>
              <a:gd name="connsiteX58" fmla="*/ 1200 w 12193201"/>
              <a:gd name="connsiteY58" fmla="*/ 2 h 6858003"/>
              <a:gd name="connsiteX59" fmla="*/ 1201 w 12193201"/>
              <a:gd name="connsiteY59" fmla="*/ 2 h 6858003"/>
              <a:gd name="connsiteX60" fmla="*/ 6304541 w 12193201"/>
              <a:gd name="connsiteY60" fmla="*/ 2 h 6858003"/>
              <a:gd name="connsiteX61" fmla="*/ 6304542 w 12193201"/>
              <a:gd name="connsiteY61" fmla="*/ 2 h 6858003"/>
              <a:gd name="connsiteX62" fmla="*/ 6304542 w 12193201"/>
              <a:gd name="connsiteY62" fmla="*/ 1 h 6858003"/>
              <a:gd name="connsiteX63" fmla="*/ 9642088 w 12193201"/>
              <a:gd name="connsiteY63"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3201" h="6858003">
                <a:moveTo>
                  <a:pt x="12193197" y="6700625"/>
                </a:moveTo>
                <a:lnTo>
                  <a:pt x="12193197" y="6858000"/>
                </a:lnTo>
                <a:lnTo>
                  <a:pt x="12011018" y="6858000"/>
                </a:lnTo>
                <a:lnTo>
                  <a:pt x="12041368" y="6844967"/>
                </a:lnTo>
                <a:cubicBezTo>
                  <a:pt x="12117250" y="6808245"/>
                  <a:pt x="12158206" y="6769540"/>
                  <a:pt x="12187426" y="6713665"/>
                </a:cubicBezTo>
                <a:close/>
                <a:moveTo>
                  <a:pt x="9642088" y="0"/>
                </a:moveTo>
                <a:lnTo>
                  <a:pt x="12193200" y="0"/>
                </a:lnTo>
                <a:lnTo>
                  <a:pt x="12193200" y="2"/>
                </a:lnTo>
                <a:lnTo>
                  <a:pt x="12193201" y="2"/>
                </a:lnTo>
                <a:lnTo>
                  <a:pt x="12193201" y="4532315"/>
                </a:lnTo>
                <a:lnTo>
                  <a:pt x="1201" y="4532315"/>
                </a:lnTo>
                <a:lnTo>
                  <a:pt x="1201" y="6197572"/>
                </a:lnTo>
                <a:lnTo>
                  <a:pt x="6304541" y="6197572"/>
                </a:lnTo>
                <a:lnTo>
                  <a:pt x="6304541" y="6200779"/>
                </a:lnTo>
                <a:lnTo>
                  <a:pt x="6304542" y="6200779"/>
                </a:lnTo>
                <a:lnTo>
                  <a:pt x="6304542" y="6200776"/>
                </a:lnTo>
                <a:lnTo>
                  <a:pt x="12193197" y="6200776"/>
                </a:lnTo>
                <a:lnTo>
                  <a:pt x="12193197" y="6473450"/>
                </a:lnTo>
                <a:lnTo>
                  <a:pt x="12169806" y="6472059"/>
                </a:lnTo>
                <a:cubicBezTo>
                  <a:pt x="12144213" y="6475568"/>
                  <a:pt x="12122022" y="6493560"/>
                  <a:pt x="12114946" y="6519393"/>
                </a:cubicBezTo>
                <a:cubicBezTo>
                  <a:pt x="12074639" y="6666870"/>
                  <a:pt x="12066518" y="6696377"/>
                  <a:pt x="11949778" y="6744007"/>
                </a:cubicBezTo>
                <a:lnTo>
                  <a:pt x="12028780" y="6433079"/>
                </a:lnTo>
                <a:cubicBezTo>
                  <a:pt x="12037558" y="6398461"/>
                  <a:pt x="12015881" y="6363493"/>
                  <a:pt x="11980292" y="6354955"/>
                </a:cubicBezTo>
                <a:cubicBezTo>
                  <a:pt x="11944703" y="6346417"/>
                  <a:pt x="11908756" y="6367501"/>
                  <a:pt x="11899977" y="6402120"/>
                </a:cubicBezTo>
                <a:lnTo>
                  <a:pt x="11802465" y="6785712"/>
                </a:lnTo>
                <a:cubicBezTo>
                  <a:pt x="11802406" y="6786060"/>
                  <a:pt x="11802346" y="6786409"/>
                  <a:pt x="11802286" y="6786699"/>
                </a:cubicBezTo>
                <a:cubicBezTo>
                  <a:pt x="11767473" y="6793030"/>
                  <a:pt x="11732720" y="6797270"/>
                  <a:pt x="11699160" y="6800465"/>
                </a:cubicBezTo>
                <a:lnTo>
                  <a:pt x="11803778" y="6389167"/>
                </a:lnTo>
                <a:cubicBezTo>
                  <a:pt x="11812557" y="6354548"/>
                  <a:pt x="11790881" y="6319582"/>
                  <a:pt x="11755292" y="6311043"/>
                </a:cubicBezTo>
                <a:cubicBezTo>
                  <a:pt x="11719762" y="6302504"/>
                  <a:pt x="11683754" y="6323589"/>
                  <a:pt x="11674977" y="6358208"/>
                </a:cubicBezTo>
                <a:lnTo>
                  <a:pt x="11548325" y="6856342"/>
                </a:lnTo>
                <a:cubicBezTo>
                  <a:pt x="11548325" y="6856342"/>
                  <a:pt x="11548325" y="6856459"/>
                  <a:pt x="11548325" y="6856459"/>
                </a:cubicBezTo>
                <a:lnTo>
                  <a:pt x="11548011" y="6858000"/>
                </a:lnTo>
                <a:lnTo>
                  <a:pt x="11446568" y="6858000"/>
                </a:lnTo>
                <a:lnTo>
                  <a:pt x="11450573" y="6849082"/>
                </a:lnTo>
                <a:lnTo>
                  <a:pt x="11562297" y="6409671"/>
                </a:lnTo>
                <a:cubicBezTo>
                  <a:pt x="11571075" y="6375052"/>
                  <a:pt x="11549399" y="6340086"/>
                  <a:pt x="11513810" y="6331547"/>
                </a:cubicBezTo>
                <a:lnTo>
                  <a:pt x="11513869" y="6331489"/>
                </a:lnTo>
                <a:cubicBezTo>
                  <a:pt x="11478280" y="6322950"/>
                  <a:pt x="11442333" y="6344035"/>
                  <a:pt x="11433554" y="6378654"/>
                </a:cubicBezTo>
                <a:lnTo>
                  <a:pt x="11399219" y="6513643"/>
                </a:lnTo>
                <a:cubicBezTo>
                  <a:pt x="11373841" y="6520148"/>
                  <a:pt x="11336461" y="6530662"/>
                  <a:pt x="11291436" y="6545880"/>
                </a:cubicBezTo>
                <a:lnTo>
                  <a:pt x="11300214" y="6511319"/>
                </a:lnTo>
                <a:cubicBezTo>
                  <a:pt x="11308993" y="6476701"/>
                  <a:pt x="11287316" y="6441734"/>
                  <a:pt x="11251727" y="6433195"/>
                </a:cubicBezTo>
                <a:cubicBezTo>
                  <a:pt x="11216198" y="6424657"/>
                  <a:pt x="11180190" y="6445742"/>
                  <a:pt x="11171412" y="6480360"/>
                </a:cubicBezTo>
                <a:lnTo>
                  <a:pt x="11102264" y="6752836"/>
                </a:lnTo>
                <a:cubicBezTo>
                  <a:pt x="11093486" y="6787454"/>
                  <a:pt x="11115162" y="6822421"/>
                  <a:pt x="11150752" y="6830960"/>
                </a:cubicBezTo>
                <a:cubicBezTo>
                  <a:pt x="11156126" y="6832238"/>
                  <a:pt x="11161440" y="6832877"/>
                  <a:pt x="11166695" y="6832877"/>
                </a:cubicBezTo>
                <a:cubicBezTo>
                  <a:pt x="11196492" y="6832877"/>
                  <a:pt x="11223542" y="6813244"/>
                  <a:pt x="11231007" y="6783853"/>
                </a:cubicBezTo>
                <a:lnTo>
                  <a:pt x="11254892" y="6689756"/>
                </a:lnTo>
                <a:cubicBezTo>
                  <a:pt x="11295497" y="6673550"/>
                  <a:pt x="11332937" y="6660713"/>
                  <a:pt x="11364347" y="6650839"/>
                </a:cubicBezTo>
                <a:lnTo>
                  <a:pt x="11321830" y="6818065"/>
                </a:lnTo>
                <a:cubicBezTo>
                  <a:pt x="11319636" y="6826720"/>
                  <a:pt x="11319346" y="6835396"/>
                  <a:pt x="11320699" y="6843676"/>
                </a:cubicBezTo>
                <a:lnTo>
                  <a:pt x="11326087" y="6858000"/>
                </a:lnTo>
                <a:lnTo>
                  <a:pt x="11039214" y="6858000"/>
                </a:lnTo>
                <a:lnTo>
                  <a:pt x="11039214" y="6858003"/>
                </a:lnTo>
                <a:lnTo>
                  <a:pt x="0" y="6858003"/>
                </a:lnTo>
                <a:lnTo>
                  <a:pt x="0" y="6200779"/>
                </a:lnTo>
                <a:lnTo>
                  <a:pt x="1200" y="6200779"/>
                </a:lnTo>
                <a:lnTo>
                  <a:pt x="1200" y="2"/>
                </a:lnTo>
                <a:lnTo>
                  <a:pt x="1201" y="2"/>
                </a:lnTo>
                <a:lnTo>
                  <a:pt x="6304541" y="2"/>
                </a:lnTo>
                <a:lnTo>
                  <a:pt x="6304542" y="2"/>
                </a:lnTo>
                <a:lnTo>
                  <a:pt x="6304542" y="1"/>
                </a:lnTo>
                <a:lnTo>
                  <a:pt x="9642088" y="1"/>
                </a:lnTo>
                <a:close/>
              </a:path>
            </a:pathLst>
          </a:custGeom>
          <a:solidFill>
            <a:schemeClr val="accent2"/>
          </a:solidFill>
        </p:spPr>
        <p:txBody>
          <a:bodyPr wrap="square">
            <a:noAutofit/>
          </a:bodyPr>
          <a:lstStyle/>
          <a:p>
            <a:endParaRPr lang="en-GB"/>
          </a:p>
        </p:txBody>
      </p:sp>
    </p:spTree>
    <p:extLst>
      <p:ext uri="{BB962C8B-B14F-4D97-AF65-F5344CB8AC3E}">
        <p14:creationId xmlns:p14="http://schemas.microsoft.com/office/powerpoint/2010/main" val="1053789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10" name="Tijdelijke aanduiding voor titel 1">
            <a:extLst>
              <a:ext uri="{FF2B5EF4-FFF2-40B4-BE49-F238E27FC236}">
                <a16:creationId xmlns:a16="http://schemas.microsoft.com/office/drawing/2014/main" id="{285F3BB1-0028-4411-B765-F240CF515F9F}"/>
              </a:ext>
            </a:extLst>
          </p:cNvPr>
          <p:cNvSpPr>
            <a:spLocks noGrp="1"/>
          </p:cNvSpPr>
          <p:nvPr>
            <p:ph type="title" hasCustomPrompt="1"/>
          </p:nvPr>
        </p:nvSpPr>
        <p:spPr>
          <a:xfrm>
            <a:off x="838199" y="2404777"/>
            <a:ext cx="10515600" cy="1325563"/>
          </a:xfrm>
          <a:prstGeom prst="rect">
            <a:avLst/>
          </a:prstGeom>
        </p:spPr>
        <p:txBody>
          <a:bodyPr vert="horz" lIns="91440" tIns="45720" rIns="91440" bIns="45720" rtlCol="0" anchor="ctr">
            <a:normAutofit/>
          </a:bodyPr>
          <a:lstStyle>
            <a:lvl1pPr algn="ctr">
              <a:defRPr b="1">
                <a:solidFill>
                  <a:srgbClr val="001E60"/>
                </a:solidFill>
                <a:effectLst>
                  <a:outerShdw blurRad="38100" dist="38100" dir="2700000" algn="tl">
                    <a:srgbClr val="000000">
                      <a:alpha val="43137"/>
                    </a:srgbClr>
                  </a:outerShdw>
                </a:effectLst>
                <a:latin typeface="Ubuntu" panose="020B0504030602030204" pitchFamily="34" charset="0"/>
              </a:defRPr>
            </a:lvl1pPr>
          </a:lstStyle>
          <a:p>
            <a:r>
              <a:rPr lang="nl-NL" dirty="0"/>
              <a:t>Titel</a:t>
            </a:r>
          </a:p>
        </p:txBody>
      </p:sp>
    </p:spTree>
    <p:extLst>
      <p:ext uri="{BB962C8B-B14F-4D97-AF65-F5344CB8AC3E}">
        <p14:creationId xmlns:p14="http://schemas.microsoft.com/office/powerpoint/2010/main" val="1581739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dex">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176A69-CDCF-3613-0C2E-489DA41A1125}"/>
              </a:ext>
            </a:extLst>
          </p:cNvPr>
          <p:cNvGrpSpPr/>
          <p:nvPr userDrawn="1"/>
        </p:nvGrpSpPr>
        <p:grpSpPr>
          <a:xfrm>
            <a:off x="11092188" y="6281412"/>
            <a:ext cx="1099811" cy="576586"/>
            <a:chOff x="11092188" y="6281412"/>
            <a:chExt cx="1099811" cy="576588"/>
          </a:xfrm>
        </p:grpSpPr>
        <p:sp>
          <p:nvSpPr>
            <p:cNvPr id="4" name="Rectangle 3">
              <a:extLst>
                <a:ext uri="{FF2B5EF4-FFF2-40B4-BE49-F238E27FC236}">
                  <a16:creationId xmlns:a16="http://schemas.microsoft.com/office/drawing/2014/main" id="{B6F1C320-0517-880F-7A88-5BCE35794A5F}"/>
                </a:ext>
              </a:extLst>
            </p:cNvPr>
            <p:cNvSpPr/>
            <p:nvPr userDrawn="1"/>
          </p:nvSpPr>
          <p:spPr>
            <a:xfrm>
              <a:off x="11092188" y="6313973"/>
              <a:ext cx="450508" cy="5440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6D67DC5-FE18-DFF6-3940-EB2EB1C2692B}"/>
                </a:ext>
              </a:extLst>
            </p:cNvPr>
            <p:cNvSpPr/>
            <p:nvPr userDrawn="1"/>
          </p:nvSpPr>
          <p:spPr>
            <a:xfrm>
              <a:off x="11125613" y="6381035"/>
              <a:ext cx="226600" cy="1588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645F498B-43EA-2D71-5EB5-7A44F39E1D03}"/>
                </a:ext>
              </a:extLst>
            </p:cNvPr>
            <p:cNvSpPr/>
            <p:nvPr userDrawn="1"/>
          </p:nvSpPr>
          <p:spPr>
            <a:xfrm>
              <a:off x="11596871" y="6281412"/>
              <a:ext cx="595128" cy="576587"/>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FE81B48-1F3A-4B1A-CD11-A4330CC64073}"/>
                </a:ext>
              </a:extLst>
            </p:cNvPr>
            <p:cNvSpPr/>
            <p:nvPr userDrawn="1"/>
          </p:nvSpPr>
          <p:spPr>
            <a:xfrm>
              <a:off x="11560754" y="6539852"/>
              <a:ext cx="631245" cy="31814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FB64629E-0C08-809B-8E87-B2721CC7F128}"/>
                </a:ext>
              </a:extLst>
            </p:cNvPr>
            <p:cNvSpPr/>
            <p:nvPr userDrawn="1"/>
          </p:nvSpPr>
          <p:spPr>
            <a:xfrm>
              <a:off x="11135988" y="6313973"/>
              <a:ext cx="450508" cy="158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3A45ED8-F5BF-BF53-3F08-C0BE797C771E}"/>
                </a:ext>
              </a:extLst>
            </p:cNvPr>
            <p:cNvSpPr/>
            <p:nvPr userDrawn="1"/>
          </p:nvSpPr>
          <p:spPr>
            <a:xfrm>
              <a:off x="11504613" y="6772662"/>
              <a:ext cx="74200" cy="8533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Picture Placeholder 34">
            <a:extLst>
              <a:ext uri="{FF2B5EF4-FFF2-40B4-BE49-F238E27FC236}">
                <a16:creationId xmlns:a16="http://schemas.microsoft.com/office/drawing/2014/main" id="{9E5BF64F-FFED-6107-CD1D-8BA66EC85407}"/>
              </a:ext>
            </a:extLst>
          </p:cNvPr>
          <p:cNvSpPr>
            <a:spLocks noGrp="1"/>
          </p:cNvSpPr>
          <p:nvPr>
            <p:ph type="pic" sz="quarter" idx="35"/>
          </p:nvPr>
        </p:nvSpPr>
        <p:spPr>
          <a:xfrm>
            <a:off x="6303342" y="-2"/>
            <a:ext cx="5888658" cy="6858000"/>
          </a:xfrm>
          <a:custGeom>
            <a:avLst/>
            <a:gdLst>
              <a:gd name="connsiteX0" fmla="*/ 5888655 w 5888658"/>
              <a:gd name="connsiteY0" fmla="*/ 6700625 h 6858000"/>
              <a:gd name="connsiteX1" fmla="*/ 5888655 w 5888658"/>
              <a:gd name="connsiteY1" fmla="*/ 6858000 h 6858000"/>
              <a:gd name="connsiteX2" fmla="*/ 5706476 w 5888658"/>
              <a:gd name="connsiteY2" fmla="*/ 6858000 h 6858000"/>
              <a:gd name="connsiteX3" fmla="*/ 5736826 w 5888658"/>
              <a:gd name="connsiteY3" fmla="*/ 6844967 h 6858000"/>
              <a:gd name="connsiteX4" fmla="*/ 5882884 w 5888658"/>
              <a:gd name="connsiteY4" fmla="*/ 6713665 h 6858000"/>
              <a:gd name="connsiteX5" fmla="*/ 3337546 w 5888658"/>
              <a:gd name="connsiteY5" fmla="*/ 0 h 6858000"/>
              <a:gd name="connsiteX6" fmla="*/ 5888658 w 5888658"/>
              <a:gd name="connsiteY6" fmla="*/ 0 h 6858000"/>
              <a:gd name="connsiteX7" fmla="*/ 5888658 w 5888658"/>
              <a:gd name="connsiteY7" fmla="*/ 2063751 h 6858000"/>
              <a:gd name="connsiteX8" fmla="*/ 5888655 w 5888658"/>
              <a:gd name="connsiteY8" fmla="*/ 2063751 h 6858000"/>
              <a:gd name="connsiteX9" fmla="*/ 5888655 w 5888658"/>
              <a:gd name="connsiteY9" fmla="*/ 6473450 h 6858000"/>
              <a:gd name="connsiteX10" fmla="*/ 5865264 w 5888658"/>
              <a:gd name="connsiteY10" fmla="*/ 6472059 h 6858000"/>
              <a:gd name="connsiteX11" fmla="*/ 5810404 w 5888658"/>
              <a:gd name="connsiteY11" fmla="*/ 6519393 h 6858000"/>
              <a:gd name="connsiteX12" fmla="*/ 5645236 w 5888658"/>
              <a:gd name="connsiteY12" fmla="*/ 6744007 h 6858000"/>
              <a:gd name="connsiteX13" fmla="*/ 5724238 w 5888658"/>
              <a:gd name="connsiteY13" fmla="*/ 6433079 h 6858000"/>
              <a:gd name="connsiteX14" fmla="*/ 5675750 w 5888658"/>
              <a:gd name="connsiteY14" fmla="*/ 6354955 h 6858000"/>
              <a:gd name="connsiteX15" fmla="*/ 5595435 w 5888658"/>
              <a:gd name="connsiteY15" fmla="*/ 6402120 h 6858000"/>
              <a:gd name="connsiteX16" fmla="*/ 5497923 w 5888658"/>
              <a:gd name="connsiteY16" fmla="*/ 6785712 h 6858000"/>
              <a:gd name="connsiteX17" fmla="*/ 5497744 w 5888658"/>
              <a:gd name="connsiteY17" fmla="*/ 6786699 h 6858000"/>
              <a:gd name="connsiteX18" fmla="*/ 5394618 w 5888658"/>
              <a:gd name="connsiteY18" fmla="*/ 6800465 h 6858000"/>
              <a:gd name="connsiteX19" fmla="*/ 5499236 w 5888658"/>
              <a:gd name="connsiteY19" fmla="*/ 6389167 h 6858000"/>
              <a:gd name="connsiteX20" fmla="*/ 5450750 w 5888658"/>
              <a:gd name="connsiteY20" fmla="*/ 6311043 h 6858000"/>
              <a:gd name="connsiteX21" fmla="*/ 5370435 w 5888658"/>
              <a:gd name="connsiteY21" fmla="*/ 6358208 h 6858000"/>
              <a:gd name="connsiteX22" fmla="*/ 5243783 w 5888658"/>
              <a:gd name="connsiteY22" fmla="*/ 6856342 h 6858000"/>
              <a:gd name="connsiteX23" fmla="*/ 5243783 w 5888658"/>
              <a:gd name="connsiteY23" fmla="*/ 6856459 h 6858000"/>
              <a:gd name="connsiteX24" fmla="*/ 5243469 w 5888658"/>
              <a:gd name="connsiteY24" fmla="*/ 6858000 h 6858000"/>
              <a:gd name="connsiteX25" fmla="*/ 5142026 w 5888658"/>
              <a:gd name="connsiteY25" fmla="*/ 6858000 h 6858000"/>
              <a:gd name="connsiteX26" fmla="*/ 5146031 w 5888658"/>
              <a:gd name="connsiteY26" fmla="*/ 6849082 h 6858000"/>
              <a:gd name="connsiteX27" fmla="*/ 5257755 w 5888658"/>
              <a:gd name="connsiteY27" fmla="*/ 6409671 h 6858000"/>
              <a:gd name="connsiteX28" fmla="*/ 5209268 w 5888658"/>
              <a:gd name="connsiteY28" fmla="*/ 6331547 h 6858000"/>
              <a:gd name="connsiteX29" fmla="*/ 5209327 w 5888658"/>
              <a:gd name="connsiteY29" fmla="*/ 6331489 h 6858000"/>
              <a:gd name="connsiteX30" fmla="*/ 5129012 w 5888658"/>
              <a:gd name="connsiteY30" fmla="*/ 6378654 h 6858000"/>
              <a:gd name="connsiteX31" fmla="*/ 5094677 w 5888658"/>
              <a:gd name="connsiteY31" fmla="*/ 6513643 h 6858000"/>
              <a:gd name="connsiteX32" fmla="*/ 4986894 w 5888658"/>
              <a:gd name="connsiteY32" fmla="*/ 6545880 h 6858000"/>
              <a:gd name="connsiteX33" fmla="*/ 4995672 w 5888658"/>
              <a:gd name="connsiteY33" fmla="*/ 6511319 h 6858000"/>
              <a:gd name="connsiteX34" fmla="*/ 4947185 w 5888658"/>
              <a:gd name="connsiteY34" fmla="*/ 6433195 h 6858000"/>
              <a:gd name="connsiteX35" fmla="*/ 4866870 w 5888658"/>
              <a:gd name="connsiteY35" fmla="*/ 6480360 h 6858000"/>
              <a:gd name="connsiteX36" fmla="*/ 4797722 w 5888658"/>
              <a:gd name="connsiteY36" fmla="*/ 6752836 h 6858000"/>
              <a:gd name="connsiteX37" fmla="*/ 4846210 w 5888658"/>
              <a:gd name="connsiteY37" fmla="*/ 6830960 h 6858000"/>
              <a:gd name="connsiteX38" fmla="*/ 4862153 w 5888658"/>
              <a:gd name="connsiteY38" fmla="*/ 6832877 h 6858000"/>
              <a:gd name="connsiteX39" fmla="*/ 4926465 w 5888658"/>
              <a:gd name="connsiteY39" fmla="*/ 6783853 h 6858000"/>
              <a:gd name="connsiteX40" fmla="*/ 4950350 w 5888658"/>
              <a:gd name="connsiteY40" fmla="*/ 6689756 h 6858000"/>
              <a:gd name="connsiteX41" fmla="*/ 5059805 w 5888658"/>
              <a:gd name="connsiteY41" fmla="*/ 6650839 h 6858000"/>
              <a:gd name="connsiteX42" fmla="*/ 5017288 w 5888658"/>
              <a:gd name="connsiteY42" fmla="*/ 6818065 h 6858000"/>
              <a:gd name="connsiteX43" fmla="*/ 5016157 w 5888658"/>
              <a:gd name="connsiteY43" fmla="*/ 6843676 h 6858000"/>
              <a:gd name="connsiteX44" fmla="*/ 5021545 w 5888658"/>
              <a:gd name="connsiteY44" fmla="*/ 6858000 h 6858000"/>
              <a:gd name="connsiteX45" fmla="*/ 4297925 w 5888658"/>
              <a:gd name="connsiteY45" fmla="*/ 6858000 h 6858000"/>
              <a:gd name="connsiteX46" fmla="*/ 1603529 w 5888658"/>
              <a:gd name="connsiteY46" fmla="*/ 6858000 h 6858000"/>
              <a:gd name="connsiteX47" fmla="*/ 0 w 5888658"/>
              <a:gd name="connsiteY47" fmla="*/ 6858000 h 6858000"/>
              <a:gd name="connsiteX48" fmla="*/ 0 w 5888658"/>
              <a:gd name="connsiteY48" fmla="*/ 1 h 6858000"/>
              <a:gd name="connsiteX49" fmla="*/ 3337546 w 5888658"/>
              <a:gd name="connsiteY49"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88658" h="6858000">
                <a:moveTo>
                  <a:pt x="5888655" y="6700625"/>
                </a:moveTo>
                <a:lnTo>
                  <a:pt x="5888655" y="6858000"/>
                </a:lnTo>
                <a:lnTo>
                  <a:pt x="5706476" y="6858000"/>
                </a:lnTo>
                <a:lnTo>
                  <a:pt x="5736826" y="6844967"/>
                </a:lnTo>
                <a:cubicBezTo>
                  <a:pt x="5812708" y="6808245"/>
                  <a:pt x="5853664" y="6769540"/>
                  <a:pt x="5882884" y="6713665"/>
                </a:cubicBezTo>
                <a:close/>
                <a:moveTo>
                  <a:pt x="3337546" y="0"/>
                </a:moveTo>
                <a:lnTo>
                  <a:pt x="5888658" y="0"/>
                </a:lnTo>
                <a:lnTo>
                  <a:pt x="5888658" y="2063751"/>
                </a:lnTo>
                <a:lnTo>
                  <a:pt x="5888655" y="2063751"/>
                </a:lnTo>
                <a:lnTo>
                  <a:pt x="5888655" y="6473450"/>
                </a:lnTo>
                <a:lnTo>
                  <a:pt x="5865264" y="6472059"/>
                </a:lnTo>
                <a:cubicBezTo>
                  <a:pt x="5839671" y="6475568"/>
                  <a:pt x="5817480" y="6493560"/>
                  <a:pt x="5810404" y="6519393"/>
                </a:cubicBezTo>
                <a:cubicBezTo>
                  <a:pt x="5770097" y="6666870"/>
                  <a:pt x="5761976" y="6696377"/>
                  <a:pt x="5645236" y="6744007"/>
                </a:cubicBezTo>
                <a:lnTo>
                  <a:pt x="5724238" y="6433079"/>
                </a:lnTo>
                <a:cubicBezTo>
                  <a:pt x="5733016" y="6398461"/>
                  <a:pt x="5711339" y="6363493"/>
                  <a:pt x="5675750" y="6354955"/>
                </a:cubicBezTo>
                <a:cubicBezTo>
                  <a:pt x="5640161" y="6346417"/>
                  <a:pt x="5604214" y="6367501"/>
                  <a:pt x="5595435" y="6402120"/>
                </a:cubicBezTo>
                <a:lnTo>
                  <a:pt x="5497923" y="6785712"/>
                </a:lnTo>
                <a:cubicBezTo>
                  <a:pt x="5497864" y="6786060"/>
                  <a:pt x="5497804" y="6786409"/>
                  <a:pt x="5497744" y="6786699"/>
                </a:cubicBezTo>
                <a:cubicBezTo>
                  <a:pt x="5462931" y="6793030"/>
                  <a:pt x="5428178" y="6797270"/>
                  <a:pt x="5394618" y="6800465"/>
                </a:cubicBezTo>
                <a:lnTo>
                  <a:pt x="5499236" y="6389167"/>
                </a:lnTo>
                <a:cubicBezTo>
                  <a:pt x="5508015" y="6354548"/>
                  <a:pt x="5486339" y="6319582"/>
                  <a:pt x="5450750" y="6311043"/>
                </a:cubicBezTo>
                <a:cubicBezTo>
                  <a:pt x="5415220" y="6302504"/>
                  <a:pt x="5379212" y="6323589"/>
                  <a:pt x="5370435" y="6358208"/>
                </a:cubicBezTo>
                <a:lnTo>
                  <a:pt x="5243783" y="6856342"/>
                </a:lnTo>
                <a:cubicBezTo>
                  <a:pt x="5243783" y="6856342"/>
                  <a:pt x="5243783" y="6856459"/>
                  <a:pt x="5243783" y="6856459"/>
                </a:cubicBezTo>
                <a:lnTo>
                  <a:pt x="5243469" y="6858000"/>
                </a:lnTo>
                <a:lnTo>
                  <a:pt x="5142026" y="6858000"/>
                </a:lnTo>
                <a:lnTo>
                  <a:pt x="5146031" y="6849082"/>
                </a:lnTo>
                <a:lnTo>
                  <a:pt x="5257755" y="6409671"/>
                </a:lnTo>
                <a:cubicBezTo>
                  <a:pt x="5266533" y="6375052"/>
                  <a:pt x="5244857" y="6340086"/>
                  <a:pt x="5209268" y="6331547"/>
                </a:cubicBezTo>
                <a:lnTo>
                  <a:pt x="5209327" y="6331489"/>
                </a:lnTo>
                <a:cubicBezTo>
                  <a:pt x="5173738" y="6322950"/>
                  <a:pt x="5137791" y="6344035"/>
                  <a:pt x="5129012" y="6378654"/>
                </a:cubicBezTo>
                <a:lnTo>
                  <a:pt x="5094677" y="6513643"/>
                </a:lnTo>
                <a:cubicBezTo>
                  <a:pt x="5069299" y="6520148"/>
                  <a:pt x="5031919" y="6530662"/>
                  <a:pt x="4986894" y="6545880"/>
                </a:cubicBezTo>
                <a:lnTo>
                  <a:pt x="4995672" y="6511319"/>
                </a:lnTo>
                <a:cubicBezTo>
                  <a:pt x="5004451" y="6476701"/>
                  <a:pt x="4982774" y="6441734"/>
                  <a:pt x="4947185" y="6433195"/>
                </a:cubicBezTo>
                <a:cubicBezTo>
                  <a:pt x="4911656" y="6424657"/>
                  <a:pt x="4875648" y="6445742"/>
                  <a:pt x="4866870" y="6480360"/>
                </a:cubicBezTo>
                <a:lnTo>
                  <a:pt x="4797722" y="6752836"/>
                </a:lnTo>
                <a:cubicBezTo>
                  <a:pt x="4788944" y="6787454"/>
                  <a:pt x="4810620" y="6822421"/>
                  <a:pt x="4846210" y="6830960"/>
                </a:cubicBezTo>
                <a:cubicBezTo>
                  <a:pt x="4851584" y="6832238"/>
                  <a:pt x="4856898" y="6832877"/>
                  <a:pt x="4862153" y="6832877"/>
                </a:cubicBezTo>
                <a:cubicBezTo>
                  <a:pt x="4891950" y="6832877"/>
                  <a:pt x="4919000" y="6813244"/>
                  <a:pt x="4926465" y="6783853"/>
                </a:cubicBezTo>
                <a:lnTo>
                  <a:pt x="4950350" y="6689756"/>
                </a:lnTo>
                <a:cubicBezTo>
                  <a:pt x="4990955" y="6673550"/>
                  <a:pt x="5028395" y="6660713"/>
                  <a:pt x="5059805" y="6650839"/>
                </a:cubicBezTo>
                <a:lnTo>
                  <a:pt x="5017288" y="6818065"/>
                </a:lnTo>
                <a:cubicBezTo>
                  <a:pt x="5015094" y="6826720"/>
                  <a:pt x="5014804" y="6835396"/>
                  <a:pt x="5016157" y="6843676"/>
                </a:cubicBezTo>
                <a:lnTo>
                  <a:pt x="5021545" y="6858000"/>
                </a:lnTo>
                <a:lnTo>
                  <a:pt x="4297925" y="6858000"/>
                </a:lnTo>
                <a:lnTo>
                  <a:pt x="1603529" y="6858000"/>
                </a:lnTo>
                <a:lnTo>
                  <a:pt x="0" y="6858000"/>
                </a:lnTo>
                <a:lnTo>
                  <a:pt x="0" y="1"/>
                </a:lnTo>
                <a:lnTo>
                  <a:pt x="3337546" y="1"/>
                </a:lnTo>
                <a:close/>
              </a:path>
            </a:pathLst>
          </a:custGeom>
          <a:solidFill>
            <a:schemeClr val="accent2"/>
          </a:solidFill>
        </p:spPr>
        <p:txBody>
          <a:bodyPr wrap="square">
            <a:noAutofit/>
          </a:bodyPr>
          <a:lstStyle/>
          <a:p>
            <a:endParaRPr lang="en-GB"/>
          </a:p>
        </p:txBody>
      </p:sp>
      <p:sp>
        <p:nvSpPr>
          <p:cNvPr id="27" name="Date Placeholder 26">
            <a:extLst>
              <a:ext uri="{FF2B5EF4-FFF2-40B4-BE49-F238E27FC236}">
                <a16:creationId xmlns:a16="http://schemas.microsoft.com/office/drawing/2014/main" id="{5D422E6F-7B95-2116-CA05-C6D7D8AE8E2D}"/>
              </a:ext>
            </a:extLst>
          </p:cNvPr>
          <p:cNvSpPr>
            <a:spLocks noGrp="1"/>
          </p:cNvSpPr>
          <p:nvPr userDrawn="1">
            <p:ph type="dt" sz="half" idx="16"/>
          </p:nvPr>
        </p:nvSpPr>
        <p:spPr/>
        <p:txBody>
          <a:bodyPr/>
          <a:lstStyle/>
          <a:p>
            <a:fld id="{780BE196-6ECC-481F-9695-1BE9479A7CCD}" type="datetime1">
              <a:rPr lang="nl-NL" smtClean="0"/>
              <a:t>27-11-2025</a:t>
            </a:fld>
            <a:endParaRPr lang="en-GB" dirty="0"/>
          </a:p>
        </p:txBody>
      </p:sp>
      <p:sp>
        <p:nvSpPr>
          <p:cNvPr id="28" name="Footer Placeholder 27">
            <a:extLst>
              <a:ext uri="{FF2B5EF4-FFF2-40B4-BE49-F238E27FC236}">
                <a16:creationId xmlns:a16="http://schemas.microsoft.com/office/drawing/2014/main" id="{FCDA402F-5FA5-8EBB-CACA-727A2722FAA8}"/>
              </a:ext>
            </a:extLst>
          </p:cNvPr>
          <p:cNvSpPr>
            <a:spLocks noGrp="1"/>
          </p:cNvSpPr>
          <p:nvPr userDrawn="1">
            <p:ph type="ftr" sz="quarter" idx="17"/>
          </p:nvPr>
        </p:nvSpPr>
        <p:spPr/>
        <p:txBody>
          <a:bodyPr/>
          <a:lstStyle/>
          <a:p>
            <a:endParaRPr lang="en-GB" dirty="0"/>
          </a:p>
        </p:txBody>
      </p:sp>
      <p:sp>
        <p:nvSpPr>
          <p:cNvPr id="29" name="Slide Number Placeholder 28">
            <a:extLst>
              <a:ext uri="{FF2B5EF4-FFF2-40B4-BE49-F238E27FC236}">
                <a16:creationId xmlns:a16="http://schemas.microsoft.com/office/drawing/2014/main" id="{F254CFD1-AC86-6BC3-2B44-57D38CA96012}"/>
              </a:ext>
            </a:extLst>
          </p:cNvPr>
          <p:cNvSpPr>
            <a:spLocks noGrp="1"/>
          </p:cNvSpPr>
          <p:nvPr userDrawn="1">
            <p:ph type="sldNum" sz="quarter" idx="18"/>
          </p:nvPr>
        </p:nvSpPr>
        <p:spPr/>
        <p:txBody>
          <a:bodyPr/>
          <a:lstStyle/>
          <a:p>
            <a:fld id="{2FC7EFAE-0A66-41D7-843D-35962EF6EED1}" type="slidenum">
              <a:rPr lang="en-GB" smtClean="0"/>
              <a:pPr/>
              <a:t>‹nr.›</a:t>
            </a:fld>
            <a:endParaRPr lang="en-GB"/>
          </a:p>
        </p:txBody>
      </p:sp>
      <p:sp>
        <p:nvSpPr>
          <p:cNvPr id="3" name="Text Placeholder 2">
            <a:extLst>
              <a:ext uri="{FF2B5EF4-FFF2-40B4-BE49-F238E27FC236}">
                <a16:creationId xmlns:a16="http://schemas.microsoft.com/office/drawing/2014/main" id="{5F464CA6-2D64-F3B5-29E7-A3AD3AEC577A}"/>
              </a:ext>
            </a:extLst>
          </p:cNvPr>
          <p:cNvSpPr>
            <a:spLocks noGrp="1"/>
          </p:cNvSpPr>
          <p:nvPr>
            <p:ph type="body" sz="quarter" idx="19" hasCustomPrompt="1"/>
          </p:nvPr>
        </p:nvSpPr>
        <p:spPr>
          <a:xfrm>
            <a:off x="838800" y="1808163"/>
            <a:ext cx="3199800" cy="365125"/>
          </a:xfrm>
        </p:spPr>
        <p:txBody>
          <a:bodyPr anchor="ctr">
            <a:normAutofit/>
          </a:bodyPr>
          <a:lstStyle>
            <a:lvl1pPr marL="0" indent="0">
              <a:buNone/>
              <a:defRPr sz="2000"/>
            </a:lvl1pPr>
          </a:lstStyle>
          <a:p>
            <a:pPr lvl="0"/>
            <a:r>
              <a:rPr lang="en-US" dirty="0"/>
              <a:t>Topic 1</a:t>
            </a:r>
          </a:p>
        </p:txBody>
      </p:sp>
      <p:sp>
        <p:nvSpPr>
          <p:cNvPr id="6" name="Text Placeholder 2">
            <a:extLst>
              <a:ext uri="{FF2B5EF4-FFF2-40B4-BE49-F238E27FC236}">
                <a16:creationId xmlns:a16="http://schemas.microsoft.com/office/drawing/2014/main" id="{2D5F6C66-072D-5DB2-2705-F2D801373623}"/>
              </a:ext>
            </a:extLst>
          </p:cNvPr>
          <p:cNvSpPr>
            <a:spLocks noGrp="1"/>
          </p:cNvSpPr>
          <p:nvPr>
            <p:ph type="body" sz="quarter" idx="20" hasCustomPrompt="1"/>
          </p:nvPr>
        </p:nvSpPr>
        <p:spPr>
          <a:xfrm>
            <a:off x="838800" y="5835650"/>
            <a:ext cx="3199800" cy="365125"/>
          </a:xfrm>
        </p:spPr>
        <p:txBody>
          <a:bodyPr anchor="ctr">
            <a:normAutofit/>
          </a:bodyPr>
          <a:lstStyle>
            <a:lvl1pPr marL="0" indent="0">
              <a:buNone/>
              <a:defRPr sz="2000"/>
            </a:lvl1pPr>
          </a:lstStyle>
          <a:p>
            <a:pPr lvl="0"/>
            <a:r>
              <a:rPr lang="en-US" dirty="0"/>
              <a:t>Topic 8</a:t>
            </a:r>
          </a:p>
        </p:txBody>
      </p:sp>
      <p:sp>
        <p:nvSpPr>
          <p:cNvPr id="8" name="Text Placeholder 2">
            <a:extLst>
              <a:ext uri="{FF2B5EF4-FFF2-40B4-BE49-F238E27FC236}">
                <a16:creationId xmlns:a16="http://schemas.microsoft.com/office/drawing/2014/main" id="{645D3977-632B-0D59-9337-A4FD2D838ED2}"/>
              </a:ext>
            </a:extLst>
          </p:cNvPr>
          <p:cNvSpPr>
            <a:spLocks noGrp="1"/>
          </p:cNvSpPr>
          <p:nvPr>
            <p:ph type="body" sz="quarter" idx="21" hasCustomPrompt="1"/>
          </p:nvPr>
        </p:nvSpPr>
        <p:spPr>
          <a:xfrm>
            <a:off x="838800" y="2383518"/>
            <a:ext cx="3199800" cy="365125"/>
          </a:xfrm>
        </p:spPr>
        <p:txBody>
          <a:bodyPr anchor="ctr">
            <a:normAutofit/>
          </a:bodyPr>
          <a:lstStyle>
            <a:lvl1pPr marL="0" indent="0">
              <a:buNone/>
              <a:defRPr sz="2000"/>
            </a:lvl1pPr>
          </a:lstStyle>
          <a:p>
            <a:pPr lvl="0"/>
            <a:r>
              <a:rPr lang="en-US" dirty="0"/>
              <a:t>Topic 2</a:t>
            </a:r>
          </a:p>
        </p:txBody>
      </p:sp>
      <p:sp>
        <p:nvSpPr>
          <p:cNvPr id="9" name="Text Placeholder 2">
            <a:extLst>
              <a:ext uri="{FF2B5EF4-FFF2-40B4-BE49-F238E27FC236}">
                <a16:creationId xmlns:a16="http://schemas.microsoft.com/office/drawing/2014/main" id="{D8FB861F-504C-F4EF-2799-BBC1CB2C2ED9}"/>
              </a:ext>
            </a:extLst>
          </p:cNvPr>
          <p:cNvSpPr>
            <a:spLocks noGrp="1"/>
          </p:cNvSpPr>
          <p:nvPr>
            <p:ph type="body" sz="quarter" idx="22" hasCustomPrompt="1"/>
          </p:nvPr>
        </p:nvSpPr>
        <p:spPr>
          <a:xfrm>
            <a:off x="838800" y="2958873"/>
            <a:ext cx="3199800" cy="365125"/>
          </a:xfrm>
        </p:spPr>
        <p:txBody>
          <a:bodyPr anchor="ctr">
            <a:normAutofit/>
          </a:bodyPr>
          <a:lstStyle>
            <a:lvl1pPr marL="0" indent="0">
              <a:buNone/>
              <a:defRPr sz="2000"/>
            </a:lvl1pPr>
          </a:lstStyle>
          <a:p>
            <a:pPr lvl="0"/>
            <a:r>
              <a:rPr lang="en-US" dirty="0"/>
              <a:t>Topic 3</a:t>
            </a:r>
          </a:p>
        </p:txBody>
      </p:sp>
      <p:sp>
        <p:nvSpPr>
          <p:cNvPr id="10" name="Text Placeholder 2">
            <a:extLst>
              <a:ext uri="{FF2B5EF4-FFF2-40B4-BE49-F238E27FC236}">
                <a16:creationId xmlns:a16="http://schemas.microsoft.com/office/drawing/2014/main" id="{EC332BCF-319D-62D2-0704-EDF45E3AF250}"/>
              </a:ext>
            </a:extLst>
          </p:cNvPr>
          <p:cNvSpPr>
            <a:spLocks noGrp="1"/>
          </p:cNvSpPr>
          <p:nvPr>
            <p:ph type="body" sz="quarter" idx="23" hasCustomPrompt="1"/>
          </p:nvPr>
        </p:nvSpPr>
        <p:spPr>
          <a:xfrm>
            <a:off x="838800" y="3534228"/>
            <a:ext cx="3199800" cy="365125"/>
          </a:xfrm>
        </p:spPr>
        <p:txBody>
          <a:bodyPr anchor="ctr">
            <a:normAutofit/>
          </a:bodyPr>
          <a:lstStyle>
            <a:lvl1pPr marL="0" indent="0">
              <a:buNone/>
              <a:defRPr sz="2000"/>
            </a:lvl1pPr>
          </a:lstStyle>
          <a:p>
            <a:pPr lvl="0"/>
            <a:r>
              <a:rPr lang="en-US" dirty="0"/>
              <a:t>Topic 4</a:t>
            </a:r>
          </a:p>
        </p:txBody>
      </p:sp>
      <p:sp>
        <p:nvSpPr>
          <p:cNvPr id="12" name="Text Placeholder 2">
            <a:extLst>
              <a:ext uri="{FF2B5EF4-FFF2-40B4-BE49-F238E27FC236}">
                <a16:creationId xmlns:a16="http://schemas.microsoft.com/office/drawing/2014/main" id="{24C4C210-0C8F-EA3C-7378-71C834363AFC}"/>
              </a:ext>
            </a:extLst>
          </p:cNvPr>
          <p:cNvSpPr>
            <a:spLocks noGrp="1"/>
          </p:cNvSpPr>
          <p:nvPr>
            <p:ph type="body" sz="quarter" idx="24" hasCustomPrompt="1"/>
          </p:nvPr>
        </p:nvSpPr>
        <p:spPr>
          <a:xfrm>
            <a:off x="838800" y="4109583"/>
            <a:ext cx="3199800" cy="365125"/>
          </a:xfrm>
        </p:spPr>
        <p:txBody>
          <a:bodyPr anchor="ctr">
            <a:normAutofit/>
          </a:bodyPr>
          <a:lstStyle>
            <a:lvl1pPr marL="0" indent="0">
              <a:buNone/>
              <a:defRPr sz="2000"/>
            </a:lvl1pPr>
          </a:lstStyle>
          <a:p>
            <a:pPr lvl="0"/>
            <a:r>
              <a:rPr lang="en-US" dirty="0"/>
              <a:t>Topic 5</a:t>
            </a:r>
          </a:p>
        </p:txBody>
      </p:sp>
      <p:sp>
        <p:nvSpPr>
          <p:cNvPr id="13" name="Text Placeholder 2">
            <a:extLst>
              <a:ext uri="{FF2B5EF4-FFF2-40B4-BE49-F238E27FC236}">
                <a16:creationId xmlns:a16="http://schemas.microsoft.com/office/drawing/2014/main" id="{F1B6AFB6-EC1B-C55E-522C-759D6E818BCC}"/>
              </a:ext>
            </a:extLst>
          </p:cNvPr>
          <p:cNvSpPr>
            <a:spLocks noGrp="1"/>
          </p:cNvSpPr>
          <p:nvPr>
            <p:ph type="body" sz="quarter" idx="25" hasCustomPrompt="1"/>
          </p:nvPr>
        </p:nvSpPr>
        <p:spPr>
          <a:xfrm>
            <a:off x="838800" y="4684938"/>
            <a:ext cx="3199800" cy="365125"/>
          </a:xfrm>
        </p:spPr>
        <p:txBody>
          <a:bodyPr anchor="ctr">
            <a:normAutofit/>
          </a:bodyPr>
          <a:lstStyle>
            <a:lvl1pPr marL="0" indent="0">
              <a:buNone/>
              <a:defRPr sz="2000"/>
            </a:lvl1pPr>
          </a:lstStyle>
          <a:p>
            <a:pPr lvl="0"/>
            <a:r>
              <a:rPr lang="en-US" dirty="0"/>
              <a:t>Topic 6</a:t>
            </a:r>
          </a:p>
        </p:txBody>
      </p:sp>
      <p:sp>
        <p:nvSpPr>
          <p:cNvPr id="14" name="Text Placeholder 2">
            <a:extLst>
              <a:ext uri="{FF2B5EF4-FFF2-40B4-BE49-F238E27FC236}">
                <a16:creationId xmlns:a16="http://schemas.microsoft.com/office/drawing/2014/main" id="{AAB8A9CC-F398-0E21-E9F8-3AF060270E4E}"/>
              </a:ext>
            </a:extLst>
          </p:cNvPr>
          <p:cNvSpPr>
            <a:spLocks noGrp="1"/>
          </p:cNvSpPr>
          <p:nvPr>
            <p:ph type="body" sz="quarter" idx="26" hasCustomPrompt="1"/>
          </p:nvPr>
        </p:nvSpPr>
        <p:spPr>
          <a:xfrm>
            <a:off x="838800" y="5260293"/>
            <a:ext cx="3199800" cy="365125"/>
          </a:xfrm>
        </p:spPr>
        <p:txBody>
          <a:bodyPr anchor="ctr">
            <a:normAutofit/>
          </a:bodyPr>
          <a:lstStyle>
            <a:lvl1pPr marL="0" indent="0">
              <a:buNone/>
              <a:defRPr sz="2000"/>
            </a:lvl1pPr>
          </a:lstStyle>
          <a:p>
            <a:pPr lvl="0"/>
            <a:r>
              <a:rPr lang="en-US" dirty="0"/>
              <a:t>Topic 7</a:t>
            </a:r>
          </a:p>
        </p:txBody>
      </p:sp>
      <p:sp>
        <p:nvSpPr>
          <p:cNvPr id="15" name="Text Placeholder 2">
            <a:extLst>
              <a:ext uri="{FF2B5EF4-FFF2-40B4-BE49-F238E27FC236}">
                <a16:creationId xmlns:a16="http://schemas.microsoft.com/office/drawing/2014/main" id="{42038DE4-A240-1DF1-9EA5-A002DFF7A276}"/>
              </a:ext>
            </a:extLst>
          </p:cNvPr>
          <p:cNvSpPr>
            <a:spLocks noGrp="1"/>
          </p:cNvSpPr>
          <p:nvPr>
            <p:ph type="body" sz="quarter" idx="27" hasCustomPrompt="1"/>
          </p:nvPr>
        </p:nvSpPr>
        <p:spPr>
          <a:xfrm>
            <a:off x="5234730" y="1808162"/>
            <a:ext cx="861270" cy="365125"/>
          </a:xfrm>
        </p:spPr>
        <p:txBody>
          <a:bodyPr anchor="ctr">
            <a:normAutofit/>
          </a:bodyPr>
          <a:lstStyle>
            <a:lvl1pPr marL="0" indent="0" algn="r">
              <a:buNone/>
              <a:defRPr sz="2000"/>
            </a:lvl1pPr>
          </a:lstStyle>
          <a:p>
            <a:pPr lvl="0"/>
            <a:r>
              <a:rPr lang="en-US" dirty="0"/>
              <a:t>00</a:t>
            </a:r>
          </a:p>
        </p:txBody>
      </p:sp>
      <p:sp>
        <p:nvSpPr>
          <p:cNvPr id="16" name="Text Placeholder 2">
            <a:extLst>
              <a:ext uri="{FF2B5EF4-FFF2-40B4-BE49-F238E27FC236}">
                <a16:creationId xmlns:a16="http://schemas.microsoft.com/office/drawing/2014/main" id="{58C5E8F6-B0CC-BF74-3E6F-4DB8B7D111A9}"/>
              </a:ext>
            </a:extLst>
          </p:cNvPr>
          <p:cNvSpPr>
            <a:spLocks noGrp="1"/>
          </p:cNvSpPr>
          <p:nvPr>
            <p:ph type="body" sz="quarter" idx="28" hasCustomPrompt="1"/>
          </p:nvPr>
        </p:nvSpPr>
        <p:spPr>
          <a:xfrm>
            <a:off x="5234730" y="2383517"/>
            <a:ext cx="861270" cy="365125"/>
          </a:xfrm>
        </p:spPr>
        <p:txBody>
          <a:bodyPr anchor="ctr">
            <a:normAutofit/>
          </a:bodyPr>
          <a:lstStyle>
            <a:lvl1pPr marL="0" indent="0" algn="r">
              <a:buNone/>
              <a:defRPr sz="2000"/>
            </a:lvl1pPr>
          </a:lstStyle>
          <a:p>
            <a:pPr lvl="0"/>
            <a:r>
              <a:rPr lang="en-US" dirty="0"/>
              <a:t>00</a:t>
            </a:r>
          </a:p>
        </p:txBody>
      </p:sp>
      <p:sp>
        <p:nvSpPr>
          <p:cNvPr id="17" name="Text Placeholder 2">
            <a:extLst>
              <a:ext uri="{FF2B5EF4-FFF2-40B4-BE49-F238E27FC236}">
                <a16:creationId xmlns:a16="http://schemas.microsoft.com/office/drawing/2014/main" id="{BA50E433-0C41-5AFC-D390-926402C5722E}"/>
              </a:ext>
            </a:extLst>
          </p:cNvPr>
          <p:cNvSpPr>
            <a:spLocks noGrp="1"/>
          </p:cNvSpPr>
          <p:nvPr>
            <p:ph type="body" sz="quarter" idx="29" hasCustomPrompt="1"/>
          </p:nvPr>
        </p:nvSpPr>
        <p:spPr>
          <a:xfrm>
            <a:off x="5234730" y="2959200"/>
            <a:ext cx="861270" cy="365125"/>
          </a:xfrm>
        </p:spPr>
        <p:txBody>
          <a:bodyPr anchor="ctr">
            <a:normAutofit/>
          </a:bodyPr>
          <a:lstStyle>
            <a:lvl1pPr marL="0" indent="0" algn="r">
              <a:buNone/>
              <a:defRPr sz="2000"/>
            </a:lvl1pPr>
          </a:lstStyle>
          <a:p>
            <a:pPr lvl="0"/>
            <a:r>
              <a:rPr lang="en-US" dirty="0"/>
              <a:t>00</a:t>
            </a:r>
          </a:p>
        </p:txBody>
      </p:sp>
      <p:sp>
        <p:nvSpPr>
          <p:cNvPr id="18" name="Text Placeholder 2">
            <a:extLst>
              <a:ext uri="{FF2B5EF4-FFF2-40B4-BE49-F238E27FC236}">
                <a16:creationId xmlns:a16="http://schemas.microsoft.com/office/drawing/2014/main" id="{4CA61959-AE98-79C6-A87D-FDC330CC5206}"/>
              </a:ext>
            </a:extLst>
          </p:cNvPr>
          <p:cNvSpPr>
            <a:spLocks noGrp="1"/>
          </p:cNvSpPr>
          <p:nvPr>
            <p:ph type="body" sz="quarter" idx="30" hasCustomPrompt="1"/>
          </p:nvPr>
        </p:nvSpPr>
        <p:spPr>
          <a:xfrm>
            <a:off x="5234730" y="3535200"/>
            <a:ext cx="861270" cy="365125"/>
          </a:xfrm>
        </p:spPr>
        <p:txBody>
          <a:bodyPr anchor="ctr">
            <a:normAutofit/>
          </a:bodyPr>
          <a:lstStyle>
            <a:lvl1pPr marL="0" indent="0" algn="r">
              <a:buNone/>
              <a:defRPr sz="2000"/>
            </a:lvl1pPr>
          </a:lstStyle>
          <a:p>
            <a:pPr lvl="0"/>
            <a:r>
              <a:rPr lang="en-US" dirty="0"/>
              <a:t>00</a:t>
            </a:r>
          </a:p>
        </p:txBody>
      </p:sp>
      <p:sp>
        <p:nvSpPr>
          <p:cNvPr id="19" name="Text Placeholder 2">
            <a:extLst>
              <a:ext uri="{FF2B5EF4-FFF2-40B4-BE49-F238E27FC236}">
                <a16:creationId xmlns:a16="http://schemas.microsoft.com/office/drawing/2014/main" id="{16155598-1CD6-AD3A-52E2-DE987648F39B}"/>
              </a:ext>
            </a:extLst>
          </p:cNvPr>
          <p:cNvSpPr>
            <a:spLocks noGrp="1"/>
          </p:cNvSpPr>
          <p:nvPr>
            <p:ph type="body" sz="quarter" idx="31" hasCustomPrompt="1"/>
          </p:nvPr>
        </p:nvSpPr>
        <p:spPr>
          <a:xfrm>
            <a:off x="5234729" y="4109583"/>
            <a:ext cx="861270" cy="365125"/>
          </a:xfrm>
        </p:spPr>
        <p:txBody>
          <a:bodyPr anchor="ctr">
            <a:normAutofit/>
          </a:bodyPr>
          <a:lstStyle>
            <a:lvl1pPr marL="0" indent="0" algn="r">
              <a:buNone/>
              <a:defRPr sz="2000"/>
            </a:lvl1pPr>
          </a:lstStyle>
          <a:p>
            <a:pPr lvl="0"/>
            <a:r>
              <a:rPr lang="en-US" dirty="0"/>
              <a:t>00</a:t>
            </a:r>
          </a:p>
        </p:txBody>
      </p:sp>
      <p:sp>
        <p:nvSpPr>
          <p:cNvPr id="20" name="Text Placeholder 2">
            <a:extLst>
              <a:ext uri="{FF2B5EF4-FFF2-40B4-BE49-F238E27FC236}">
                <a16:creationId xmlns:a16="http://schemas.microsoft.com/office/drawing/2014/main" id="{E13FC064-7611-4B43-90B1-E1A95F58F0CB}"/>
              </a:ext>
            </a:extLst>
          </p:cNvPr>
          <p:cNvSpPr>
            <a:spLocks noGrp="1"/>
          </p:cNvSpPr>
          <p:nvPr>
            <p:ph type="body" sz="quarter" idx="32" hasCustomPrompt="1"/>
          </p:nvPr>
        </p:nvSpPr>
        <p:spPr>
          <a:xfrm>
            <a:off x="5234730" y="4683966"/>
            <a:ext cx="861270" cy="365125"/>
          </a:xfrm>
        </p:spPr>
        <p:txBody>
          <a:bodyPr anchor="ctr">
            <a:normAutofit/>
          </a:bodyPr>
          <a:lstStyle>
            <a:lvl1pPr marL="0" indent="0" algn="r">
              <a:buNone/>
              <a:defRPr sz="2000"/>
            </a:lvl1pPr>
          </a:lstStyle>
          <a:p>
            <a:pPr lvl="0"/>
            <a:r>
              <a:rPr lang="en-US" dirty="0"/>
              <a:t>00</a:t>
            </a:r>
          </a:p>
        </p:txBody>
      </p:sp>
      <p:sp>
        <p:nvSpPr>
          <p:cNvPr id="21" name="Text Placeholder 2">
            <a:extLst>
              <a:ext uri="{FF2B5EF4-FFF2-40B4-BE49-F238E27FC236}">
                <a16:creationId xmlns:a16="http://schemas.microsoft.com/office/drawing/2014/main" id="{EE9378B0-7EF6-99E4-6C07-794CCC70B060}"/>
              </a:ext>
            </a:extLst>
          </p:cNvPr>
          <p:cNvSpPr>
            <a:spLocks noGrp="1"/>
          </p:cNvSpPr>
          <p:nvPr>
            <p:ph type="body" sz="quarter" idx="33" hasCustomPrompt="1"/>
          </p:nvPr>
        </p:nvSpPr>
        <p:spPr>
          <a:xfrm>
            <a:off x="5234730" y="5261625"/>
            <a:ext cx="861270" cy="365125"/>
          </a:xfrm>
        </p:spPr>
        <p:txBody>
          <a:bodyPr anchor="ctr">
            <a:normAutofit/>
          </a:bodyPr>
          <a:lstStyle>
            <a:lvl1pPr marL="0" indent="0" algn="r">
              <a:buNone/>
              <a:defRPr sz="2000"/>
            </a:lvl1pPr>
          </a:lstStyle>
          <a:p>
            <a:pPr lvl="0"/>
            <a:r>
              <a:rPr lang="en-US" dirty="0"/>
              <a:t>00</a:t>
            </a:r>
          </a:p>
        </p:txBody>
      </p:sp>
      <p:sp>
        <p:nvSpPr>
          <p:cNvPr id="22" name="Text Placeholder 2">
            <a:extLst>
              <a:ext uri="{FF2B5EF4-FFF2-40B4-BE49-F238E27FC236}">
                <a16:creationId xmlns:a16="http://schemas.microsoft.com/office/drawing/2014/main" id="{C2BB06A3-CD12-11B7-F1AC-1A125F3D2C36}"/>
              </a:ext>
            </a:extLst>
          </p:cNvPr>
          <p:cNvSpPr>
            <a:spLocks noGrp="1"/>
          </p:cNvSpPr>
          <p:nvPr>
            <p:ph type="body" sz="quarter" idx="34" hasCustomPrompt="1"/>
          </p:nvPr>
        </p:nvSpPr>
        <p:spPr>
          <a:xfrm>
            <a:off x="5234730" y="5832732"/>
            <a:ext cx="861270" cy="365125"/>
          </a:xfrm>
        </p:spPr>
        <p:txBody>
          <a:bodyPr anchor="ctr">
            <a:normAutofit/>
          </a:bodyPr>
          <a:lstStyle>
            <a:lvl1pPr marL="0" indent="0" algn="r">
              <a:buNone/>
              <a:defRPr sz="2000"/>
            </a:lvl1pPr>
          </a:lstStyle>
          <a:p>
            <a:pPr lvl="0"/>
            <a:r>
              <a:rPr lang="en-US" dirty="0"/>
              <a:t>00</a:t>
            </a:r>
          </a:p>
        </p:txBody>
      </p:sp>
      <p:sp>
        <p:nvSpPr>
          <p:cNvPr id="31" name="Title 30">
            <a:extLst>
              <a:ext uri="{FF2B5EF4-FFF2-40B4-BE49-F238E27FC236}">
                <a16:creationId xmlns:a16="http://schemas.microsoft.com/office/drawing/2014/main" id="{D9DADE84-1DDB-67F3-1E3C-1E3DE260E0D9}"/>
              </a:ext>
            </a:extLst>
          </p:cNvPr>
          <p:cNvSpPr>
            <a:spLocks noGrp="1"/>
          </p:cNvSpPr>
          <p:nvPr>
            <p:ph type="title" hasCustomPrompt="1"/>
          </p:nvPr>
        </p:nvSpPr>
        <p:spPr>
          <a:xfrm>
            <a:off x="838200" y="365125"/>
            <a:ext cx="5257799" cy="1325563"/>
          </a:xfrm>
        </p:spPr>
        <p:txBody>
          <a:bodyPr/>
          <a:lstStyle>
            <a:lvl1pPr>
              <a:defRPr/>
            </a:lvl1pPr>
          </a:lstStyle>
          <a:p>
            <a:r>
              <a:rPr lang="en-US" dirty="0"/>
              <a:t>Index</a:t>
            </a:r>
            <a:endParaRPr lang="en-GB" dirty="0"/>
          </a:p>
        </p:txBody>
      </p:sp>
    </p:spTree>
    <p:extLst>
      <p:ext uri="{BB962C8B-B14F-4D97-AF65-F5344CB8AC3E}">
        <p14:creationId xmlns:p14="http://schemas.microsoft.com/office/powerpoint/2010/main" val="375662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3D02D-60A5-4C5B-8232-9E525D2251BC}"/>
              </a:ext>
            </a:extLst>
          </p:cNvPr>
          <p:cNvSpPr>
            <a:spLocks noGrp="1"/>
          </p:cNvSpPr>
          <p:nvPr>
            <p:ph type="title" hasCustomPrompt="1"/>
          </p:nvPr>
        </p:nvSpPr>
        <p:spPr/>
        <p:txBody>
          <a:bodyPr>
            <a:normAutofit/>
          </a:bodyPr>
          <a:lstStyle>
            <a:lvl1pPr>
              <a:defRPr sz="4000" b="1"/>
            </a:lvl1pPr>
          </a:lstStyle>
          <a:p>
            <a:r>
              <a:rPr lang="nl-NL" dirty="0"/>
              <a:t>Titel</a:t>
            </a:r>
          </a:p>
        </p:txBody>
      </p:sp>
      <p:sp>
        <p:nvSpPr>
          <p:cNvPr id="3" name="Date Placeholder 2">
            <a:extLst>
              <a:ext uri="{FF2B5EF4-FFF2-40B4-BE49-F238E27FC236}">
                <a16:creationId xmlns:a16="http://schemas.microsoft.com/office/drawing/2014/main" id="{8E8EF6BC-FF9A-9885-586D-4E0124393975}"/>
              </a:ext>
            </a:extLst>
          </p:cNvPr>
          <p:cNvSpPr>
            <a:spLocks noGrp="1"/>
          </p:cNvSpPr>
          <p:nvPr>
            <p:ph type="dt" sz="half" idx="12"/>
          </p:nvPr>
        </p:nvSpPr>
        <p:spPr/>
        <p:txBody>
          <a:bodyPr/>
          <a:lstStyle/>
          <a:p>
            <a:fld id="{D9431C64-662C-40ED-B159-B8B2954F52F8}" type="datetime1">
              <a:rPr lang="nl-NL" smtClean="0"/>
              <a:t>27-11-2025</a:t>
            </a:fld>
            <a:endParaRPr lang="en-GB" dirty="0"/>
          </a:p>
        </p:txBody>
      </p:sp>
      <p:sp>
        <p:nvSpPr>
          <p:cNvPr id="4" name="Footer Placeholder 3">
            <a:extLst>
              <a:ext uri="{FF2B5EF4-FFF2-40B4-BE49-F238E27FC236}">
                <a16:creationId xmlns:a16="http://schemas.microsoft.com/office/drawing/2014/main" id="{BD727B55-F632-FB54-16C2-29EB7148C507}"/>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574C2210-6091-5BA8-7957-36630A632BF3}"/>
              </a:ext>
            </a:extLst>
          </p:cNvPr>
          <p:cNvSpPr>
            <a:spLocks noGrp="1"/>
          </p:cNvSpPr>
          <p:nvPr>
            <p:ph type="sldNum" sz="quarter" idx="14"/>
          </p:nvPr>
        </p:nvSpPr>
        <p:spPr/>
        <p:txBody>
          <a:bodyPr/>
          <a:lstStyle/>
          <a:p>
            <a:fld id="{2FC7EFAE-0A66-41D7-843D-35962EF6EED1}" type="slidenum">
              <a:rPr lang="en-GB" smtClean="0"/>
              <a:pPr/>
              <a:t>‹nr.›</a:t>
            </a:fld>
            <a:endParaRPr lang="en-GB"/>
          </a:p>
        </p:txBody>
      </p:sp>
    </p:spTree>
    <p:extLst>
      <p:ext uri="{BB962C8B-B14F-4D97-AF65-F5344CB8AC3E}">
        <p14:creationId xmlns:p14="http://schemas.microsoft.com/office/powerpoint/2010/main" val="3966336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kst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3D02D-60A5-4C5B-8232-9E525D2251BC}"/>
              </a:ext>
            </a:extLst>
          </p:cNvPr>
          <p:cNvSpPr>
            <a:spLocks noGrp="1"/>
          </p:cNvSpPr>
          <p:nvPr>
            <p:ph type="title" hasCustomPrompt="1"/>
          </p:nvPr>
        </p:nvSpPr>
        <p:spPr/>
        <p:txBody>
          <a:bodyPr>
            <a:normAutofit/>
          </a:bodyPr>
          <a:lstStyle>
            <a:lvl1pPr>
              <a:defRPr sz="4000" b="1"/>
            </a:lvl1pPr>
          </a:lstStyle>
          <a:p>
            <a:r>
              <a:rPr lang="nl-NL" dirty="0"/>
              <a:t>Titel</a:t>
            </a:r>
          </a:p>
        </p:txBody>
      </p:sp>
      <p:sp>
        <p:nvSpPr>
          <p:cNvPr id="7" name="Content Placeholder 6">
            <a:extLst>
              <a:ext uri="{FF2B5EF4-FFF2-40B4-BE49-F238E27FC236}">
                <a16:creationId xmlns:a16="http://schemas.microsoft.com/office/drawing/2014/main" id="{28F84DB4-5958-FA48-D1D8-8DDFB3F2664E}"/>
              </a:ext>
            </a:extLst>
          </p:cNvPr>
          <p:cNvSpPr>
            <a:spLocks noGrp="1"/>
          </p:cNvSpPr>
          <p:nvPr>
            <p:ph sz="quarter" idx="10"/>
          </p:nvPr>
        </p:nvSpPr>
        <p:spPr>
          <a:xfrm>
            <a:off x="838800" y="1825200"/>
            <a:ext cx="5180400" cy="435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6">
            <a:extLst>
              <a:ext uri="{FF2B5EF4-FFF2-40B4-BE49-F238E27FC236}">
                <a16:creationId xmlns:a16="http://schemas.microsoft.com/office/drawing/2014/main" id="{70B1F9B8-B415-D5DF-CC7A-54DD1F1EE490}"/>
              </a:ext>
            </a:extLst>
          </p:cNvPr>
          <p:cNvSpPr>
            <a:spLocks noGrp="1"/>
          </p:cNvSpPr>
          <p:nvPr>
            <p:ph sz="quarter" idx="11"/>
          </p:nvPr>
        </p:nvSpPr>
        <p:spPr>
          <a:xfrm>
            <a:off x="6174000" y="1825200"/>
            <a:ext cx="5180400" cy="435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8E8EF6BC-FF9A-9885-586D-4E0124393975}"/>
              </a:ext>
            </a:extLst>
          </p:cNvPr>
          <p:cNvSpPr>
            <a:spLocks noGrp="1"/>
          </p:cNvSpPr>
          <p:nvPr>
            <p:ph type="dt" sz="half" idx="12"/>
          </p:nvPr>
        </p:nvSpPr>
        <p:spPr/>
        <p:txBody>
          <a:bodyPr/>
          <a:lstStyle/>
          <a:p>
            <a:fld id="{D9431C64-662C-40ED-B159-B8B2954F52F8}" type="datetime1">
              <a:rPr lang="nl-NL" smtClean="0"/>
              <a:t>27-11-2025</a:t>
            </a:fld>
            <a:endParaRPr lang="en-GB" dirty="0"/>
          </a:p>
        </p:txBody>
      </p:sp>
      <p:sp>
        <p:nvSpPr>
          <p:cNvPr id="4" name="Footer Placeholder 3">
            <a:extLst>
              <a:ext uri="{FF2B5EF4-FFF2-40B4-BE49-F238E27FC236}">
                <a16:creationId xmlns:a16="http://schemas.microsoft.com/office/drawing/2014/main" id="{BD727B55-F632-FB54-16C2-29EB7148C507}"/>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574C2210-6091-5BA8-7957-36630A632BF3}"/>
              </a:ext>
            </a:extLst>
          </p:cNvPr>
          <p:cNvSpPr>
            <a:spLocks noGrp="1"/>
          </p:cNvSpPr>
          <p:nvPr>
            <p:ph type="sldNum" sz="quarter" idx="14"/>
          </p:nvPr>
        </p:nvSpPr>
        <p:spPr/>
        <p:txBody>
          <a:bodyPr/>
          <a:lstStyle/>
          <a:p>
            <a:fld id="{2FC7EFAE-0A66-41D7-843D-35962EF6EED1}" type="slidenum">
              <a:rPr lang="en-GB" smtClean="0"/>
              <a:pPr/>
              <a:t>‹nr.›</a:t>
            </a:fld>
            <a:endParaRPr lang="en-GB"/>
          </a:p>
        </p:txBody>
      </p:sp>
    </p:spTree>
    <p:extLst>
      <p:ext uri="{BB962C8B-B14F-4D97-AF65-F5344CB8AC3E}">
        <p14:creationId xmlns:p14="http://schemas.microsoft.com/office/powerpoint/2010/main" val="129720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tekst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4AC82-4ADC-495E-8D35-0E245A375742}"/>
              </a:ext>
            </a:extLst>
          </p:cNvPr>
          <p:cNvSpPr>
            <a:spLocks noGrp="1"/>
          </p:cNvSpPr>
          <p:nvPr>
            <p:ph type="title" hasCustomPrompt="1"/>
          </p:nvPr>
        </p:nvSpPr>
        <p:spPr/>
        <p:txBody>
          <a:bodyPr>
            <a:normAutofit/>
          </a:bodyPr>
          <a:lstStyle>
            <a:lvl1pPr>
              <a:defRPr sz="4000" b="1">
                <a:solidFill>
                  <a:srgbClr val="001E60"/>
                </a:solidFill>
              </a:defRPr>
            </a:lvl1pPr>
          </a:lstStyle>
          <a:p>
            <a:r>
              <a:rPr lang="nl-NL" dirty="0"/>
              <a:t>Titel</a:t>
            </a:r>
          </a:p>
        </p:txBody>
      </p:sp>
      <p:sp>
        <p:nvSpPr>
          <p:cNvPr id="6" name="Content Placeholder 5">
            <a:extLst>
              <a:ext uri="{FF2B5EF4-FFF2-40B4-BE49-F238E27FC236}">
                <a16:creationId xmlns:a16="http://schemas.microsoft.com/office/drawing/2014/main" id="{4775D273-17E5-E9EC-EB61-4CFEED61C6A1}"/>
              </a:ext>
            </a:extLst>
          </p:cNvPr>
          <p:cNvSpPr>
            <a:spLocks noGrp="1"/>
          </p:cNvSpPr>
          <p:nvPr>
            <p:ph sz="quarter" idx="10"/>
          </p:nvPr>
        </p:nvSpPr>
        <p:spPr>
          <a:xfrm>
            <a:off x="838800" y="1825200"/>
            <a:ext cx="10515600" cy="435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C1132F26-E9AA-4CF0-5C87-DC6F829FA884}"/>
              </a:ext>
            </a:extLst>
          </p:cNvPr>
          <p:cNvSpPr>
            <a:spLocks noGrp="1"/>
          </p:cNvSpPr>
          <p:nvPr>
            <p:ph type="dt" sz="half" idx="11"/>
          </p:nvPr>
        </p:nvSpPr>
        <p:spPr/>
        <p:txBody>
          <a:bodyPr/>
          <a:lstStyle/>
          <a:p>
            <a:fld id="{AF83623C-2133-4832-AA6D-E1301F910A91}" type="datetime1">
              <a:rPr lang="nl-NL" smtClean="0"/>
              <a:t>27-11-2025</a:t>
            </a:fld>
            <a:endParaRPr lang="en-GB" dirty="0"/>
          </a:p>
        </p:txBody>
      </p:sp>
      <p:sp>
        <p:nvSpPr>
          <p:cNvPr id="4" name="Footer Placeholder 3">
            <a:extLst>
              <a:ext uri="{FF2B5EF4-FFF2-40B4-BE49-F238E27FC236}">
                <a16:creationId xmlns:a16="http://schemas.microsoft.com/office/drawing/2014/main" id="{341EBD19-250B-9321-1C19-FAEBA2E0413F}"/>
              </a:ext>
            </a:extLst>
          </p:cNvPr>
          <p:cNvSpPr>
            <a:spLocks noGrp="1"/>
          </p:cNvSpPr>
          <p:nvPr>
            <p:ph type="ftr" sz="quarter" idx="12"/>
          </p:nvPr>
        </p:nvSpPr>
        <p:spPr/>
        <p:txBody>
          <a:bodyPr/>
          <a:lstStyle/>
          <a:p>
            <a:endParaRPr lang="en-GB" dirty="0"/>
          </a:p>
        </p:txBody>
      </p:sp>
      <p:sp>
        <p:nvSpPr>
          <p:cNvPr id="7" name="Slide Number Placeholder 6">
            <a:extLst>
              <a:ext uri="{FF2B5EF4-FFF2-40B4-BE49-F238E27FC236}">
                <a16:creationId xmlns:a16="http://schemas.microsoft.com/office/drawing/2014/main" id="{1488F35A-032D-1A67-7729-2D33AB416E51}"/>
              </a:ext>
            </a:extLst>
          </p:cNvPr>
          <p:cNvSpPr>
            <a:spLocks noGrp="1"/>
          </p:cNvSpPr>
          <p:nvPr>
            <p:ph type="sldNum" sz="quarter" idx="13"/>
          </p:nvPr>
        </p:nvSpPr>
        <p:spPr>
          <a:xfrm>
            <a:off x="8610600" y="6356350"/>
            <a:ext cx="1908000" cy="365125"/>
          </a:xfrm>
        </p:spPr>
        <p:txBody>
          <a:bodyPr/>
          <a:lstStyle/>
          <a:p>
            <a:fld id="{2FC7EFAE-0A66-41D7-843D-35962EF6EED1}" type="slidenum">
              <a:rPr lang="en-GB" smtClean="0"/>
              <a:pPr/>
              <a:t>‹nr.›</a:t>
            </a:fld>
            <a:endParaRPr lang="en-GB"/>
          </a:p>
        </p:txBody>
      </p:sp>
    </p:spTree>
    <p:extLst>
      <p:ext uri="{BB962C8B-B14F-4D97-AF65-F5344CB8AC3E}">
        <p14:creationId xmlns:p14="http://schemas.microsoft.com/office/powerpoint/2010/main" val="2833994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kolom en 3 afbeeldingen">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D4578A0C-D281-4C9D-83FE-48E829199F35}"/>
              </a:ext>
            </a:extLst>
          </p:cNvPr>
          <p:cNvSpPr>
            <a:spLocks noGrp="1"/>
          </p:cNvSpPr>
          <p:nvPr>
            <p:ph type="pic" sz="quarter" idx="13"/>
          </p:nvPr>
        </p:nvSpPr>
        <p:spPr>
          <a:xfrm>
            <a:off x="838800" y="4139561"/>
            <a:ext cx="3384000" cy="2060685"/>
          </a:xfrm>
          <a:solidFill>
            <a:schemeClr val="accent2"/>
          </a:solidFill>
        </p:spPr>
        <p:txBody>
          <a:bodyPr/>
          <a:lstStyle>
            <a:lvl1pPr marL="0" indent="0">
              <a:buNone/>
              <a:defRPr/>
            </a:lvl1pPr>
          </a:lstStyle>
          <a:p>
            <a:endParaRPr lang="nl-NL" dirty="0"/>
          </a:p>
        </p:txBody>
      </p:sp>
      <p:sp>
        <p:nvSpPr>
          <p:cNvPr id="6" name="Tijdelijke aanduiding voor afbeelding 7">
            <a:extLst>
              <a:ext uri="{FF2B5EF4-FFF2-40B4-BE49-F238E27FC236}">
                <a16:creationId xmlns:a16="http://schemas.microsoft.com/office/drawing/2014/main" id="{BB23EB54-6FA0-4EE5-9550-0FF06D434934}"/>
              </a:ext>
            </a:extLst>
          </p:cNvPr>
          <p:cNvSpPr>
            <a:spLocks noGrp="1"/>
          </p:cNvSpPr>
          <p:nvPr>
            <p:ph type="pic" sz="quarter" idx="14"/>
          </p:nvPr>
        </p:nvSpPr>
        <p:spPr>
          <a:xfrm>
            <a:off x="4404001" y="4139032"/>
            <a:ext cx="3384000" cy="2061214"/>
          </a:xfrm>
          <a:solidFill>
            <a:schemeClr val="accent2"/>
          </a:solidFill>
        </p:spPr>
        <p:txBody>
          <a:bodyPr/>
          <a:lstStyle>
            <a:lvl1pPr marL="0" indent="0">
              <a:buNone/>
              <a:defRPr/>
            </a:lvl1pPr>
          </a:lstStyle>
          <a:p>
            <a:endParaRPr lang="nl-NL" dirty="0"/>
          </a:p>
        </p:txBody>
      </p:sp>
      <p:sp>
        <p:nvSpPr>
          <p:cNvPr id="7" name="Tijdelijke aanduiding voor afbeelding 7">
            <a:extLst>
              <a:ext uri="{FF2B5EF4-FFF2-40B4-BE49-F238E27FC236}">
                <a16:creationId xmlns:a16="http://schemas.microsoft.com/office/drawing/2014/main" id="{25863E25-A80A-4F6B-9382-E26B978FC638}"/>
              </a:ext>
            </a:extLst>
          </p:cNvPr>
          <p:cNvSpPr>
            <a:spLocks noGrp="1"/>
          </p:cNvSpPr>
          <p:nvPr>
            <p:ph type="pic" sz="quarter" idx="15"/>
          </p:nvPr>
        </p:nvSpPr>
        <p:spPr>
          <a:xfrm>
            <a:off x="7969202" y="4139562"/>
            <a:ext cx="3384000" cy="2061214"/>
          </a:xfrm>
          <a:solidFill>
            <a:schemeClr val="accent2"/>
          </a:solidFill>
        </p:spPr>
        <p:txBody>
          <a:bodyPr/>
          <a:lstStyle>
            <a:lvl1pPr marL="0" indent="0">
              <a:buNone/>
              <a:defRPr/>
            </a:lvl1pPr>
          </a:lstStyle>
          <a:p>
            <a:endParaRPr lang="nl-NL" dirty="0"/>
          </a:p>
        </p:txBody>
      </p:sp>
      <p:sp>
        <p:nvSpPr>
          <p:cNvPr id="9" name="Titel 1">
            <a:extLst>
              <a:ext uri="{FF2B5EF4-FFF2-40B4-BE49-F238E27FC236}">
                <a16:creationId xmlns:a16="http://schemas.microsoft.com/office/drawing/2014/main" id="{725E1A6B-A246-4922-8BC9-E98B6D658CA5}"/>
              </a:ext>
            </a:extLst>
          </p:cNvPr>
          <p:cNvSpPr>
            <a:spLocks noGrp="1"/>
          </p:cNvSpPr>
          <p:nvPr>
            <p:ph type="title" hasCustomPrompt="1"/>
          </p:nvPr>
        </p:nvSpPr>
        <p:spPr>
          <a:xfrm>
            <a:off x="838800" y="365125"/>
            <a:ext cx="10513413" cy="1325563"/>
          </a:xfrm>
        </p:spPr>
        <p:txBody>
          <a:bodyPr>
            <a:normAutofit/>
          </a:bodyPr>
          <a:lstStyle>
            <a:lvl1pPr>
              <a:defRPr sz="4000" b="1"/>
            </a:lvl1pPr>
          </a:lstStyle>
          <a:p>
            <a:r>
              <a:rPr lang="nl-NL" dirty="0"/>
              <a:t>Titel</a:t>
            </a:r>
          </a:p>
        </p:txBody>
      </p:sp>
      <p:sp>
        <p:nvSpPr>
          <p:cNvPr id="5" name="Content Placeholder 4">
            <a:extLst>
              <a:ext uri="{FF2B5EF4-FFF2-40B4-BE49-F238E27FC236}">
                <a16:creationId xmlns:a16="http://schemas.microsoft.com/office/drawing/2014/main" id="{B1867CC9-187C-AE0C-7D4E-3F4CFFDD645C}"/>
              </a:ext>
            </a:extLst>
          </p:cNvPr>
          <p:cNvSpPr>
            <a:spLocks noGrp="1"/>
          </p:cNvSpPr>
          <p:nvPr>
            <p:ph sz="quarter" idx="16"/>
          </p:nvPr>
        </p:nvSpPr>
        <p:spPr>
          <a:xfrm>
            <a:off x="838800" y="1825200"/>
            <a:ext cx="10512000" cy="217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93968098-1A77-D8FD-9C2E-67DF6A1B4E2C}"/>
              </a:ext>
            </a:extLst>
          </p:cNvPr>
          <p:cNvSpPr>
            <a:spLocks noGrp="1"/>
          </p:cNvSpPr>
          <p:nvPr>
            <p:ph type="dt" sz="half" idx="17"/>
          </p:nvPr>
        </p:nvSpPr>
        <p:spPr/>
        <p:txBody>
          <a:bodyPr/>
          <a:lstStyle/>
          <a:p>
            <a:fld id="{936972E3-7089-4E26-8FEA-3A298A585547}" type="datetime1">
              <a:rPr lang="nl-NL" smtClean="0"/>
              <a:t>27-11-2025</a:t>
            </a:fld>
            <a:endParaRPr lang="en-GB" dirty="0"/>
          </a:p>
        </p:txBody>
      </p:sp>
      <p:sp>
        <p:nvSpPr>
          <p:cNvPr id="4" name="Footer Placeholder 3">
            <a:extLst>
              <a:ext uri="{FF2B5EF4-FFF2-40B4-BE49-F238E27FC236}">
                <a16:creationId xmlns:a16="http://schemas.microsoft.com/office/drawing/2014/main" id="{DD20880E-668C-133D-0AC7-5E9939DECBE0}"/>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812E7A54-4393-3F11-08DF-77F9B5CFB5A7}"/>
              </a:ext>
            </a:extLst>
          </p:cNvPr>
          <p:cNvSpPr>
            <a:spLocks noGrp="1"/>
          </p:cNvSpPr>
          <p:nvPr>
            <p:ph type="sldNum" sz="quarter" idx="19"/>
          </p:nvPr>
        </p:nvSpPr>
        <p:spPr/>
        <p:txBody>
          <a:bodyPr/>
          <a:lstStyle/>
          <a:p>
            <a:fld id="{2FC7EFAE-0A66-41D7-843D-35962EF6EED1}" type="slidenum">
              <a:rPr lang="en-GB" smtClean="0"/>
              <a:pPr/>
              <a:t>‹nr.›</a:t>
            </a:fld>
            <a:endParaRPr lang="en-GB"/>
          </a:p>
        </p:txBody>
      </p:sp>
    </p:spTree>
    <p:extLst>
      <p:ext uri="{BB962C8B-B14F-4D97-AF65-F5344CB8AC3E}">
        <p14:creationId xmlns:p14="http://schemas.microsoft.com/office/powerpoint/2010/main" val="146733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bee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8221C67-C5EB-D36C-CD92-7BE1AA7E0436}"/>
              </a:ext>
            </a:extLst>
          </p:cNvPr>
          <p:cNvSpPr>
            <a:spLocks noGrp="1"/>
          </p:cNvSpPr>
          <p:nvPr>
            <p:ph type="pic" sz="quarter" idx="10"/>
          </p:nvPr>
        </p:nvSpPr>
        <p:spPr>
          <a:xfrm>
            <a:off x="0" y="0"/>
            <a:ext cx="12192000" cy="6858000"/>
          </a:xfrm>
          <a:solidFill>
            <a:schemeClr val="accent2"/>
          </a:solidFill>
        </p:spPr>
        <p:txBody>
          <a:bodyPr anchor="ctr"/>
          <a:lstStyle>
            <a:lvl1pPr algn="ctr">
              <a:defRPr/>
            </a:lvl1pPr>
          </a:lstStyle>
          <a:p>
            <a:endParaRPr lang="en-GB"/>
          </a:p>
        </p:txBody>
      </p:sp>
    </p:spTree>
    <p:extLst>
      <p:ext uri="{BB962C8B-B14F-4D97-AF65-F5344CB8AC3E}">
        <p14:creationId xmlns:p14="http://schemas.microsoft.com/office/powerpoint/2010/main" val="387793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links, tekstkolom rechts">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D4578A0C-D281-4C9D-83FE-48E829199F35}"/>
              </a:ext>
            </a:extLst>
          </p:cNvPr>
          <p:cNvSpPr>
            <a:spLocks noGrp="1"/>
          </p:cNvSpPr>
          <p:nvPr>
            <p:ph type="pic" sz="quarter" idx="13"/>
          </p:nvPr>
        </p:nvSpPr>
        <p:spPr>
          <a:xfrm>
            <a:off x="0" y="0"/>
            <a:ext cx="6096000" cy="6858000"/>
          </a:xfrm>
          <a:solidFill>
            <a:schemeClr val="accent2"/>
          </a:solidFill>
        </p:spPr>
        <p:txBody>
          <a:bodyPr/>
          <a:lstStyle>
            <a:lvl1pPr marL="0" indent="0">
              <a:buNone/>
              <a:defRPr/>
            </a:lvl1pPr>
          </a:lstStyle>
          <a:p>
            <a:endParaRPr lang="nl-NL" dirty="0"/>
          </a:p>
        </p:txBody>
      </p:sp>
      <p:sp>
        <p:nvSpPr>
          <p:cNvPr id="5" name="Content Placeholder 4">
            <a:extLst>
              <a:ext uri="{FF2B5EF4-FFF2-40B4-BE49-F238E27FC236}">
                <a16:creationId xmlns:a16="http://schemas.microsoft.com/office/drawing/2014/main" id="{5768B254-9180-7FC2-025D-5FFE075775F6}"/>
              </a:ext>
            </a:extLst>
          </p:cNvPr>
          <p:cNvSpPr>
            <a:spLocks noGrp="1"/>
          </p:cNvSpPr>
          <p:nvPr>
            <p:ph sz="quarter" idx="14"/>
          </p:nvPr>
        </p:nvSpPr>
        <p:spPr>
          <a:xfrm>
            <a:off x="6310800" y="1807200"/>
            <a:ext cx="5043600" cy="4393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680124B4-78FD-423C-1CE1-2810E3FEF33C}"/>
              </a:ext>
            </a:extLst>
          </p:cNvPr>
          <p:cNvSpPr>
            <a:spLocks noGrp="1"/>
          </p:cNvSpPr>
          <p:nvPr>
            <p:ph type="dt" sz="half" idx="15"/>
          </p:nvPr>
        </p:nvSpPr>
        <p:spPr/>
        <p:txBody>
          <a:bodyPr/>
          <a:lstStyle/>
          <a:p>
            <a:fld id="{798BD5FC-8570-4375-92C8-EFEB449C8C0D}" type="datetime1">
              <a:rPr lang="nl-NL" smtClean="0"/>
              <a:t>27-11-2025</a:t>
            </a:fld>
            <a:endParaRPr lang="en-GB" dirty="0"/>
          </a:p>
        </p:txBody>
      </p:sp>
      <p:sp>
        <p:nvSpPr>
          <p:cNvPr id="6" name="Footer Placeholder 5">
            <a:extLst>
              <a:ext uri="{FF2B5EF4-FFF2-40B4-BE49-F238E27FC236}">
                <a16:creationId xmlns:a16="http://schemas.microsoft.com/office/drawing/2014/main" id="{1F97B43F-30A1-4BCA-D497-DA7CF8084838}"/>
              </a:ext>
            </a:extLst>
          </p:cNvPr>
          <p:cNvSpPr>
            <a:spLocks noGrp="1"/>
          </p:cNvSpPr>
          <p:nvPr>
            <p:ph type="ftr" sz="quarter" idx="16"/>
          </p:nvPr>
        </p:nvSpPr>
        <p:spPr/>
        <p:txBody>
          <a:bodyPr/>
          <a:lstStyle/>
          <a:p>
            <a:endParaRPr lang="en-GB" dirty="0"/>
          </a:p>
        </p:txBody>
      </p:sp>
      <p:sp>
        <p:nvSpPr>
          <p:cNvPr id="7" name="Slide Number Placeholder 6">
            <a:extLst>
              <a:ext uri="{FF2B5EF4-FFF2-40B4-BE49-F238E27FC236}">
                <a16:creationId xmlns:a16="http://schemas.microsoft.com/office/drawing/2014/main" id="{1E0A1459-625A-9D23-6793-314C51F3EC08}"/>
              </a:ext>
            </a:extLst>
          </p:cNvPr>
          <p:cNvSpPr>
            <a:spLocks noGrp="1"/>
          </p:cNvSpPr>
          <p:nvPr>
            <p:ph type="sldNum" sz="quarter" idx="17"/>
          </p:nvPr>
        </p:nvSpPr>
        <p:spPr/>
        <p:txBody>
          <a:bodyPr/>
          <a:lstStyle/>
          <a:p>
            <a:fld id="{2FC7EFAE-0A66-41D7-843D-35962EF6EED1}" type="slidenum">
              <a:rPr lang="en-GB" smtClean="0"/>
              <a:pPr/>
              <a:t>‹nr.›</a:t>
            </a:fld>
            <a:endParaRPr lang="en-GB"/>
          </a:p>
        </p:txBody>
      </p:sp>
      <p:sp>
        <p:nvSpPr>
          <p:cNvPr id="10" name="Title 9">
            <a:extLst>
              <a:ext uri="{FF2B5EF4-FFF2-40B4-BE49-F238E27FC236}">
                <a16:creationId xmlns:a16="http://schemas.microsoft.com/office/drawing/2014/main" id="{69E7CD58-46CD-2BB8-D3F7-AFF1CD72F56D}"/>
              </a:ext>
            </a:extLst>
          </p:cNvPr>
          <p:cNvSpPr>
            <a:spLocks noGrp="1"/>
          </p:cNvSpPr>
          <p:nvPr>
            <p:ph type="title"/>
          </p:nvPr>
        </p:nvSpPr>
        <p:spPr>
          <a:xfrm>
            <a:off x="6310198" y="365125"/>
            <a:ext cx="5043601" cy="1325563"/>
          </a:xfrm>
        </p:spPr>
        <p:txBody>
          <a:bodyPr>
            <a:normAutofit/>
          </a:bodyPr>
          <a:lstStyle>
            <a:lvl1pPr>
              <a:defRPr sz="4000"/>
            </a:lvl1pPr>
          </a:lstStyle>
          <a:p>
            <a:r>
              <a:rPr lang="en-US" dirty="0"/>
              <a:t>Click to edit Master title style</a:t>
            </a:r>
            <a:endParaRPr lang="en-GB" dirty="0"/>
          </a:p>
        </p:txBody>
      </p:sp>
    </p:spTree>
    <p:extLst>
      <p:ext uri="{BB962C8B-B14F-4D97-AF65-F5344CB8AC3E}">
        <p14:creationId xmlns:p14="http://schemas.microsoft.com/office/powerpoint/2010/main" val="3454168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kolom links, afbeelding rechts">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3094D32-AA5A-74FF-7383-CB9D04A9DE61}"/>
              </a:ext>
            </a:extLst>
          </p:cNvPr>
          <p:cNvGrpSpPr/>
          <p:nvPr userDrawn="1"/>
        </p:nvGrpSpPr>
        <p:grpSpPr>
          <a:xfrm>
            <a:off x="11092188" y="6281412"/>
            <a:ext cx="1099811" cy="576586"/>
            <a:chOff x="11092188" y="6281412"/>
            <a:chExt cx="1099811" cy="576588"/>
          </a:xfrm>
        </p:grpSpPr>
        <p:sp>
          <p:nvSpPr>
            <p:cNvPr id="23" name="Rectangle 22">
              <a:extLst>
                <a:ext uri="{FF2B5EF4-FFF2-40B4-BE49-F238E27FC236}">
                  <a16:creationId xmlns:a16="http://schemas.microsoft.com/office/drawing/2014/main" id="{CF2245EA-133C-EF77-B2DE-C763DD372C31}"/>
                </a:ext>
              </a:extLst>
            </p:cNvPr>
            <p:cNvSpPr/>
            <p:nvPr userDrawn="1"/>
          </p:nvSpPr>
          <p:spPr>
            <a:xfrm>
              <a:off x="11092188" y="6313973"/>
              <a:ext cx="450508" cy="5440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722AF89-2DC0-C62C-3441-80E7C2650A6B}"/>
                </a:ext>
              </a:extLst>
            </p:cNvPr>
            <p:cNvSpPr/>
            <p:nvPr userDrawn="1"/>
          </p:nvSpPr>
          <p:spPr>
            <a:xfrm>
              <a:off x="11125613" y="6381035"/>
              <a:ext cx="226600" cy="15881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18E55A3-68FD-B2D8-A456-FCAFC36CA41B}"/>
                </a:ext>
              </a:extLst>
            </p:cNvPr>
            <p:cNvSpPr/>
            <p:nvPr userDrawn="1"/>
          </p:nvSpPr>
          <p:spPr>
            <a:xfrm>
              <a:off x="11596871" y="6281412"/>
              <a:ext cx="595128" cy="576587"/>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76D7DE2-1788-F145-7A5E-29C1539E256E}"/>
                </a:ext>
              </a:extLst>
            </p:cNvPr>
            <p:cNvSpPr/>
            <p:nvPr userDrawn="1"/>
          </p:nvSpPr>
          <p:spPr>
            <a:xfrm>
              <a:off x="11560754" y="6539852"/>
              <a:ext cx="631245" cy="31814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7B127EE-464B-2DFF-BA5D-CE798C77F6D1}"/>
                </a:ext>
              </a:extLst>
            </p:cNvPr>
            <p:cNvSpPr/>
            <p:nvPr userDrawn="1"/>
          </p:nvSpPr>
          <p:spPr>
            <a:xfrm>
              <a:off x="11135988" y="6313973"/>
              <a:ext cx="450508" cy="158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15EE1BD-BD4B-61D5-2AB7-2959D537C8C1}"/>
                </a:ext>
              </a:extLst>
            </p:cNvPr>
            <p:cNvSpPr/>
            <p:nvPr userDrawn="1"/>
          </p:nvSpPr>
          <p:spPr>
            <a:xfrm>
              <a:off x="11504613" y="6772662"/>
              <a:ext cx="74200" cy="85338"/>
            </a:xfrm>
            <a:prstGeom prst="rect">
              <a:avLst/>
            </a:prstGeom>
            <a:solidFill>
              <a:srgbClr val="00B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icture Placeholder 20">
            <a:extLst>
              <a:ext uri="{FF2B5EF4-FFF2-40B4-BE49-F238E27FC236}">
                <a16:creationId xmlns:a16="http://schemas.microsoft.com/office/drawing/2014/main" id="{B10DE5B2-4BF7-C4D0-0EB0-AE28D31B77E0}"/>
              </a:ext>
            </a:extLst>
          </p:cNvPr>
          <p:cNvSpPr>
            <a:spLocks noGrp="1"/>
          </p:cNvSpPr>
          <p:nvPr userDrawn="1">
            <p:ph type="pic" sz="quarter" idx="21"/>
          </p:nvPr>
        </p:nvSpPr>
        <p:spPr>
          <a:xfrm>
            <a:off x="6303342" y="-2"/>
            <a:ext cx="5888658" cy="6858000"/>
          </a:xfrm>
          <a:custGeom>
            <a:avLst/>
            <a:gdLst>
              <a:gd name="connsiteX0" fmla="*/ 5888655 w 5888658"/>
              <a:gd name="connsiteY0" fmla="*/ 6700625 h 6858000"/>
              <a:gd name="connsiteX1" fmla="*/ 5888655 w 5888658"/>
              <a:gd name="connsiteY1" fmla="*/ 6858000 h 6858000"/>
              <a:gd name="connsiteX2" fmla="*/ 5706476 w 5888658"/>
              <a:gd name="connsiteY2" fmla="*/ 6858000 h 6858000"/>
              <a:gd name="connsiteX3" fmla="*/ 5736826 w 5888658"/>
              <a:gd name="connsiteY3" fmla="*/ 6844967 h 6858000"/>
              <a:gd name="connsiteX4" fmla="*/ 5882884 w 5888658"/>
              <a:gd name="connsiteY4" fmla="*/ 6713665 h 6858000"/>
              <a:gd name="connsiteX5" fmla="*/ 3337546 w 5888658"/>
              <a:gd name="connsiteY5" fmla="*/ 0 h 6858000"/>
              <a:gd name="connsiteX6" fmla="*/ 5888658 w 5888658"/>
              <a:gd name="connsiteY6" fmla="*/ 0 h 6858000"/>
              <a:gd name="connsiteX7" fmla="*/ 5888658 w 5888658"/>
              <a:gd name="connsiteY7" fmla="*/ 2063751 h 6858000"/>
              <a:gd name="connsiteX8" fmla="*/ 5888655 w 5888658"/>
              <a:gd name="connsiteY8" fmla="*/ 2063751 h 6858000"/>
              <a:gd name="connsiteX9" fmla="*/ 5888655 w 5888658"/>
              <a:gd name="connsiteY9" fmla="*/ 6473450 h 6858000"/>
              <a:gd name="connsiteX10" fmla="*/ 5865264 w 5888658"/>
              <a:gd name="connsiteY10" fmla="*/ 6472059 h 6858000"/>
              <a:gd name="connsiteX11" fmla="*/ 5810404 w 5888658"/>
              <a:gd name="connsiteY11" fmla="*/ 6519393 h 6858000"/>
              <a:gd name="connsiteX12" fmla="*/ 5645236 w 5888658"/>
              <a:gd name="connsiteY12" fmla="*/ 6744007 h 6858000"/>
              <a:gd name="connsiteX13" fmla="*/ 5724238 w 5888658"/>
              <a:gd name="connsiteY13" fmla="*/ 6433079 h 6858000"/>
              <a:gd name="connsiteX14" fmla="*/ 5675750 w 5888658"/>
              <a:gd name="connsiteY14" fmla="*/ 6354955 h 6858000"/>
              <a:gd name="connsiteX15" fmla="*/ 5595435 w 5888658"/>
              <a:gd name="connsiteY15" fmla="*/ 6402120 h 6858000"/>
              <a:gd name="connsiteX16" fmla="*/ 5497923 w 5888658"/>
              <a:gd name="connsiteY16" fmla="*/ 6785712 h 6858000"/>
              <a:gd name="connsiteX17" fmla="*/ 5497744 w 5888658"/>
              <a:gd name="connsiteY17" fmla="*/ 6786699 h 6858000"/>
              <a:gd name="connsiteX18" fmla="*/ 5394618 w 5888658"/>
              <a:gd name="connsiteY18" fmla="*/ 6800465 h 6858000"/>
              <a:gd name="connsiteX19" fmla="*/ 5499236 w 5888658"/>
              <a:gd name="connsiteY19" fmla="*/ 6389167 h 6858000"/>
              <a:gd name="connsiteX20" fmla="*/ 5450750 w 5888658"/>
              <a:gd name="connsiteY20" fmla="*/ 6311043 h 6858000"/>
              <a:gd name="connsiteX21" fmla="*/ 5370435 w 5888658"/>
              <a:gd name="connsiteY21" fmla="*/ 6358208 h 6858000"/>
              <a:gd name="connsiteX22" fmla="*/ 5243783 w 5888658"/>
              <a:gd name="connsiteY22" fmla="*/ 6856342 h 6858000"/>
              <a:gd name="connsiteX23" fmla="*/ 5243783 w 5888658"/>
              <a:gd name="connsiteY23" fmla="*/ 6856459 h 6858000"/>
              <a:gd name="connsiteX24" fmla="*/ 5243469 w 5888658"/>
              <a:gd name="connsiteY24" fmla="*/ 6858000 h 6858000"/>
              <a:gd name="connsiteX25" fmla="*/ 5142026 w 5888658"/>
              <a:gd name="connsiteY25" fmla="*/ 6858000 h 6858000"/>
              <a:gd name="connsiteX26" fmla="*/ 5146031 w 5888658"/>
              <a:gd name="connsiteY26" fmla="*/ 6849082 h 6858000"/>
              <a:gd name="connsiteX27" fmla="*/ 5257755 w 5888658"/>
              <a:gd name="connsiteY27" fmla="*/ 6409671 h 6858000"/>
              <a:gd name="connsiteX28" fmla="*/ 5209268 w 5888658"/>
              <a:gd name="connsiteY28" fmla="*/ 6331547 h 6858000"/>
              <a:gd name="connsiteX29" fmla="*/ 5209327 w 5888658"/>
              <a:gd name="connsiteY29" fmla="*/ 6331489 h 6858000"/>
              <a:gd name="connsiteX30" fmla="*/ 5129012 w 5888658"/>
              <a:gd name="connsiteY30" fmla="*/ 6378654 h 6858000"/>
              <a:gd name="connsiteX31" fmla="*/ 5094677 w 5888658"/>
              <a:gd name="connsiteY31" fmla="*/ 6513643 h 6858000"/>
              <a:gd name="connsiteX32" fmla="*/ 4986894 w 5888658"/>
              <a:gd name="connsiteY32" fmla="*/ 6545880 h 6858000"/>
              <a:gd name="connsiteX33" fmla="*/ 4995672 w 5888658"/>
              <a:gd name="connsiteY33" fmla="*/ 6511319 h 6858000"/>
              <a:gd name="connsiteX34" fmla="*/ 4947185 w 5888658"/>
              <a:gd name="connsiteY34" fmla="*/ 6433195 h 6858000"/>
              <a:gd name="connsiteX35" fmla="*/ 4866870 w 5888658"/>
              <a:gd name="connsiteY35" fmla="*/ 6480360 h 6858000"/>
              <a:gd name="connsiteX36" fmla="*/ 4797722 w 5888658"/>
              <a:gd name="connsiteY36" fmla="*/ 6752836 h 6858000"/>
              <a:gd name="connsiteX37" fmla="*/ 4846210 w 5888658"/>
              <a:gd name="connsiteY37" fmla="*/ 6830960 h 6858000"/>
              <a:gd name="connsiteX38" fmla="*/ 4862153 w 5888658"/>
              <a:gd name="connsiteY38" fmla="*/ 6832877 h 6858000"/>
              <a:gd name="connsiteX39" fmla="*/ 4926465 w 5888658"/>
              <a:gd name="connsiteY39" fmla="*/ 6783853 h 6858000"/>
              <a:gd name="connsiteX40" fmla="*/ 4950350 w 5888658"/>
              <a:gd name="connsiteY40" fmla="*/ 6689756 h 6858000"/>
              <a:gd name="connsiteX41" fmla="*/ 5059805 w 5888658"/>
              <a:gd name="connsiteY41" fmla="*/ 6650839 h 6858000"/>
              <a:gd name="connsiteX42" fmla="*/ 5017288 w 5888658"/>
              <a:gd name="connsiteY42" fmla="*/ 6818065 h 6858000"/>
              <a:gd name="connsiteX43" fmla="*/ 5016157 w 5888658"/>
              <a:gd name="connsiteY43" fmla="*/ 6843676 h 6858000"/>
              <a:gd name="connsiteX44" fmla="*/ 5021545 w 5888658"/>
              <a:gd name="connsiteY44" fmla="*/ 6858000 h 6858000"/>
              <a:gd name="connsiteX45" fmla="*/ 4297925 w 5888658"/>
              <a:gd name="connsiteY45" fmla="*/ 6858000 h 6858000"/>
              <a:gd name="connsiteX46" fmla="*/ 1603529 w 5888658"/>
              <a:gd name="connsiteY46" fmla="*/ 6858000 h 6858000"/>
              <a:gd name="connsiteX47" fmla="*/ 0 w 5888658"/>
              <a:gd name="connsiteY47" fmla="*/ 6858000 h 6858000"/>
              <a:gd name="connsiteX48" fmla="*/ 0 w 5888658"/>
              <a:gd name="connsiteY48" fmla="*/ 1 h 6858000"/>
              <a:gd name="connsiteX49" fmla="*/ 3337546 w 5888658"/>
              <a:gd name="connsiteY49"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88658" h="6858000">
                <a:moveTo>
                  <a:pt x="5888655" y="6700625"/>
                </a:moveTo>
                <a:lnTo>
                  <a:pt x="5888655" y="6858000"/>
                </a:lnTo>
                <a:lnTo>
                  <a:pt x="5706476" y="6858000"/>
                </a:lnTo>
                <a:lnTo>
                  <a:pt x="5736826" y="6844967"/>
                </a:lnTo>
                <a:cubicBezTo>
                  <a:pt x="5812708" y="6808245"/>
                  <a:pt x="5853664" y="6769540"/>
                  <a:pt x="5882884" y="6713665"/>
                </a:cubicBezTo>
                <a:close/>
                <a:moveTo>
                  <a:pt x="3337546" y="0"/>
                </a:moveTo>
                <a:lnTo>
                  <a:pt x="5888658" y="0"/>
                </a:lnTo>
                <a:lnTo>
                  <a:pt x="5888658" y="2063751"/>
                </a:lnTo>
                <a:lnTo>
                  <a:pt x="5888655" y="2063751"/>
                </a:lnTo>
                <a:lnTo>
                  <a:pt x="5888655" y="6473450"/>
                </a:lnTo>
                <a:lnTo>
                  <a:pt x="5865264" y="6472059"/>
                </a:lnTo>
                <a:cubicBezTo>
                  <a:pt x="5839671" y="6475568"/>
                  <a:pt x="5817480" y="6493560"/>
                  <a:pt x="5810404" y="6519393"/>
                </a:cubicBezTo>
                <a:cubicBezTo>
                  <a:pt x="5770097" y="6666870"/>
                  <a:pt x="5761976" y="6696377"/>
                  <a:pt x="5645236" y="6744007"/>
                </a:cubicBezTo>
                <a:lnTo>
                  <a:pt x="5724238" y="6433079"/>
                </a:lnTo>
                <a:cubicBezTo>
                  <a:pt x="5733016" y="6398461"/>
                  <a:pt x="5711339" y="6363493"/>
                  <a:pt x="5675750" y="6354955"/>
                </a:cubicBezTo>
                <a:cubicBezTo>
                  <a:pt x="5640161" y="6346417"/>
                  <a:pt x="5604214" y="6367501"/>
                  <a:pt x="5595435" y="6402120"/>
                </a:cubicBezTo>
                <a:lnTo>
                  <a:pt x="5497923" y="6785712"/>
                </a:lnTo>
                <a:cubicBezTo>
                  <a:pt x="5497864" y="6786060"/>
                  <a:pt x="5497804" y="6786409"/>
                  <a:pt x="5497744" y="6786699"/>
                </a:cubicBezTo>
                <a:cubicBezTo>
                  <a:pt x="5462931" y="6793030"/>
                  <a:pt x="5428178" y="6797270"/>
                  <a:pt x="5394618" y="6800465"/>
                </a:cubicBezTo>
                <a:lnTo>
                  <a:pt x="5499236" y="6389167"/>
                </a:lnTo>
                <a:cubicBezTo>
                  <a:pt x="5508015" y="6354548"/>
                  <a:pt x="5486339" y="6319582"/>
                  <a:pt x="5450750" y="6311043"/>
                </a:cubicBezTo>
                <a:cubicBezTo>
                  <a:pt x="5415220" y="6302504"/>
                  <a:pt x="5379212" y="6323589"/>
                  <a:pt x="5370435" y="6358208"/>
                </a:cubicBezTo>
                <a:lnTo>
                  <a:pt x="5243783" y="6856342"/>
                </a:lnTo>
                <a:cubicBezTo>
                  <a:pt x="5243783" y="6856342"/>
                  <a:pt x="5243783" y="6856459"/>
                  <a:pt x="5243783" y="6856459"/>
                </a:cubicBezTo>
                <a:lnTo>
                  <a:pt x="5243469" y="6858000"/>
                </a:lnTo>
                <a:lnTo>
                  <a:pt x="5142026" y="6858000"/>
                </a:lnTo>
                <a:lnTo>
                  <a:pt x="5146031" y="6849082"/>
                </a:lnTo>
                <a:lnTo>
                  <a:pt x="5257755" y="6409671"/>
                </a:lnTo>
                <a:cubicBezTo>
                  <a:pt x="5266533" y="6375052"/>
                  <a:pt x="5244857" y="6340086"/>
                  <a:pt x="5209268" y="6331547"/>
                </a:cubicBezTo>
                <a:lnTo>
                  <a:pt x="5209327" y="6331489"/>
                </a:lnTo>
                <a:cubicBezTo>
                  <a:pt x="5173738" y="6322950"/>
                  <a:pt x="5137791" y="6344035"/>
                  <a:pt x="5129012" y="6378654"/>
                </a:cubicBezTo>
                <a:lnTo>
                  <a:pt x="5094677" y="6513643"/>
                </a:lnTo>
                <a:cubicBezTo>
                  <a:pt x="5069299" y="6520148"/>
                  <a:pt x="5031919" y="6530662"/>
                  <a:pt x="4986894" y="6545880"/>
                </a:cubicBezTo>
                <a:lnTo>
                  <a:pt x="4995672" y="6511319"/>
                </a:lnTo>
                <a:cubicBezTo>
                  <a:pt x="5004451" y="6476701"/>
                  <a:pt x="4982774" y="6441734"/>
                  <a:pt x="4947185" y="6433195"/>
                </a:cubicBezTo>
                <a:cubicBezTo>
                  <a:pt x="4911656" y="6424657"/>
                  <a:pt x="4875648" y="6445742"/>
                  <a:pt x="4866870" y="6480360"/>
                </a:cubicBezTo>
                <a:lnTo>
                  <a:pt x="4797722" y="6752836"/>
                </a:lnTo>
                <a:cubicBezTo>
                  <a:pt x="4788944" y="6787454"/>
                  <a:pt x="4810620" y="6822421"/>
                  <a:pt x="4846210" y="6830960"/>
                </a:cubicBezTo>
                <a:cubicBezTo>
                  <a:pt x="4851584" y="6832238"/>
                  <a:pt x="4856898" y="6832877"/>
                  <a:pt x="4862153" y="6832877"/>
                </a:cubicBezTo>
                <a:cubicBezTo>
                  <a:pt x="4891950" y="6832877"/>
                  <a:pt x="4919000" y="6813244"/>
                  <a:pt x="4926465" y="6783853"/>
                </a:cubicBezTo>
                <a:lnTo>
                  <a:pt x="4950350" y="6689756"/>
                </a:lnTo>
                <a:cubicBezTo>
                  <a:pt x="4990955" y="6673550"/>
                  <a:pt x="5028395" y="6660713"/>
                  <a:pt x="5059805" y="6650839"/>
                </a:cubicBezTo>
                <a:lnTo>
                  <a:pt x="5017288" y="6818065"/>
                </a:lnTo>
                <a:cubicBezTo>
                  <a:pt x="5015094" y="6826720"/>
                  <a:pt x="5014804" y="6835396"/>
                  <a:pt x="5016157" y="6843676"/>
                </a:cubicBezTo>
                <a:lnTo>
                  <a:pt x="5021545" y="6858000"/>
                </a:lnTo>
                <a:lnTo>
                  <a:pt x="4297925" y="6858000"/>
                </a:lnTo>
                <a:lnTo>
                  <a:pt x="1603529" y="6858000"/>
                </a:lnTo>
                <a:lnTo>
                  <a:pt x="0" y="6858000"/>
                </a:lnTo>
                <a:lnTo>
                  <a:pt x="0" y="1"/>
                </a:lnTo>
                <a:lnTo>
                  <a:pt x="3337546" y="1"/>
                </a:lnTo>
                <a:close/>
              </a:path>
            </a:pathLst>
          </a:custGeom>
          <a:solidFill>
            <a:schemeClr val="accent2"/>
          </a:solidFill>
        </p:spPr>
        <p:txBody>
          <a:bodyPr wrap="square">
            <a:noAutofit/>
          </a:bodyPr>
          <a:lstStyle/>
          <a:p>
            <a:endParaRPr lang="en-GB"/>
          </a:p>
        </p:txBody>
      </p:sp>
      <p:sp>
        <p:nvSpPr>
          <p:cNvPr id="5" name="Content Placeholder 4">
            <a:extLst>
              <a:ext uri="{FF2B5EF4-FFF2-40B4-BE49-F238E27FC236}">
                <a16:creationId xmlns:a16="http://schemas.microsoft.com/office/drawing/2014/main" id="{2C278959-6249-5988-5F14-5CA947D4901F}"/>
              </a:ext>
            </a:extLst>
          </p:cNvPr>
          <p:cNvSpPr>
            <a:spLocks noGrp="1"/>
          </p:cNvSpPr>
          <p:nvPr userDrawn="1">
            <p:ph sz="quarter" idx="14"/>
          </p:nvPr>
        </p:nvSpPr>
        <p:spPr>
          <a:xfrm>
            <a:off x="802800" y="1807200"/>
            <a:ext cx="5292000" cy="4393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Date Placeholder 26">
            <a:extLst>
              <a:ext uri="{FF2B5EF4-FFF2-40B4-BE49-F238E27FC236}">
                <a16:creationId xmlns:a16="http://schemas.microsoft.com/office/drawing/2014/main" id="{5D422E6F-7B95-2116-CA05-C6D7D8AE8E2D}"/>
              </a:ext>
            </a:extLst>
          </p:cNvPr>
          <p:cNvSpPr>
            <a:spLocks noGrp="1"/>
          </p:cNvSpPr>
          <p:nvPr userDrawn="1">
            <p:ph type="dt" sz="half" idx="16"/>
          </p:nvPr>
        </p:nvSpPr>
        <p:spPr/>
        <p:txBody>
          <a:bodyPr/>
          <a:lstStyle/>
          <a:p>
            <a:fld id="{780BE196-6ECC-481F-9695-1BE9479A7CCD}" type="datetime1">
              <a:rPr lang="nl-NL" smtClean="0"/>
              <a:t>27-11-2025</a:t>
            </a:fld>
            <a:endParaRPr lang="en-GB" dirty="0"/>
          </a:p>
        </p:txBody>
      </p:sp>
      <p:sp>
        <p:nvSpPr>
          <p:cNvPr id="28" name="Footer Placeholder 27">
            <a:extLst>
              <a:ext uri="{FF2B5EF4-FFF2-40B4-BE49-F238E27FC236}">
                <a16:creationId xmlns:a16="http://schemas.microsoft.com/office/drawing/2014/main" id="{FCDA402F-5FA5-8EBB-CACA-727A2722FAA8}"/>
              </a:ext>
            </a:extLst>
          </p:cNvPr>
          <p:cNvSpPr>
            <a:spLocks noGrp="1"/>
          </p:cNvSpPr>
          <p:nvPr userDrawn="1">
            <p:ph type="ftr" sz="quarter" idx="17"/>
          </p:nvPr>
        </p:nvSpPr>
        <p:spPr/>
        <p:txBody>
          <a:bodyPr/>
          <a:lstStyle/>
          <a:p>
            <a:endParaRPr lang="en-GB" dirty="0"/>
          </a:p>
        </p:txBody>
      </p:sp>
      <p:sp>
        <p:nvSpPr>
          <p:cNvPr id="29" name="Slide Number Placeholder 28">
            <a:extLst>
              <a:ext uri="{FF2B5EF4-FFF2-40B4-BE49-F238E27FC236}">
                <a16:creationId xmlns:a16="http://schemas.microsoft.com/office/drawing/2014/main" id="{F254CFD1-AC86-6BC3-2B44-57D38CA96012}"/>
              </a:ext>
            </a:extLst>
          </p:cNvPr>
          <p:cNvSpPr>
            <a:spLocks noGrp="1"/>
          </p:cNvSpPr>
          <p:nvPr userDrawn="1">
            <p:ph type="sldNum" sz="quarter" idx="18"/>
          </p:nvPr>
        </p:nvSpPr>
        <p:spPr/>
        <p:txBody>
          <a:bodyPr/>
          <a:lstStyle/>
          <a:p>
            <a:fld id="{2FC7EFAE-0A66-41D7-843D-35962EF6EED1}" type="slidenum">
              <a:rPr lang="en-GB" smtClean="0"/>
              <a:pPr/>
              <a:t>‹nr.›</a:t>
            </a:fld>
            <a:endParaRPr lang="en-GB"/>
          </a:p>
        </p:txBody>
      </p:sp>
      <p:sp>
        <p:nvSpPr>
          <p:cNvPr id="8" name="Title 7">
            <a:extLst>
              <a:ext uri="{FF2B5EF4-FFF2-40B4-BE49-F238E27FC236}">
                <a16:creationId xmlns:a16="http://schemas.microsoft.com/office/drawing/2014/main" id="{47B8F618-8F88-A63B-5F16-D5AB214D3CF8}"/>
              </a:ext>
            </a:extLst>
          </p:cNvPr>
          <p:cNvSpPr>
            <a:spLocks noGrp="1"/>
          </p:cNvSpPr>
          <p:nvPr userDrawn="1">
            <p:ph type="title"/>
          </p:nvPr>
        </p:nvSpPr>
        <p:spPr>
          <a:xfrm>
            <a:off x="838200" y="365125"/>
            <a:ext cx="5256600" cy="1325563"/>
          </a:xfrm>
        </p:spPr>
        <p:txBody>
          <a:bodyPr>
            <a:normAutofit/>
          </a:bodyPr>
          <a:lstStyle>
            <a:lvl1pPr>
              <a:defRPr sz="4000"/>
            </a:lvl1pPr>
          </a:lstStyle>
          <a:p>
            <a:r>
              <a:rPr lang="en-US" dirty="0"/>
              <a:t>Click to edit Master title style</a:t>
            </a:r>
            <a:endParaRPr lang="en-GB" dirty="0"/>
          </a:p>
        </p:txBody>
      </p:sp>
    </p:spTree>
    <p:extLst>
      <p:ext uri="{BB962C8B-B14F-4D97-AF65-F5344CB8AC3E}">
        <p14:creationId xmlns:p14="http://schemas.microsoft.com/office/powerpoint/2010/main" val="343210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26.11.2025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26.11.2025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26.11.2025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26.11.2025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26.11.2025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voettekst 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nl-NL"/>
              <a:t>Versie</a:t>
            </a:r>
          </a:p>
        </p:txBody>
      </p:sp>
      <p:sp>
        <p:nvSpPr>
          <p:cNvPr id="3" name="Tijdelijke aanduiding voor datum 2"/>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DF78E46-3270-4E6C-AF7E-11496CD4C5CB}" type="datetime4">
              <a:rPr lang="nl-NL" smtClean="0"/>
              <a:t>26 november 2025</a:t>
            </a:fld>
            <a:endParaRPr lang="nl-NL"/>
          </a:p>
        </p:txBody>
      </p:sp>
      <p:sp>
        <p:nvSpPr>
          <p:cNvPr id="4" name="Tijdelijke aanduiding voor dianumm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63E531-1C3B-364E-9A80-B8838FF23FE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Lst>
  <p:hf hdr="0"/>
  <p:txStyles>
    <p:titleStyle>
      <a:lvl1pPr algn="l" defTabSz="457200" rtl="0" fontAlgn="base">
        <a:spcBef>
          <a:spcPct val="0"/>
        </a:spcBef>
        <a:spcAft>
          <a:spcPct val="0"/>
        </a:spcAft>
        <a:defRPr sz="4400" kern="1200">
          <a:solidFill>
            <a:srgbClr val="074354"/>
          </a:solidFill>
          <a:latin typeface="Arial"/>
          <a:ea typeface="+mj-ea"/>
          <a:cs typeface="Arial"/>
        </a:defRPr>
      </a:lvl1pPr>
      <a:lvl2pPr algn="l" defTabSz="457200" rtl="0" fontAlgn="base">
        <a:spcBef>
          <a:spcPct val="0"/>
        </a:spcBef>
        <a:spcAft>
          <a:spcPct val="0"/>
        </a:spcAft>
        <a:defRPr sz="4400">
          <a:solidFill>
            <a:srgbClr val="074354"/>
          </a:solidFill>
          <a:latin typeface="Arial" charset="0"/>
          <a:cs typeface="Arial" charset="0"/>
        </a:defRPr>
      </a:lvl2pPr>
      <a:lvl3pPr algn="l" defTabSz="457200" rtl="0" fontAlgn="base">
        <a:spcBef>
          <a:spcPct val="0"/>
        </a:spcBef>
        <a:spcAft>
          <a:spcPct val="0"/>
        </a:spcAft>
        <a:defRPr sz="4400">
          <a:solidFill>
            <a:srgbClr val="074354"/>
          </a:solidFill>
          <a:latin typeface="Arial" charset="0"/>
          <a:cs typeface="Arial" charset="0"/>
        </a:defRPr>
      </a:lvl3pPr>
      <a:lvl4pPr algn="l" defTabSz="457200" rtl="0" fontAlgn="base">
        <a:spcBef>
          <a:spcPct val="0"/>
        </a:spcBef>
        <a:spcAft>
          <a:spcPct val="0"/>
        </a:spcAft>
        <a:defRPr sz="4400">
          <a:solidFill>
            <a:srgbClr val="074354"/>
          </a:solidFill>
          <a:latin typeface="Arial" charset="0"/>
          <a:cs typeface="Arial" charset="0"/>
        </a:defRPr>
      </a:lvl4pPr>
      <a:lvl5pPr algn="l" defTabSz="457200" rtl="0" fontAlgn="base">
        <a:spcBef>
          <a:spcPct val="0"/>
        </a:spcBef>
        <a:spcAft>
          <a:spcPct val="0"/>
        </a:spcAft>
        <a:defRPr sz="4400">
          <a:solidFill>
            <a:srgbClr val="074354"/>
          </a:solidFill>
          <a:latin typeface="Arial" charset="0"/>
          <a:cs typeface="Arial" charset="0"/>
        </a:defRPr>
      </a:lvl5pPr>
      <a:lvl6pPr marL="457200" algn="l" defTabSz="457200" rtl="0" fontAlgn="base">
        <a:spcBef>
          <a:spcPct val="0"/>
        </a:spcBef>
        <a:spcAft>
          <a:spcPct val="0"/>
        </a:spcAft>
        <a:defRPr sz="4400">
          <a:solidFill>
            <a:srgbClr val="074354"/>
          </a:solidFill>
          <a:latin typeface="Arial" charset="0"/>
          <a:cs typeface="Arial" charset="0"/>
        </a:defRPr>
      </a:lvl6pPr>
      <a:lvl7pPr marL="914400" algn="l" defTabSz="457200" rtl="0" fontAlgn="base">
        <a:spcBef>
          <a:spcPct val="0"/>
        </a:spcBef>
        <a:spcAft>
          <a:spcPct val="0"/>
        </a:spcAft>
        <a:defRPr sz="4400">
          <a:solidFill>
            <a:srgbClr val="074354"/>
          </a:solidFill>
          <a:latin typeface="Arial" charset="0"/>
          <a:cs typeface="Arial" charset="0"/>
        </a:defRPr>
      </a:lvl7pPr>
      <a:lvl8pPr marL="1371600" algn="l" defTabSz="457200" rtl="0" fontAlgn="base">
        <a:spcBef>
          <a:spcPct val="0"/>
        </a:spcBef>
        <a:spcAft>
          <a:spcPct val="0"/>
        </a:spcAft>
        <a:defRPr sz="4400">
          <a:solidFill>
            <a:srgbClr val="074354"/>
          </a:solidFill>
          <a:latin typeface="Arial" charset="0"/>
          <a:cs typeface="Arial" charset="0"/>
        </a:defRPr>
      </a:lvl8pPr>
      <a:lvl9pPr marL="1828800" algn="l" defTabSz="457200" rtl="0" fontAlgn="base">
        <a:spcBef>
          <a:spcPct val="0"/>
        </a:spcBef>
        <a:spcAft>
          <a:spcPct val="0"/>
        </a:spcAft>
        <a:defRPr sz="4400">
          <a:solidFill>
            <a:srgbClr val="074354"/>
          </a:solidFill>
          <a:latin typeface="Arial" charset="0"/>
          <a:cs typeface="Arial" charset="0"/>
        </a:defRPr>
      </a:lvl9pPr>
    </p:titleStyle>
    <p:bodyStyle>
      <a:lvl1pPr marL="457200" indent="-457200" algn="l" defTabSz="457200" rtl="0" fontAlgn="base">
        <a:spcBef>
          <a:spcPct val="20000"/>
        </a:spcBef>
        <a:spcAft>
          <a:spcPct val="0"/>
        </a:spcAft>
        <a:buBlip>
          <a:blip r:embed="rId9"/>
        </a:buBlip>
        <a:defRPr sz="3200" kern="1200">
          <a:solidFill>
            <a:srgbClr val="074354"/>
          </a:solidFill>
          <a:latin typeface="Arial"/>
          <a:ea typeface="+mn-ea"/>
          <a:cs typeface="Arial"/>
        </a:defRPr>
      </a:lvl1pPr>
      <a:lvl2pPr marL="914400" indent="-457200" algn="l" defTabSz="457200" rtl="0" fontAlgn="base">
        <a:spcBef>
          <a:spcPct val="20000"/>
        </a:spcBef>
        <a:spcAft>
          <a:spcPct val="0"/>
        </a:spcAft>
        <a:buBlip>
          <a:blip r:embed="rId9"/>
        </a:buBlip>
        <a:defRPr sz="2800" kern="1200">
          <a:solidFill>
            <a:srgbClr val="074354"/>
          </a:solidFill>
          <a:latin typeface="Arial"/>
          <a:ea typeface="+mn-ea"/>
          <a:cs typeface="Arial"/>
        </a:defRPr>
      </a:lvl2pPr>
      <a:lvl3pPr marL="1257300" indent="-342900" algn="l" defTabSz="457200" rtl="0" fontAlgn="base">
        <a:spcBef>
          <a:spcPct val="20000"/>
        </a:spcBef>
        <a:spcAft>
          <a:spcPct val="0"/>
        </a:spcAft>
        <a:buBlip>
          <a:blip r:embed="rId9"/>
        </a:buBlip>
        <a:defRPr sz="2400" kern="1200">
          <a:solidFill>
            <a:srgbClr val="074354"/>
          </a:solidFill>
          <a:latin typeface="Arial"/>
          <a:ea typeface="+mn-ea"/>
          <a:cs typeface="Arial"/>
        </a:defRPr>
      </a:lvl3pPr>
      <a:lvl4pPr marL="1714500" indent="-342900" algn="l" defTabSz="457200" rtl="0" fontAlgn="base">
        <a:spcBef>
          <a:spcPct val="20000"/>
        </a:spcBef>
        <a:spcAft>
          <a:spcPct val="0"/>
        </a:spcAft>
        <a:buBlip>
          <a:blip r:embed="rId9"/>
        </a:buBlip>
        <a:defRPr sz="2000" kern="1200">
          <a:solidFill>
            <a:srgbClr val="074354"/>
          </a:solidFill>
          <a:latin typeface="Arial"/>
          <a:ea typeface="+mn-ea"/>
          <a:cs typeface="Arial"/>
        </a:defRPr>
      </a:lvl4pPr>
      <a:lvl5pPr marL="2171700" indent="-342900" algn="l" defTabSz="457200" rtl="0" fontAlgn="base">
        <a:spcBef>
          <a:spcPct val="20000"/>
        </a:spcBef>
        <a:spcAft>
          <a:spcPct val="0"/>
        </a:spcAft>
        <a:buBlip>
          <a:blip r:embed="rId9"/>
        </a:buBlip>
        <a:defRPr sz="2000" kern="1200">
          <a:solidFill>
            <a:srgbClr val="07435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2ACC92-57D7-44CC-82E4-24D6A20E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0A64345F-57CD-46AF-B588-AE225D3B5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Date Placeholder 4">
            <a:extLst>
              <a:ext uri="{FF2B5EF4-FFF2-40B4-BE49-F238E27FC236}">
                <a16:creationId xmlns:a16="http://schemas.microsoft.com/office/drawing/2014/main" id="{DF8D8C4F-F45D-9234-A96E-A729F5D7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DA41435-68EE-456A-82E2-479DAE10A476}" type="datetime1">
              <a:rPr lang="nl-NL" smtClean="0"/>
              <a:t>27-11-2025</a:t>
            </a:fld>
            <a:endParaRPr lang="en-GB" dirty="0"/>
          </a:p>
        </p:txBody>
      </p:sp>
      <p:sp>
        <p:nvSpPr>
          <p:cNvPr id="6" name="Footer Placeholder 5">
            <a:extLst>
              <a:ext uri="{FF2B5EF4-FFF2-40B4-BE49-F238E27FC236}">
                <a16:creationId xmlns:a16="http://schemas.microsoft.com/office/drawing/2014/main" id="{1568D49B-8D0C-208A-C3AD-92DCFEA17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p>
        </p:txBody>
      </p:sp>
      <p:sp>
        <p:nvSpPr>
          <p:cNvPr id="7" name="Slide Number Placeholder 6">
            <a:extLst>
              <a:ext uri="{FF2B5EF4-FFF2-40B4-BE49-F238E27FC236}">
                <a16:creationId xmlns:a16="http://schemas.microsoft.com/office/drawing/2014/main" id="{2F596602-03BE-AB25-CE3A-667A132C5C77}"/>
              </a:ext>
            </a:extLst>
          </p:cNvPr>
          <p:cNvSpPr>
            <a:spLocks noGrp="1"/>
          </p:cNvSpPr>
          <p:nvPr>
            <p:ph type="sldNum" sz="quarter" idx="4"/>
          </p:nvPr>
        </p:nvSpPr>
        <p:spPr>
          <a:xfrm>
            <a:off x="8610600" y="6356350"/>
            <a:ext cx="1908000" cy="365125"/>
          </a:xfrm>
          <a:prstGeom prst="rect">
            <a:avLst/>
          </a:prstGeom>
        </p:spPr>
        <p:txBody>
          <a:bodyPr vert="horz" lIns="91440" tIns="45720" rIns="91440" bIns="45720" rtlCol="0" anchor="ctr"/>
          <a:lstStyle>
            <a:lvl1pPr algn="r">
              <a:defRPr sz="1200">
                <a:solidFill>
                  <a:schemeClr val="tx2"/>
                </a:solidFill>
              </a:defRPr>
            </a:lvl1pPr>
          </a:lstStyle>
          <a:p>
            <a:fld id="{2FC7EFAE-0A66-41D7-843D-35962EF6EED1}" type="slidenum">
              <a:rPr lang="en-GB" smtClean="0"/>
              <a:pPr/>
              <a:t>‹nr.›</a:t>
            </a:fld>
            <a:endParaRPr lang="en-GB"/>
          </a:p>
        </p:txBody>
      </p:sp>
      <p:pic>
        <p:nvPicPr>
          <p:cNvPr id="9" name="Picture 8" descr="Afbeelding met logo&#10;&#10;Automatisch gegenereerde beschrijving">
            <a:extLst>
              <a:ext uri="{FF2B5EF4-FFF2-40B4-BE49-F238E27FC236}">
                <a16:creationId xmlns:a16="http://schemas.microsoft.com/office/drawing/2014/main" id="{B705B51D-5C96-BCB7-A113-42AEC31022C4}"/>
              </a:ext>
            </a:extLst>
          </p:cNvPr>
          <p:cNvPicPr>
            <a:picLocks noChangeAspect="1"/>
          </p:cNvPicPr>
          <p:nvPr userDrawn="1"/>
        </p:nvPicPr>
        <p:blipFill>
          <a:blip r:embed="rId16">
            <a:alphaModFix/>
            <a:extLst>
              <a:ext uri="{28A0092B-C50C-407E-A947-70E740481C1C}">
                <a14:useLocalDpi xmlns:a14="http://schemas.microsoft.com/office/drawing/2010/main" val="0"/>
              </a:ext>
            </a:extLst>
          </a:blip>
          <a:srcRect/>
          <a:stretch>
            <a:fillRect/>
          </a:stretch>
        </p:blipFill>
        <p:spPr>
          <a:xfrm>
            <a:off x="11092188" y="6304449"/>
            <a:ext cx="1413391" cy="838800"/>
          </a:xfrm>
          <a:custGeom>
            <a:avLst/>
            <a:gdLst>
              <a:gd name="connsiteX0" fmla="*/ 1099812 w 1413391"/>
              <a:gd name="connsiteY0" fmla="*/ 76586 h 838800"/>
              <a:gd name="connsiteX1" fmla="*/ 1099812 w 1413391"/>
              <a:gd name="connsiteY1" fmla="*/ 620611 h 838800"/>
              <a:gd name="connsiteX2" fmla="*/ 1387943 w 1413391"/>
              <a:gd name="connsiteY2" fmla="*/ 620611 h 838800"/>
              <a:gd name="connsiteX3" fmla="*/ 1387943 w 1413391"/>
              <a:gd name="connsiteY3" fmla="*/ 76586 h 838800"/>
              <a:gd name="connsiteX4" fmla="*/ 0 w 1413391"/>
              <a:gd name="connsiteY4" fmla="*/ 0 h 838800"/>
              <a:gd name="connsiteX5" fmla="*/ 1413391 w 1413391"/>
              <a:gd name="connsiteY5" fmla="*/ 0 h 838800"/>
              <a:gd name="connsiteX6" fmla="*/ 1413391 w 1413391"/>
              <a:gd name="connsiteY6" fmla="*/ 838800 h 838800"/>
              <a:gd name="connsiteX7" fmla="*/ 0 w 1413391"/>
              <a:gd name="connsiteY7" fmla="*/ 838800 h 8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3391" h="838800">
                <a:moveTo>
                  <a:pt x="1099812" y="76586"/>
                </a:moveTo>
                <a:lnTo>
                  <a:pt x="1099812" y="620611"/>
                </a:lnTo>
                <a:lnTo>
                  <a:pt x="1387943" y="620611"/>
                </a:lnTo>
                <a:lnTo>
                  <a:pt x="1387943" y="76586"/>
                </a:lnTo>
                <a:close/>
                <a:moveTo>
                  <a:pt x="0" y="0"/>
                </a:moveTo>
                <a:lnTo>
                  <a:pt x="1413391" y="0"/>
                </a:lnTo>
                <a:lnTo>
                  <a:pt x="1413391" y="838800"/>
                </a:lnTo>
                <a:lnTo>
                  <a:pt x="0" y="838800"/>
                </a:lnTo>
                <a:close/>
              </a:path>
            </a:pathLst>
          </a:custGeom>
        </p:spPr>
      </p:pic>
    </p:spTree>
    <p:extLst>
      <p:ext uri="{BB962C8B-B14F-4D97-AF65-F5344CB8AC3E}">
        <p14:creationId xmlns:p14="http://schemas.microsoft.com/office/powerpoint/2010/main" val="23190151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p:txStyles>
    <p:titleStyle>
      <a:lvl1pPr algn="l" defTabSz="914400" rtl="0" eaLnBrk="1" latinLnBrk="0" hangingPunct="1">
        <a:lnSpc>
          <a:spcPct val="90000"/>
        </a:lnSpc>
        <a:spcBef>
          <a:spcPct val="0"/>
        </a:spcBef>
        <a:buNone/>
        <a:defRPr lang="nl-NL" sz="4000" b="1" kern="1200" dirty="0">
          <a:solidFill>
            <a:srgbClr val="001E60"/>
          </a:solidFill>
          <a:latin typeface="Ubuntu Light" panose="020B0304030602030204" pitchFamily="34"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1E60"/>
          </a:solidFill>
          <a:latin typeface="Ubuntu Light" panose="020B030403060203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1E60"/>
          </a:solidFill>
          <a:latin typeface="Ubuntu Light" panose="020B030403060203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E60"/>
          </a:solidFill>
          <a:latin typeface="Ubuntu Light" panose="020B030403060203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E60"/>
          </a:solidFill>
          <a:latin typeface="Ubuntu Light" panose="020B030403060203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E60"/>
          </a:solidFill>
          <a:latin typeface="Ubuntu Light" panose="020B030403060203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4" pos="506">
          <p15:clr>
            <a:srgbClr val="F26B43"/>
          </p15:clr>
        </p15:guide>
        <p15:guide id="5" orient="horz" pos="3906">
          <p15:clr>
            <a:srgbClr val="F26B43"/>
          </p15:clr>
        </p15:guide>
        <p15:guide id="6" orient="horz" pos="232">
          <p15:clr>
            <a:srgbClr val="F26B43"/>
          </p15:clr>
        </p15:guide>
        <p15:guide id="7" orient="horz" pos="1071">
          <p15:clr>
            <a:srgbClr val="F26B43"/>
          </p15:clr>
        </p15:guide>
        <p15:guide id="8"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8.xml"/><Relationship Id="rId1" Type="http://schemas.openxmlformats.org/officeDocument/2006/relationships/customXml" Target="../../customXml/item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lokaleregelgeving.overheid.nl/zoeke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vrh.nl/" TargetMode="External"/><Relationship Id="rId2" Type="http://schemas.openxmlformats.org/officeDocument/2006/relationships/hyperlink" Target="https://mrdh.nl/" TargetMode="External"/><Relationship Id="rId1" Type="http://schemas.openxmlformats.org/officeDocument/2006/relationships/slideLayout" Target="../slideLayouts/slideLayout13.xml"/><Relationship Id="rId5" Type="http://schemas.openxmlformats.org/officeDocument/2006/relationships/hyperlink" Target="https://sbjh.nl/" TargetMode="External"/><Relationship Id="rId4" Type="http://schemas.openxmlformats.org/officeDocument/2006/relationships/hyperlink" Target="https://omgevingsdiensthaaglanden.n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6.xml"/><Relationship Id="rId1" Type="http://schemas.openxmlformats.org/officeDocument/2006/relationships/customXml" Target="../../customXml/item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8.xml"/><Relationship Id="rId1" Type="http://schemas.openxmlformats.org/officeDocument/2006/relationships/customXml" Target="../../customXml/item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0.xml"/><Relationship Id="rId1" Type="http://schemas.openxmlformats.org/officeDocument/2006/relationships/customXml" Target="../../customXml/item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2.xml"/><Relationship Id="rId1" Type="http://schemas.openxmlformats.org/officeDocument/2006/relationships/customXml" Target="../../customXml/item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4.xml"/><Relationship Id="rId1" Type="http://schemas.openxmlformats.org/officeDocument/2006/relationships/customXml" Target="../../customXml/item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6.xml"/><Relationship Id="rId1" Type="http://schemas.openxmlformats.org/officeDocument/2006/relationships/customXml" Target="../../customXml/item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65CF"/>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8044" y="1136559"/>
            <a:ext cx="7813040" cy="1757680"/>
          </a:xfrm>
          <a:prstGeom prst="rect">
            <a:avLst/>
          </a:prstGeom>
          <a:ln>
            <a:noFill/>
          </a:ln>
        </p:spPr>
        <p:txBody>
          <a:bodyPr>
            <a:normAutofit fontScale="90000"/>
          </a:bodyPr>
          <a:lstStyle/>
          <a:p>
            <a:pPr algn="l"/>
            <a:r>
              <a:rPr lang="nl-NL" b="1">
                <a:solidFill>
                  <a:schemeClr val="bg1"/>
                </a:solidFill>
                <a:latin typeface="Calibri"/>
                <a:ea typeface="Calibri"/>
                <a:cs typeface="Calibri"/>
              </a:rPr>
              <a:t>Regionale inspiratie sessie actieve openbaarmaking</a:t>
            </a:r>
            <a:endParaRPr lang="en-US"/>
          </a:p>
        </p:txBody>
      </p:sp>
      <p:sp>
        <p:nvSpPr>
          <p:cNvPr id="5" name="TextBox 4">
            <a:extLst>
              <a:ext uri="{FF2B5EF4-FFF2-40B4-BE49-F238E27FC236}">
                <a16:creationId xmlns:a16="http://schemas.microsoft.com/office/drawing/2014/main" id="{ABB7389F-917B-DA87-DB94-7BC18E83067A}"/>
              </a:ext>
            </a:extLst>
          </p:cNvPr>
          <p:cNvSpPr txBox="1"/>
          <p:nvPr/>
        </p:nvSpPr>
        <p:spPr>
          <a:xfrm>
            <a:off x="208280" y="2956560"/>
            <a:ext cx="3108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chemeClr val="bg1"/>
                </a:solidFill>
                <a:latin typeface="Calibri"/>
                <a:ea typeface="Calibri"/>
                <a:cs typeface="Calibri"/>
              </a:rPr>
              <a:t>Tweede </a:t>
            </a:r>
            <a:r>
              <a:rPr lang="en-US" sz="2400" i="1" err="1">
                <a:solidFill>
                  <a:schemeClr val="bg1"/>
                </a:solidFill>
                <a:latin typeface="Calibri"/>
                <a:ea typeface="Calibri"/>
                <a:cs typeface="Calibri"/>
              </a:rPr>
              <a:t>bijeenkomst</a:t>
            </a:r>
            <a:endParaRPr lang="en-US" sz="2000" i="1">
              <a:solidFill>
                <a:schemeClr val="bg1"/>
              </a:solidFill>
              <a:latin typeface="Calibri"/>
              <a:ea typeface="Calibri"/>
              <a:cs typeface="Calibri"/>
            </a:endParaRPr>
          </a:p>
        </p:txBody>
      </p:sp>
      <p:sp>
        <p:nvSpPr>
          <p:cNvPr id="6" name="TextBox 5">
            <a:extLst>
              <a:ext uri="{FF2B5EF4-FFF2-40B4-BE49-F238E27FC236}">
                <a16:creationId xmlns:a16="http://schemas.microsoft.com/office/drawing/2014/main" id="{8585AA61-F6D9-53AE-36BD-BB5275BBA01E}"/>
              </a:ext>
            </a:extLst>
          </p:cNvPr>
          <p:cNvSpPr txBox="1"/>
          <p:nvPr/>
        </p:nvSpPr>
        <p:spPr>
          <a:xfrm>
            <a:off x="5547360" y="6141720"/>
            <a:ext cx="6522720" cy="533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EAA86556-EE2B-BD47-62EB-F9AF989483B4}"/>
              </a:ext>
            </a:extLst>
          </p:cNvPr>
          <p:cNvSpPr txBox="1"/>
          <p:nvPr/>
        </p:nvSpPr>
        <p:spPr>
          <a:xfrm>
            <a:off x="9768839" y="6146800"/>
            <a:ext cx="2098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libri"/>
                <a:ea typeface="Calibri"/>
                <a:cs typeface="Calibri"/>
              </a:rPr>
              <a:t>27 </a:t>
            </a:r>
            <a:r>
              <a:rPr lang="en-US" dirty="0" err="1">
                <a:solidFill>
                  <a:schemeClr val="bg1"/>
                </a:solidFill>
                <a:latin typeface="Calibri"/>
                <a:ea typeface="Calibri"/>
                <a:cs typeface="Calibri"/>
              </a:rPr>
              <a:t>november</a:t>
            </a:r>
            <a:r>
              <a:rPr lang="en-US" dirty="0">
                <a:solidFill>
                  <a:schemeClr val="bg1"/>
                </a:solidFill>
                <a:latin typeface="Calibri"/>
                <a:ea typeface="Calibri"/>
                <a:cs typeface="Calibri"/>
              </a:rPr>
              <a:t> 2025</a:t>
            </a:r>
          </a:p>
        </p:txBody>
      </p:sp>
      <p:cxnSp>
        <p:nvCxnSpPr>
          <p:cNvPr id="9" name="Straight Arrow Connector 8">
            <a:extLst>
              <a:ext uri="{FF2B5EF4-FFF2-40B4-BE49-F238E27FC236}">
                <a16:creationId xmlns:a16="http://schemas.microsoft.com/office/drawing/2014/main" id="{E3EC847F-2C69-455E-D958-98BF0B70F2BE}"/>
              </a:ext>
            </a:extLst>
          </p:cNvPr>
          <p:cNvCxnSpPr/>
          <p:nvPr/>
        </p:nvCxnSpPr>
        <p:spPr>
          <a:xfrm flipV="1">
            <a:off x="132080" y="2783840"/>
            <a:ext cx="11247120" cy="6096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3FDFAAB-9F0B-A424-F826-E7801A65BE98}"/>
              </a:ext>
            </a:extLst>
          </p:cNvPr>
          <p:cNvSpPr txBox="1"/>
          <p:nvPr/>
        </p:nvSpPr>
        <p:spPr>
          <a:xfrm>
            <a:off x="833120" y="6141720"/>
            <a:ext cx="4038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bg1"/>
                </a:solidFill>
                <a:latin typeface="Calibri"/>
                <a:ea typeface="Calibri"/>
                <a:cs typeface="Calibri"/>
              </a:rPr>
              <a:t>Regionaal</a:t>
            </a:r>
            <a:r>
              <a:rPr lang="en-US" dirty="0">
                <a:solidFill>
                  <a:schemeClr val="bg1"/>
                </a:solidFill>
                <a:latin typeface="Calibri"/>
                <a:ea typeface="Calibri"/>
                <a:cs typeface="Calibri"/>
              </a:rPr>
              <a:t> </a:t>
            </a:r>
            <a:r>
              <a:rPr lang="en-US" err="1">
                <a:solidFill>
                  <a:schemeClr val="bg1"/>
                </a:solidFill>
                <a:latin typeface="Calibri"/>
                <a:ea typeface="Calibri"/>
                <a:cs typeface="Calibri"/>
              </a:rPr>
              <a:t>archief</a:t>
            </a:r>
            <a:r>
              <a:rPr lang="en-US" dirty="0">
                <a:solidFill>
                  <a:schemeClr val="bg1"/>
                </a:solidFill>
                <a:latin typeface="Calibri"/>
                <a:ea typeface="Calibri"/>
                <a:cs typeface="Calibri"/>
              </a:rPr>
              <a:t> Dordrecht</a:t>
            </a:r>
          </a:p>
        </p:txBody>
      </p:sp>
      <p:pic>
        <p:nvPicPr>
          <p:cNvPr id="4" name="Picture 3">
            <a:extLst>
              <a:ext uri="{FF2B5EF4-FFF2-40B4-BE49-F238E27FC236}">
                <a16:creationId xmlns:a16="http://schemas.microsoft.com/office/drawing/2014/main" id="{E319A5E6-A0B7-5877-CE9C-537840B3399F}"/>
              </a:ext>
            </a:extLst>
          </p:cNvPr>
          <p:cNvPicPr>
            <a:picLocks noChangeAspect="1"/>
          </p:cNvPicPr>
          <p:nvPr/>
        </p:nvPicPr>
        <p:blipFill>
          <a:blip r:embed="rId2"/>
          <a:srcRect l="-556" r="278" b="5263"/>
          <a:stretch>
            <a:fillRect/>
          </a:stretch>
        </p:blipFill>
        <p:spPr>
          <a:xfrm>
            <a:off x="8084988" y="1897015"/>
            <a:ext cx="3675418" cy="3472324"/>
          </a:xfrm>
          <a:prstGeom prst="ellipse">
            <a:avLst/>
          </a:prstGeom>
          <a:ln w="28575">
            <a:solidFill>
              <a:schemeClr val="tx1"/>
            </a:solidFill>
          </a:ln>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23CB-44F8-8767-9639-1015248F6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CCAA5-0799-42C3-B71D-F71526B08860}"/>
              </a:ext>
            </a:extLst>
          </p:cNvPr>
          <p:cNvSpPr>
            <a:spLocks noGrp="1"/>
          </p:cNvSpPr>
          <p:nvPr>
            <p:ph type="title"/>
          </p:nvPr>
        </p:nvSpPr>
        <p:spPr>
          <a:xfrm>
            <a:off x="370703" y="365125"/>
            <a:ext cx="10983097" cy="1325563"/>
          </a:xfrm>
        </p:spPr>
        <p:txBody>
          <a:bodyPr>
            <a:normAutofit/>
          </a:bodyPr>
          <a:lstStyle/>
          <a:p>
            <a:pPr>
              <a:lnSpc>
                <a:spcPct val="150000"/>
              </a:lnSpc>
            </a:pPr>
            <a:r>
              <a:rPr lang="nl-NL" kern="1400" spc="-50" dirty="0">
                <a:solidFill>
                  <a:schemeClr val="tx1">
                    <a:lumMod val="95000"/>
                    <a:lumOff val="5000"/>
                  </a:schemeClr>
                </a:solidFill>
                <a:latin typeface="Ubuntu"/>
                <a:ea typeface="Times New Roman" panose="02020603050405020304" pitchFamily="18" charset="0"/>
                <a:cs typeface="Times New Roman"/>
              </a:rPr>
              <a:t>Publicatietermijn</a:t>
            </a:r>
            <a:endParaRPr lang="nl-NL" sz="4000" b="1" kern="1400" spc="-50" dirty="0">
              <a:solidFill>
                <a:schemeClr val="tx1">
                  <a:lumMod val="95000"/>
                  <a:lumOff val="5000"/>
                </a:schemeClr>
              </a:solidFill>
              <a:effectLst/>
              <a:latin typeface="Ubuntu"/>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1F3C2A9D-6087-0D38-758A-47A73ADC25CD}"/>
              </a:ext>
            </a:extLst>
          </p:cNvPr>
          <p:cNvSpPr>
            <a:spLocks noGrp="1"/>
          </p:cNvSpPr>
          <p:nvPr>
            <p:ph idx="4294967295"/>
          </p:nvPr>
        </p:nvSpPr>
        <p:spPr>
          <a:xfrm>
            <a:off x="160020" y="1690688"/>
            <a:ext cx="11805001" cy="4485850"/>
          </a:xfrm>
        </p:spPr>
        <p:txBody>
          <a:bodyPr vert="horz" lIns="91440" tIns="45720" rIns="91440" bIns="45720" rtlCol="0" anchor="t">
            <a:noAutofit/>
          </a:bodyPr>
          <a:lstStyle/>
          <a:p>
            <a:pPr>
              <a:lnSpc>
                <a:spcPct val="150000"/>
              </a:lnSpc>
              <a:buFont typeface="Calibri"/>
              <a:buChar char="-"/>
            </a:pPr>
            <a:r>
              <a:rPr lang="nl-NL" sz="1800" dirty="0">
                <a:latin typeface="Ubuntu Light"/>
                <a:ea typeface="Ebrima"/>
                <a:cs typeface="Ebrima"/>
              </a:rPr>
              <a:t>In zijn algemeenheid: zo snel mogelijk, en uiterlijk twee weken na ontvangst of vaststelling</a:t>
            </a:r>
          </a:p>
          <a:p>
            <a:pPr>
              <a:lnSpc>
                <a:spcPct val="150000"/>
              </a:lnSpc>
              <a:buFont typeface="Calibri"/>
              <a:buChar char="-"/>
            </a:pPr>
            <a:endParaRPr lang="nl-NL" sz="1800" dirty="0">
              <a:latin typeface="Ubuntu Light"/>
              <a:ea typeface="Ebrima"/>
              <a:cs typeface="Ebrima"/>
            </a:endParaRPr>
          </a:p>
          <a:p>
            <a:pPr>
              <a:lnSpc>
                <a:spcPct val="150000"/>
              </a:lnSpc>
              <a:buFont typeface="Calibri"/>
              <a:buChar char="-"/>
            </a:pPr>
            <a:r>
              <a:rPr lang="nl-NL" sz="1800" dirty="0">
                <a:latin typeface="Ubuntu Light"/>
                <a:ea typeface="Ebrima"/>
                <a:cs typeface="Ebrima"/>
              </a:rPr>
              <a:t>Uitzondering: adviezen bij ontwerpen van </a:t>
            </a:r>
            <a:r>
              <a:rPr lang="nl-NL" sz="1800" dirty="0" err="1">
                <a:latin typeface="Ubuntu Light"/>
                <a:ea typeface="Ebrima"/>
                <a:cs typeface="Ebrima"/>
              </a:rPr>
              <a:t>a.v.v.’s</a:t>
            </a:r>
            <a:r>
              <a:rPr lang="nl-NL" sz="1800" dirty="0">
                <a:latin typeface="Ubuntu Light"/>
                <a:ea typeface="Ebrima"/>
                <a:cs typeface="Ebrima"/>
              </a:rPr>
              <a:t>  en besluiten van algemene strekking: uiterlijk gelijktijdig met de bekendmaking van de A.V.V of het besluit van algemene strekking. Wel onder de reden dat eerdere publicatie zou afdoen aan het voorgestelde besluit/ regelgeving. </a:t>
            </a:r>
          </a:p>
          <a:p>
            <a:pPr>
              <a:lnSpc>
                <a:spcPct val="150000"/>
              </a:lnSpc>
              <a:buFont typeface="Calibri"/>
              <a:buChar char="-"/>
            </a:pPr>
            <a:endParaRPr lang="nl-NL" sz="1800" dirty="0">
              <a:latin typeface="Ubuntu Light"/>
              <a:ea typeface="Ebrima"/>
              <a:cs typeface="Ebrima"/>
            </a:endParaRPr>
          </a:p>
          <a:p>
            <a:pPr>
              <a:lnSpc>
                <a:spcPct val="150000"/>
              </a:lnSpc>
              <a:buFont typeface="Calibri"/>
              <a:buChar char="-"/>
            </a:pPr>
            <a:r>
              <a:rPr lang="nl-NL" sz="1800" dirty="0">
                <a:latin typeface="Ubuntu Light"/>
                <a:ea typeface="Ebrima"/>
                <a:cs typeface="Ebrima"/>
              </a:rPr>
              <a:t>De versies waarover een adviesaanvraag wordt gedaan, worden openbaar gemaakt. </a:t>
            </a:r>
          </a:p>
        </p:txBody>
      </p:sp>
      <p:sp>
        <p:nvSpPr>
          <p:cNvPr id="6" name="Slide Number Placeholder 5">
            <a:extLst>
              <a:ext uri="{FF2B5EF4-FFF2-40B4-BE49-F238E27FC236}">
                <a16:creationId xmlns:a16="http://schemas.microsoft.com/office/drawing/2014/main" id="{390B84C8-B27D-39B6-CAD7-40B145A492DC}"/>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304060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448"/>
            <a:ext cx="12192000" cy="6860309"/>
            <a:chOff x="0" y="0"/>
            <a:chExt cx="5913785" cy="3084566"/>
          </a:xfrm>
        </p:grpSpPr>
        <p:sp>
          <p:nvSpPr>
            <p:cNvPr id="3" name="Freeform 3"/>
            <p:cNvSpPr/>
            <p:nvPr/>
          </p:nvSpPr>
          <p:spPr>
            <a:xfrm>
              <a:off x="0" y="0"/>
              <a:ext cx="5913785" cy="3084567"/>
            </a:xfrm>
            <a:custGeom>
              <a:avLst/>
              <a:gdLst/>
              <a:ahLst/>
              <a:cxnLst/>
              <a:rect l="l" t="t" r="r" b="b"/>
              <a:pathLst>
                <a:path w="5913785" h="3084567">
                  <a:moveTo>
                    <a:pt x="0" y="0"/>
                  </a:moveTo>
                  <a:lnTo>
                    <a:pt x="5913785" y="0"/>
                  </a:lnTo>
                  <a:lnTo>
                    <a:pt x="5913785" y="3084567"/>
                  </a:lnTo>
                  <a:lnTo>
                    <a:pt x="0" y="3084567"/>
                  </a:lnTo>
                  <a:close/>
                </a:path>
              </a:pathLst>
            </a:custGeom>
            <a:solidFill>
              <a:srgbClr val="FFDE59">
                <a:alpha val="28627"/>
              </a:srgbClr>
            </a:solidFill>
          </p:spPr>
          <p:txBody>
            <a:bodyPr/>
            <a:lstStyle/>
            <a:p>
              <a:endParaRPr lang="nl-NL" sz="1200"/>
            </a:p>
          </p:txBody>
        </p:sp>
        <p:sp>
          <p:nvSpPr>
            <p:cNvPr id="4" name="TextBox 4"/>
            <p:cNvSpPr txBox="1"/>
            <p:nvPr/>
          </p:nvSpPr>
          <p:spPr>
            <a:xfrm>
              <a:off x="0" y="-38100"/>
              <a:ext cx="5913785" cy="3122666"/>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853425" y="4046278"/>
            <a:ext cx="4655454" cy="446125"/>
            <a:chOff x="0" y="0"/>
            <a:chExt cx="1839192" cy="176247"/>
          </a:xfrm>
        </p:grpSpPr>
        <p:sp>
          <p:nvSpPr>
            <p:cNvPr id="6" name="Freeform 6"/>
            <p:cNvSpPr/>
            <p:nvPr/>
          </p:nvSpPr>
          <p:spPr>
            <a:xfrm>
              <a:off x="0" y="0"/>
              <a:ext cx="1839192" cy="176247"/>
            </a:xfrm>
            <a:custGeom>
              <a:avLst/>
              <a:gdLst/>
              <a:ahLst/>
              <a:cxnLst/>
              <a:rect l="l" t="t" r="r" b="b"/>
              <a:pathLst>
                <a:path w="1839192" h="176247">
                  <a:moveTo>
                    <a:pt x="0" y="0"/>
                  </a:moveTo>
                  <a:lnTo>
                    <a:pt x="1839192" y="0"/>
                  </a:lnTo>
                  <a:lnTo>
                    <a:pt x="1839192" y="176247"/>
                  </a:lnTo>
                  <a:lnTo>
                    <a:pt x="0" y="176247"/>
                  </a:lnTo>
                  <a:close/>
                </a:path>
              </a:pathLst>
            </a:custGeom>
            <a:solidFill>
              <a:srgbClr val="FFDE59"/>
            </a:solidFill>
            <a:ln w="28575" cap="sq">
              <a:solidFill>
                <a:srgbClr val="1C2120"/>
              </a:solidFill>
              <a:prstDash val="solid"/>
              <a:miter/>
            </a:ln>
          </p:spPr>
          <p:txBody>
            <a:bodyPr/>
            <a:lstStyle/>
            <a:p>
              <a:endParaRPr lang="nl-NL" sz="1200"/>
            </a:p>
          </p:txBody>
        </p:sp>
        <p:sp>
          <p:nvSpPr>
            <p:cNvPr id="7" name="TextBox 7"/>
            <p:cNvSpPr txBox="1"/>
            <p:nvPr/>
          </p:nvSpPr>
          <p:spPr>
            <a:xfrm>
              <a:off x="0" y="-38100"/>
              <a:ext cx="1839192" cy="214347"/>
            </a:xfrm>
            <a:prstGeom prst="rect">
              <a:avLst/>
            </a:prstGeom>
          </p:spPr>
          <p:txBody>
            <a:bodyPr lIns="33867" tIns="33867" rIns="33867" bIns="33867" rtlCol="0" anchor="ctr"/>
            <a:lstStyle/>
            <a:p>
              <a:pPr algn="ctr">
                <a:lnSpc>
                  <a:spcPts val="1773"/>
                </a:lnSpc>
              </a:pPr>
              <a:endParaRPr sz="1200"/>
            </a:p>
          </p:txBody>
        </p:sp>
      </p:grpSp>
      <p:sp>
        <p:nvSpPr>
          <p:cNvPr id="8" name="Freeform 8"/>
          <p:cNvSpPr/>
          <p:nvPr/>
        </p:nvSpPr>
        <p:spPr>
          <a:xfrm>
            <a:off x="8796525" y="6125646"/>
            <a:ext cx="3395475" cy="860713"/>
          </a:xfrm>
          <a:custGeom>
            <a:avLst/>
            <a:gdLst/>
            <a:ahLst/>
            <a:cxnLst/>
            <a:rect l="l" t="t" r="r" b="b"/>
            <a:pathLst>
              <a:path w="5093212" h="1291070">
                <a:moveTo>
                  <a:pt x="0" y="0"/>
                </a:moveTo>
                <a:lnTo>
                  <a:pt x="5093212" y="0"/>
                </a:lnTo>
                <a:lnTo>
                  <a:pt x="5093212" y="1291070"/>
                </a:lnTo>
                <a:lnTo>
                  <a:pt x="0" y="1291070"/>
                </a:lnTo>
                <a:lnTo>
                  <a:pt x="0" y="0"/>
                </a:lnTo>
                <a:close/>
              </a:path>
            </a:pathLst>
          </a:custGeom>
          <a:blipFill>
            <a:blip r:embed="rId2"/>
            <a:stretch>
              <a:fillRect/>
            </a:stretch>
          </a:blipFill>
        </p:spPr>
        <p:txBody>
          <a:bodyPr/>
          <a:lstStyle/>
          <a:p>
            <a:endParaRPr lang="nl-NL" sz="1200"/>
          </a:p>
        </p:txBody>
      </p:sp>
      <p:grpSp>
        <p:nvGrpSpPr>
          <p:cNvPr id="9" name="Group 9"/>
          <p:cNvGrpSpPr/>
          <p:nvPr/>
        </p:nvGrpSpPr>
        <p:grpSpPr>
          <a:xfrm>
            <a:off x="416341" y="3697876"/>
            <a:ext cx="2771845" cy="277184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nl-NL" sz="1200"/>
            </a:p>
          </p:txBody>
        </p:sp>
      </p:grpSp>
      <p:sp>
        <p:nvSpPr>
          <p:cNvPr id="11" name="TextBox 11"/>
          <p:cNvSpPr txBox="1"/>
          <p:nvPr/>
        </p:nvSpPr>
        <p:spPr>
          <a:xfrm>
            <a:off x="1715012" y="1875229"/>
            <a:ext cx="8779251" cy="2090188"/>
          </a:xfrm>
          <a:prstGeom prst="rect">
            <a:avLst/>
          </a:prstGeom>
        </p:spPr>
        <p:txBody>
          <a:bodyPr lIns="0" tIns="0" rIns="0" bIns="0" rtlCol="0" anchor="t">
            <a:spAutoFit/>
          </a:bodyPr>
          <a:lstStyle/>
          <a:p>
            <a:pPr algn="ctr">
              <a:lnSpc>
                <a:spcPts val="5375"/>
              </a:lnSpc>
            </a:pPr>
            <a:r>
              <a:rPr lang="en-US" sz="6399" b="1" spc="-345" dirty="0" err="1">
                <a:solidFill>
                  <a:srgbClr val="1C2120"/>
                </a:solidFill>
                <a:latin typeface="Poppins Bold"/>
                <a:ea typeface="Poppins Bold"/>
                <a:cs typeface="Poppins Bold"/>
                <a:sym typeface="Poppins Bold"/>
              </a:rPr>
              <a:t>Invoering</a:t>
            </a:r>
            <a:r>
              <a:rPr lang="en-US" sz="6399" b="1" spc="-345" dirty="0">
                <a:solidFill>
                  <a:srgbClr val="1C2120"/>
                </a:solidFill>
                <a:latin typeface="Poppins Bold"/>
                <a:ea typeface="Poppins Bold"/>
                <a:cs typeface="Poppins Bold"/>
                <a:sym typeface="Poppins Bold"/>
              </a:rPr>
              <a:t> </a:t>
            </a:r>
            <a:r>
              <a:rPr lang="en-US" sz="6399" b="1" spc="-345" dirty="0" err="1">
                <a:solidFill>
                  <a:srgbClr val="1C2120"/>
                </a:solidFill>
                <a:latin typeface="Poppins Bold"/>
                <a:ea typeface="Poppins Bold"/>
                <a:cs typeface="Poppins Bold"/>
                <a:sym typeface="Poppins Bold"/>
              </a:rPr>
              <a:t>informatiecategorieën</a:t>
            </a:r>
            <a:r>
              <a:rPr lang="en-US" sz="6399" b="1" spc="-345" dirty="0">
                <a:solidFill>
                  <a:srgbClr val="1C2120"/>
                </a:solidFill>
                <a:latin typeface="Poppins Bold"/>
                <a:ea typeface="Poppins Bold"/>
                <a:cs typeface="Poppins Bold"/>
                <a:sym typeface="Poppins Bold"/>
              </a:rPr>
              <a:t> Woo</a:t>
            </a:r>
          </a:p>
        </p:txBody>
      </p:sp>
      <p:sp>
        <p:nvSpPr>
          <p:cNvPr id="12" name="TextBox 12"/>
          <p:cNvSpPr txBox="1"/>
          <p:nvPr/>
        </p:nvSpPr>
        <p:spPr>
          <a:xfrm>
            <a:off x="3975164" y="4122696"/>
            <a:ext cx="4411977" cy="294953"/>
          </a:xfrm>
          <a:prstGeom prst="rect">
            <a:avLst/>
          </a:prstGeom>
        </p:spPr>
        <p:txBody>
          <a:bodyPr lIns="0" tIns="0" rIns="0" bIns="0" rtlCol="0" anchor="t">
            <a:spAutoFit/>
          </a:bodyPr>
          <a:lstStyle/>
          <a:p>
            <a:pPr algn="ctr">
              <a:lnSpc>
                <a:spcPts val="2297"/>
              </a:lnSpc>
            </a:pPr>
            <a:r>
              <a:rPr lang="en-US" sz="2297" spc="-45">
                <a:solidFill>
                  <a:srgbClr val="1C2120"/>
                </a:solidFill>
                <a:latin typeface="Poppins"/>
                <a:ea typeface="Poppins"/>
                <a:cs typeface="Poppins"/>
                <a:sym typeface="Poppins"/>
              </a:rPr>
              <a:t>Gemeente Waddinxveen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4862"/>
            <a:ext cx="3420502" cy="7067723"/>
            <a:chOff x="0" y="0"/>
            <a:chExt cx="1752692" cy="2792187"/>
          </a:xfrm>
        </p:grpSpPr>
        <p:sp>
          <p:nvSpPr>
            <p:cNvPr id="3" name="Freeform 3"/>
            <p:cNvSpPr/>
            <p:nvPr/>
          </p:nvSpPr>
          <p:spPr>
            <a:xfrm>
              <a:off x="0" y="0"/>
              <a:ext cx="1752692" cy="2792187"/>
            </a:xfrm>
            <a:custGeom>
              <a:avLst/>
              <a:gdLst/>
              <a:ahLst/>
              <a:cxnLst/>
              <a:rect l="l" t="t" r="r" b="b"/>
              <a:pathLst>
                <a:path w="1752692" h="2792187">
                  <a:moveTo>
                    <a:pt x="0" y="0"/>
                  </a:moveTo>
                  <a:lnTo>
                    <a:pt x="1752692" y="0"/>
                  </a:lnTo>
                  <a:lnTo>
                    <a:pt x="1752692" y="2792187"/>
                  </a:lnTo>
                  <a:lnTo>
                    <a:pt x="0" y="2792187"/>
                  </a:lnTo>
                  <a:close/>
                </a:path>
              </a:pathLst>
            </a:custGeom>
            <a:solidFill>
              <a:srgbClr val="FFDE59">
                <a:alpha val="55686"/>
              </a:srgbClr>
            </a:solidFill>
          </p:spPr>
          <p:txBody>
            <a:bodyPr/>
            <a:lstStyle/>
            <a:p>
              <a:endParaRPr lang="nl-NL" sz="1200"/>
            </a:p>
          </p:txBody>
        </p:sp>
        <p:sp>
          <p:nvSpPr>
            <p:cNvPr id="4" name="TextBox 4"/>
            <p:cNvSpPr txBox="1"/>
            <p:nvPr/>
          </p:nvSpPr>
          <p:spPr>
            <a:xfrm>
              <a:off x="0" y="-38100"/>
              <a:ext cx="1752692" cy="2830287"/>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415218" y="2057400"/>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sz="1200"/>
          </a:p>
        </p:txBody>
      </p:sp>
      <p:sp>
        <p:nvSpPr>
          <p:cNvPr id="6" name="TextBox 6"/>
          <p:cNvSpPr txBox="1"/>
          <p:nvPr/>
        </p:nvSpPr>
        <p:spPr>
          <a:xfrm>
            <a:off x="5140442" y="585372"/>
            <a:ext cx="5341327" cy="679673"/>
          </a:xfrm>
          <a:prstGeom prst="rect">
            <a:avLst/>
          </a:prstGeom>
        </p:spPr>
        <p:txBody>
          <a:bodyPr lIns="0" tIns="0" rIns="0" bIns="0" rtlCol="0" anchor="t">
            <a:spAutoFit/>
          </a:bodyPr>
          <a:lstStyle/>
          <a:p>
            <a:pPr algn="ctr">
              <a:lnSpc>
                <a:spcPts val="5290"/>
              </a:lnSpc>
            </a:pPr>
            <a:r>
              <a:rPr lang="en-US" sz="5454" b="1">
                <a:solidFill>
                  <a:srgbClr val="1C2120"/>
                </a:solidFill>
                <a:latin typeface="Poppins Bold"/>
                <a:ea typeface="Poppins Bold"/>
                <a:cs typeface="Poppins Bold"/>
                <a:sym typeface="Poppins Bold"/>
              </a:rPr>
              <a:t>Het Woo team</a:t>
            </a:r>
          </a:p>
        </p:txBody>
      </p:sp>
      <p:sp>
        <p:nvSpPr>
          <p:cNvPr id="7" name="TextBox 7"/>
          <p:cNvSpPr txBox="1"/>
          <p:nvPr/>
        </p:nvSpPr>
        <p:spPr>
          <a:xfrm>
            <a:off x="3868461" y="1861542"/>
            <a:ext cx="7885288" cy="3316036"/>
          </a:xfrm>
          <a:prstGeom prst="rect">
            <a:avLst/>
          </a:prstGeom>
        </p:spPr>
        <p:txBody>
          <a:bodyPr lIns="0" tIns="0" rIns="0" bIns="0" rtlCol="0" anchor="t">
            <a:spAutoFit/>
          </a:bodyPr>
          <a:lstStyle/>
          <a:p>
            <a:pPr marL="460894" lvl="1" indent="-230447">
              <a:lnSpc>
                <a:spcPts val="2881"/>
              </a:lnSpc>
              <a:buFont typeface="Arial"/>
              <a:buChar char="•"/>
            </a:pPr>
            <a:r>
              <a:rPr lang="en-US" sz="2134" spc="128" dirty="0">
                <a:solidFill>
                  <a:srgbClr val="000000"/>
                </a:solidFill>
                <a:latin typeface="Poppins"/>
                <a:ea typeface="Poppins"/>
                <a:cs typeface="Poppins"/>
                <a:sym typeface="Poppins"/>
              </a:rPr>
              <a:t>Jack </a:t>
            </a:r>
            <a:r>
              <a:rPr lang="en-US" sz="2134" spc="128" dirty="0" err="1">
                <a:solidFill>
                  <a:srgbClr val="000000"/>
                </a:solidFill>
                <a:latin typeface="Poppins"/>
                <a:ea typeface="Poppins"/>
                <a:cs typeface="Poppins"/>
                <a:sym typeface="Poppins"/>
              </a:rPr>
              <a:t>Schuemie</a:t>
            </a:r>
            <a:r>
              <a:rPr lang="en-US" sz="2134" spc="128" dirty="0">
                <a:solidFill>
                  <a:srgbClr val="000000"/>
                </a:solidFill>
                <a:latin typeface="Poppins"/>
                <a:ea typeface="Poppins"/>
                <a:cs typeface="Poppins"/>
                <a:sym typeface="Poppins"/>
              </a:rPr>
              <a:t>-Rodrigues, </a:t>
            </a:r>
            <a:r>
              <a:rPr lang="en-US" sz="2134" spc="128" dirty="0" err="1">
                <a:solidFill>
                  <a:srgbClr val="000000"/>
                </a:solidFill>
                <a:latin typeface="Poppins"/>
                <a:ea typeface="Poppins"/>
                <a:cs typeface="Poppins"/>
                <a:sym typeface="Poppins"/>
              </a:rPr>
              <a:t>adviseur</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informatiebeheer</a:t>
            </a:r>
            <a:r>
              <a:rPr lang="en-US" sz="2134" spc="128" dirty="0">
                <a:solidFill>
                  <a:srgbClr val="000000"/>
                </a:solidFill>
                <a:latin typeface="Poppins"/>
                <a:ea typeface="Poppins"/>
                <a:cs typeface="Poppins"/>
                <a:sym typeface="Poppins"/>
              </a:rPr>
              <a:t> / </a:t>
            </a:r>
            <a:r>
              <a:rPr lang="en-US" sz="2134" spc="128" dirty="0" err="1">
                <a:solidFill>
                  <a:srgbClr val="000000"/>
                </a:solidFill>
                <a:latin typeface="Poppins"/>
                <a:ea typeface="Poppins"/>
                <a:cs typeface="Poppins"/>
                <a:sym typeface="Poppins"/>
              </a:rPr>
              <a:t>projectleider</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Alexandra del Rio, Jurist / </a:t>
            </a:r>
            <a:r>
              <a:rPr lang="en-US" sz="2134" spc="128" dirty="0" err="1">
                <a:solidFill>
                  <a:srgbClr val="000000"/>
                </a:solidFill>
                <a:latin typeface="Poppins"/>
                <a:ea typeface="Poppins"/>
                <a:cs typeface="Poppins"/>
                <a:sym typeface="Poppins"/>
              </a:rPr>
              <a:t>projectleider</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Eline de Vos, Jurist / Woo </a:t>
            </a:r>
            <a:r>
              <a:rPr lang="en-US" sz="2134" spc="128" dirty="0" err="1">
                <a:solidFill>
                  <a:srgbClr val="000000"/>
                </a:solidFill>
                <a:latin typeface="Poppins"/>
                <a:ea typeface="Poppins"/>
                <a:cs typeface="Poppins"/>
                <a:sym typeface="Poppins"/>
              </a:rPr>
              <a:t>coördinator</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Kajal </a:t>
            </a:r>
            <a:r>
              <a:rPr lang="en-US" sz="2134" spc="128" dirty="0" err="1">
                <a:solidFill>
                  <a:srgbClr val="000000"/>
                </a:solidFill>
                <a:latin typeface="Poppins"/>
                <a:ea typeface="Poppins"/>
                <a:cs typeface="Poppins"/>
                <a:sym typeface="Poppins"/>
              </a:rPr>
              <a:t>Poeran</a:t>
            </a:r>
            <a:r>
              <a:rPr lang="en-US" sz="2134" spc="128" dirty="0">
                <a:solidFill>
                  <a:srgbClr val="000000"/>
                </a:solidFill>
                <a:latin typeface="Poppins"/>
                <a:ea typeface="Poppins"/>
                <a:cs typeface="Poppins"/>
                <a:sym typeface="Poppins"/>
              </a:rPr>
              <a:t>, stagiaire </a:t>
            </a:r>
            <a:r>
              <a:rPr lang="en-US" sz="2134" spc="128" dirty="0" err="1">
                <a:solidFill>
                  <a:srgbClr val="000000"/>
                </a:solidFill>
                <a:latin typeface="Poppins"/>
                <a:ea typeface="Poppins"/>
                <a:cs typeface="Poppins"/>
                <a:sym typeface="Poppins"/>
              </a:rPr>
              <a:t>juridisch</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advies</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Marjolein Smit, </a:t>
            </a:r>
            <a:r>
              <a:rPr lang="en-US" sz="2134" spc="128" dirty="0" err="1">
                <a:solidFill>
                  <a:srgbClr val="000000"/>
                </a:solidFill>
                <a:latin typeface="Poppins"/>
                <a:ea typeface="Poppins"/>
                <a:cs typeface="Poppins"/>
                <a:sym typeface="Poppins"/>
              </a:rPr>
              <a:t>webredacteur</a:t>
            </a:r>
            <a:r>
              <a:rPr lang="en-US" sz="2134" spc="128" dirty="0">
                <a:solidFill>
                  <a:srgbClr val="000000"/>
                </a:solidFill>
                <a:latin typeface="Poppins"/>
                <a:ea typeface="Poppins"/>
                <a:cs typeface="Poppins"/>
                <a:sym typeface="Poppins"/>
              </a:rPr>
              <a:t> / Woo </a:t>
            </a:r>
            <a:r>
              <a:rPr lang="en-US" sz="2134" spc="128" dirty="0" err="1">
                <a:solidFill>
                  <a:srgbClr val="000000"/>
                </a:solidFill>
                <a:latin typeface="Poppins"/>
                <a:ea typeface="Poppins"/>
                <a:cs typeface="Poppins"/>
                <a:sym typeface="Poppins"/>
              </a:rPr>
              <a:t>redacteur</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Thomas Loos, specialist </a:t>
            </a:r>
            <a:r>
              <a:rPr lang="en-US" sz="2134" spc="128" dirty="0" err="1">
                <a:solidFill>
                  <a:srgbClr val="000000"/>
                </a:solidFill>
                <a:latin typeface="Poppins"/>
                <a:ea typeface="Poppins"/>
                <a:cs typeface="Poppins"/>
                <a:sym typeface="Poppins"/>
              </a:rPr>
              <a:t>informatiebeheer</a:t>
            </a:r>
            <a:r>
              <a:rPr lang="en-US" sz="2134" spc="128" dirty="0">
                <a:solidFill>
                  <a:srgbClr val="000000"/>
                </a:solidFill>
                <a:latin typeface="Poppins"/>
                <a:ea typeface="Poppins"/>
                <a:cs typeface="Poppins"/>
                <a:sym typeface="Poppins"/>
              </a:rPr>
              <a:t> / </a:t>
            </a:r>
            <a:r>
              <a:rPr lang="en-US" sz="2134" spc="128" dirty="0" err="1">
                <a:solidFill>
                  <a:srgbClr val="000000"/>
                </a:solidFill>
                <a:latin typeface="Poppins"/>
                <a:ea typeface="Poppins"/>
                <a:cs typeface="Poppins"/>
                <a:sym typeface="Poppins"/>
              </a:rPr>
              <a:t>functioneel</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beheerder</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Octobox</a:t>
            </a:r>
            <a:endParaRPr lang="en-US" sz="2134" spc="128" dirty="0">
              <a:solidFill>
                <a:srgbClr val="000000"/>
              </a:solidFill>
              <a:latin typeface="Poppins"/>
              <a:ea typeface="Poppins"/>
              <a:cs typeface="Poppins"/>
              <a:sym typeface="Poppins"/>
            </a:endParaRPr>
          </a:p>
          <a:p>
            <a:pPr>
              <a:lnSpc>
                <a:spcPts val="2881"/>
              </a:lnSpc>
              <a:spcBef>
                <a:spcPct val="0"/>
              </a:spcBef>
            </a:pPr>
            <a:endParaRPr lang="en-US" sz="2134" spc="128" dirty="0">
              <a:solidFill>
                <a:srgbClr val="000000"/>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4925" cy="1904925"/>
          </a:xfrm>
          <a:custGeom>
            <a:avLst/>
            <a:gdLst/>
            <a:ahLst/>
            <a:cxnLst/>
            <a:rect l="l" t="t" r="r" b="b"/>
            <a:pathLst>
              <a:path w="2857387" h="2857387">
                <a:moveTo>
                  <a:pt x="0" y="0"/>
                </a:moveTo>
                <a:lnTo>
                  <a:pt x="2857387" y="0"/>
                </a:lnTo>
                <a:lnTo>
                  <a:pt x="2857387" y="2857387"/>
                </a:lnTo>
                <a:lnTo>
                  <a:pt x="0" y="2857387"/>
                </a:lnTo>
                <a:lnTo>
                  <a:pt x="0" y="0"/>
                </a:lnTo>
                <a:close/>
              </a:path>
            </a:pathLst>
          </a:custGeom>
          <a:blipFill>
            <a:blip r:embed="rId2">
              <a:alphaModFix amt="76000"/>
            </a:blip>
            <a:stretch>
              <a:fillRect/>
            </a:stretch>
          </a:blipFill>
        </p:spPr>
        <p:txBody>
          <a:bodyPr/>
          <a:lstStyle/>
          <a:p>
            <a:endParaRPr lang="nl-NL" sz="1200"/>
          </a:p>
        </p:txBody>
      </p:sp>
      <p:sp>
        <p:nvSpPr>
          <p:cNvPr id="3" name="Freeform 3"/>
          <p:cNvSpPr/>
          <p:nvPr/>
        </p:nvSpPr>
        <p:spPr>
          <a:xfrm>
            <a:off x="533719" y="2047538"/>
            <a:ext cx="11488713" cy="3977967"/>
          </a:xfrm>
          <a:custGeom>
            <a:avLst/>
            <a:gdLst/>
            <a:ahLst/>
            <a:cxnLst/>
            <a:rect l="l" t="t" r="r" b="b"/>
            <a:pathLst>
              <a:path w="17233070" h="5966951">
                <a:moveTo>
                  <a:pt x="0" y="0"/>
                </a:moveTo>
                <a:lnTo>
                  <a:pt x="17233070" y="0"/>
                </a:lnTo>
                <a:lnTo>
                  <a:pt x="17233070" y="5966951"/>
                </a:lnTo>
                <a:lnTo>
                  <a:pt x="0" y="5966951"/>
                </a:lnTo>
                <a:lnTo>
                  <a:pt x="0" y="0"/>
                </a:lnTo>
                <a:close/>
              </a:path>
            </a:pathLst>
          </a:custGeom>
          <a:blipFill>
            <a:blip r:embed="rId3"/>
            <a:stretch>
              <a:fillRect/>
            </a:stretch>
          </a:blipFill>
        </p:spPr>
        <p:txBody>
          <a:bodyPr/>
          <a:lstStyle/>
          <a:p>
            <a:endParaRPr lang="nl-NL" sz="1200"/>
          </a:p>
        </p:txBody>
      </p:sp>
      <p:sp>
        <p:nvSpPr>
          <p:cNvPr id="4" name="TextBox 4"/>
          <p:cNvSpPr txBox="1"/>
          <p:nvPr/>
        </p:nvSpPr>
        <p:spPr>
          <a:xfrm>
            <a:off x="1728208" y="463941"/>
            <a:ext cx="10294224" cy="820738"/>
          </a:xfrm>
          <a:prstGeom prst="rect">
            <a:avLst/>
          </a:prstGeom>
        </p:spPr>
        <p:txBody>
          <a:bodyPr lIns="0" tIns="0" rIns="0" bIns="0" rtlCol="0" anchor="t">
            <a:spAutoFit/>
          </a:bodyPr>
          <a:lstStyle/>
          <a:p>
            <a:pPr algn="ctr">
              <a:lnSpc>
                <a:spcPts val="6439"/>
              </a:lnSpc>
            </a:pPr>
            <a:r>
              <a:rPr lang="en-US" sz="5648" b="1">
                <a:solidFill>
                  <a:srgbClr val="1C2120"/>
                </a:solidFill>
                <a:latin typeface="Poppins Bold"/>
                <a:ea typeface="Poppins Bold"/>
                <a:cs typeface="Poppins Bold"/>
                <a:sym typeface="Poppins Bold"/>
              </a:rPr>
              <a:t>De Waddinxveense aanpak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4008"/>
            <a:ext cx="1904925" cy="1904925"/>
          </a:xfrm>
          <a:custGeom>
            <a:avLst/>
            <a:gdLst/>
            <a:ahLst/>
            <a:cxnLst/>
            <a:rect l="l" t="t" r="r" b="b"/>
            <a:pathLst>
              <a:path w="2857387" h="2857387">
                <a:moveTo>
                  <a:pt x="0" y="0"/>
                </a:moveTo>
                <a:lnTo>
                  <a:pt x="2857387" y="0"/>
                </a:lnTo>
                <a:lnTo>
                  <a:pt x="2857387" y="2857386"/>
                </a:lnTo>
                <a:lnTo>
                  <a:pt x="0" y="2857386"/>
                </a:lnTo>
                <a:lnTo>
                  <a:pt x="0" y="0"/>
                </a:lnTo>
                <a:close/>
              </a:path>
            </a:pathLst>
          </a:custGeom>
          <a:blipFill>
            <a:blip r:embed="rId2">
              <a:alphaModFix amt="76000"/>
            </a:blip>
            <a:stretch>
              <a:fillRect/>
            </a:stretch>
          </a:blipFill>
        </p:spPr>
        <p:txBody>
          <a:bodyPr/>
          <a:lstStyle/>
          <a:p>
            <a:endParaRPr lang="nl-NL" sz="1200"/>
          </a:p>
        </p:txBody>
      </p:sp>
      <p:graphicFrame>
        <p:nvGraphicFramePr>
          <p:cNvPr id="3" name="Object 3"/>
          <p:cNvGraphicFramePr/>
          <p:nvPr/>
        </p:nvGraphicFramePr>
        <p:xfrm>
          <a:off x="965200" y="477624"/>
          <a:ext cx="10160000" cy="5846976"/>
        </p:xfrm>
        <a:graphic>
          <a:graphicData uri="http://schemas.openxmlformats.org/presentationml/2006/ole">
            <mc:AlternateContent xmlns:mc="http://schemas.openxmlformats.org/markup-compatibility/2006">
              <mc:Choice xmlns:v="urn:schemas-microsoft-com:vml" Requires="v">
                <p:oleObj name="Worksheet" r:id="rId3" imgW="17348200" imgH="11125200" progId="Excel.Sheet.12">
                  <p:embed/>
                </p:oleObj>
              </mc:Choice>
              <mc:Fallback>
                <p:oleObj name="Worksheet" r:id="rId3" imgW="17348200" imgH="11125200" progId="Excel.Sheet.12">
                  <p:embed/>
                  <p:pic>
                    <p:nvPicPr>
                      <p:cNvPr id="3" name="Object 3"/>
                      <p:cNvPicPr/>
                      <p:nvPr/>
                    </p:nvPicPr>
                    <p:blipFill>
                      <a:blip r:embed="rId4"/>
                      <a:stretch>
                        <a:fillRect/>
                      </a:stretch>
                    </p:blipFill>
                    <p:spPr>
                      <a:xfrm>
                        <a:off x="965200" y="477624"/>
                        <a:ext cx="10160000" cy="5846976"/>
                      </a:xfrm>
                      <a:prstGeom prst="rect">
                        <a:avLst/>
                      </a:prstGeom>
                    </p:spPr>
                  </p:pic>
                </p:oleObj>
              </mc:Fallback>
            </mc:AlternateContent>
          </a:graphicData>
        </a:graphic>
      </p:graphicFrame>
      <p:sp>
        <p:nvSpPr>
          <p:cNvPr id="4" name="TextBox 4"/>
          <p:cNvSpPr txBox="1"/>
          <p:nvPr/>
        </p:nvSpPr>
        <p:spPr>
          <a:xfrm>
            <a:off x="3550636" y="-10560"/>
            <a:ext cx="5959349" cy="436017"/>
          </a:xfrm>
          <a:prstGeom prst="rect">
            <a:avLst/>
          </a:prstGeom>
        </p:spPr>
        <p:txBody>
          <a:bodyPr lIns="0" tIns="0" rIns="0" bIns="0" rtlCol="0" anchor="t">
            <a:spAutoFit/>
          </a:bodyPr>
          <a:lstStyle/>
          <a:p>
            <a:pPr algn="ctr">
              <a:lnSpc>
                <a:spcPts val="3403"/>
              </a:lnSpc>
            </a:pPr>
            <a:r>
              <a:rPr lang="en-US" sz="3508" b="1">
                <a:solidFill>
                  <a:srgbClr val="1C2120"/>
                </a:solidFill>
                <a:latin typeface="Poppins Bold"/>
                <a:ea typeface="Poppins Bold"/>
                <a:cs typeface="Poppins Bold"/>
                <a:sym typeface="Poppins Bold"/>
              </a:rPr>
              <a:t>Stand van zaken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516" y="0"/>
            <a:ext cx="12586244" cy="6890969"/>
          </a:xfrm>
          <a:custGeom>
            <a:avLst/>
            <a:gdLst/>
            <a:ahLst/>
            <a:cxnLst/>
            <a:rect l="l" t="t" r="r" b="b"/>
            <a:pathLst>
              <a:path w="18879366" h="10336453">
                <a:moveTo>
                  <a:pt x="0" y="0"/>
                </a:moveTo>
                <a:lnTo>
                  <a:pt x="18879366" y="0"/>
                </a:lnTo>
                <a:lnTo>
                  <a:pt x="18879366" y="10336453"/>
                </a:lnTo>
                <a:lnTo>
                  <a:pt x="0" y="10336453"/>
                </a:lnTo>
                <a:lnTo>
                  <a:pt x="0" y="0"/>
                </a:lnTo>
                <a:close/>
              </a:path>
            </a:pathLst>
          </a:custGeom>
          <a:blipFill>
            <a:blip r:embed="rId2"/>
            <a:stretch>
              <a:fillRect/>
            </a:stretch>
          </a:blipFill>
        </p:spPr>
        <p:txBody>
          <a:bodyPr/>
          <a:lstStyle/>
          <a:p>
            <a:endParaRPr lang="nl-NL"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03218" cy="1904925"/>
          </a:xfrm>
          <a:custGeom>
            <a:avLst/>
            <a:gdLst/>
            <a:ahLst/>
            <a:cxnLst/>
            <a:rect l="l" t="t" r="r" b="b"/>
            <a:pathLst>
              <a:path w="2554827" h="2857387">
                <a:moveTo>
                  <a:pt x="0" y="0"/>
                </a:moveTo>
                <a:lnTo>
                  <a:pt x="2554827" y="0"/>
                </a:lnTo>
                <a:lnTo>
                  <a:pt x="2554827" y="2857387"/>
                </a:lnTo>
                <a:lnTo>
                  <a:pt x="0" y="2857387"/>
                </a:lnTo>
                <a:lnTo>
                  <a:pt x="0" y="0"/>
                </a:lnTo>
                <a:close/>
              </a:path>
            </a:pathLst>
          </a:custGeom>
          <a:blipFill>
            <a:blip r:embed="rId2">
              <a:alphaModFix amt="76000"/>
            </a:blip>
            <a:stretch>
              <a:fillRect r="-11842"/>
            </a:stretch>
          </a:blipFill>
        </p:spPr>
        <p:txBody>
          <a:bodyPr/>
          <a:lstStyle/>
          <a:p>
            <a:endParaRPr lang="nl-NL" sz="1200"/>
          </a:p>
        </p:txBody>
      </p:sp>
      <p:sp>
        <p:nvSpPr>
          <p:cNvPr id="3" name="Freeform 3"/>
          <p:cNvSpPr/>
          <p:nvPr/>
        </p:nvSpPr>
        <p:spPr>
          <a:xfrm>
            <a:off x="7733840" y="3997319"/>
            <a:ext cx="4338970" cy="2885415"/>
          </a:xfrm>
          <a:custGeom>
            <a:avLst/>
            <a:gdLst/>
            <a:ahLst/>
            <a:cxnLst/>
            <a:rect l="l" t="t" r="r" b="b"/>
            <a:pathLst>
              <a:path w="6508455" h="4328123">
                <a:moveTo>
                  <a:pt x="0" y="0"/>
                </a:moveTo>
                <a:lnTo>
                  <a:pt x="6508455" y="0"/>
                </a:lnTo>
                <a:lnTo>
                  <a:pt x="6508455" y="4328122"/>
                </a:lnTo>
                <a:lnTo>
                  <a:pt x="0" y="4328122"/>
                </a:lnTo>
                <a:lnTo>
                  <a:pt x="0" y="0"/>
                </a:lnTo>
                <a:close/>
              </a:path>
            </a:pathLst>
          </a:custGeom>
          <a:blipFill>
            <a:blip r:embed="rId3"/>
            <a:stretch>
              <a:fillRect/>
            </a:stretch>
          </a:blipFill>
        </p:spPr>
        <p:txBody>
          <a:bodyPr/>
          <a:lstStyle/>
          <a:p>
            <a:endParaRPr lang="nl-NL" sz="1200"/>
          </a:p>
        </p:txBody>
      </p:sp>
      <p:sp>
        <p:nvSpPr>
          <p:cNvPr id="4" name="TextBox 4"/>
          <p:cNvSpPr txBox="1"/>
          <p:nvPr/>
        </p:nvSpPr>
        <p:spPr>
          <a:xfrm>
            <a:off x="2024062" y="384297"/>
            <a:ext cx="9828705" cy="679673"/>
          </a:xfrm>
          <a:prstGeom prst="rect">
            <a:avLst/>
          </a:prstGeom>
        </p:spPr>
        <p:txBody>
          <a:bodyPr lIns="0" tIns="0" rIns="0" bIns="0" rtlCol="0" anchor="t">
            <a:spAutoFit/>
          </a:bodyPr>
          <a:lstStyle/>
          <a:p>
            <a:pPr algn="ctr">
              <a:lnSpc>
                <a:spcPts val="5320"/>
              </a:lnSpc>
            </a:pPr>
            <a:r>
              <a:rPr lang="en-US" sz="4666" b="1">
                <a:solidFill>
                  <a:srgbClr val="1C2120"/>
                </a:solidFill>
                <a:latin typeface="Poppins Bold"/>
                <a:ea typeface="Poppins Bold"/>
                <a:cs typeface="Poppins Bold"/>
                <a:sym typeface="Poppins Bold"/>
              </a:rPr>
              <a:t>In gesprek met adviesorganen </a:t>
            </a:r>
          </a:p>
        </p:txBody>
      </p:sp>
      <p:sp>
        <p:nvSpPr>
          <p:cNvPr id="5" name="TextBox 5"/>
          <p:cNvSpPr txBox="1"/>
          <p:nvPr/>
        </p:nvSpPr>
        <p:spPr>
          <a:xfrm>
            <a:off x="2097409" y="1742385"/>
            <a:ext cx="6352662" cy="1808380"/>
          </a:xfrm>
          <a:prstGeom prst="rect">
            <a:avLst/>
          </a:prstGeom>
        </p:spPr>
        <p:txBody>
          <a:bodyPr lIns="0" tIns="0" rIns="0" bIns="0" rtlCol="0" anchor="t">
            <a:spAutoFit/>
          </a:bodyPr>
          <a:lstStyle/>
          <a:p>
            <a:pPr>
              <a:lnSpc>
                <a:spcPts val="3584"/>
              </a:lnSpc>
              <a:spcBef>
                <a:spcPct val="0"/>
              </a:spcBef>
            </a:pPr>
            <a:r>
              <a:rPr lang="en-US" sz="2655" spc="159">
                <a:solidFill>
                  <a:srgbClr val="000000"/>
                </a:solidFill>
                <a:latin typeface="Poppins"/>
                <a:ea typeface="Poppins"/>
                <a:cs typeface="Poppins"/>
                <a:sym typeface="Poppins"/>
              </a:rPr>
              <a:t>•Commissie Ruimtelijke kwaliteit</a:t>
            </a:r>
          </a:p>
          <a:p>
            <a:pPr>
              <a:lnSpc>
                <a:spcPts val="3584"/>
              </a:lnSpc>
              <a:spcBef>
                <a:spcPct val="0"/>
              </a:spcBef>
            </a:pPr>
            <a:r>
              <a:rPr lang="en-US" sz="2655" spc="159">
                <a:solidFill>
                  <a:srgbClr val="000000"/>
                </a:solidFill>
                <a:latin typeface="Poppins"/>
                <a:ea typeface="Poppins"/>
                <a:cs typeface="Poppins"/>
                <a:sym typeface="Poppins"/>
              </a:rPr>
              <a:t>•PAR</a:t>
            </a:r>
          </a:p>
          <a:p>
            <a:pPr>
              <a:lnSpc>
                <a:spcPts val="3584"/>
              </a:lnSpc>
              <a:spcBef>
                <a:spcPct val="0"/>
              </a:spcBef>
            </a:pPr>
            <a:r>
              <a:rPr lang="en-US" sz="2655" spc="159">
                <a:solidFill>
                  <a:srgbClr val="000000"/>
                </a:solidFill>
                <a:latin typeface="Poppins"/>
                <a:ea typeface="Poppins"/>
                <a:cs typeface="Poppins"/>
                <a:sym typeface="Poppins"/>
              </a:rPr>
              <a:t>•Ondernemingsraad</a:t>
            </a:r>
          </a:p>
          <a:p>
            <a:pPr>
              <a:lnSpc>
                <a:spcPts val="3584"/>
              </a:lnSpc>
              <a:spcBef>
                <a:spcPct val="0"/>
              </a:spcBef>
            </a:pPr>
            <a:endParaRPr lang="en-US" sz="2655" spc="159">
              <a:solidFill>
                <a:srgbClr val="000000"/>
              </a:solidFill>
              <a:latin typeface="Poppins"/>
              <a:ea typeface="Poppins"/>
              <a:cs typeface="Poppins"/>
              <a:sym typeface="Poppins"/>
            </a:endParaRPr>
          </a:p>
        </p:txBody>
      </p:sp>
      <p:sp>
        <p:nvSpPr>
          <p:cNvPr id="6" name="TextBox 6"/>
          <p:cNvSpPr txBox="1"/>
          <p:nvPr/>
        </p:nvSpPr>
        <p:spPr>
          <a:xfrm>
            <a:off x="776158" y="4771819"/>
            <a:ext cx="6681947" cy="317395"/>
          </a:xfrm>
          <a:prstGeom prst="rect">
            <a:avLst/>
          </a:prstGeom>
        </p:spPr>
        <p:txBody>
          <a:bodyPr lIns="0" tIns="0" rIns="0" bIns="0" rtlCol="0" anchor="t">
            <a:spAutoFit/>
          </a:bodyPr>
          <a:lstStyle/>
          <a:p>
            <a:pPr>
              <a:lnSpc>
                <a:spcPts val="2684"/>
              </a:lnSpc>
              <a:spcBef>
                <a:spcPct val="0"/>
              </a:spcBef>
            </a:pPr>
            <a:r>
              <a:rPr lang="en-US" sz="1988" b="1" spc="119">
                <a:solidFill>
                  <a:srgbClr val="000000"/>
                </a:solidFill>
                <a:latin typeface="Poppins Bold"/>
                <a:ea typeface="Poppins Bold"/>
                <a:cs typeface="Poppins Bold"/>
                <a:sym typeface="Poppins Bold"/>
              </a:rPr>
              <a:t>Welke adviesorganen hebben jullie benaderd?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459"/>
            <a:ext cx="1739892" cy="1904925"/>
          </a:xfrm>
          <a:custGeom>
            <a:avLst/>
            <a:gdLst/>
            <a:ahLst/>
            <a:cxnLst/>
            <a:rect l="l" t="t" r="r" b="b"/>
            <a:pathLst>
              <a:path w="2609838" h="2857387">
                <a:moveTo>
                  <a:pt x="0" y="0"/>
                </a:moveTo>
                <a:lnTo>
                  <a:pt x="2609838" y="0"/>
                </a:lnTo>
                <a:lnTo>
                  <a:pt x="2609838" y="2857387"/>
                </a:lnTo>
                <a:lnTo>
                  <a:pt x="0" y="2857387"/>
                </a:lnTo>
                <a:lnTo>
                  <a:pt x="0" y="0"/>
                </a:lnTo>
                <a:close/>
              </a:path>
            </a:pathLst>
          </a:custGeom>
          <a:blipFill>
            <a:blip r:embed="rId2">
              <a:alphaModFix amt="76000"/>
            </a:blip>
            <a:stretch>
              <a:fillRect r="-9485"/>
            </a:stretch>
          </a:blipFill>
        </p:spPr>
        <p:txBody>
          <a:bodyPr/>
          <a:lstStyle/>
          <a:p>
            <a:endParaRPr lang="nl-NL" sz="1200"/>
          </a:p>
        </p:txBody>
      </p:sp>
      <p:sp>
        <p:nvSpPr>
          <p:cNvPr id="3" name="Freeform 3"/>
          <p:cNvSpPr/>
          <p:nvPr/>
        </p:nvSpPr>
        <p:spPr>
          <a:xfrm rot="771294">
            <a:off x="7801926" y="3139631"/>
            <a:ext cx="3869101" cy="3487534"/>
          </a:xfrm>
          <a:custGeom>
            <a:avLst/>
            <a:gdLst/>
            <a:ahLst/>
            <a:cxnLst/>
            <a:rect l="l" t="t" r="r" b="b"/>
            <a:pathLst>
              <a:path w="5803652" h="5231301">
                <a:moveTo>
                  <a:pt x="0" y="0"/>
                </a:moveTo>
                <a:lnTo>
                  <a:pt x="5803652" y="0"/>
                </a:lnTo>
                <a:lnTo>
                  <a:pt x="5803652" y="5231300"/>
                </a:lnTo>
                <a:lnTo>
                  <a:pt x="0" y="5231300"/>
                </a:lnTo>
                <a:lnTo>
                  <a:pt x="0" y="0"/>
                </a:lnTo>
                <a:close/>
              </a:path>
            </a:pathLst>
          </a:custGeom>
          <a:blipFill>
            <a:blip r:embed="rId3"/>
            <a:stretch>
              <a:fillRect r="-10800"/>
            </a:stretch>
          </a:blipFill>
        </p:spPr>
        <p:txBody>
          <a:bodyPr/>
          <a:lstStyle/>
          <a:p>
            <a:endParaRPr lang="nl-NL" sz="1200"/>
          </a:p>
        </p:txBody>
      </p:sp>
      <p:sp>
        <p:nvSpPr>
          <p:cNvPr id="4" name="TextBox 4"/>
          <p:cNvSpPr txBox="1"/>
          <p:nvPr/>
        </p:nvSpPr>
        <p:spPr>
          <a:xfrm>
            <a:off x="2347114" y="577243"/>
            <a:ext cx="7908499" cy="679673"/>
          </a:xfrm>
          <a:prstGeom prst="rect">
            <a:avLst/>
          </a:prstGeom>
        </p:spPr>
        <p:txBody>
          <a:bodyPr lIns="0" tIns="0" rIns="0" bIns="0" rtlCol="0" anchor="t">
            <a:spAutoFit/>
          </a:bodyPr>
          <a:lstStyle/>
          <a:p>
            <a:pPr algn="ctr">
              <a:lnSpc>
                <a:spcPts val="5290"/>
              </a:lnSpc>
            </a:pPr>
            <a:r>
              <a:rPr lang="en-US" sz="5454" b="1">
                <a:solidFill>
                  <a:srgbClr val="1C2120"/>
                </a:solidFill>
                <a:latin typeface="Poppins Bold"/>
                <a:ea typeface="Poppins Bold"/>
                <a:cs typeface="Poppins Bold"/>
                <a:sym typeface="Poppins Bold"/>
              </a:rPr>
              <a:t>Openbaar maken</a:t>
            </a:r>
          </a:p>
        </p:txBody>
      </p:sp>
      <p:sp>
        <p:nvSpPr>
          <p:cNvPr id="5" name="TextBox 5"/>
          <p:cNvSpPr txBox="1"/>
          <p:nvPr/>
        </p:nvSpPr>
        <p:spPr>
          <a:xfrm>
            <a:off x="898510" y="2154839"/>
            <a:ext cx="9646682" cy="1235082"/>
          </a:xfrm>
          <a:prstGeom prst="rect">
            <a:avLst/>
          </a:prstGeom>
        </p:spPr>
        <p:txBody>
          <a:bodyPr lIns="0" tIns="0" rIns="0" bIns="0" rtlCol="0" anchor="t">
            <a:spAutoFit/>
          </a:bodyPr>
          <a:lstStyle/>
          <a:p>
            <a:pPr marL="530098" lvl="1" indent="-265049">
              <a:lnSpc>
                <a:spcPts val="3314"/>
              </a:lnSpc>
              <a:buFont typeface="Arial"/>
              <a:buChar char="•"/>
            </a:pPr>
            <a:r>
              <a:rPr lang="en-US" sz="2455" spc="147">
                <a:solidFill>
                  <a:srgbClr val="1C2120"/>
                </a:solidFill>
                <a:latin typeface="Poppins"/>
                <a:ea typeface="Poppins"/>
                <a:cs typeface="Poppins"/>
                <a:sym typeface="Poppins"/>
              </a:rPr>
              <a:t>Advies en adviesaanvraag op platform zaaksysteem</a:t>
            </a:r>
          </a:p>
          <a:p>
            <a:pPr marL="530098" lvl="1" indent="-265049">
              <a:lnSpc>
                <a:spcPts val="3314"/>
              </a:lnSpc>
              <a:buFont typeface="Arial"/>
              <a:buChar char="•"/>
            </a:pPr>
            <a:r>
              <a:rPr lang="en-US" sz="2455" spc="147">
                <a:solidFill>
                  <a:srgbClr val="1C2120"/>
                </a:solidFill>
                <a:latin typeface="Poppins"/>
                <a:ea typeface="Poppins"/>
                <a:cs typeface="Poppins"/>
                <a:sym typeface="Poppins"/>
              </a:rPr>
              <a:t>Met 1e is ook gelijk 2c geregeld</a:t>
            </a:r>
          </a:p>
          <a:p>
            <a:pPr marL="530098" lvl="1" indent="-265049">
              <a:lnSpc>
                <a:spcPts val="3314"/>
              </a:lnSpc>
              <a:buFont typeface="Arial"/>
              <a:buChar char="•"/>
            </a:pPr>
            <a:r>
              <a:rPr lang="en-US" sz="2455" spc="147">
                <a:solidFill>
                  <a:srgbClr val="1C2120"/>
                </a:solidFill>
                <a:latin typeface="Poppins"/>
                <a:ea typeface="Poppins"/>
                <a:cs typeface="Poppins"/>
                <a:sym typeface="Poppins"/>
              </a:rPr>
              <a:t>Dilemma's over publicatietermijn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6435"/>
            <a:ext cx="1904925" cy="1904925"/>
          </a:xfrm>
          <a:custGeom>
            <a:avLst/>
            <a:gdLst/>
            <a:ahLst/>
            <a:cxnLst/>
            <a:rect l="l" t="t" r="r" b="b"/>
            <a:pathLst>
              <a:path w="2857387" h="2857387">
                <a:moveTo>
                  <a:pt x="0" y="0"/>
                </a:moveTo>
                <a:lnTo>
                  <a:pt x="2857387" y="0"/>
                </a:lnTo>
                <a:lnTo>
                  <a:pt x="2857387" y="2857387"/>
                </a:lnTo>
                <a:lnTo>
                  <a:pt x="0" y="2857387"/>
                </a:lnTo>
                <a:lnTo>
                  <a:pt x="0" y="0"/>
                </a:lnTo>
                <a:close/>
              </a:path>
            </a:pathLst>
          </a:custGeom>
          <a:blipFill>
            <a:blip r:embed="rId2">
              <a:alphaModFix amt="76000"/>
            </a:blip>
            <a:stretch>
              <a:fillRect/>
            </a:stretch>
          </a:blipFill>
        </p:spPr>
        <p:txBody>
          <a:bodyPr/>
          <a:lstStyle/>
          <a:p>
            <a:endParaRPr lang="nl-NL" sz="1200"/>
          </a:p>
        </p:txBody>
      </p:sp>
      <p:sp>
        <p:nvSpPr>
          <p:cNvPr id="3" name="Freeform 3"/>
          <p:cNvSpPr/>
          <p:nvPr/>
        </p:nvSpPr>
        <p:spPr>
          <a:xfrm>
            <a:off x="7654520" y="3306610"/>
            <a:ext cx="3255729" cy="3358852"/>
          </a:xfrm>
          <a:custGeom>
            <a:avLst/>
            <a:gdLst/>
            <a:ahLst/>
            <a:cxnLst/>
            <a:rect l="l" t="t" r="r" b="b"/>
            <a:pathLst>
              <a:path w="4883594" h="5038278">
                <a:moveTo>
                  <a:pt x="0" y="0"/>
                </a:moveTo>
                <a:lnTo>
                  <a:pt x="4883594" y="0"/>
                </a:lnTo>
                <a:lnTo>
                  <a:pt x="4883594" y="5038278"/>
                </a:lnTo>
                <a:lnTo>
                  <a:pt x="0" y="5038278"/>
                </a:lnTo>
                <a:lnTo>
                  <a:pt x="0" y="0"/>
                </a:lnTo>
                <a:close/>
              </a:path>
            </a:pathLst>
          </a:custGeom>
          <a:blipFill>
            <a:blip r:embed="rId3"/>
            <a:stretch>
              <a:fillRect/>
            </a:stretch>
          </a:blipFill>
        </p:spPr>
        <p:txBody>
          <a:bodyPr/>
          <a:lstStyle/>
          <a:p>
            <a:endParaRPr lang="nl-NL" sz="1200"/>
          </a:p>
        </p:txBody>
      </p:sp>
      <p:sp>
        <p:nvSpPr>
          <p:cNvPr id="4" name="TextBox 4"/>
          <p:cNvSpPr txBox="1"/>
          <p:nvPr/>
        </p:nvSpPr>
        <p:spPr>
          <a:xfrm>
            <a:off x="1894803" y="489031"/>
            <a:ext cx="9457971" cy="525785"/>
          </a:xfrm>
          <a:prstGeom prst="rect">
            <a:avLst/>
          </a:prstGeom>
        </p:spPr>
        <p:txBody>
          <a:bodyPr lIns="0" tIns="0" rIns="0" bIns="0" rtlCol="0" anchor="t">
            <a:spAutoFit/>
          </a:bodyPr>
          <a:lstStyle/>
          <a:p>
            <a:pPr algn="ctr">
              <a:lnSpc>
                <a:spcPts val="4126"/>
              </a:lnSpc>
            </a:pPr>
            <a:r>
              <a:rPr lang="en-US" sz="4254" b="1">
                <a:solidFill>
                  <a:srgbClr val="1C2120"/>
                </a:solidFill>
                <a:latin typeface="Poppins Bold"/>
                <a:ea typeface="Poppins Bold"/>
                <a:cs typeface="Poppins Bold"/>
                <a:sym typeface="Poppins Bold"/>
              </a:rPr>
              <a:t>Aanpak volgende tranches</a:t>
            </a:r>
          </a:p>
        </p:txBody>
      </p:sp>
      <p:sp>
        <p:nvSpPr>
          <p:cNvPr id="5" name="TextBox 5"/>
          <p:cNvSpPr txBox="1"/>
          <p:nvPr/>
        </p:nvSpPr>
        <p:spPr>
          <a:xfrm>
            <a:off x="2520696" y="1544211"/>
            <a:ext cx="8618765" cy="2200346"/>
          </a:xfrm>
          <a:prstGeom prst="rect">
            <a:avLst/>
          </a:prstGeom>
        </p:spPr>
        <p:txBody>
          <a:bodyPr lIns="0" tIns="0" rIns="0" bIns="0" rtlCol="0" anchor="t">
            <a:spAutoFit/>
          </a:bodyPr>
          <a:lstStyle/>
          <a:p>
            <a:pPr marL="460894" lvl="1" indent="-230447">
              <a:lnSpc>
                <a:spcPts val="2881"/>
              </a:lnSpc>
              <a:buFont typeface="Arial"/>
              <a:buChar char="•"/>
            </a:pPr>
            <a:r>
              <a:rPr lang="en-US" sz="2134" spc="128">
                <a:solidFill>
                  <a:srgbClr val="000000"/>
                </a:solidFill>
                <a:latin typeface="Poppins"/>
                <a:ea typeface="Poppins"/>
                <a:cs typeface="Poppins"/>
                <a:sym typeface="Poppins"/>
              </a:rPr>
              <a:t>Werkdefinities informatiecategorieën lezen</a:t>
            </a:r>
          </a:p>
          <a:p>
            <a:pPr marL="460894" lvl="1" indent="-230447">
              <a:lnSpc>
                <a:spcPts val="2881"/>
              </a:lnSpc>
              <a:buFont typeface="Arial"/>
              <a:buChar char="•"/>
            </a:pPr>
            <a:r>
              <a:rPr lang="en-US" sz="2134" spc="128">
                <a:solidFill>
                  <a:srgbClr val="000000"/>
                </a:solidFill>
                <a:latin typeface="Poppins"/>
                <a:ea typeface="Poppins"/>
                <a:cs typeface="Poppins"/>
                <a:sym typeface="Poppins"/>
              </a:rPr>
              <a:t>Eenvoudig stappenplan opstellen van werkdefinitie</a:t>
            </a:r>
          </a:p>
          <a:p>
            <a:pPr marL="460894" lvl="1" indent="-230447">
              <a:lnSpc>
                <a:spcPts val="2881"/>
              </a:lnSpc>
              <a:buFont typeface="Arial"/>
              <a:buChar char="•"/>
            </a:pPr>
            <a:r>
              <a:rPr lang="en-US" sz="2134" spc="128">
                <a:solidFill>
                  <a:srgbClr val="000000"/>
                </a:solidFill>
                <a:latin typeface="Poppins"/>
                <a:ea typeface="Poppins"/>
                <a:cs typeface="Poppins"/>
                <a:sym typeface="Poppins"/>
              </a:rPr>
              <a:t>Presentatie opstellen</a:t>
            </a:r>
          </a:p>
          <a:p>
            <a:pPr marL="460894" lvl="1" indent="-230447">
              <a:lnSpc>
                <a:spcPts val="2881"/>
              </a:lnSpc>
              <a:buFont typeface="Arial"/>
              <a:buChar char="•"/>
            </a:pPr>
            <a:r>
              <a:rPr lang="en-US" sz="2134" spc="128">
                <a:solidFill>
                  <a:srgbClr val="000000"/>
                </a:solidFill>
                <a:latin typeface="Poppins"/>
                <a:ea typeface="Poppins"/>
                <a:cs typeface="Poppins"/>
                <a:sym typeface="Poppins"/>
              </a:rPr>
              <a:t>Intern presenteren aan betrokken partijen (procesworkshops)</a:t>
            </a:r>
          </a:p>
          <a:p>
            <a:pPr>
              <a:lnSpc>
                <a:spcPts val="2881"/>
              </a:lnSpc>
              <a:spcBef>
                <a:spcPct val="0"/>
              </a:spcBef>
            </a:pPr>
            <a:endParaRPr lang="en-US" sz="2134" spc="128">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904925" cy="1904925"/>
          </a:xfrm>
          <a:custGeom>
            <a:avLst/>
            <a:gdLst/>
            <a:ahLst/>
            <a:cxnLst/>
            <a:rect l="l" t="t" r="r" b="b"/>
            <a:pathLst>
              <a:path w="2857387" h="2857387">
                <a:moveTo>
                  <a:pt x="0" y="0"/>
                </a:moveTo>
                <a:lnTo>
                  <a:pt x="2857387" y="0"/>
                </a:lnTo>
                <a:lnTo>
                  <a:pt x="2857387" y="2857387"/>
                </a:lnTo>
                <a:lnTo>
                  <a:pt x="0" y="2857387"/>
                </a:lnTo>
                <a:lnTo>
                  <a:pt x="0" y="0"/>
                </a:lnTo>
                <a:close/>
              </a:path>
            </a:pathLst>
          </a:custGeom>
          <a:blipFill>
            <a:blip r:embed="rId2">
              <a:alphaModFix amt="76000"/>
            </a:blip>
            <a:stretch>
              <a:fillRect/>
            </a:stretch>
          </a:blipFill>
        </p:spPr>
        <p:txBody>
          <a:bodyPr/>
          <a:lstStyle/>
          <a:p>
            <a:endParaRPr lang="nl-NL" sz="1200"/>
          </a:p>
        </p:txBody>
      </p:sp>
      <p:sp>
        <p:nvSpPr>
          <p:cNvPr id="3" name="TextBox 3"/>
          <p:cNvSpPr txBox="1"/>
          <p:nvPr/>
        </p:nvSpPr>
        <p:spPr>
          <a:xfrm>
            <a:off x="2520696" y="1544211"/>
            <a:ext cx="8618765" cy="3330720"/>
          </a:xfrm>
          <a:prstGeom prst="rect">
            <a:avLst/>
          </a:prstGeom>
        </p:spPr>
        <p:txBody>
          <a:bodyPr lIns="0" tIns="0" rIns="0" bIns="0" rtlCol="0" anchor="t">
            <a:spAutoFit/>
          </a:bodyPr>
          <a:lstStyle/>
          <a:p>
            <a:pPr marL="460894" lvl="1" indent="-230447">
              <a:lnSpc>
                <a:spcPts val="2881"/>
              </a:lnSpc>
              <a:buFont typeface="Arial"/>
              <a:buChar char="•"/>
            </a:pPr>
            <a:r>
              <a:rPr lang="en-US" sz="2134" spc="128" dirty="0">
                <a:solidFill>
                  <a:srgbClr val="000000"/>
                </a:solidFill>
                <a:latin typeface="Poppins"/>
                <a:ea typeface="Poppins"/>
                <a:cs typeface="Poppins"/>
                <a:sym typeface="Poppins"/>
              </a:rPr>
              <a:t>Begin </a:t>
            </a:r>
            <a:r>
              <a:rPr lang="en-US" sz="2134" spc="128" dirty="0" err="1">
                <a:solidFill>
                  <a:srgbClr val="000000"/>
                </a:solidFill>
                <a:latin typeface="Poppins"/>
                <a:ea typeface="Poppins"/>
                <a:cs typeface="Poppins"/>
                <a:sym typeface="Poppins"/>
              </a:rPr>
              <a:t>klein</a:t>
            </a:r>
            <a:r>
              <a:rPr lang="en-US" sz="2134" spc="128" dirty="0">
                <a:solidFill>
                  <a:srgbClr val="000000"/>
                </a:solidFill>
                <a:latin typeface="Poppins"/>
                <a:ea typeface="Poppins"/>
                <a:cs typeface="Poppins"/>
                <a:sym typeface="Poppins"/>
              </a:rPr>
              <a:t>: Kies 1-2 </a:t>
            </a:r>
            <a:r>
              <a:rPr lang="en-US" sz="2134" spc="128" err="1">
                <a:solidFill>
                  <a:srgbClr val="000000"/>
                </a:solidFill>
                <a:latin typeface="Poppins"/>
                <a:ea typeface="Poppins"/>
                <a:cs typeface="Poppins"/>
                <a:sym typeface="Poppins"/>
              </a:rPr>
              <a:t>categorieën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en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maak</a:t>
            </a:r>
            <a:r>
              <a:rPr lang="en-US" sz="2134" spc="128" dirty="0">
                <a:solidFill>
                  <a:srgbClr val="000000"/>
                </a:solidFill>
                <a:latin typeface="Poppins"/>
                <a:ea typeface="Poppins"/>
                <a:cs typeface="Poppins"/>
                <a:sym typeface="Poppins"/>
              </a:rPr>
              <a:t> die in </a:t>
            </a:r>
            <a:r>
              <a:rPr lang="en-US" sz="2134" spc="128" dirty="0" err="1">
                <a:solidFill>
                  <a:srgbClr val="000000"/>
                </a:solidFill>
                <a:latin typeface="Poppins"/>
                <a:ea typeface="Poppins"/>
                <a:cs typeface="Poppins"/>
                <a:sym typeface="Poppins"/>
              </a:rPr>
              <a:t>orde</a:t>
            </a:r>
            <a:r>
              <a:rPr lang="en-US" sz="2134" spc="128" dirty="0">
                <a:solidFill>
                  <a:srgbClr val="000000"/>
                </a:solidFill>
                <a:latin typeface="Poppins"/>
                <a:ea typeface="Poppins"/>
                <a:cs typeface="Poppins"/>
                <a:sym typeface="Poppins"/>
              </a:rPr>
              <a:t>, in </a:t>
            </a:r>
            <a:r>
              <a:rPr lang="en-US" sz="2134" spc="128" dirty="0" err="1">
                <a:solidFill>
                  <a:srgbClr val="000000"/>
                </a:solidFill>
                <a:latin typeface="Poppins"/>
                <a:ea typeface="Poppins"/>
                <a:cs typeface="Poppins"/>
                <a:sym typeface="Poppins"/>
              </a:rPr>
              <a:t>plaats</a:t>
            </a:r>
            <a:r>
              <a:rPr lang="en-US" sz="2134" spc="128" dirty="0">
                <a:solidFill>
                  <a:srgbClr val="000000"/>
                </a:solidFill>
                <a:latin typeface="Poppins"/>
                <a:ea typeface="Poppins"/>
                <a:cs typeface="Poppins"/>
                <a:sym typeface="Poppins"/>
              </a:rPr>
              <a:t> van </a:t>
            </a:r>
            <a:r>
              <a:rPr lang="en-US" sz="2134" spc="128" dirty="0" err="1">
                <a:solidFill>
                  <a:srgbClr val="000000"/>
                </a:solidFill>
                <a:latin typeface="Poppins"/>
                <a:ea typeface="Poppins"/>
                <a:cs typeface="Poppins"/>
                <a:sym typeface="Poppins"/>
              </a:rPr>
              <a:t>alles</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tegelijk</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Ga in </a:t>
            </a:r>
            <a:r>
              <a:rPr lang="en-US" sz="2134" spc="128" dirty="0" err="1">
                <a:solidFill>
                  <a:srgbClr val="000000"/>
                </a:solidFill>
                <a:latin typeface="Poppins"/>
                <a:ea typeface="Poppins"/>
                <a:cs typeface="Poppins"/>
                <a:sym typeface="Poppins"/>
              </a:rPr>
              <a:t>gesprek</a:t>
            </a:r>
            <a:r>
              <a:rPr lang="en-US" sz="2134" spc="128" dirty="0">
                <a:solidFill>
                  <a:srgbClr val="000000"/>
                </a:solidFill>
                <a:latin typeface="Poppins"/>
                <a:ea typeface="Poppins"/>
                <a:cs typeface="Poppins"/>
                <a:sym typeface="Poppins"/>
              </a:rPr>
              <a:t>! Zo is </a:t>
            </a:r>
            <a:r>
              <a:rPr lang="en-US" sz="2134" spc="128" dirty="0" err="1">
                <a:solidFill>
                  <a:srgbClr val="000000"/>
                </a:solidFill>
                <a:latin typeface="Poppins"/>
                <a:ea typeface="Poppins"/>
                <a:cs typeface="Poppins"/>
                <a:sym typeface="Poppins"/>
              </a:rPr>
              <a:t>iedereen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alvast</a:t>
            </a:r>
            <a:r>
              <a:rPr lang="en-US" sz="2134" spc="128" dirty="0">
                <a:solidFill>
                  <a:srgbClr val="000000"/>
                </a:solidFill>
                <a:latin typeface="Poppins"/>
                <a:ea typeface="Poppins"/>
                <a:cs typeface="Poppins"/>
                <a:sym typeface="Poppins"/>
              </a:rPr>
              <a:t> op de </a:t>
            </a:r>
            <a:r>
              <a:rPr lang="en-US" sz="2134" spc="128" dirty="0" err="1">
                <a:solidFill>
                  <a:srgbClr val="000000"/>
                </a:solidFill>
                <a:latin typeface="Poppins"/>
                <a:ea typeface="Poppins"/>
                <a:cs typeface="Poppins"/>
                <a:sym typeface="Poppins"/>
              </a:rPr>
              <a:t>hoogte</a:t>
            </a:r>
            <a:r>
              <a:rPr lang="en-US" sz="2134" spc="128" dirty="0">
                <a:solidFill>
                  <a:srgbClr val="000000"/>
                </a:solidFill>
                <a:latin typeface="Poppins"/>
                <a:ea typeface="Poppins"/>
                <a:cs typeface="Poppins"/>
                <a:sym typeface="Poppins"/>
              </a:rPr>
              <a:t> van wat </a:t>
            </a:r>
            <a:r>
              <a:rPr lang="en-US" sz="2134" spc="128" dirty="0" err="1">
                <a:solidFill>
                  <a:srgbClr val="000000"/>
                </a:solidFill>
                <a:latin typeface="Poppins"/>
                <a:ea typeface="Poppins"/>
                <a:cs typeface="Poppins"/>
                <a:sym typeface="Poppins"/>
              </a:rPr>
              <a:t>eraan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komt</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Maak </a:t>
            </a:r>
            <a:r>
              <a:rPr lang="en-US" sz="2134" spc="128" dirty="0" err="1">
                <a:solidFill>
                  <a:srgbClr val="000000"/>
                </a:solidFill>
                <a:latin typeface="Poppins"/>
                <a:ea typeface="Poppins"/>
                <a:cs typeface="Poppins"/>
                <a:sym typeface="Poppins"/>
              </a:rPr>
              <a:t>afspraak</a:t>
            </a:r>
            <a:r>
              <a:rPr lang="en-US" sz="2134" spc="128" dirty="0">
                <a:solidFill>
                  <a:srgbClr val="000000"/>
                </a:solidFill>
                <a:latin typeface="Poppins"/>
                <a:ea typeface="Poppins"/>
                <a:cs typeface="Poppins"/>
                <a:sym typeface="Poppins"/>
              </a:rPr>
              <a:t> over </a:t>
            </a:r>
            <a:r>
              <a:rPr lang="en-US" sz="2134" spc="128" dirty="0" err="1">
                <a:solidFill>
                  <a:srgbClr val="000000"/>
                </a:solidFill>
                <a:latin typeface="Poppins"/>
                <a:ea typeface="Poppins"/>
                <a:cs typeface="Poppins"/>
                <a:sym typeface="Poppins"/>
              </a:rPr>
              <a:t>rollen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wie</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beoordeelt</a:t>
            </a:r>
            <a:r>
              <a:rPr lang="en-US" sz="2134" spc="128" dirty="0">
                <a:solidFill>
                  <a:srgbClr val="000000"/>
                </a:solidFill>
                <a:latin typeface="Poppins"/>
                <a:ea typeface="Poppins"/>
                <a:cs typeface="Poppins"/>
                <a:sym typeface="Poppins"/>
              </a:rPr>
              <a:t> wat er </a:t>
            </a:r>
            <a:r>
              <a:rPr lang="en-US" sz="2134" spc="128" dirty="0" err="1">
                <a:solidFill>
                  <a:srgbClr val="000000"/>
                </a:solidFill>
                <a:latin typeface="Poppins"/>
                <a:ea typeface="Poppins"/>
                <a:cs typeface="Poppins"/>
                <a:sym typeface="Poppins"/>
              </a:rPr>
              <a:t>eventueel</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gelakt</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wordt</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en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wie</a:t>
            </a:r>
            <a:r>
              <a:rPr lang="en-US" sz="2134" spc="128" dirty="0">
                <a:solidFill>
                  <a:srgbClr val="000000"/>
                </a:solidFill>
                <a:latin typeface="Poppins"/>
                <a:ea typeface="Poppins"/>
                <a:cs typeface="Poppins"/>
                <a:sym typeface="Poppins"/>
              </a:rPr>
              <a:t> is </a:t>
            </a:r>
            <a:r>
              <a:rPr lang="en-US" sz="2134" spc="128" dirty="0" err="1">
                <a:solidFill>
                  <a:srgbClr val="000000"/>
                </a:solidFill>
                <a:latin typeface="Poppins"/>
                <a:ea typeface="Poppins"/>
                <a:cs typeface="Poppins"/>
                <a:sym typeface="Poppins"/>
              </a:rPr>
              <a:t>eindverantwoordelijk</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voor</a:t>
            </a:r>
            <a:r>
              <a:rPr lang="en-US" sz="2134" spc="128" dirty="0">
                <a:solidFill>
                  <a:srgbClr val="000000"/>
                </a:solidFill>
                <a:latin typeface="Poppins"/>
                <a:ea typeface="Poppins"/>
                <a:cs typeface="Poppins"/>
                <a:sym typeface="Poppins"/>
              </a:rPr>
              <a:t> de </a:t>
            </a:r>
            <a:r>
              <a:rPr lang="en-US" sz="2134" spc="128" dirty="0" err="1">
                <a:solidFill>
                  <a:srgbClr val="000000"/>
                </a:solidFill>
                <a:latin typeface="Poppins"/>
                <a:ea typeface="Poppins"/>
                <a:cs typeface="Poppins"/>
                <a:sym typeface="Poppins"/>
              </a:rPr>
              <a:t>publicatie</a:t>
            </a:r>
            <a:endParaRPr lang="en-US" sz="2134" spc="128" dirty="0">
              <a:solidFill>
                <a:srgbClr val="000000"/>
              </a:solidFill>
              <a:latin typeface="Poppins"/>
              <a:ea typeface="Poppins"/>
              <a:cs typeface="Poppins"/>
              <a:sym typeface="Poppins"/>
            </a:endParaRPr>
          </a:p>
          <a:p>
            <a:pPr marL="460894" lvl="1" indent="-230447">
              <a:lnSpc>
                <a:spcPts val="2881"/>
              </a:lnSpc>
              <a:buFont typeface="Arial"/>
              <a:buChar char="•"/>
            </a:pPr>
            <a:r>
              <a:rPr lang="en-US" sz="2134" spc="128" dirty="0">
                <a:solidFill>
                  <a:srgbClr val="000000"/>
                </a:solidFill>
                <a:latin typeface="Poppins"/>
                <a:ea typeface="Poppins"/>
                <a:cs typeface="Poppins"/>
                <a:sym typeface="Poppins"/>
              </a:rPr>
              <a:t>Hiermee </a:t>
            </a:r>
            <a:r>
              <a:rPr lang="en-US" sz="2134" spc="128" dirty="0" err="1">
                <a:solidFill>
                  <a:srgbClr val="000000"/>
                </a:solidFill>
                <a:latin typeface="Poppins"/>
                <a:ea typeface="Poppins"/>
                <a:cs typeface="Poppins"/>
                <a:sym typeface="Poppins"/>
              </a:rPr>
              <a:t>houden</a:t>
            </a:r>
            <a:r>
              <a:rPr lang="en-US" sz="2134" spc="128" dirty="0">
                <a:solidFill>
                  <a:srgbClr val="000000"/>
                </a:solidFill>
                <a:latin typeface="Poppins"/>
                <a:ea typeface="Poppins"/>
                <a:cs typeface="Poppins"/>
                <a:sym typeface="Poppins"/>
              </a:rPr>
              <a:t> </a:t>
            </a:r>
            <a:r>
              <a:rPr lang="en-US" sz="2134" spc="128" dirty="0" err="1">
                <a:solidFill>
                  <a:srgbClr val="000000"/>
                </a:solidFill>
                <a:latin typeface="Poppins"/>
                <a:ea typeface="Poppins"/>
                <a:cs typeface="Poppins"/>
                <a:sym typeface="Poppins"/>
              </a:rPr>
              <a:t>wij</a:t>
            </a:r>
            <a:r>
              <a:rPr lang="en-US" sz="2134" spc="128" dirty="0">
                <a:solidFill>
                  <a:srgbClr val="000000"/>
                </a:solidFill>
                <a:latin typeface="Poppins"/>
                <a:ea typeface="Poppins"/>
                <a:cs typeface="Poppins"/>
                <a:sym typeface="Poppins"/>
              </a:rPr>
              <a:t> het </a:t>
            </a:r>
            <a:r>
              <a:rPr lang="en-US" sz="2134" spc="128" dirty="0" err="1">
                <a:solidFill>
                  <a:srgbClr val="000000"/>
                </a:solidFill>
                <a:latin typeface="Poppins"/>
                <a:ea typeface="Poppins"/>
                <a:cs typeface="Poppins"/>
                <a:sym typeface="Poppins"/>
              </a:rPr>
              <a:t>pragmatisch</a:t>
            </a:r>
            <a:endParaRPr lang="en-US" sz="2134" spc="128" dirty="0">
              <a:solidFill>
                <a:srgbClr val="000000"/>
              </a:solidFill>
              <a:latin typeface="Poppins"/>
              <a:ea typeface="Poppins"/>
              <a:cs typeface="Poppins"/>
              <a:sym typeface="Poppins"/>
            </a:endParaRPr>
          </a:p>
          <a:p>
            <a:pPr>
              <a:lnSpc>
                <a:spcPts val="2881"/>
              </a:lnSpc>
              <a:spcBef>
                <a:spcPct val="0"/>
              </a:spcBef>
            </a:pPr>
            <a:endParaRPr lang="en-US" sz="2134" spc="128" dirty="0">
              <a:solidFill>
                <a:srgbClr val="000000"/>
              </a:solidFill>
              <a:latin typeface="Poppins"/>
              <a:ea typeface="Poppins"/>
              <a:cs typeface="Poppins"/>
              <a:sym typeface="Poppins"/>
            </a:endParaRPr>
          </a:p>
        </p:txBody>
      </p:sp>
      <p:sp>
        <p:nvSpPr>
          <p:cNvPr id="4" name="Freeform 4"/>
          <p:cNvSpPr/>
          <p:nvPr/>
        </p:nvSpPr>
        <p:spPr>
          <a:xfrm>
            <a:off x="9116863" y="4200841"/>
            <a:ext cx="1734796" cy="1971359"/>
          </a:xfrm>
          <a:custGeom>
            <a:avLst/>
            <a:gdLst/>
            <a:ahLst/>
            <a:cxnLst/>
            <a:rect l="l" t="t" r="r" b="b"/>
            <a:pathLst>
              <a:path w="2602194" h="2957038">
                <a:moveTo>
                  <a:pt x="0" y="0"/>
                </a:moveTo>
                <a:lnTo>
                  <a:pt x="2602194" y="0"/>
                </a:lnTo>
                <a:lnTo>
                  <a:pt x="2602194" y="2957038"/>
                </a:lnTo>
                <a:lnTo>
                  <a:pt x="0" y="2957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sz="1200"/>
          </a:p>
        </p:txBody>
      </p:sp>
      <p:sp>
        <p:nvSpPr>
          <p:cNvPr id="5" name="TextBox 5"/>
          <p:cNvSpPr txBox="1"/>
          <p:nvPr/>
        </p:nvSpPr>
        <p:spPr>
          <a:xfrm>
            <a:off x="1894803" y="489020"/>
            <a:ext cx="9457971" cy="547137"/>
          </a:xfrm>
          <a:prstGeom prst="rect">
            <a:avLst/>
          </a:prstGeom>
        </p:spPr>
        <p:txBody>
          <a:bodyPr lIns="0" tIns="0" rIns="0" bIns="0" rtlCol="0" anchor="t">
            <a:spAutoFit/>
          </a:bodyPr>
          <a:lstStyle/>
          <a:p>
            <a:pPr algn="ctr">
              <a:lnSpc>
                <a:spcPts val="4126"/>
              </a:lnSpc>
            </a:pPr>
            <a:r>
              <a:rPr lang="en-US" sz="4254" b="1">
                <a:solidFill>
                  <a:srgbClr val="1C2120"/>
                </a:solidFill>
                <a:latin typeface="Poppins Bold"/>
                <a:ea typeface="Poppins Bold"/>
                <a:cs typeface="Poppins Bold"/>
                <a:sym typeface="Poppins Bold"/>
              </a:rPr>
              <a:t>Onze tips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E65CF"/>
        </a:solidFill>
        <a:effectLst/>
      </p:bgPr>
    </p:bg>
    <p:spTree>
      <p:nvGrpSpPr>
        <p:cNvPr id="1" name="">
          <a:extLst>
            <a:ext uri="{FF2B5EF4-FFF2-40B4-BE49-F238E27FC236}">
              <a16:creationId xmlns:a16="http://schemas.microsoft.com/office/drawing/2014/main" id="{0A7D157A-4D5A-3C15-B121-623A217001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57ADBD-27A5-D887-7DC6-396EB5E531C0}"/>
              </a:ext>
            </a:extLst>
          </p:cNvPr>
          <p:cNvSpPr>
            <a:spLocks noGrp="1"/>
          </p:cNvSpPr>
          <p:nvPr>
            <p:ph type="ctrTitle"/>
          </p:nvPr>
        </p:nvSpPr>
        <p:spPr>
          <a:xfrm>
            <a:off x="128044" y="186668"/>
            <a:ext cx="4305753" cy="1068748"/>
          </a:xfrm>
          <a:prstGeom prst="rect">
            <a:avLst/>
          </a:prstGeom>
          <a:ln>
            <a:noFill/>
          </a:ln>
        </p:spPr>
        <p:txBody>
          <a:bodyPr>
            <a:normAutofit/>
          </a:bodyPr>
          <a:lstStyle/>
          <a:p>
            <a:pPr algn="l"/>
            <a:r>
              <a:rPr lang="nl-NL" b="1" dirty="0">
                <a:solidFill>
                  <a:schemeClr val="bg1"/>
                </a:solidFill>
                <a:latin typeface="Calibri"/>
                <a:ea typeface="Calibri"/>
                <a:cs typeface="Calibri"/>
              </a:rPr>
              <a:t>Programma</a:t>
            </a:r>
          </a:p>
        </p:txBody>
      </p:sp>
      <p:sp>
        <p:nvSpPr>
          <p:cNvPr id="6" name="TextBox 5">
            <a:extLst>
              <a:ext uri="{FF2B5EF4-FFF2-40B4-BE49-F238E27FC236}">
                <a16:creationId xmlns:a16="http://schemas.microsoft.com/office/drawing/2014/main" id="{FA731CA5-AA50-F0EF-A852-634A46DA41C8}"/>
              </a:ext>
            </a:extLst>
          </p:cNvPr>
          <p:cNvSpPr txBox="1"/>
          <p:nvPr/>
        </p:nvSpPr>
        <p:spPr>
          <a:xfrm>
            <a:off x="5547360" y="6141720"/>
            <a:ext cx="6522720" cy="533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cxnSp>
        <p:nvCxnSpPr>
          <p:cNvPr id="9" name="Straight Arrow Connector 8">
            <a:extLst>
              <a:ext uri="{FF2B5EF4-FFF2-40B4-BE49-F238E27FC236}">
                <a16:creationId xmlns:a16="http://schemas.microsoft.com/office/drawing/2014/main" id="{1F5A914F-59A8-134E-A8F8-7D4BD6ECEDAD}"/>
              </a:ext>
            </a:extLst>
          </p:cNvPr>
          <p:cNvCxnSpPr/>
          <p:nvPr/>
        </p:nvCxnSpPr>
        <p:spPr>
          <a:xfrm flipV="1">
            <a:off x="205148" y="1301593"/>
            <a:ext cx="11247120" cy="6096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C71801C-1E2F-98B5-6EB6-61A395BF9EFC}"/>
              </a:ext>
            </a:extLst>
          </p:cNvPr>
          <p:cNvPicPr>
            <a:picLocks noChangeAspect="1"/>
          </p:cNvPicPr>
          <p:nvPr/>
        </p:nvPicPr>
        <p:blipFill>
          <a:blip r:embed="rId2"/>
          <a:srcRect l="-556" r="278" b="5263"/>
          <a:stretch>
            <a:fillRect/>
          </a:stretch>
        </p:blipFill>
        <p:spPr>
          <a:xfrm>
            <a:off x="9765563" y="185125"/>
            <a:ext cx="1973966" cy="1823064"/>
          </a:xfrm>
          <a:prstGeom prst="ellipse">
            <a:avLst/>
          </a:prstGeom>
          <a:ln w="28575">
            <a:solidFill>
              <a:schemeClr val="tx1"/>
            </a:solidFill>
          </a:ln>
        </p:spPr>
      </p:pic>
      <p:sp>
        <p:nvSpPr>
          <p:cNvPr id="3" name="TextBox 2">
            <a:extLst>
              <a:ext uri="{FF2B5EF4-FFF2-40B4-BE49-F238E27FC236}">
                <a16:creationId xmlns:a16="http://schemas.microsoft.com/office/drawing/2014/main" id="{20A8C458-DC85-A3B9-4E31-3B2B18107422}"/>
              </a:ext>
            </a:extLst>
          </p:cNvPr>
          <p:cNvSpPr txBox="1"/>
          <p:nvPr/>
        </p:nvSpPr>
        <p:spPr>
          <a:xfrm>
            <a:off x="1393397" y="2433597"/>
            <a:ext cx="8870621"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err="1">
                <a:solidFill>
                  <a:schemeClr val="bg1"/>
                </a:solidFill>
                <a:latin typeface="Calibri"/>
                <a:ea typeface="Calibri"/>
                <a:cs typeface="Calibri"/>
              </a:rPr>
              <a:t>Toelichting</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informatiecategorieën</a:t>
            </a:r>
            <a:endParaRPr lang="en-US" sz="2400" dirty="0">
              <a:solidFill>
                <a:schemeClr val="bg1"/>
              </a:solidFill>
            </a:endParaRPr>
          </a:p>
          <a:p>
            <a:pPr marL="742950" lvl="1" indent="-285750">
              <a:buFont typeface="Arial,Sans-Serif"/>
              <a:buChar char="•"/>
            </a:pPr>
            <a:r>
              <a:rPr lang="en-US" sz="2400" dirty="0" err="1">
                <a:solidFill>
                  <a:schemeClr val="bg1"/>
                </a:solidFill>
                <a:latin typeface="Calibri"/>
                <a:ea typeface="Calibri"/>
                <a:cs typeface="Calibri"/>
              </a:rPr>
              <a:t>Ontwerpen</a:t>
            </a:r>
            <a:r>
              <a:rPr lang="en-US" sz="2400" dirty="0">
                <a:solidFill>
                  <a:schemeClr val="bg1"/>
                </a:solidFill>
                <a:latin typeface="Calibri"/>
                <a:ea typeface="Calibri"/>
                <a:cs typeface="Calibri"/>
              </a:rPr>
              <a:t> van wet &amp; </a:t>
            </a:r>
            <a:r>
              <a:rPr lang="en-US" sz="2400" dirty="0" err="1">
                <a:solidFill>
                  <a:schemeClr val="bg1"/>
                </a:solidFill>
                <a:latin typeface="Calibri"/>
                <a:ea typeface="Calibri"/>
                <a:cs typeface="Calibri"/>
              </a:rPr>
              <a:t>regelgeving</a:t>
            </a:r>
            <a:r>
              <a:rPr lang="en-US" sz="2400" dirty="0">
                <a:solidFill>
                  <a:schemeClr val="bg1"/>
                </a:solidFill>
                <a:latin typeface="Calibri"/>
                <a:ea typeface="Calibri"/>
                <a:cs typeface="Calibri"/>
              </a:rPr>
              <a:t> met </a:t>
            </a:r>
            <a:r>
              <a:rPr lang="en-US" sz="2400" dirty="0" err="1">
                <a:solidFill>
                  <a:schemeClr val="bg1"/>
                </a:solidFill>
                <a:latin typeface="Calibri"/>
                <a:ea typeface="Calibri"/>
                <a:cs typeface="Calibri"/>
              </a:rPr>
              <a:t>adviesaanvraag</a:t>
            </a:r>
            <a:r>
              <a:rPr lang="en-US" sz="2400" dirty="0">
                <a:solidFill>
                  <a:schemeClr val="bg1"/>
                </a:solidFill>
                <a:latin typeface="Calibri"/>
                <a:ea typeface="Calibri"/>
                <a:cs typeface="Calibri"/>
              </a:rPr>
              <a:t> (1c) </a:t>
            </a:r>
          </a:p>
          <a:p>
            <a:pPr marL="742950" lvl="1" indent="-285750">
              <a:buFont typeface="Arial,Sans-Serif"/>
              <a:buChar char="•"/>
            </a:pPr>
            <a:r>
              <a:rPr lang="en-US" sz="2400" dirty="0" err="1">
                <a:solidFill>
                  <a:schemeClr val="bg1"/>
                </a:solidFill>
                <a:latin typeface="Calibri"/>
                <a:ea typeface="Calibri"/>
                <a:cs typeface="Calibri"/>
              </a:rPr>
              <a:t>Adviezen</a:t>
            </a:r>
            <a:r>
              <a:rPr lang="en-US" sz="2400" dirty="0">
                <a:solidFill>
                  <a:schemeClr val="bg1"/>
                </a:solidFill>
                <a:latin typeface="Calibri"/>
                <a:ea typeface="Calibri"/>
                <a:cs typeface="Calibri"/>
              </a:rPr>
              <a:t> (2e)</a:t>
            </a:r>
            <a:endParaRPr lang="en-US" sz="2400" dirty="0">
              <a:solidFill>
                <a:schemeClr val="bg1"/>
              </a:solidFill>
            </a:endParaRPr>
          </a:p>
          <a:p>
            <a:pPr lvl="1"/>
            <a:endParaRPr lang="en-US" sz="2400" dirty="0">
              <a:solidFill>
                <a:schemeClr val="bg1"/>
              </a:solidFill>
              <a:latin typeface="Calibri"/>
              <a:ea typeface="Calibri"/>
              <a:cs typeface="Calibri"/>
            </a:endParaRPr>
          </a:p>
          <a:p>
            <a:pPr marL="285750" indent="-285750">
              <a:buFont typeface="Arial"/>
              <a:buChar char="•"/>
            </a:pPr>
            <a:r>
              <a:rPr lang="en-US" sz="2400" dirty="0" err="1">
                <a:solidFill>
                  <a:schemeClr val="bg1"/>
                </a:solidFill>
                <a:latin typeface="Calibri"/>
                <a:ea typeface="Calibri"/>
                <a:cs typeface="Calibri"/>
              </a:rPr>
              <a:t>Aanpak</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gemeente</a:t>
            </a:r>
            <a:r>
              <a:rPr lang="en-US" sz="2400" dirty="0">
                <a:solidFill>
                  <a:schemeClr val="bg1"/>
                </a:solidFill>
                <a:latin typeface="Calibri"/>
                <a:ea typeface="Calibri"/>
                <a:cs typeface="Calibri"/>
              </a:rPr>
              <a:t> Waddinxveen</a:t>
            </a:r>
          </a:p>
          <a:p>
            <a:pPr marL="285750" indent="-285750">
              <a:buFont typeface="Arial"/>
              <a:buChar char="•"/>
            </a:pPr>
            <a:endParaRPr lang="en-US" sz="2400" dirty="0">
              <a:solidFill>
                <a:schemeClr val="bg1"/>
              </a:solidFill>
              <a:latin typeface="Calibri"/>
              <a:ea typeface="Calibri"/>
              <a:cs typeface="Calibri"/>
            </a:endParaRPr>
          </a:p>
          <a:p>
            <a:pPr marL="285750" indent="-285750">
              <a:buFont typeface="Arial"/>
              <a:buChar char="•"/>
            </a:pPr>
            <a:r>
              <a:rPr lang="en-US" sz="2400" dirty="0" err="1">
                <a:solidFill>
                  <a:schemeClr val="bg1"/>
                </a:solidFill>
                <a:latin typeface="Calibri"/>
                <a:ea typeface="Calibri"/>
                <a:cs typeface="Calibri"/>
              </a:rPr>
              <a:t>Aanpak</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gemeente</a:t>
            </a:r>
            <a:r>
              <a:rPr lang="en-US" sz="2400" dirty="0">
                <a:solidFill>
                  <a:schemeClr val="bg1"/>
                </a:solidFill>
                <a:latin typeface="Calibri"/>
                <a:ea typeface="Calibri"/>
                <a:cs typeface="Calibri"/>
              </a:rPr>
              <a:t> Den Haag</a:t>
            </a:r>
          </a:p>
          <a:p>
            <a:pPr marL="742950" lvl="1" indent="-285750">
              <a:buFont typeface="Arial"/>
              <a:buChar char="•"/>
            </a:pPr>
            <a:endParaRPr lang="en-US" sz="2400" dirty="0">
              <a:solidFill>
                <a:schemeClr val="bg1"/>
              </a:solidFill>
              <a:latin typeface="Calibri"/>
              <a:ea typeface="Calibri"/>
              <a:cs typeface="Calibri"/>
            </a:endParaRPr>
          </a:p>
          <a:p>
            <a:pPr marL="742950" lvl="1" indent="-285750">
              <a:buFont typeface="Arial"/>
              <a:buChar char="•"/>
            </a:pPr>
            <a:endParaRPr lang="en-US" dirty="0">
              <a:solidFill>
                <a:schemeClr val="bg1"/>
              </a:solidFill>
              <a:latin typeface="Calibri"/>
              <a:ea typeface="Calibri"/>
              <a:cs typeface="Calibri"/>
            </a:endParaRPr>
          </a:p>
          <a:p>
            <a:pPr marL="742950" lvl="1" indent="-285750">
              <a:buFont typeface="Arial"/>
              <a:buChar char="•"/>
            </a:pPr>
            <a:endParaRPr lang="en-US" dirty="0">
              <a:solidFill>
                <a:schemeClr val="bg1"/>
              </a:solidFill>
              <a:latin typeface="Calibri"/>
              <a:ea typeface="Calibri"/>
              <a:cs typeface="Calibri"/>
            </a:endParaRPr>
          </a:p>
        </p:txBody>
      </p:sp>
    </p:spTree>
    <p:extLst>
      <p:ext uri="{BB962C8B-B14F-4D97-AF65-F5344CB8AC3E}">
        <p14:creationId xmlns:p14="http://schemas.microsoft.com/office/powerpoint/2010/main" val="3225900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87194" y="2411299"/>
            <a:ext cx="2423991" cy="2743200"/>
          </a:xfrm>
          <a:custGeom>
            <a:avLst/>
            <a:gdLst/>
            <a:ahLst/>
            <a:cxnLst/>
            <a:rect l="l" t="t" r="r" b="b"/>
            <a:pathLst>
              <a:path w="3635987" h="4114800">
                <a:moveTo>
                  <a:pt x="0" y="0"/>
                </a:moveTo>
                <a:lnTo>
                  <a:pt x="3635987" y="0"/>
                </a:lnTo>
                <a:lnTo>
                  <a:pt x="363598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sz="1200"/>
          </a:p>
        </p:txBody>
      </p:sp>
      <p:sp>
        <p:nvSpPr>
          <p:cNvPr id="3" name="Freeform 3"/>
          <p:cNvSpPr/>
          <p:nvPr/>
        </p:nvSpPr>
        <p:spPr>
          <a:xfrm>
            <a:off x="0" y="5977640"/>
            <a:ext cx="12212917" cy="880361"/>
          </a:xfrm>
          <a:custGeom>
            <a:avLst/>
            <a:gdLst/>
            <a:ahLst/>
            <a:cxnLst/>
            <a:rect l="l" t="t" r="r" b="b"/>
            <a:pathLst>
              <a:path w="18852352" h="1320541">
                <a:moveTo>
                  <a:pt x="0" y="0"/>
                </a:moveTo>
                <a:lnTo>
                  <a:pt x="18852352" y="0"/>
                </a:lnTo>
                <a:lnTo>
                  <a:pt x="18852352" y="1320541"/>
                </a:lnTo>
                <a:lnTo>
                  <a:pt x="0" y="1320541"/>
                </a:lnTo>
                <a:lnTo>
                  <a:pt x="0" y="0"/>
                </a:lnTo>
                <a:close/>
              </a:path>
            </a:pathLst>
          </a:custGeom>
          <a:blipFill>
            <a:blip r:embed="rId4"/>
            <a:stretch>
              <a:fillRect t="-92203" b="-113926"/>
            </a:stretch>
          </a:blipFill>
        </p:spPr>
        <p:txBody>
          <a:bodyPr/>
          <a:lstStyle/>
          <a:p>
            <a:endParaRPr lang="nl-NL" sz="1200"/>
          </a:p>
        </p:txBody>
      </p:sp>
      <p:sp>
        <p:nvSpPr>
          <p:cNvPr id="4" name="Freeform 4"/>
          <p:cNvSpPr/>
          <p:nvPr/>
        </p:nvSpPr>
        <p:spPr>
          <a:xfrm>
            <a:off x="107577" y="141938"/>
            <a:ext cx="4876800" cy="165315"/>
          </a:xfrm>
          <a:custGeom>
            <a:avLst/>
            <a:gdLst/>
            <a:ahLst/>
            <a:cxnLst/>
            <a:rect l="l" t="t" r="r" b="b"/>
            <a:pathLst>
              <a:path w="7315200" h="247973">
                <a:moveTo>
                  <a:pt x="0" y="0"/>
                </a:moveTo>
                <a:lnTo>
                  <a:pt x="7315200" y="0"/>
                </a:lnTo>
                <a:lnTo>
                  <a:pt x="7315200" y="247972"/>
                </a:lnTo>
                <a:lnTo>
                  <a:pt x="0" y="247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a:p>
        </p:txBody>
      </p:sp>
      <p:sp>
        <p:nvSpPr>
          <p:cNvPr id="5" name="Freeform 5"/>
          <p:cNvSpPr/>
          <p:nvPr/>
        </p:nvSpPr>
        <p:spPr>
          <a:xfrm>
            <a:off x="2133600" y="151381"/>
            <a:ext cx="4876800" cy="165315"/>
          </a:xfrm>
          <a:custGeom>
            <a:avLst/>
            <a:gdLst/>
            <a:ahLst/>
            <a:cxnLst/>
            <a:rect l="l" t="t" r="r" b="b"/>
            <a:pathLst>
              <a:path w="7315200" h="247973">
                <a:moveTo>
                  <a:pt x="0" y="0"/>
                </a:moveTo>
                <a:lnTo>
                  <a:pt x="7315200" y="0"/>
                </a:lnTo>
                <a:lnTo>
                  <a:pt x="7315200" y="247972"/>
                </a:lnTo>
                <a:lnTo>
                  <a:pt x="0" y="247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a:p>
        </p:txBody>
      </p:sp>
      <p:sp>
        <p:nvSpPr>
          <p:cNvPr id="6" name="Freeform 6"/>
          <p:cNvSpPr/>
          <p:nvPr/>
        </p:nvSpPr>
        <p:spPr>
          <a:xfrm>
            <a:off x="7213600" y="141939"/>
            <a:ext cx="4876800" cy="165315"/>
          </a:xfrm>
          <a:custGeom>
            <a:avLst/>
            <a:gdLst/>
            <a:ahLst/>
            <a:cxnLst/>
            <a:rect l="l" t="t" r="r" b="b"/>
            <a:pathLst>
              <a:path w="7315200" h="247973">
                <a:moveTo>
                  <a:pt x="0" y="0"/>
                </a:moveTo>
                <a:lnTo>
                  <a:pt x="7315200" y="0"/>
                </a:lnTo>
                <a:lnTo>
                  <a:pt x="7315200" y="247972"/>
                </a:lnTo>
                <a:lnTo>
                  <a:pt x="0" y="247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1200"/>
          </a:p>
        </p:txBody>
      </p:sp>
      <p:sp>
        <p:nvSpPr>
          <p:cNvPr id="7" name="TextBox 7"/>
          <p:cNvSpPr txBox="1"/>
          <p:nvPr/>
        </p:nvSpPr>
        <p:spPr>
          <a:xfrm>
            <a:off x="1626247" y="2388263"/>
            <a:ext cx="7949311" cy="961161"/>
          </a:xfrm>
          <a:prstGeom prst="rect">
            <a:avLst/>
          </a:prstGeom>
        </p:spPr>
        <p:txBody>
          <a:bodyPr lIns="0" tIns="0" rIns="0" bIns="0" rtlCol="0" anchor="t">
            <a:spAutoFit/>
          </a:bodyPr>
          <a:lstStyle/>
          <a:p>
            <a:pPr algn="ctr">
              <a:lnSpc>
                <a:spcPts val="6974"/>
              </a:lnSpc>
            </a:pPr>
            <a:r>
              <a:rPr lang="en-US" sz="8016" b="1">
                <a:solidFill>
                  <a:srgbClr val="1C2120"/>
                </a:solidFill>
                <a:latin typeface="Poppins Bold"/>
                <a:ea typeface="Poppins Bold"/>
                <a:cs typeface="Poppins Bold"/>
                <a:sym typeface="Poppins Bold"/>
              </a:rPr>
              <a:t>Vragen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7999" y="2146753"/>
            <a:ext cx="10272000" cy="1089600"/>
          </a:xfrm>
        </p:spPr>
        <p:txBody>
          <a:bodyPr vert="horz" lIns="0" tIns="0" rIns="0" bIns="0" anchor="t"/>
          <a:lstStyle>
            <a:defPPr>
              <a:defRPr lang="en-US"/>
            </a:defPPr>
            <a:lvl1pPr algn="l" defTabSz="609585" rtl="0" fontAlgn="base">
              <a:spcBef>
                <a:spcPct val="0"/>
              </a:spcBef>
              <a:spcAft>
                <a:spcPct val="0"/>
              </a:spcAft>
              <a:defRPr kern="1200">
                <a:solidFill>
                  <a:schemeClr val="tx1"/>
                </a:solidFill>
                <a:latin typeface="Arial" charset="0"/>
                <a:ea typeface="+mn-ea"/>
                <a:cs typeface="Arial" charset="0"/>
              </a:defRPr>
            </a:lvl1pPr>
            <a:lvl2pPr marL="609585" algn="l" defTabSz="609585" rtl="0" fontAlgn="base">
              <a:spcBef>
                <a:spcPct val="0"/>
              </a:spcBef>
              <a:spcAft>
                <a:spcPct val="0"/>
              </a:spcAft>
              <a:defRPr kern="1200">
                <a:solidFill>
                  <a:schemeClr val="tx1"/>
                </a:solidFill>
                <a:latin typeface="Arial" charset="0"/>
                <a:ea typeface="+mn-ea"/>
                <a:cs typeface="Arial" charset="0"/>
              </a:defRPr>
            </a:lvl2pPr>
            <a:lvl3pPr marL="1219170" algn="l" defTabSz="609585" rtl="0" fontAlgn="base">
              <a:spcBef>
                <a:spcPct val="0"/>
              </a:spcBef>
              <a:spcAft>
                <a:spcPct val="0"/>
              </a:spcAft>
              <a:defRPr kern="1200">
                <a:solidFill>
                  <a:schemeClr val="tx1"/>
                </a:solidFill>
                <a:latin typeface="Arial" charset="0"/>
                <a:ea typeface="+mn-ea"/>
                <a:cs typeface="Arial" charset="0"/>
              </a:defRPr>
            </a:lvl3pPr>
            <a:lvl4pPr marL="1828754" algn="l" defTabSz="609585" rtl="0" fontAlgn="base">
              <a:spcBef>
                <a:spcPct val="0"/>
              </a:spcBef>
              <a:spcAft>
                <a:spcPct val="0"/>
              </a:spcAft>
              <a:defRPr kern="1200">
                <a:solidFill>
                  <a:schemeClr val="tx1"/>
                </a:solidFill>
                <a:latin typeface="Arial" charset="0"/>
                <a:ea typeface="+mn-ea"/>
                <a:cs typeface="Arial" charset="0"/>
              </a:defRPr>
            </a:lvl4pPr>
            <a:lvl5pPr marL="2438339" algn="l" defTabSz="609585"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r>
              <a:rPr lang="nl-NL" sz="5300" dirty="0">
                <a:latin typeface="Arial"/>
                <a:cs typeface="Arial"/>
              </a:rPr>
              <a:t>Aanpak categorie 1c &amp; 2e gemeente Den Haag </a:t>
            </a:r>
            <a:br>
              <a:rPr lang="nl-NL" sz="5850" dirty="0"/>
            </a:br>
            <a:br>
              <a:rPr lang="nl-NL" sz="5850" dirty="0"/>
            </a:br>
            <a:endParaRPr lang="nl-NL" sz="5850"/>
          </a:p>
        </p:txBody>
      </p:sp>
      <p:sp>
        <p:nvSpPr>
          <p:cNvPr id="3" name="Tijdelijke aanduiding voor tekst 2"/>
          <p:cNvSpPr>
            <a:spLocks noGrp="1"/>
          </p:cNvSpPr>
          <p:nvPr>
            <p:ph type="body" sz="quarter" idx="10"/>
          </p:nvPr>
        </p:nvSpPr>
        <p:spPr/>
        <p:txBody>
          <a:bodyPr vert="horz" lIns="0" tIns="0" rIns="0" bIns="0" anchor="t"/>
          <a:lstStyle>
            <a:defPPr>
              <a:defRPr lang="en-US"/>
            </a:defPPr>
            <a:lvl1pPr algn="l" defTabSz="609585" rtl="0" fontAlgn="base">
              <a:spcBef>
                <a:spcPct val="0"/>
              </a:spcBef>
              <a:spcAft>
                <a:spcPct val="0"/>
              </a:spcAft>
              <a:defRPr kern="1200">
                <a:solidFill>
                  <a:schemeClr val="tx1"/>
                </a:solidFill>
                <a:latin typeface="Arial" charset="0"/>
                <a:ea typeface="+mn-ea"/>
                <a:cs typeface="Arial" charset="0"/>
              </a:defRPr>
            </a:lvl1pPr>
            <a:lvl2pPr marL="609585" algn="l" defTabSz="609585" rtl="0" fontAlgn="base">
              <a:spcBef>
                <a:spcPct val="0"/>
              </a:spcBef>
              <a:spcAft>
                <a:spcPct val="0"/>
              </a:spcAft>
              <a:defRPr kern="1200">
                <a:solidFill>
                  <a:schemeClr val="tx1"/>
                </a:solidFill>
                <a:latin typeface="Arial" charset="0"/>
                <a:ea typeface="+mn-ea"/>
                <a:cs typeface="Arial" charset="0"/>
              </a:defRPr>
            </a:lvl2pPr>
            <a:lvl3pPr marL="1219170" algn="l" defTabSz="609585" rtl="0" fontAlgn="base">
              <a:spcBef>
                <a:spcPct val="0"/>
              </a:spcBef>
              <a:spcAft>
                <a:spcPct val="0"/>
              </a:spcAft>
              <a:defRPr kern="1200">
                <a:solidFill>
                  <a:schemeClr val="tx1"/>
                </a:solidFill>
                <a:latin typeface="Arial" charset="0"/>
                <a:ea typeface="+mn-ea"/>
                <a:cs typeface="Arial" charset="0"/>
              </a:defRPr>
            </a:lvl3pPr>
            <a:lvl4pPr marL="1828754" algn="l" defTabSz="609585" rtl="0" fontAlgn="base">
              <a:spcBef>
                <a:spcPct val="0"/>
              </a:spcBef>
              <a:spcAft>
                <a:spcPct val="0"/>
              </a:spcAft>
              <a:defRPr kern="1200">
                <a:solidFill>
                  <a:schemeClr val="tx1"/>
                </a:solidFill>
                <a:latin typeface="Arial" charset="0"/>
                <a:ea typeface="+mn-ea"/>
                <a:cs typeface="Arial" charset="0"/>
              </a:defRPr>
            </a:lvl4pPr>
            <a:lvl5pPr marL="2438339" algn="l" defTabSz="609585"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lnSpc>
                <a:spcPct val="90000"/>
              </a:lnSpc>
            </a:pPr>
            <a:r>
              <a:rPr lang="nl-NL" sz="3500" dirty="0">
                <a:latin typeface="Arial"/>
                <a:cs typeface="Arial"/>
              </a:rPr>
              <a:t>Anne-Fleur Kremer (</a:t>
            </a:r>
            <a:r>
              <a:rPr lang="nl-NL" sz="3500" dirty="0" err="1">
                <a:latin typeface="Arial"/>
                <a:cs typeface="Arial"/>
              </a:rPr>
              <a:t>Woo-officer</a:t>
            </a:r>
            <a:r>
              <a:rPr lang="nl-NL" sz="3500" dirty="0">
                <a:latin typeface="Arial"/>
                <a:cs typeface="Arial"/>
              </a:rPr>
              <a:t>)</a:t>
            </a:r>
            <a:endParaRPr lang="en-US" sz="3500" dirty="0">
              <a:latin typeface="Arial"/>
              <a:cs typeface="Arial"/>
            </a:endParaRPr>
          </a:p>
          <a:p>
            <a:pPr>
              <a:lnSpc>
                <a:spcPct val="90000"/>
              </a:lnSpc>
            </a:pPr>
            <a:r>
              <a:rPr lang="nl-NL" sz="3500" dirty="0">
                <a:latin typeface="Arial"/>
                <a:cs typeface="Arial"/>
              </a:rPr>
              <a:t>Daan de Lange (Adviseur </a:t>
            </a:r>
            <a:r>
              <a:rPr lang="nl-NL" sz="3500" dirty="0" err="1">
                <a:latin typeface="Arial"/>
                <a:cs typeface="Arial"/>
              </a:rPr>
              <a:t>Woo</a:t>
            </a:r>
            <a:r>
              <a:rPr lang="nl-NL" sz="3500" dirty="0">
                <a:latin typeface="Arial"/>
                <a:cs typeface="Arial"/>
              </a:rPr>
              <a:t>)</a:t>
            </a:r>
            <a:endParaRPr lang="en-US" sz="3500" dirty="0">
              <a:latin typeface="Arial"/>
              <a:cs typeface="Arial"/>
            </a:endParaRPr>
          </a:p>
          <a:p>
            <a:pPr>
              <a:lnSpc>
                <a:spcPct val="90000"/>
              </a:lnSpc>
            </a:pPr>
            <a:r>
              <a:rPr lang="nl-NL" sz="3500" dirty="0">
                <a:latin typeface="Arial"/>
                <a:cs typeface="Arial"/>
              </a:rPr>
              <a:t>Karin </a:t>
            </a:r>
            <a:r>
              <a:rPr lang="nl-NL" sz="3500" dirty="0" err="1">
                <a:latin typeface="Arial"/>
                <a:cs typeface="Arial"/>
              </a:rPr>
              <a:t>Rothengatter</a:t>
            </a:r>
            <a:r>
              <a:rPr lang="nl-NL" sz="3500" dirty="0">
                <a:latin typeface="Arial"/>
                <a:cs typeface="Arial"/>
              </a:rPr>
              <a:t> (</a:t>
            </a:r>
            <a:r>
              <a:rPr lang="nl-NL" sz="3500" dirty="0" err="1">
                <a:latin typeface="Arial"/>
                <a:cs typeface="Arial"/>
              </a:rPr>
              <a:t>Woo-officer</a:t>
            </a:r>
            <a:r>
              <a:rPr lang="nl-NL" sz="3500" dirty="0">
                <a:latin typeface="Arial"/>
                <a:cs typeface="Arial"/>
              </a:rPr>
              <a:t>)</a:t>
            </a:r>
            <a:endParaRPr lang="nl-NL" dirty="0"/>
          </a:p>
        </p:txBody>
      </p:sp>
    </p:spTree>
    <p:extLst>
      <p:ext uri="{BB962C8B-B14F-4D97-AF65-F5344CB8AC3E}">
        <p14:creationId xmlns:p14="http://schemas.microsoft.com/office/powerpoint/2010/main" val="224719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548011" y="336725"/>
            <a:ext cx="10355433" cy="1088347"/>
          </a:xfrm>
        </p:spPr>
        <p:txBody>
          <a:bodyPr>
            <a:normAutofit/>
          </a:bodyPr>
          <a:lstStyle>
            <a:defPPr>
              <a:defRPr lang="en-US"/>
            </a:defPPr>
            <a:lvl1pPr algn="l" defTabSz="609585" rtl="0" fontAlgn="base">
              <a:spcBef>
                <a:spcPct val="0"/>
              </a:spcBef>
              <a:spcAft>
                <a:spcPct val="0"/>
              </a:spcAft>
              <a:defRPr kern="1200">
                <a:solidFill>
                  <a:schemeClr val="tx1"/>
                </a:solidFill>
                <a:latin typeface="Arial" charset="0"/>
                <a:ea typeface="+mn-ea"/>
                <a:cs typeface="Arial" charset="0"/>
              </a:defRPr>
            </a:lvl1pPr>
            <a:lvl2pPr marL="609585" algn="l" defTabSz="609585" rtl="0" fontAlgn="base">
              <a:spcBef>
                <a:spcPct val="0"/>
              </a:spcBef>
              <a:spcAft>
                <a:spcPct val="0"/>
              </a:spcAft>
              <a:defRPr kern="1200">
                <a:solidFill>
                  <a:schemeClr val="tx1"/>
                </a:solidFill>
                <a:latin typeface="Arial" charset="0"/>
                <a:ea typeface="+mn-ea"/>
                <a:cs typeface="Arial" charset="0"/>
              </a:defRPr>
            </a:lvl2pPr>
            <a:lvl3pPr marL="1219170" algn="l" defTabSz="609585" rtl="0" fontAlgn="base">
              <a:spcBef>
                <a:spcPct val="0"/>
              </a:spcBef>
              <a:spcAft>
                <a:spcPct val="0"/>
              </a:spcAft>
              <a:defRPr kern="1200">
                <a:solidFill>
                  <a:schemeClr val="tx1"/>
                </a:solidFill>
                <a:latin typeface="Arial" charset="0"/>
                <a:ea typeface="+mn-ea"/>
                <a:cs typeface="Arial" charset="0"/>
              </a:defRPr>
            </a:lvl3pPr>
            <a:lvl4pPr marL="1828754" algn="l" defTabSz="609585" rtl="0" fontAlgn="base">
              <a:spcBef>
                <a:spcPct val="0"/>
              </a:spcBef>
              <a:spcAft>
                <a:spcPct val="0"/>
              </a:spcAft>
              <a:defRPr kern="1200">
                <a:solidFill>
                  <a:schemeClr val="tx1"/>
                </a:solidFill>
                <a:latin typeface="Arial" charset="0"/>
                <a:ea typeface="+mn-ea"/>
                <a:cs typeface="Arial" charset="0"/>
              </a:defRPr>
            </a:lvl4pPr>
            <a:lvl5pPr marL="2438339" algn="l" defTabSz="609585"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r>
              <a:rPr lang="nl-NL" sz="4300" dirty="0">
                <a:latin typeface="Arial"/>
                <a:cs typeface="Arial"/>
              </a:rPr>
              <a:t>Verkennende fase</a:t>
            </a:r>
            <a:endParaRPr lang="nl-NL" sz="4300" dirty="0"/>
          </a:p>
        </p:txBody>
      </p:sp>
      <p:sp>
        <p:nvSpPr>
          <p:cNvPr id="6" name="Tijdelijke aanduiding voor tekst 5">
            <a:extLst>
              <a:ext uri="{FF2B5EF4-FFF2-40B4-BE49-F238E27FC236}">
                <a16:creationId xmlns:a16="http://schemas.microsoft.com/office/drawing/2014/main" id="{50D71F3E-5B80-CCB1-CBBB-0882EC2D61A6}"/>
              </a:ext>
            </a:extLst>
          </p:cNvPr>
          <p:cNvSpPr>
            <a:spLocks noGrp="1"/>
          </p:cNvSpPr>
          <p:nvPr>
            <p:ph type="body" sz="quarter" idx="13"/>
          </p:nvPr>
        </p:nvSpPr>
        <p:spPr>
          <a:xfrm>
            <a:off x="160587" y="1967141"/>
            <a:ext cx="6875506" cy="4554133"/>
          </a:xfrm>
        </p:spPr>
        <p:txBody>
          <a:bodyPr vert="horz" lIns="0" tIns="0" rIns="0" bIns="0" rtlCol="0" anchor="t">
            <a:normAutofit/>
          </a:bodyPr>
          <a:lstStyle>
            <a:defPPr>
              <a:defRPr lang="en-US"/>
            </a:defPPr>
            <a:lvl1pPr algn="l" defTabSz="609585" rtl="0" fontAlgn="base">
              <a:spcBef>
                <a:spcPct val="0"/>
              </a:spcBef>
              <a:spcAft>
                <a:spcPct val="0"/>
              </a:spcAft>
              <a:defRPr kern="1200">
                <a:solidFill>
                  <a:schemeClr val="tx1"/>
                </a:solidFill>
                <a:latin typeface="Arial" charset="0"/>
                <a:ea typeface="+mn-ea"/>
                <a:cs typeface="Arial" charset="0"/>
              </a:defRPr>
            </a:lvl1pPr>
            <a:lvl2pPr marL="609585" algn="l" defTabSz="609585" rtl="0" fontAlgn="base">
              <a:spcBef>
                <a:spcPct val="0"/>
              </a:spcBef>
              <a:spcAft>
                <a:spcPct val="0"/>
              </a:spcAft>
              <a:defRPr kern="1200">
                <a:solidFill>
                  <a:schemeClr val="tx1"/>
                </a:solidFill>
                <a:latin typeface="Arial" charset="0"/>
                <a:ea typeface="+mn-ea"/>
                <a:cs typeface="Arial" charset="0"/>
              </a:defRPr>
            </a:lvl2pPr>
            <a:lvl3pPr marL="1219170" algn="l" defTabSz="609585" rtl="0" fontAlgn="base">
              <a:spcBef>
                <a:spcPct val="0"/>
              </a:spcBef>
              <a:spcAft>
                <a:spcPct val="0"/>
              </a:spcAft>
              <a:defRPr kern="1200">
                <a:solidFill>
                  <a:schemeClr val="tx1"/>
                </a:solidFill>
                <a:latin typeface="Arial" charset="0"/>
                <a:ea typeface="+mn-ea"/>
                <a:cs typeface="Arial" charset="0"/>
              </a:defRPr>
            </a:lvl3pPr>
            <a:lvl4pPr marL="1828754" algn="l" defTabSz="609585" rtl="0" fontAlgn="base">
              <a:spcBef>
                <a:spcPct val="0"/>
              </a:spcBef>
              <a:spcAft>
                <a:spcPct val="0"/>
              </a:spcAft>
              <a:defRPr kern="1200">
                <a:solidFill>
                  <a:schemeClr val="tx1"/>
                </a:solidFill>
                <a:latin typeface="Arial" charset="0"/>
                <a:ea typeface="+mn-ea"/>
                <a:cs typeface="Arial" charset="0"/>
              </a:defRPr>
            </a:lvl4pPr>
            <a:lvl5pPr marL="2438339" algn="l" defTabSz="609585"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marL="239395" indent="-239395"/>
            <a:r>
              <a:rPr lang="nl-NL" dirty="0">
                <a:latin typeface="Arial"/>
                <a:cs typeface="Arial"/>
              </a:rPr>
              <a:t>Zoekslag in: </a:t>
            </a:r>
            <a:r>
              <a:rPr lang="nl-NL" dirty="0" err="1">
                <a:latin typeface="Arial"/>
                <a:cs typeface="Arial"/>
              </a:rPr>
              <a:t>Werknet</a:t>
            </a:r>
            <a:r>
              <a:rPr lang="nl-NL" dirty="0">
                <a:latin typeface="Arial"/>
                <a:cs typeface="Arial"/>
              </a:rPr>
              <a:t>, internet en informatieplattegrond naar beleidsafdelingen</a:t>
            </a:r>
          </a:p>
          <a:p>
            <a:pPr marL="239395" indent="-239395"/>
            <a:r>
              <a:rPr lang="nl-NL" dirty="0">
                <a:latin typeface="Arial"/>
                <a:cs typeface="Arial"/>
              </a:rPr>
              <a:t>Toelichting via de mail en verkennend gesprek </a:t>
            </a:r>
          </a:p>
          <a:p>
            <a:pPr marL="239395" indent="-239395"/>
            <a:r>
              <a:rPr lang="nl-NL" dirty="0">
                <a:latin typeface="Arial"/>
                <a:cs typeface="Arial"/>
              </a:rPr>
              <a:t>Uit de gesprekken komen soms interessante inzichten</a:t>
            </a:r>
          </a:p>
          <a:p>
            <a:pPr marL="239395" indent="-239395"/>
            <a:r>
              <a:rPr lang="nl-NL" dirty="0"/>
              <a:t>commissies meestal via een reglement door de gemeente worden opgericht, is gezocht op </a:t>
            </a:r>
            <a:r>
              <a:rPr lang="nl-NL">
                <a:hlinkClick r:id="rId2"/>
              </a:rPr>
              <a:t>lokaleregelgeving.overheid.nl</a:t>
            </a:r>
            <a:endParaRPr lang="nl-NL" dirty="0">
              <a:latin typeface="Arial"/>
              <a:cs typeface="Arial"/>
            </a:endParaRPr>
          </a:p>
          <a:p>
            <a:pPr marL="239395" indent="-239395"/>
            <a:endParaRPr lang="nl-NL" dirty="0">
              <a:latin typeface="Arial"/>
              <a:cs typeface="Arial"/>
            </a:endParaRPr>
          </a:p>
        </p:txBody>
      </p:sp>
      <p:pic>
        <p:nvPicPr>
          <p:cNvPr id="3" name="Afbeelding 2">
            <a:extLst>
              <a:ext uri="{FF2B5EF4-FFF2-40B4-BE49-F238E27FC236}">
                <a16:creationId xmlns:a16="http://schemas.microsoft.com/office/drawing/2014/main" id="{508F409D-73EF-285C-D7D2-6A5CC248B90A}"/>
              </a:ext>
            </a:extLst>
          </p:cNvPr>
          <p:cNvPicPr>
            <a:picLocks noChangeAspect="1"/>
          </p:cNvPicPr>
          <p:nvPr/>
        </p:nvPicPr>
        <p:blipFill>
          <a:blip r:embed="rId3"/>
          <a:stretch>
            <a:fillRect/>
          </a:stretch>
        </p:blipFill>
        <p:spPr>
          <a:xfrm>
            <a:off x="7036093" y="2144060"/>
            <a:ext cx="4995322" cy="2569879"/>
          </a:xfrm>
          <a:prstGeom prst="rect">
            <a:avLst/>
          </a:prstGeom>
        </p:spPr>
      </p:pic>
    </p:spTree>
    <p:extLst>
      <p:ext uri="{BB962C8B-B14F-4D97-AF65-F5344CB8AC3E}">
        <p14:creationId xmlns:p14="http://schemas.microsoft.com/office/powerpoint/2010/main" val="384802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C4F3-E6C0-2DA0-1E02-5FD94F70A5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CC61DA-9E49-5E90-F3C3-15B21728B64C}"/>
              </a:ext>
            </a:extLst>
          </p:cNvPr>
          <p:cNvSpPr txBox="1"/>
          <p:nvPr/>
        </p:nvSpPr>
        <p:spPr>
          <a:xfrm>
            <a:off x="1342804" y="510175"/>
            <a:ext cx="1023730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800" b="1" baseline="0" dirty="0">
                <a:latin typeface="Arial"/>
              </a:rPr>
              <a:t>Voorbeeld procesplaat</a:t>
            </a:r>
            <a:r>
              <a:rPr lang="nl-NL" sz="3800" b="1">
                <a:latin typeface="Arial"/>
              </a:rPr>
              <a:t> sportraad</a:t>
            </a:r>
            <a:endParaRPr lang="en-US" dirty="0"/>
          </a:p>
        </p:txBody>
      </p:sp>
      <p:pic>
        <p:nvPicPr>
          <p:cNvPr id="9" name="Afbeelding 8" descr="Afbeelding met tekst, diagram, schermopname, Lettertype&#10;&#10;Door AI gegenereerde inhoud is mogelijk onjuist.">
            <a:extLst>
              <a:ext uri="{FF2B5EF4-FFF2-40B4-BE49-F238E27FC236}">
                <a16:creationId xmlns:a16="http://schemas.microsoft.com/office/drawing/2014/main" id="{69F2382B-6A03-B0A9-3616-32467A082259}"/>
              </a:ext>
            </a:extLst>
          </p:cNvPr>
          <p:cNvPicPr>
            <a:picLocks noChangeAspect="1"/>
          </p:cNvPicPr>
          <p:nvPr/>
        </p:nvPicPr>
        <p:blipFill>
          <a:blip r:embed="rId2">
            <a:extLst>
              <a:ext uri="{28A0092B-C50C-407E-A947-70E740481C1C}">
                <a14:useLocalDpi xmlns:a14="http://schemas.microsoft.com/office/drawing/2010/main" val="0"/>
              </a:ext>
            </a:extLst>
          </a:blip>
          <a:srcRect l="2600" t="14660" r="5272" b="3666"/>
          <a:stretch>
            <a:fillRect/>
          </a:stretch>
        </p:blipFill>
        <p:spPr>
          <a:xfrm>
            <a:off x="319177" y="1755451"/>
            <a:ext cx="11346216" cy="4994208"/>
          </a:xfrm>
          <a:prstGeom prst="rect">
            <a:avLst/>
          </a:prstGeom>
        </p:spPr>
      </p:pic>
    </p:spTree>
    <p:extLst>
      <p:ext uri="{BB962C8B-B14F-4D97-AF65-F5344CB8AC3E}">
        <p14:creationId xmlns:p14="http://schemas.microsoft.com/office/powerpoint/2010/main" val="102116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6F91-9A76-1C78-C228-7728093531F6}"/>
              </a:ext>
            </a:extLst>
          </p:cNvPr>
          <p:cNvSpPr>
            <a:spLocks noGrp="1"/>
          </p:cNvSpPr>
          <p:nvPr>
            <p:ph type="title"/>
          </p:nvPr>
        </p:nvSpPr>
        <p:spPr>
          <a:xfrm>
            <a:off x="1834595" y="264340"/>
            <a:ext cx="10272000" cy="1088347"/>
          </a:xfrm>
        </p:spPr>
        <p:txBody>
          <a:bodyPr>
            <a:normAutofit/>
          </a:bodyPr>
          <a:lstStyle/>
          <a:p>
            <a:r>
              <a:rPr lang="en-US" sz="4300" dirty="0" err="1"/>
              <a:t>Haagse</a:t>
            </a:r>
            <a:r>
              <a:rPr lang="en-US" sz="4300" dirty="0"/>
              <a:t> </a:t>
            </a:r>
            <a:r>
              <a:rPr lang="en-US" sz="4300" dirty="0" err="1"/>
              <a:t>Definitie</a:t>
            </a:r>
            <a:endParaRPr lang="en-US" sz="4300" dirty="0"/>
          </a:p>
        </p:txBody>
      </p:sp>
      <p:sp>
        <p:nvSpPr>
          <p:cNvPr id="3" name="Text Placeholder 2">
            <a:extLst>
              <a:ext uri="{FF2B5EF4-FFF2-40B4-BE49-F238E27FC236}">
                <a16:creationId xmlns:a16="http://schemas.microsoft.com/office/drawing/2014/main" id="{4DB1CE9B-957D-DB5D-AF46-A5A77D838A55}"/>
              </a:ext>
            </a:extLst>
          </p:cNvPr>
          <p:cNvSpPr>
            <a:spLocks noGrp="1"/>
          </p:cNvSpPr>
          <p:nvPr>
            <p:ph type="body" sz="quarter" idx="13"/>
          </p:nvPr>
        </p:nvSpPr>
        <p:spPr>
          <a:xfrm>
            <a:off x="589686" y="2136208"/>
            <a:ext cx="5690346" cy="4080000"/>
          </a:xfrm>
        </p:spPr>
        <p:txBody>
          <a:bodyPr vert="horz" lIns="0" tIns="0" rIns="0" bIns="0" rtlCol="0" anchor="t">
            <a:normAutofit/>
          </a:bodyPr>
          <a:lstStyle/>
          <a:p>
            <a:pPr marL="0" indent="0">
              <a:buNone/>
            </a:pPr>
            <a:r>
              <a:rPr lang="en-US" dirty="0" err="1"/>
              <a:t>Vanuit</a:t>
            </a:r>
            <a:r>
              <a:rPr lang="en-US" dirty="0"/>
              <a:t> het GMT was er de wens </a:t>
            </a:r>
            <a:r>
              <a:rPr lang="en-US" dirty="0" err="1"/>
              <a:t>voor</a:t>
            </a:r>
            <a:r>
              <a:rPr lang="en-US" dirty="0"/>
              <a:t> </a:t>
            </a:r>
            <a:r>
              <a:rPr lang="en-US" dirty="0" err="1"/>
              <a:t>een</a:t>
            </a:r>
            <a:r>
              <a:rPr lang="en-US" dirty="0"/>
              <a:t> </a:t>
            </a:r>
            <a:r>
              <a:rPr lang="en-US" dirty="0" err="1"/>
              <a:t>duidelijkere</a:t>
            </a:r>
            <a:r>
              <a:rPr lang="en-US" dirty="0"/>
              <a:t> </a:t>
            </a:r>
            <a:r>
              <a:rPr lang="en-US" dirty="0" err="1"/>
              <a:t>afbakening</a:t>
            </a:r>
            <a:r>
              <a:rPr lang="en-US" dirty="0"/>
              <a:t> om </a:t>
            </a:r>
            <a:r>
              <a:rPr lang="en-US" dirty="0" err="1"/>
              <a:t>goed</a:t>
            </a:r>
            <a:r>
              <a:rPr lang="en-US" dirty="0"/>
              <a:t> </a:t>
            </a:r>
            <a:r>
              <a:rPr lang="en-US" dirty="0" err="1"/>
              <a:t>te</a:t>
            </a:r>
            <a:r>
              <a:rPr lang="en-US" dirty="0"/>
              <a:t> </a:t>
            </a:r>
            <a:r>
              <a:rPr lang="en-US" dirty="0" err="1"/>
              <a:t>kunnen</a:t>
            </a:r>
            <a:r>
              <a:rPr lang="en-US" dirty="0"/>
              <a:t> </a:t>
            </a:r>
            <a:r>
              <a:rPr lang="en-US" dirty="0" err="1"/>
              <a:t>onderscheiden</a:t>
            </a:r>
            <a:r>
              <a:rPr lang="en-US" dirty="0"/>
              <a:t> </a:t>
            </a:r>
            <a:r>
              <a:rPr lang="en-US" dirty="0" err="1"/>
              <a:t>welke</a:t>
            </a:r>
            <a:r>
              <a:rPr lang="en-US" dirty="0"/>
              <a:t> </a:t>
            </a:r>
            <a:r>
              <a:rPr lang="en-US" dirty="0" err="1"/>
              <a:t>adviescommissies</a:t>
            </a:r>
            <a:r>
              <a:rPr lang="en-US" dirty="0"/>
              <a:t> </a:t>
            </a:r>
            <a:r>
              <a:rPr lang="en-US" dirty="0" err="1"/>
              <a:t>onder</a:t>
            </a:r>
            <a:r>
              <a:rPr lang="en-US" dirty="0"/>
              <a:t> de </a:t>
            </a:r>
            <a:r>
              <a:rPr lang="en-US" dirty="0" err="1"/>
              <a:t>categorie</a:t>
            </a:r>
            <a:r>
              <a:rPr lang="en-US" dirty="0"/>
              <a:t> </a:t>
            </a:r>
            <a:r>
              <a:rPr lang="en-US" dirty="0" err="1"/>
              <a:t>vallen</a:t>
            </a:r>
            <a:r>
              <a:rPr lang="en-US" dirty="0"/>
              <a:t>. </a:t>
            </a:r>
          </a:p>
        </p:txBody>
      </p:sp>
      <p:sp>
        <p:nvSpPr>
          <p:cNvPr id="6" name="Tijdelijke aanduiding voor inhoud 2">
            <a:extLst>
              <a:ext uri="{FF2B5EF4-FFF2-40B4-BE49-F238E27FC236}">
                <a16:creationId xmlns:a16="http://schemas.microsoft.com/office/drawing/2014/main" id="{1185F8C4-37BF-3ABF-5FE5-14961C2E4480}"/>
              </a:ext>
            </a:extLst>
          </p:cNvPr>
          <p:cNvSpPr txBox="1">
            <a:spLocks/>
          </p:cNvSpPr>
          <p:nvPr/>
        </p:nvSpPr>
        <p:spPr>
          <a:xfrm>
            <a:off x="7056408" y="2136208"/>
            <a:ext cx="4857412" cy="4080000"/>
          </a:xfrm>
          <a:prstGeom prst="rect">
            <a:avLst/>
          </a:prstGeom>
          <a:ln>
            <a:solidFill>
              <a:schemeClr val="tx1"/>
            </a:solidFill>
          </a:ln>
        </p:spPr>
        <p:txBody>
          <a:bodyPr>
            <a:normAutofit fontScale="40000" lnSpcReduction="20000"/>
          </a:bodyPr>
          <a:lstStyle>
            <a:defPPr>
              <a:defRPr lang="nl-NL"/>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t>Betreft enkel de volgende adviezen</a:t>
            </a:r>
            <a:endParaRPr lang="nl-NL" dirty="0"/>
          </a:p>
          <a:p>
            <a:r>
              <a:rPr lang="nl-NL" dirty="0"/>
              <a:t>Gevraagde en ongevraagde schriftelijke adviezen die</a:t>
            </a:r>
          </a:p>
          <a:p>
            <a:r>
              <a:rPr lang="nl-NL" dirty="0"/>
              <a:t>door een adviescollege, -commissie of -raad worden gegeven </a:t>
            </a:r>
          </a:p>
          <a:p>
            <a:r>
              <a:rPr lang="nl-NL" dirty="0"/>
              <a:t>over ontwerpen van wet- en regelgeving </a:t>
            </a:r>
          </a:p>
          <a:p>
            <a:r>
              <a:rPr lang="nl-NL" dirty="0"/>
              <a:t>of over andere onderwerpen van die adviescolleges en -commissies;</a:t>
            </a:r>
          </a:p>
          <a:p>
            <a:r>
              <a:rPr lang="nl-NL" dirty="0"/>
              <a:t>en adviezen door externe partijen over ontwerpen van wet- en regelgeving, als zij daarom uitdrukkelijk zijn verzocht.</a:t>
            </a:r>
          </a:p>
          <a:p>
            <a:pPr marL="0" indent="0">
              <a:buFont typeface="Arial" panose="020B0604020202020204" pitchFamily="34" charset="0"/>
              <a:buNone/>
            </a:pPr>
            <a:endParaRPr lang="nl-NL" dirty="0"/>
          </a:p>
          <a:p>
            <a:pPr marL="0" indent="0">
              <a:buNone/>
            </a:pPr>
            <a:r>
              <a:rPr lang="nl-NL" b="1" dirty="0"/>
              <a:t>Belangrijke uitzonderingen</a:t>
            </a:r>
            <a:endParaRPr lang="nl-NL" dirty="0"/>
          </a:p>
          <a:p>
            <a:r>
              <a:rPr lang="nl-NL" dirty="0"/>
              <a:t>Adviezen die gaan over individuele gevallen (natuurlijk persoon of rechtspersoon).</a:t>
            </a:r>
          </a:p>
          <a:p>
            <a:r>
              <a:rPr lang="nl-NL" dirty="0"/>
              <a:t>Alle uitzonderingsgronden genoemd in artikel 5,1 van de Woo, zoals:</a:t>
            </a:r>
          </a:p>
          <a:p>
            <a:pPr lvl="1">
              <a:buFontTx/>
              <a:buChar char="-"/>
            </a:pPr>
            <a:r>
              <a:rPr lang="nl-NL" sz="2700" dirty="0"/>
              <a:t>bedrijfs- en fabricagegegevens,</a:t>
            </a:r>
          </a:p>
          <a:p>
            <a:pPr lvl="1">
              <a:buFontTx/>
              <a:buChar char="-"/>
            </a:pPr>
            <a:r>
              <a:rPr lang="nl-NL" sz="2700" dirty="0"/>
              <a:t>persoonsgegevens en BSN, </a:t>
            </a:r>
          </a:p>
          <a:p>
            <a:r>
              <a:rPr lang="nl-NL" dirty="0"/>
              <a:t>of als het belang van openbaarmaking niet opweegt tegen bijvoorbeeld: </a:t>
            </a:r>
          </a:p>
          <a:p>
            <a:pPr lvl="1">
              <a:buFontTx/>
              <a:buChar char="-"/>
            </a:pPr>
            <a:r>
              <a:rPr lang="nl-NL" sz="2700" dirty="0"/>
              <a:t>inspectie, controle en toezicht,</a:t>
            </a:r>
          </a:p>
          <a:p>
            <a:pPr lvl="1">
              <a:buFontTx/>
              <a:buChar char="-"/>
            </a:pPr>
            <a:r>
              <a:rPr lang="nl-NL" sz="2700" dirty="0"/>
              <a:t>eerbiediging van de persoonlijke levenssfeer.</a:t>
            </a:r>
          </a:p>
        </p:txBody>
      </p:sp>
    </p:spTree>
    <p:extLst>
      <p:ext uri="{BB962C8B-B14F-4D97-AF65-F5344CB8AC3E}">
        <p14:creationId xmlns:p14="http://schemas.microsoft.com/office/powerpoint/2010/main" val="133763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69A0-878F-414E-2472-592372DBAA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324EA7-2953-3D3B-0C35-FA6CD46A9641}"/>
              </a:ext>
            </a:extLst>
          </p:cNvPr>
          <p:cNvSpPr>
            <a:spLocks noGrp="1"/>
          </p:cNvSpPr>
          <p:nvPr>
            <p:ph type="title"/>
          </p:nvPr>
        </p:nvSpPr>
        <p:spPr>
          <a:xfrm>
            <a:off x="1670694" y="307472"/>
            <a:ext cx="10272000" cy="1088347"/>
          </a:xfrm>
        </p:spPr>
        <p:txBody>
          <a:bodyPr/>
          <a:lstStyle/>
          <a:p>
            <a:r>
              <a:rPr lang="nl-NL" sz="4300" dirty="0"/>
              <a:t>Adviescommissies</a:t>
            </a:r>
            <a:endParaRPr lang="en-US" dirty="0"/>
          </a:p>
        </p:txBody>
      </p:sp>
      <p:sp>
        <p:nvSpPr>
          <p:cNvPr id="4" name="Tijdelijke aanduiding voor tekst 2">
            <a:extLst>
              <a:ext uri="{FF2B5EF4-FFF2-40B4-BE49-F238E27FC236}">
                <a16:creationId xmlns:a16="http://schemas.microsoft.com/office/drawing/2014/main" id="{E6F5E3DA-E9E6-BD78-F54B-8C59AA74C707}"/>
              </a:ext>
            </a:extLst>
          </p:cNvPr>
          <p:cNvSpPr>
            <a:spLocks noGrp="1"/>
          </p:cNvSpPr>
          <p:nvPr/>
        </p:nvSpPr>
        <p:spPr>
          <a:xfrm>
            <a:off x="327805" y="2700068"/>
            <a:ext cx="6306360" cy="4572000"/>
          </a:xfrm>
          <a:prstGeom prst="rect">
            <a:avLst/>
          </a:prstGeom>
        </p:spPr>
        <p:txBody>
          <a:bodyPr vert="horz" lIns="0" tIns="0" rIns="0" bIns="0" rtlCol="0">
            <a:noAutofit/>
          </a:bodyPr>
          <a:lstStyle>
            <a:lvl1pPr marL="239994" indent="-239994" algn="l" defTabSz="914400" rtl="0" eaLnBrk="1" latinLnBrk="0" hangingPunct="1">
              <a:lnSpc>
                <a:spcPts val="4000"/>
              </a:lnSpc>
              <a:spcBef>
                <a:spcPts val="0"/>
              </a:spcBef>
              <a:spcAft>
                <a:spcPts val="0"/>
              </a:spcAft>
              <a:buFont typeface="Arial"/>
              <a:buChar char="•"/>
              <a:defRPr sz="2400" kern="1200">
                <a:solidFill>
                  <a:srgbClr val="000000"/>
                </a:solidFill>
                <a:latin typeface="+mn-lt"/>
                <a:ea typeface="+mn-ea"/>
                <a:cs typeface="+mn-cs"/>
              </a:defRPr>
            </a:lvl1pPr>
            <a:lvl2pPr marL="479988" indent="-239994" algn="l" defTabSz="914400" rtl="0" eaLnBrk="1" latinLnBrk="0" hangingPunct="1">
              <a:lnSpc>
                <a:spcPts val="4000"/>
              </a:lnSpc>
              <a:spcBef>
                <a:spcPts val="0"/>
              </a:spcBef>
              <a:spcAft>
                <a:spcPts val="0"/>
              </a:spcAft>
              <a:buFont typeface="Arial"/>
              <a:buChar char="•"/>
              <a:defRPr sz="2400" kern="1200">
                <a:solidFill>
                  <a:srgbClr val="000000"/>
                </a:solidFill>
                <a:latin typeface="+mn-lt"/>
                <a:ea typeface="+mn-ea"/>
                <a:cs typeface="+mn-cs"/>
              </a:defRPr>
            </a:lvl2pPr>
            <a:lvl3pPr marL="719982" indent="-239994" algn="l" defTabSz="914400" rtl="0" eaLnBrk="1" latinLnBrk="0" hangingPunct="1">
              <a:lnSpc>
                <a:spcPts val="4000"/>
              </a:lnSpc>
              <a:spcBef>
                <a:spcPts val="0"/>
              </a:spcBef>
              <a:spcAft>
                <a:spcPts val="0"/>
              </a:spcAft>
              <a:buFont typeface="Arial"/>
              <a:buChar char="•"/>
              <a:defRPr sz="2400" kern="1200">
                <a:solidFill>
                  <a:srgbClr val="000000"/>
                </a:solidFill>
                <a:latin typeface="+mn-lt"/>
                <a:ea typeface="+mn-ea"/>
                <a:cs typeface="+mn-cs"/>
              </a:defRPr>
            </a:lvl3pPr>
            <a:lvl4pPr marL="959976" indent="-239994" algn="l" defTabSz="914400" rtl="0" eaLnBrk="1" latinLnBrk="0" hangingPunct="1">
              <a:lnSpc>
                <a:spcPts val="4000"/>
              </a:lnSpc>
              <a:spcBef>
                <a:spcPts val="0"/>
              </a:spcBef>
              <a:spcAft>
                <a:spcPts val="0"/>
              </a:spcAft>
              <a:buFont typeface="Arial"/>
              <a:buChar char="•"/>
              <a:defRPr sz="2400" kern="1200">
                <a:solidFill>
                  <a:srgbClr val="000000"/>
                </a:solidFill>
                <a:latin typeface="+mn-lt"/>
                <a:ea typeface="+mn-ea"/>
                <a:cs typeface="+mn-cs"/>
              </a:defRPr>
            </a:lvl4pPr>
            <a:lvl5pPr marL="1199970" indent="-239994" algn="l" defTabSz="914400" rtl="0" eaLnBrk="1" latinLnBrk="0" hangingPunct="1">
              <a:lnSpc>
                <a:spcPts val="4000"/>
              </a:lnSpc>
              <a:spcBef>
                <a:spcPts val="0"/>
              </a:spcBef>
              <a:spcAft>
                <a:spcPts val="0"/>
              </a:spcAft>
              <a:buFont typeface="Arial"/>
              <a:buChar char="•"/>
              <a:defRPr sz="2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pPr>
            <a:r>
              <a:rPr lang="nl-NL" sz="1600" dirty="0"/>
              <a:t>Adviescommissie Haags klimaatberaad</a:t>
            </a:r>
          </a:p>
          <a:p>
            <a:pPr lvl="0">
              <a:lnSpc>
                <a:spcPct val="150000"/>
              </a:lnSpc>
            </a:pPr>
            <a:r>
              <a:rPr lang="nl-NL" sz="1600" dirty="0"/>
              <a:t>Adviescommissie Haagse Markten</a:t>
            </a:r>
          </a:p>
          <a:p>
            <a:pPr lvl="0">
              <a:lnSpc>
                <a:spcPct val="150000"/>
              </a:lnSpc>
            </a:pPr>
            <a:r>
              <a:rPr lang="nl-NL" sz="1600" dirty="0"/>
              <a:t>Adviescommissie Koloniaal en slavernijverleden</a:t>
            </a:r>
          </a:p>
          <a:p>
            <a:pPr>
              <a:lnSpc>
                <a:spcPct val="150000"/>
              </a:lnSpc>
            </a:pPr>
            <a:r>
              <a:rPr lang="nl-NL" sz="1600" dirty="0"/>
              <a:t>Adviescommissie Meerjarenbeleidsplan Kunst en Cultuur</a:t>
            </a:r>
          </a:p>
          <a:p>
            <a:pPr lvl="0">
              <a:lnSpc>
                <a:spcPct val="150000"/>
              </a:lnSpc>
            </a:pPr>
            <a:r>
              <a:rPr lang="nl-NL" sz="1600" dirty="0"/>
              <a:t>Adviescommissie Nadeelcompensatie, planschadetegemoetkoming en </a:t>
            </a:r>
            <a:r>
              <a:rPr lang="nl-NL" sz="1600" dirty="0" err="1"/>
              <a:t>schade-vergoeding</a:t>
            </a:r>
            <a:r>
              <a:rPr lang="nl-NL" sz="1600" dirty="0"/>
              <a:t> </a:t>
            </a:r>
            <a:r>
              <a:rPr lang="nl-NL" sz="1600" dirty="0" err="1"/>
              <a:t>Rotterdamsebaan</a:t>
            </a:r>
            <a:endParaRPr lang="nl-NL" sz="1600" dirty="0"/>
          </a:p>
          <a:p>
            <a:pPr lvl="0">
              <a:lnSpc>
                <a:spcPct val="150000"/>
              </a:lnSpc>
            </a:pPr>
            <a:r>
              <a:rPr lang="nl-NL" sz="1600" dirty="0"/>
              <a:t>Adviescommissie Omgevingskwaliteit en cultureel erfgoed Den Haag </a:t>
            </a:r>
          </a:p>
          <a:p>
            <a:pPr>
              <a:lnSpc>
                <a:spcPct val="150000"/>
              </a:lnSpc>
            </a:pPr>
            <a:r>
              <a:rPr lang="nl-NL" sz="1600" dirty="0"/>
              <a:t>Adviescommissie Tweejarige subsidies kunst &amp; cultuur</a:t>
            </a:r>
          </a:p>
          <a:p>
            <a:pPr>
              <a:lnSpc>
                <a:spcPct val="150000"/>
              </a:lnSpc>
            </a:pPr>
            <a:r>
              <a:rPr lang="nl-NL" sz="1600" dirty="0"/>
              <a:t>Adviescommissie Welzijn</a:t>
            </a:r>
          </a:p>
          <a:p>
            <a:pPr>
              <a:lnSpc>
                <a:spcPct val="150000"/>
              </a:lnSpc>
            </a:pPr>
            <a:r>
              <a:rPr lang="nl-NL" sz="1600" dirty="0"/>
              <a:t>Adviesraad Monumentale bomen </a:t>
            </a:r>
          </a:p>
          <a:p>
            <a:pPr>
              <a:lnSpc>
                <a:spcPct val="150000"/>
              </a:lnSpc>
            </a:pPr>
            <a:r>
              <a:rPr lang="nl-NL" sz="1600" dirty="0"/>
              <a:t>Adviesraad voor de Sport </a:t>
            </a:r>
          </a:p>
        </p:txBody>
      </p:sp>
      <p:sp>
        <p:nvSpPr>
          <p:cNvPr id="8" name="Tekstvak 7">
            <a:extLst>
              <a:ext uri="{FF2B5EF4-FFF2-40B4-BE49-F238E27FC236}">
                <a16:creationId xmlns:a16="http://schemas.microsoft.com/office/drawing/2014/main" id="{3374F8CE-4C39-3052-9EA4-99C9B309B76E}"/>
              </a:ext>
            </a:extLst>
          </p:cNvPr>
          <p:cNvSpPr txBox="1"/>
          <p:nvPr/>
        </p:nvSpPr>
        <p:spPr>
          <a:xfrm>
            <a:off x="7964338" y="2700068"/>
            <a:ext cx="3784839" cy="2272866"/>
          </a:xfrm>
          <a:prstGeom prst="rect">
            <a:avLst/>
          </a:prstGeom>
          <a:noFill/>
        </p:spPr>
        <p:txBody>
          <a:bodyPr wrap="square">
            <a:spAutoFit/>
          </a:bodyPr>
          <a:lstStyle/>
          <a:p>
            <a:pPr marL="239994" indent="-239994" fontAlgn="base">
              <a:lnSpc>
                <a:spcPct val="150000"/>
              </a:lnSpc>
              <a:buFont typeface="Arial"/>
              <a:buChar char="•"/>
            </a:pPr>
            <a:r>
              <a:rPr lang="nl-NL" sz="1600" dirty="0">
                <a:solidFill>
                  <a:srgbClr val="000000"/>
                </a:solidFill>
              </a:rPr>
              <a:t>Raadscommissies:</a:t>
            </a:r>
            <a:br>
              <a:rPr lang="nl-NL" sz="1600" dirty="0">
                <a:solidFill>
                  <a:srgbClr val="000000"/>
                </a:solidFill>
              </a:rPr>
            </a:br>
            <a:r>
              <a:rPr lang="nl-NL" sz="1600" dirty="0">
                <a:solidFill>
                  <a:srgbClr val="000000"/>
                </a:solidFill>
              </a:rPr>
              <a:t>(niet onafhankelijk van de Raad), </a:t>
            </a:r>
          </a:p>
          <a:p>
            <a:pPr marL="239994" indent="-239994" fontAlgn="base">
              <a:lnSpc>
                <a:spcPct val="150000"/>
              </a:lnSpc>
              <a:buFont typeface="Arial"/>
              <a:buChar char="•"/>
            </a:pPr>
            <a:r>
              <a:rPr lang="nl-NL" sz="1600" dirty="0">
                <a:solidFill>
                  <a:srgbClr val="000000"/>
                </a:solidFill>
              </a:rPr>
              <a:t>Adviescommissie Bezwaarschriften (individuele gevallen), </a:t>
            </a:r>
          </a:p>
          <a:p>
            <a:pPr marL="239994" indent="-239994" fontAlgn="base">
              <a:lnSpc>
                <a:spcPct val="150000"/>
              </a:lnSpc>
              <a:buFont typeface="Arial"/>
              <a:buChar char="•"/>
            </a:pPr>
            <a:r>
              <a:rPr lang="nl-NL" sz="1600" dirty="0">
                <a:solidFill>
                  <a:srgbClr val="000000"/>
                </a:solidFill>
              </a:rPr>
              <a:t>Adviescommissie Openbare ruimte (ACOR) (ambtelijk adviesorgaan)</a:t>
            </a:r>
          </a:p>
        </p:txBody>
      </p:sp>
      <p:sp>
        <p:nvSpPr>
          <p:cNvPr id="9" name="Tekstvak 8">
            <a:extLst>
              <a:ext uri="{FF2B5EF4-FFF2-40B4-BE49-F238E27FC236}">
                <a16:creationId xmlns:a16="http://schemas.microsoft.com/office/drawing/2014/main" id="{DFA2C104-2024-0A7B-B9AB-715438022F57}"/>
              </a:ext>
            </a:extLst>
          </p:cNvPr>
          <p:cNvSpPr txBox="1"/>
          <p:nvPr/>
        </p:nvSpPr>
        <p:spPr>
          <a:xfrm>
            <a:off x="802258" y="1958196"/>
            <a:ext cx="4589252" cy="477054"/>
          </a:xfrm>
          <a:prstGeom prst="rect">
            <a:avLst/>
          </a:prstGeom>
          <a:noFill/>
        </p:spPr>
        <p:txBody>
          <a:bodyPr wrap="square" rtlCol="0">
            <a:spAutoFit/>
          </a:bodyPr>
          <a:lstStyle/>
          <a:p>
            <a:r>
              <a:rPr lang="nl-NL" sz="2500" b="1" dirty="0"/>
              <a:t>Wel</a:t>
            </a:r>
          </a:p>
        </p:txBody>
      </p:sp>
      <p:sp>
        <p:nvSpPr>
          <p:cNvPr id="10" name="Tekstvak 9">
            <a:extLst>
              <a:ext uri="{FF2B5EF4-FFF2-40B4-BE49-F238E27FC236}">
                <a16:creationId xmlns:a16="http://schemas.microsoft.com/office/drawing/2014/main" id="{434DAFF8-07D4-550B-65D5-7F181117DB96}"/>
              </a:ext>
            </a:extLst>
          </p:cNvPr>
          <p:cNvSpPr txBox="1"/>
          <p:nvPr/>
        </p:nvSpPr>
        <p:spPr>
          <a:xfrm>
            <a:off x="8554530" y="1958196"/>
            <a:ext cx="4589252" cy="477054"/>
          </a:xfrm>
          <a:prstGeom prst="rect">
            <a:avLst/>
          </a:prstGeom>
          <a:noFill/>
        </p:spPr>
        <p:txBody>
          <a:bodyPr wrap="square" rtlCol="0">
            <a:spAutoFit/>
          </a:bodyPr>
          <a:lstStyle/>
          <a:p>
            <a:r>
              <a:rPr lang="nl-NL" sz="2500" b="1" dirty="0"/>
              <a:t>Niet</a:t>
            </a:r>
          </a:p>
        </p:txBody>
      </p:sp>
      <p:cxnSp>
        <p:nvCxnSpPr>
          <p:cNvPr id="12" name="Rechte verbindingslijn 11">
            <a:extLst>
              <a:ext uri="{FF2B5EF4-FFF2-40B4-BE49-F238E27FC236}">
                <a16:creationId xmlns:a16="http://schemas.microsoft.com/office/drawing/2014/main" id="{C80C6ED3-7543-ED47-1CC0-1CBC240C18A0}"/>
              </a:ext>
            </a:extLst>
          </p:cNvPr>
          <p:cNvCxnSpPr>
            <a:cxnSpLocks/>
          </p:cNvCxnSpPr>
          <p:nvPr/>
        </p:nvCxnSpPr>
        <p:spPr>
          <a:xfrm>
            <a:off x="7111014" y="1864311"/>
            <a:ext cx="0" cy="476730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00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A696-8D22-F0A4-C841-89AC1F1E0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E9412-3ABE-D12E-936C-4FF74EA36169}"/>
              </a:ext>
            </a:extLst>
          </p:cNvPr>
          <p:cNvSpPr>
            <a:spLocks noGrp="1"/>
          </p:cNvSpPr>
          <p:nvPr>
            <p:ph type="title"/>
          </p:nvPr>
        </p:nvSpPr>
        <p:spPr>
          <a:xfrm>
            <a:off x="1495458" y="410989"/>
            <a:ext cx="10878556" cy="1088347"/>
          </a:xfrm>
        </p:spPr>
        <p:txBody>
          <a:bodyPr>
            <a:normAutofit/>
          </a:bodyPr>
          <a:lstStyle/>
          <a:p>
            <a:r>
              <a:rPr lang="en-US" sz="4300" dirty="0" err="1"/>
              <a:t>Voorbeelden</a:t>
            </a:r>
            <a:r>
              <a:rPr lang="en-US" sz="4300" dirty="0"/>
              <a:t> van </a:t>
            </a:r>
            <a:r>
              <a:rPr lang="en-US" sz="4300" dirty="0" err="1"/>
              <a:t>beide</a:t>
            </a:r>
            <a:r>
              <a:rPr lang="en-US" sz="4300" dirty="0"/>
              <a:t> </a:t>
            </a:r>
            <a:r>
              <a:rPr lang="en-US" sz="4300" dirty="0" err="1"/>
              <a:t>categorieën</a:t>
            </a:r>
            <a:endParaRPr lang="en-US" sz="4300" dirty="0"/>
          </a:p>
        </p:txBody>
      </p:sp>
      <p:sp>
        <p:nvSpPr>
          <p:cNvPr id="3" name="Text Placeholder 2">
            <a:extLst>
              <a:ext uri="{FF2B5EF4-FFF2-40B4-BE49-F238E27FC236}">
                <a16:creationId xmlns:a16="http://schemas.microsoft.com/office/drawing/2014/main" id="{3B11D059-708B-AEBE-407D-E8990D42000E}"/>
              </a:ext>
            </a:extLst>
          </p:cNvPr>
          <p:cNvSpPr>
            <a:spLocks noGrp="1"/>
          </p:cNvSpPr>
          <p:nvPr>
            <p:ph type="body" sz="quarter" idx="13"/>
          </p:nvPr>
        </p:nvSpPr>
        <p:spPr>
          <a:xfrm>
            <a:off x="641443" y="2093078"/>
            <a:ext cx="10858038" cy="4080000"/>
          </a:xfrm>
        </p:spPr>
        <p:txBody>
          <a:bodyPr vert="horz" lIns="0" tIns="0" rIns="0" bIns="0" rtlCol="0" anchor="t">
            <a:normAutofit/>
          </a:bodyPr>
          <a:lstStyle/>
          <a:p>
            <a:pPr marL="239395" indent="-239395">
              <a:lnSpc>
                <a:spcPct val="90000"/>
              </a:lnSpc>
              <a:spcBef>
                <a:spcPts val="1000"/>
              </a:spcBef>
            </a:pPr>
            <a:r>
              <a:rPr lang="nl-NL" sz="1600" b="1" dirty="0"/>
              <a:t>WEL (on-)gevraagde adviezen van adviescommissies en gevraagde adviezen van externe partijen</a:t>
            </a:r>
            <a:endParaRPr lang="nl-NL" sz="1600" dirty="0"/>
          </a:p>
          <a:p>
            <a:pPr marL="239395" indent="-239395">
              <a:lnSpc>
                <a:spcPct val="90000"/>
              </a:lnSpc>
              <a:spcBef>
                <a:spcPts val="1000"/>
              </a:spcBef>
            </a:pPr>
            <a:r>
              <a:rPr lang="nl-NL" sz="1600" dirty="0"/>
              <a:t>Adviezen t.b.v. het Meerjarenbeleidsplan Kunst en cultuur van de adviescommissies Meerjarenbeleidsplan Kunst en Cultuur en Tweejarige subsidies kunst &amp; cultuur </a:t>
            </a:r>
            <a:endParaRPr lang="en-US" sz="1600" dirty="0"/>
          </a:p>
          <a:p>
            <a:pPr marL="239395" indent="-239395">
              <a:lnSpc>
                <a:spcPct val="90000"/>
              </a:lnSpc>
              <a:spcBef>
                <a:spcPts val="1000"/>
              </a:spcBef>
            </a:pPr>
            <a:r>
              <a:rPr lang="nl-NL" sz="1600" dirty="0"/>
              <a:t>Advies van het Haags Klimaatberaad om meertalig te communiceren</a:t>
            </a:r>
            <a:endParaRPr lang="en-US" sz="1600" dirty="0"/>
          </a:p>
          <a:p>
            <a:pPr marL="239395" indent="-239395">
              <a:lnSpc>
                <a:spcPct val="90000"/>
              </a:lnSpc>
              <a:spcBef>
                <a:spcPts val="1000"/>
              </a:spcBef>
            </a:pPr>
            <a:r>
              <a:rPr lang="nl-NL" sz="1600" dirty="0"/>
              <a:t>Zienswijze van de Adviesraad voor de Sport op de Omgevingsvisie Den Haag </a:t>
            </a:r>
            <a:endParaRPr lang="en-US" sz="1600" dirty="0"/>
          </a:p>
          <a:p>
            <a:pPr marL="239395" indent="-239395">
              <a:lnSpc>
                <a:spcPct val="90000"/>
              </a:lnSpc>
              <a:spcBef>
                <a:spcPts val="1000"/>
              </a:spcBef>
            </a:pPr>
            <a:r>
              <a:rPr lang="nl-NL" sz="1600" dirty="0"/>
              <a:t>Extern juridisch advies over beleidsontwerpen</a:t>
            </a:r>
            <a:endParaRPr lang="en-US" sz="1600" dirty="0"/>
          </a:p>
          <a:p>
            <a:pPr marL="239395" indent="-239395">
              <a:lnSpc>
                <a:spcPct val="100000"/>
              </a:lnSpc>
              <a:spcBef>
                <a:spcPts val="1000"/>
              </a:spcBef>
            </a:pPr>
            <a:endParaRPr lang="nl-NL" sz="800" dirty="0"/>
          </a:p>
          <a:p>
            <a:pPr marL="239395" indent="-239395">
              <a:lnSpc>
                <a:spcPct val="90000"/>
              </a:lnSpc>
              <a:spcBef>
                <a:spcPts val="1000"/>
              </a:spcBef>
            </a:pPr>
            <a:r>
              <a:rPr lang="nl-NL" sz="1600" b="1" dirty="0"/>
              <a:t>NIET adviezen over individuele gevallen, van interne afdelingen of ongevraagde adviezen van externe partijen</a:t>
            </a:r>
            <a:endParaRPr lang="nl-NL" sz="1600" dirty="0"/>
          </a:p>
          <a:p>
            <a:pPr marL="239395" indent="-239395">
              <a:lnSpc>
                <a:spcPct val="90000"/>
              </a:lnSpc>
              <a:spcBef>
                <a:spcPts val="1000"/>
              </a:spcBef>
            </a:pPr>
            <a:r>
              <a:rPr lang="nl-NL" sz="1600" dirty="0"/>
              <a:t>Advies van de Adviescommissie Bezwaarschriften</a:t>
            </a:r>
            <a:endParaRPr lang="en-US" sz="1600" dirty="0"/>
          </a:p>
          <a:p>
            <a:pPr marL="239395" indent="-239395">
              <a:lnSpc>
                <a:spcPct val="90000"/>
              </a:lnSpc>
              <a:spcBef>
                <a:spcPts val="1000"/>
              </a:spcBef>
            </a:pPr>
            <a:r>
              <a:rPr lang="nl-NL" sz="1600" dirty="0"/>
              <a:t>Adviezen van JZ of van een van de Expertisecentra</a:t>
            </a:r>
            <a:endParaRPr lang="en-US" sz="1600" dirty="0"/>
          </a:p>
          <a:p>
            <a:pPr marL="239395" indent="-239395">
              <a:lnSpc>
                <a:spcPct val="90000"/>
              </a:lnSpc>
              <a:spcBef>
                <a:spcPts val="1000"/>
              </a:spcBef>
            </a:pPr>
            <a:r>
              <a:rPr lang="nl-NL" sz="1600" dirty="0"/>
              <a:t>Reactie van stichting Duurzaam Den Haag op het coalitieakkoord</a:t>
            </a:r>
            <a:endParaRPr lang="en-US" sz="1600" dirty="0"/>
          </a:p>
          <a:p>
            <a:pPr marL="239395" indent="-239395">
              <a:lnSpc>
                <a:spcPct val="90000"/>
              </a:lnSpc>
              <a:spcBef>
                <a:spcPts val="1000"/>
              </a:spcBef>
            </a:pPr>
            <a:r>
              <a:rPr lang="nl-NL" sz="1600" dirty="0"/>
              <a:t>Adviezen op eigen initiatief van lobbypartijen of burgers</a:t>
            </a:r>
            <a:endParaRPr lang="en-US" dirty="0"/>
          </a:p>
          <a:p>
            <a:pPr marL="0" indent="0">
              <a:buNone/>
            </a:pPr>
            <a:endParaRPr lang="en-US" dirty="0"/>
          </a:p>
        </p:txBody>
      </p:sp>
    </p:spTree>
    <p:extLst>
      <p:ext uri="{BB962C8B-B14F-4D97-AF65-F5344CB8AC3E}">
        <p14:creationId xmlns:p14="http://schemas.microsoft.com/office/powerpoint/2010/main" val="361477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7B28-EB79-A7B6-A5EE-B8D0A22F4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B1316-DDE4-5718-DD35-47DDD13517AD}"/>
              </a:ext>
            </a:extLst>
          </p:cNvPr>
          <p:cNvSpPr>
            <a:spLocks noGrp="1"/>
          </p:cNvSpPr>
          <p:nvPr>
            <p:ph type="title"/>
          </p:nvPr>
        </p:nvSpPr>
        <p:spPr>
          <a:xfrm>
            <a:off x="1495458" y="410989"/>
            <a:ext cx="10878556" cy="1088347"/>
          </a:xfrm>
        </p:spPr>
        <p:txBody>
          <a:bodyPr>
            <a:normAutofit/>
          </a:bodyPr>
          <a:lstStyle/>
          <a:p>
            <a:r>
              <a:rPr lang="en-US" sz="4300" dirty="0" err="1"/>
              <a:t>Gemeenschappelijke</a:t>
            </a:r>
            <a:r>
              <a:rPr lang="en-US" sz="4300" dirty="0"/>
              <a:t> </a:t>
            </a:r>
            <a:r>
              <a:rPr lang="en-US" sz="4300" dirty="0" err="1"/>
              <a:t>regelingen</a:t>
            </a:r>
            <a:endParaRPr lang="en-US" sz="4300" dirty="0"/>
          </a:p>
        </p:txBody>
      </p:sp>
      <p:sp>
        <p:nvSpPr>
          <p:cNvPr id="3" name="Text Placeholder 2">
            <a:extLst>
              <a:ext uri="{FF2B5EF4-FFF2-40B4-BE49-F238E27FC236}">
                <a16:creationId xmlns:a16="http://schemas.microsoft.com/office/drawing/2014/main" id="{912326C2-ABF4-20AB-CB09-644C496A19D0}"/>
              </a:ext>
            </a:extLst>
          </p:cNvPr>
          <p:cNvSpPr>
            <a:spLocks noGrp="1"/>
          </p:cNvSpPr>
          <p:nvPr>
            <p:ph type="body" sz="quarter" idx="13"/>
          </p:nvPr>
        </p:nvSpPr>
        <p:spPr>
          <a:xfrm>
            <a:off x="641443" y="2093078"/>
            <a:ext cx="10858038" cy="4080000"/>
          </a:xfrm>
        </p:spPr>
        <p:txBody>
          <a:bodyPr vert="horz" lIns="0" tIns="0" rIns="0" bIns="0" rtlCol="0" anchor="t">
            <a:normAutofit fontScale="85000" lnSpcReduction="10000"/>
          </a:bodyPr>
          <a:lstStyle/>
          <a:p>
            <a:pPr marL="239395" indent="-239395">
              <a:lnSpc>
                <a:spcPct val="90000"/>
              </a:lnSpc>
              <a:spcBef>
                <a:spcPts val="1000"/>
              </a:spcBef>
            </a:pPr>
            <a:r>
              <a:rPr lang="nl-NL" dirty="0"/>
              <a:t>Wat betreft Gemeenschappelijke regelingen lijkt het erop dat het van belang is of de regeling in mandaat werkt of dat de taken en bevoegdheden door het college zijn overgedragen. In het eerste geval blijft de gemeente Den </a:t>
            </a:r>
            <a:r>
              <a:rPr lang="nl-NL"/>
              <a:t>Haag verantwoordelijk.</a:t>
            </a:r>
            <a:endParaRPr lang="nl-NL" dirty="0"/>
          </a:p>
          <a:p>
            <a:pPr marL="239395" indent="-239395">
              <a:lnSpc>
                <a:spcPct val="90000"/>
              </a:lnSpc>
              <a:spcBef>
                <a:spcPts val="1000"/>
              </a:spcBef>
            </a:pPr>
            <a:endParaRPr lang="nl-NL" sz="800" dirty="0"/>
          </a:p>
          <a:p>
            <a:pPr fontAlgn="base"/>
            <a:r>
              <a:rPr lang="nl-NL" dirty="0">
                <a:hlinkClick r:id="rId2"/>
              </a:rPr>
              <a:t>Metropoolregio Rotterdam Den Haag </a:t>
            </a:r>
            <a:r>
              <a:rPr lang="nl-NL" dirty="0"/>
              <a:t> (zelfstandig; overdracht bevoegdheden) </a:t>
            </a:r>
          </a:p>
          <a:p>
            <a:pPr fontAlgn="base"/>
            <a:r>
              <a:rPr lang="nl-NL" dirty="0">
                <a:hlinkClick r:id="rId3"/>
              </a:rPr>
              <a:t>Veiligheidsregio Haaglanden </a:t>
            </a:r>
            <a:r>
              <a:rPr lang="nl-NL" dirty="0"/>
              <a:t>(zelfstandig; rechtspersoonlijkheid bezittend openbaar lichaam) </a:t>
            </a:r>
          </a:p>
          <a:p>
            <a:pPr fontAlgn="base"/>
            <a:r>
              <a:rPr lang="nl-NL" dirty="0"/>
              <a:t>Industrieschap Plaspoelpolder (openbaar lichaam; bevoegdheden overgedragen) </a:t>
            </a:r>
          </a:p>
          <a:p>
            <a:pPr fontAlgn="base"/>
            <a:r>
              <a:rPr lang="nl-NL" dirty="0">
                <a:hlinkClick r:id="rId4"/>
              </a:rPr>
              <a:t>Omgevingsdienst Haaglanden </a:t>
            </a:r>
            <a:r>
              <a:rPr lang="nl-NL" dirty="0"/>
              <a:t>(mandaatsbesluiten deelnemende overheden) </a:t>
            </a:r>
          </a:p>
          <a:p>
            <a:pPr fontAlgn="base"/>
            <a:r>
              <a:rPr lang="nl-NL">
                <a:hlinkClick r:id="rId5"/>
              </a:rPr>
              <a:t>S</a:t>
            </a:r>
            <a:r>
              <a:rPr lang="nl-NL" dirty="0">
                <a:hlinkClick r:id="rId5"/>
              </a:rPr>
              <a:t>ervicebureau Jeugdhulp Haaglanden </a:t>
            </a:r>
            <a:r>
              <a:rPr lang="nl-NL" dirty="0"/>
              <a:t>(</a:t>
            </a:r>
            <a:r>
              <a:rPr lang="nl-NL" dirty="0" err="1"/>
              <a:t>bedrijfsvoeringsorganisatie</a:t>
            </a:r>
            <a:r>
              <a:rPr lang="nl-NL" dirty="0"/>
              <a:t>; geen overdracht bevoegdheden). </a:t>
            </a:r>
          </a:p>
          <a:p>
            <a:pPr marL="239395" indent="-239395">
              <a:lnSpc>
                <a:spcPct val="90000"/>
              </a:lnSpc>
              <a:spcBef>
                <a:spcPts val="1000"/>
              </a:spcBef>
            </a:pPr>
            <a:endParaRPr lang="nl-NL" sz="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852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BA4A-5069-C3AF-88E9-1528F3A2D5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A35E62-6A2D-A0B5-5AF1-13D9ADC10F06}"/>
              </a:ext>
            </a:extLst>
          </p:cNvPr>
          <p:cNvSpPr>
            <a:spLocks noGrp="1"/>
          </p:cNvSpPr>
          <p:nvPr>
            <p:ph type="title"/>
          </p:nvPr>
        </p:nvSpPr>
        <p:spPr/>
        <p:txBody>
          <a:bodyPr/>
          <a:lstStyle/>
          <a:p>
            <a:r>
              <a:rPr lang="nl-NL" sz="3800" dirty="0"/>
              <a:t>Spreken met adviescommissies en beleidsafdelingen</a:t>
            </a:r>
            <a:endParaRPr lang="en-US" dirty="0"/>
          </a:p>
        </p:txBody>
      </p:sp>
      <p:sp>
        <p:nvSpPr>
          <p:cNvPr id="7" name="Text Placeholder 6">
            <a:extLst>
              <a:ext uri="{FF2B5EF4-FFF2-40B4-BE49-F238E27FC236}">
                <a16:creationId xmlns:a16="http://schemas.microsoft.com/office/drawing/2014/main" id="{B07D4889-5B27-8C1C-CCF4-39B847FD6619}"/>
              </a:ext>
            </a:extLst>
          </p:cNvPr>
          <p:cNvSpPr>
            <a:spLocks noGrp="1"/>
          </p:cNvSpPr>
          <p:nvPr>
            <p:ph type="body" sz="quarter" idx="13"/>
          </p:nvPr>
        </p:nvSpPr>
        <p:spPr>
          <a:xfrm>
            <a:off x="321182" y="2082034"/>
            <a:ext cx="3922735" cy="4080000"/>
          </a:xfrm>
        </p:spPr>
        <p:txBody>
          <a:bodyPr vert="horz" lIns="0" tIns="0" rIns="0" bIns="0" rtlCol="0" anchor="t">
            <a:normAutofit/>
          </a:bodyPr>
          <a:lstStyle/>
          <a:p>
            <a:pPr marL="239395" indent="-239395"/>
            <a:r>
              <a:rPr lang="en-US" dirty="0" err="1"/>
              <a:t>Bewustwording</a:t>
            </a:r>
            <a:r>
              <a:rPr lang="en-US" dirty="0"/>
              <a:t> </a:t>
            </a:r>
            <a:r>
              <a:rPr lang="en-US" dirty="0" err="1"/>
              <a:t>en</a:t>
            </a:r>
            <a:r>
              <a:rPr lang="en-US" dirty="0"/>
              <a:t> </a:t>
            </a:r>
            <a:r>
              <a:rPr lang="en-US" dirty="0" err="1"/>
              <a:t>ondersteuning</a:t>
            </a:r>
            <a:endParaRPr lang="en-US"/>
          </a:p>
          <a:p>
            <a:pPr marL="239395" indent="-239395"/>
            <a:r>
              <a:rPr lang="en-US" dirty="0" err="1"/>
              <a:t>Procesplaten</a:t>
            </a:r>
            <a:r>
              <a:rPr lang="en-US" dirty="0"/>
              <a:t> per </a:t>
            </a:r>
            <a:r>
              <a:rPr lang="en-US" dirty="0" err="1"/>
              <a:t>informatiecategorie</a:t>
            </a:r>
            <a:r>
              <a:rPr lang="en-US" dirty="0"/>
              <a:t> </a:t>
            </a:r>
            <a:endParaRPr lang="en-US"/>
          </a:p>
          <a:p>
            <a:pPr marL="239395" indent="-239395"/>
            <a:r>
              <a:rPr lang="en-US" dirty="0" err="1"/>
              <a:t>Bijeenkomst</a:t>
            </a:r>
            <a:r>
              <a:rPr lang="en-US" dirty="0"/>
              <a:t> DSB in </a:t>
            </a:r>
            <a:r>
              <a:rPr lang="en-US" dirty="0" err="1"/>
              <a:t>december</a:t>
            </a:r>
            <a:r>
              <a:rPr lang="en-US" dirty="0"/>
              <a:t> </a:t>
            </a:r>
          </a:p>
        </p:txBody>
      </p:sp>
      <p:pic>
        <p:nvPicPr>
          <p:cNvPr id="6" name="Picture Placeholder 5">
            <a:extLst>
              <a:ext uri="{FF2B5EF4-FFF2-40B4-BE49-F238E27FC236}">
                <a16:creationId xmlns:a16="http://schemas.microsoft.com/office/drawing/2014/main" id="{DB49608D-CD47-19E5-15C1-21C4705D703D}"/>
              </a:ext>
            </a:extLst>
          </p:cNvPr>
          <p:cNvPicPr>
            <a:picLocks noChangeAspect="1"/>
          </p:cNvPicPr>
          <p:nvPr/>
        </p:nvPicPr>
        <p:blipFill>
          <a:blip r:embed="rId2"/>
          <a:stretch/>
        </p:blipFill>
        <p:spPr>
          <a:xfrm>
            <a:off x="3521392" y="2044737"/>
            <a:ext cx="8675164" cy="4810625"/>
          </a:xfrm>
          <a:prstGeom prst="rect">
            <a:avLst/>
          </a:prstGeom>
          <a:noFill/>
        </p:spPr>
      </p:pic>
    </p:spTree>
    <p:extLst>
      <p:ext uri="{BB962C8B-B14F-4D97-AF65-F5344CB8AC3E}">
        <p14:creationId xmlns:p14="http://schemas.microsoft.com/office/powerpoint/2010/main" val="310336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94C0-9A39-FF63-C46D-B249D17CBC7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499D46-7BAC-2822-AEBF-614693630FB8}"/>
              </a:ext>
            </a:extLst>
          </p:cNvPr>
          <p:cNvSpPr>
            <a:spLocks noGrp="1"/>
          </p:cNvSpPr>
          <p:nvPr>
            <p:ph type="title"/>
          </p:nvPr>
        </p:nvSpPr>
        <p:spPr/>
        <p:txBody>
          <a:bodyPr/>
          <a:lstStyle/>
          <a:p>
            <a:r>
              <a:rPr lang="nl-NL" sz="4300" dirty="0"/>
              <a:t>Servicepunt Openbaarmaking (SPO)</a:t>
            </a:r>
            <a:endParaRPr lang="en-US" sz="4300" b="0"/>
          </a:p>
          <a:p>
            <a:endParaRPr lang="en-US" dirty="0"/>
          </a:p>
        </p:txBody>
      </p:sp>
      <p:sp>
        <p:nvSpPr>
          <p:cNvPr id="7" name="Text Placeholder 6">
            <a:extLst>
              <a:ext uri="{FF2B5EF4-FFF2-40B4-BE49-F238E27FC236}">
                <a16:creationId xmlns:a16="http://schemas.microsoft.com/office/drawing/2014/main" id="{239FDC0D-4463-4393-2449-A5DEFA83E11D}"/>
              </a:ext>
            </a:extLst>
          </p:cNvPr>
          <p:cNvSpPr>
            <a:spLocks noGrp="1"/>
          </p:cNvSpPr>
          <p:nvPr>
            <p:ph type="body" sz="quarter" idx="13"/>
          </p:nvPr>
        </p:nvSpPr>
        <p:spPr>
          <a:xfrm>
            <a:off x="641443" y="2126208"/>
            <a:ext cx="3587414" cy="4121563"/>
          </a:xfrm>
        </p:spPr>
        <p:txBody>
          <a:bodyPr vert="horz" lIns="0" tIns="0" rIns="0" bIns="0" rtlCol="0" anchor="t">
            <a:normAutofit/>
          </a:bodyPr>
          <a:lstStyle/>
          <a:p>
            <a:pPr marL="239395" indent="-239395">
              <a:lnSpc>
                <a:spcPct val="100000"/>
              </a:lnSpc>
            </a:pPr>
            <a:r>
              <a:rPr lang="en-US" dirty="0" err="1"/>
              <a:t>Lancering</a:t>
            </a:r>
            <a:r>
              <a:rPr lang="en-US" dirty="0"/>
              <a:t> SPO</a:t>
            </a:r>
          </a:p>
          <a:p>
            <a:pPr marL="239395" indent="-239395">
              <a:lnSpc>
                <a:spcPct val="100000"/>
              </a:lnSpc>
            </a:pPr>
            <a:r>
              <a:rPr lang="en-US" dirty="0"/>
              <a:t>Lakken </a:t>
            </a:r>
            <a:r>
              <a:rPr lang="en-US" dirty="0" err="1"/>
              <a:t>en</a:t>
            </a:r>
            <a:r>
              <a:rPr lang="en-US" dirty="0"/>
              <a:t> </a:t>
            </a:r>
            <a:r>
              <a:rPr lang="en-US" dirty="0" err="1"/>
              <a:t>publiceren</a:t>
            </a:r>
            <a:endParaRPr lang="en-US" dirty="0"/>
          </a:p>
          <a:p>
            <a:pPr marL="239395" indent="-239395">
              <a:lnSpc>
                <a:spcPct val="100000"/>
              </a:lnSpc>
            </a:pPr>
            <a:r>
              <a:rPr lang="en-US" dirty="0" err="1"/>
              <a:t>Publicatie</a:t>
            </a:r>
            <a:r>
              <a:rPr lang="en-US" dirty="0"/>
              <a:t> op open.denhaag.nl </a:t>
            </a:r>
            <a:r>
              <a:rPr lang="en-US" dirty="0" err="1"/>
              <a:t>en</a:t>
            </a:r>
            <a:r>
              <a:rPr lang="en-US" dirty="0"/>
              <a:t> Woo-index</a:t>
            </a:r>
          </a:p>
          <a:p>
            <a:pPr marL="239395" indent="-239395">
              <a:lnSpc>
                <a:spcPct val="100000"/>
              </a:lnSpc>
            </a:pPr>
            <a:r>
              <a:rPr lang="en-US" dirty="0" err="1"/>
              <a:t>Werkinstructies</a:t>
            </a:r>
            <a:r>
              <a:rPr lang="en-US" dirty="0"/>
              <a:t> </a:t>
            </a:r>
            <a:r>
              <a:rPr lang="en-US" dirty="0" err="1"/>
              <a:t>aanleveren</a:t>
            </a:r>
            <a:r>
              <a:rPr lang="en-US" dirty="0"/>
              <a:t> </a:t>
            </a:r>
            <a:r>
              <a:rPr lang="en-US" dirty="0" err="1"/>
              <a:t>documenten</a:t>
            </a:r>
            <a:endParaRPr lang="en-US" dirty="0"/>
          </a:p>
          <a:p>
            <a:pPr marL="239395" indent="-239395"/>
            <a:endParaRPr lang="en-US" dirty="0"/>
          </a:p>
        </p:txBody>
      </p:sp>
      <p:pic>
        <p:nvPicPr>
          <p:cNvPr id="6" name="Picture 5">
            <a:extLst>
              <a:ext uri="{FF2B5EF4-FFF2-40B4-BE49-F238E27FC236}">
                <a16:creationId xmlns:a16="http://schemas.microsoft.com/office/drawing/2014/main" id="{3CE23A55-AC3E-4051-D623-B3C030DC7853}"/>
              </a:ext>
            </a:extLst>
          </p:cNvPr>
          <p:cNvPicPr>
            <a:picLocks noChangeAspect="1"/>
          </p:cNvPicPr>
          <p:nvPr/>
        </p:nvPicPr>
        <p:blipFill>
          <a:blip r:embed="rId2"/>
          <a:stretch>
            <a:fillRect/>
          </a:stretch>
        </p:blipFill>
        <p:spPr>
          <a:xfrm>
            <a:off x="5131877" y="1874341"/>
            <a:ext cx="6923936" cy="4764217"/>
          </a:xfrm>
          <a:prstGeom prst="rect">
            <a:avLst/>
          </a:prstGeom>
        </p:spPr>
      </p:pic>
    </p:spTree>
    <p:extLst>
      <p:ext uri="{BB962C8B-B14F-4D97-AF65-F5344CB8AC3E}">
        <p14:creationId xmlns:p14="http://schemas.microsoft.com/office/powerpoint/2010/main" val="150958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04417-F373-7E73-494A-48DFBD1EA1FD}"/>
              </a:ext>
            </a:extLst>
          </p:cNvPr>
          <p:cNvSpPr>
            <a:spLocks noGrp="1"/>
          </p:cNvSpPr>
          <p:nvPr>
            <p:ph type="title"/>
          </p:nvPr>
        </p:nvSpPr>
        <p:spPr/>
        <p:txBody>
          <a:bodyPr>
            <a:normAutofit fontScale="90000"/>
          </a:bodyPr>
          <a:lstStyle/>
          <a:p>
            <a:r>
              <a:rPr lang="nl-NL" dirty="0"/>
              <a:t>Informatiecategorie ontwerpen van regelgeving, adviesaanvragen en adviezen</a:t>
            </a:r>
            <a:br>
              <a:rPr lang="nl-NL" dirty="0"/>
            </a:br>
            <a:r>
              <a:rPr lang="nl-NL" dirty="0"/>
              <a:t>André de Kievit en Carin Vaassen</a:t>
            </a:r>
          </a:p>
        </p:txBody>
      </p:sp>
    </p:spTree>
    <p:extLst>
      <p:ext uri="{BB962C8B-B14F-4D97-AF65-F5344CB8AC3E}">
        <p14:creationId xmlns:p14="http://schemas.microsoft.com/office/powerpoint/2010/main" val="129117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E65CF"/>
        </a:solidFill>
        <a:effectLst/>
      </p:bgPr>
    </p:bg>
    <p:spTree>
      <p:nvGrpSpPr>
        <p:cNvPr id="1" name="">
          <a:extLst>
            <a:ext uri="{FF2B5EF4-FFF2-40B4-BE49-F238E27FC236}">
              <a16:creationId xmlns:a16="http://schemas.microsoft.com/office/drawing/2014/main" id="{1CBB2CE9-3CA0-64C5-92FE-06C9A3069B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2C69B5-2FA6-6678-C22B-229B82B51B0D}"/>
              </a:ext>
            </a:extLst>
          </p:cNvPr>
          <p:cNvSpPr>
            <a:spLocks noGrp="1"/>
          </p:cNvSpPr>
          <p:nvPr>
            <p:ph type="ctrTitle"/>
          </p:nvPr>
        </p:nvSpPr>
        <p:spPr>
          <a:xfrm>
            <a:off x="128044" y="186668"/>
            <a:ext cx="4305753" cy="1068748"/>
          </a:xfrm>
          <a:prstGeom prst="rect">
            <a:avLst/>
          </a:prstGeom>
          <a:ln>
            <a:noFill/>
          </a:ln>
        </p:spPr>
        <p:txBody>
          <a:bodyPr>
            <a:normAutofit/>
          </a:bodyPr>
          <a:lstStyle/>
          <a:p>
            <a:pPr algn="l"/>
            <a:r>
              <a:rPr lang="nl-NL" b="1" dirty="0">
                <a:solidFill>
                  <a:schemeClr val="bg1"/>
                </a:solidFill>
                <a:latin typeface="Calibri"/>
                <a:ea typeface="Calibri"/>
                <a:cs typeface="Calibri"/>
              </a:rPr>
              <a:t>Vervolg</a:t>
            </a:r>
          </a:p>
        </p:txBody>
      </p:sp>
      <p:sp>
        <p:nvSpPr>
          <p:cNvPr id="6" name="TextBox 5">
            <a:extLst>
              <a:ext uri="{FF2B5EF4-FFF2-40B4-BE49-F238E27FC236}">
                <a16:creationId xmlns:a16="http://schemas.microsoft.com/office/drawing/2014/main" id="{2258758A-D08C-486A-6539-B2BF52BD23AF}"/>
              </a:ext>
            </a:extLst>
          </p:cNvPr>
          <p:cNvSpPr txBox="1"/>
          <p:nvPr/>
        </p:nvSpPr>
        <p:spPr>
          <a:xfrm>
            <a:off x="5547360" y="6141720"/>
            <a:ext cx="6522720" cy="5334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19A035D3-8DCF-0951-A837-E97141669DAC}"/>
              </a:ext>
            </a:extLst>
          </p:cNvPr>
          <p:cNvSpPr txBox="1"/>
          <p:nvPr/>
        </p:nvSpPr>
        <p:spPr>
          <a:xfrm>
            <a:off x="9768839" y="6146800"/>
            <a:ext cx="2098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Calibri"/>
                <a:ea typeface="Calibri"/>
                <a:cs typeface="Calibri"/>
              </a:rPr>
              <a:t>27 </a:t>
            </a:r>
            <a:r>
              <a:rPr lang="en-US" err="1">
                <a:solidFill>
                  <a:schemeClr val="bg1"/>
                </a:solidFill>
                <a:latin typeface="Calibri"/>
                <a:ea typeface="Calibri"/>
                <a:cs typeface="Calibri"/>
              </a:rPr>
              <a:t>november</a:t>
            </a:r>
            <a:r>
              <a:rPr lang="en-US" dirty="0">
                <a:solidFill>
                  <a:schemeClr val="bg1"/>
                </a:solidFill>
                <a:latin typeface="Calibri"/>
                <a:ea typeface="Calibri"/>
                <a:cs typeface="Calibri"/>
              </a:rPr>
              <a:t> 2025</a:t>
            </a:r>
            <a:endParaRPr lang="en-US">
              <a:solidFill>
                <a:schemeClr val="bg1"/>
              </a:solidFill>
              <a:latin typeface="Calibri"/>
              <a:ea typeface="Calibri"/>
              <a:cs typeface="Calibri"/>
            </a:endParaRPr>
          </a:p>
        </p:txBody>
      </p:sp>
      <p:cxnSp>
        <p:nvCxnSpPr>
          <p:cNvPr id="9" name="Straight Arrow Connector 8">
            <a:extLst>
              <a:ext uri="{FF2B5EF4-FFF2-40B4-BE49-F238E27FC236}">
                <a16:creationId xmlns:a16="http://schemas.microsoft.com/office/drawing/2014/main" id="{D83552D2-D66A-8A83-F65B-02D8BC119063}"/>
              </a:ext>
            </a:extLst>
          </p:cNvPr>
          <p:cNvCxnSpPr/>
          <p:nvPr/>
        </p:nvCxnSpPr>
        <p:spPr>
          <a:xfrm flipV="1">
            <a:off x="205148" y="1301593"/>
            <a:ext cx="11247120" cy="60960"/>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022937D-8721-A157-B7D4-5A8DE2992F45}"/>
              </a:ext>
            </a:extLst>
          </p:cNvPr>
          <p:cNvSpPr txBox="1"/>
          <p:nvPr/>
        </p:nvSpPr>
        <p:spPr>
          <a:xfrm>
            <a:off x="833120" y="6141720"/>
            <a:ext cx="4038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solidFill>
                  <a:schemeClr val="bg1"/>
                </a:solidFill>
                <a:latin typeface="Calibri"/>
                <a:ea typeface="Calibri"/>
                <a:cs typeface="Calibri"/>
              </a:rPr>
              <a:t>Regionaal</a:t>
            </a:r>
            <a:r>
              <a:rPr lang="en-US" dirty="0">
                <a:solidFill>
                  <a:schemeClr val="bg1"/>
                </a:solidFill>
                <a:latin typeface="Calibri"/>
                <a:ea typeface="Calibri"/>
                <a:cs typeface="Calibri"/>
              </a:rPr>
              <a:t> </a:t>
            </a:r>
            <a:r>
              <a:rPr lang="en-US" err="1">
                <a:solidFill>
                  <a:schemeClr val="bg1"/>
                </a:solidFill>
                <a:latin typeface="Calibri"/>
                <a:ea typeface="Calibri"/>
                <a:cs typeface="Calibri"/>
              </a:rPr>
              <a:t>archief</a:t>
            </a:r>
            <a:r>
              <a:rPr lang="en-US" dirty="0">
                <a:solidFill>
                  <a:schemeClr val="bg1"/>
                </a:solidFill>
                <a:latin typeface="Calibri"/>
                <a:ea typeface="Calibri"/>
                <a:cs typeface="Calibri"/>
              </a:rPr>
              <a:t> Dordrecht</a:t>
            </a:r>
          </a:p>
        </p:txBody>
      </p:sp>
      <p:pic>
        <p:nvPicPr>
          <p:cNvPr id="4" name="Picture 3">
            <a:extLst>
              <a:ext uri="{FF2B5EF4-FFF2-40B4-BE49-F238E27FC236}">
                <a16:creationId xmlns:a16="http://schemas.microsoft.com/office/drawing/2014/main" id="{39B579CF-D5D7-6423-3780-098CB7A28D74}"/>
              </a:ext>
            </a:extLst>
          </p:cNvPr>
          <p:cNvPicPr>
            <a:picLocks noChangeAspect="1"/>
          </p:cNvPicPr>
          <p:nvPr/>
        </p:nvPicPr>
        <p:blipFill>
          <a:blip r:embed="rId2"/>
          <a:srcRect l="-556" r="278" b="5263"/>
          <a:stretch>
            <a:fillRect/>
          </a:stretch>
        </p:blipFill>
        <p:spPr>
          <a:xfrm>
            <a:off x="9765563" y="185125"/>
            <a:ext cx="1973966" cy="1823064"/>
          </a:xfrm>
          <a:prstGeom prst="ellipse">
            <a:avLst/>
          </a:prstGeom>
          <a:ln w="28575">
            <a:solidFill>
              <a:schemeClr val="tx1"/>
            </a:solidFill>
          </a:ln>
        </p:spPr>
      </p:pic>
      <p:sp>
        <p:nvSpPr>
          <p:cNvPr id="3" name="TextBox 2">
            <a:extLst>
              <a:ext uri="{FF2B5EF4-FFF2-40B4-BE49-F238E27FC236}">
                <a16:creationId xmlns:a16="http://schemas.microsoft.com/office/drawing/2014/main" id="{BDAAFAB9-2BC2-8202-516D-F785C4B6020D}"/>
              </a:ext>
            </a:extLst>
          </p:cNvPr>
          <p:cNvSpPr txBox="1"/>
          <p:nvPr/>
        </p:nvSpPr>
        <p:spPr>
          <a:xfrm>
            <a:off x="1142408" y="2645352"/>
            <a:ext cx="93726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500" b="1" dirty="0">
                <a:solidFill>
                  <a:schemeClr val="bg1"/>
                </a:solidFill>
                <a:latin typeface="Calibri" panose="020F0502020204030204" pitchFamily="34" charset="0"/>
                <a:ea typeface="Calibri" panose="020F0502020204030204" pitchFamily="34" charset="0"/>
                <a:cs typeface="Calibri" panose="020F0502020204030204" pitchFamily="34" charset="0"/>
              </a:rPr>
              <a:t>Wat zouden we tijdens de volgende regionale inspiratiesessie willen behandelen? </a:t>
            </a:r>
          </a:p>
          <a:p>
            <a:pPr algn="ctr"/>
            <a:endParaRPr lang="nl-NL" sz="2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nl-NL" sz="2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nl-NL" sz="2500" b="1" dirty="0">
                <a:solidFill>
                  <a:schemeClr val="bg1"/>
                </a:solidFill>
                <a:latin typeface="Calibri" panose="020F0502020204030204" pitchFamily="34" charset="0"/>
                <a:ea typeface="Calibri" panose="020F0502020204030204" pitchFamily="34" charset="0"/>
                <a:cs typeface="Calibri" panose="020F0502020204030204" pitchFamily="34" charset="0"/>
              </a:rPr>
              <a:t>Wat is een passende, leuke en pakkend naam voor het regionale netwerk? </a:t>
            </a:r>
            <a:endParaRPr lang="nl-NL" sz="25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chemeClr val="bg1"/>
              </a:solidFill>
              <a:latin typeface="Calibri"/>
              <a:ea typeface="Calibri"/>
              <a:cs typeface="Calibri"/>
            </a:endParaRPr>
          </a:p>
        </p:txBody>
      </p:sp>
    </p:spTree>
    <p:extLst>
      <p:ext uri="{BB962C8B-B14F-4D97-AF65-F5344CB8AC3E}">
        <p14:creationId xmlns:p14="http://schemas.microsoft.com/office/powerpoint/2010/main" val="242250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F35E-5F24-A9C0-3097-EFE3561AC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00695-958F-A100-A0B6-0013628B9AE4}"/>
              </a:ext>
            </a:extLst>
          </p:cNvPr>
          <p:cNvSpPr>
            <a:spLocks noGrp="1"/>
          </p:cNvSpPr>
          <p:nvPr>
            <p:ph type="title"/>
          </p:nvPr>
        </p:nvSpPr>
        <p:spPr>
          <a:xfrm>
            <a:off x="370703" y="365125"/>
            <a:ext cx="10983097" cy="5549292"/>
          </a:xfrm>
        </p:spPr>
        <p:txBody>
          <a:bodyPr>
            <a:normAutofit/>
          </a:bodyPr>
          <a:lstStyle/>
          <a:p>
            <a:r>
              <a:rPr lang="en-GB" sz="2400" kern="1400" spc="-50" dirty="0">
                <a:solidFill>
                  <a:schemeClr val="tx1">
                    <a:lumMod val="95000"/>
                    <a:lumOff val="5000"/>
                  </a:schemeClr>
                </a:solidFill>
                <a:latin typeface="Ubuntu"/>
                <a:ea typeface="Ebrima"/>
                <a:cs typeface="Times New Roman"/>
              </a:rPr>
              <a:t>Voor </a:t>
            </a:r>
            <a:r>
              <a:rPr lang="en-GB" sz="2400" u="sng" kern="1400" spc="-50" dirty="0" err="1">
                <a:solidFill>
                  <a:schemeClr val="tx1">
                    <a:lumMod val="95000"/>
                    <a:lumOff val="5000"/>
                  </a:schemeClr>
                </a:solidFill>
                <a:latin typeface="Ubuntu"/>
                <a:ea typeface="Ebrima"/>
                <a:cs typeface="Times New Roman"/>
              </a:rPr>
              <a:t>decentrale</a:t>
            </a:r>
            <a:r>
              <a:rPr lang="en-GB" sz="2400" u="sng" kern="1400" spc="-50" dirty="0">
                <a:solidFill>
                  <a:schemeClr val="tx1">
                    <a:lumMod val="95000"/>
                    <a:lumOff val="5000"/>
                  </a:schemeClr>
                </a:solidFill>
                <a:latin typeface="Ubuntu"/>
                <a:ea typeface="Ebrima"/>
                <a:cs typeface="Times New Roman"/>
              </a:rPr>
              <a:t> </a:t>
            </a:r>
            <a:r>
              <a:rPr lang="en-GB" sz="2400" kern="1400" spc="-50" dirty="0" err="1">
                <a:solidFill>
                  <a:schemeClr val="tx1">
                    <a:lumMod val="95000"/>
                    <a:lumOff val="5000"/>
                  </a:schemeClr>
                </a:solidFill>
                <a:latin typeface="Ubuntu"/>
                <a:ea typeface="Ebrima"/>
                <a:cs typeface="Times New Roman"/>
              </a:rPr>
              <a:t>overheden</a:t>
            </a:r>
            <a:r>
              <a:rPr lang="en-GB" sz="2400" kern="1400" spc="-50" dirty="0">
                <a:solidFill>
                  <a:schemeClr val="tx1">
                    <a:lumMod val="95000"/>
                    <a:lumOff val="5000"/>
                  </a:schemeClr>
                </a:solidFill>
                <a:latin typeface="Ubuntu"/>
                <a:ea typeface="Ebrima"/>
                <a:cs typeface="Times New Roman"/>
              </a:rPr>
              <a:t> (</a:t>
            </a:r>
            <a:r>
              <a:rPr lang="en-GB" sz="2400" kern="1400" spc="-50" dirty="0" err="1">
                <a:solidFill>
                  <a:schemeClr val="tx1">
                    <a:lumMod val="95000"/>
                    <a:lumOff val="5000"/>
                  </a:schemeClr>
                </a:solidFill>
                <a:latin typeface="Ubuntu"/>
                <a:ea typeface="Ebrima"/>
                <a:cs typeface="Times New Roman"/>
              </a:rPr>
              <a:t>artikel</a:t>
            </a:r>
            <a:r>
              <a:rPr lang="en-GB" sz="2400" kern="1400" spc="-50" dirty="0">
                <a:solidFill>
                  <a:schemeClr val="tx1">
                    <a:lumMod val="95000"/>
                    <a:lumOff val="5000"/>
                  </a:schemeClr>
                </a:solidFill>
                <a:latin typeface="Ubuntu"/>
                <a:ea typeface="Ebrima"/>
                <a:cs typeface="Times New Roman"/>
              </a:rPr>
              <a:t> 3.3 1c , </a:t>
            </a:r>
            <a:r>
              <a:rPr lang="en-GB" sz="2400" kern="1400" spc="-50" dirty="0" err="1">
                <a:solidFill>
                  <a:schemeClr val="tx1">
                    <a:lumMod val="95000"/>
                    <a:lumOff val="5000"/>
                  </a:schemeClr>
                </a:solidFill>
                <a:latin typeface="Ubuntu"/>
                <a:ea typeface="Ebrima"/>
                <a:cs typeface="Times New Roman"/>
              </a:rPr>
              <a:t>artikel</a:t>
            </a:r>
            <a:r>
              <a:rPr lang="en-GB" sz="2400" kern="1400" spc="-50" dirty="0">
                <a:solidFill>
                  <a:schemeClr val="tx1">
                    <a:lumMod val="95000"/>
                    <a:lumOff val="5000"/>
                  </a:schemeClr>
                </a:solidFill>
                <a:latin typeface="Ubuntu"/>
                <a:ea typeface="Ebrima"/>
                <a:cs typeface="Times New Roman"/>
              </a:rPr>
              <a:t> 3.3 2e van de Woo)</a:t>
            </a:r>
            <a:br>
              <a:rPr lang="en-GB" kern="1400" spc="-50" dirty="0">
                <a:solidFill>
                  <a:schemeClr val="tx1">
                    <a:lumMod val="95000"/>
                    <a:lumOff val="5000"/>
                  </a:schemeClr>
                </a:solidFill>
                <a:latin typeface="Ubuntu"/>
                <a:ea typeface="Ebrima"/>
                <a:cs typeface="Times New Roman"/>
              </a:rPr>
            </a:br>
            <a:br>
              <a:rPr lang="en-GB" kern="1400" spc="-50" dirty="0">
                <a:solidFill>
                  <a:schemeClr val="tx1">
                    <a:lumMod val="95000"/>
                    <a:lumOff val="5000"/>
                  </a:schemeClr>
                </a:solidFill>
                <a:latin typeface="Ubuntu"/>
                <a:ea typeface="Ebrima"/>
                <a:cs typeface="Times New Roman"/>
              </a:rPr>
            </a:br>
            <a:r>
              <a:rPr lang="en-GB" sz="1600" kern="1400" spc="-50" dirty="0">
                <a:solidFill>
                  <a:schemeClr val="tx1">
                    <a:lumMod val="95000"/>
                    <a:lumOff val="5000"/>
                  </a:schemeClr>
                </a:solidFill>
                <a:latin typeface="Ubuntu"/>
                <a:ea typeface="Ebrima"/>
                <a:cs typeface="Times New Roman"/>
              </a:rPr>
              <a:t>a)	bij </a:t>
            </a:r>
            <a:r>
              <a:rPr lang="en-GB" sz="1600" kern="1400" spc="-50" dirty="0" err="1">
                <a:solidFill>
                  <a:schemeClr val="tx1">
                    <a:lumMod val="95000"/>
                    <a:lumOff val="5000"/>
                  </a:schemeClr>
                </a:solidFill>
                <a:latin typeface="Ubuntu"/>
                <a:ea typeface="Ebrima"/>
                <a:cs typeface="Times New Roman"/>
              </a:rPr>
              <a:t>algemeen</a:t>
            </a:r>
            <a:r>
              <a:rPr lang="en-GB" sz="1600" kern="1400" spc="-50" dirty="0">
                <a:solidFill>
                  <a:schemeClr val="tx1">
                    <a:lumMod val="95000"/>
                    <a:lumOff val="5000"/>
                  </a:schemeClr>
                </a:solidFill>
                <a:latin typeface="Ubuntu"/>
                <a:ea typeface="Ebrima"/>
                <a:cs typeface="Times New Roman"/>
              </a:rPr>
              <a:t> </a:t>
            </a:r>
            <a:r>
              <a:rPr lang="en-GB" sz="1600" kern="1400" spc="-50" dirty="0" err="1">
                <a:solidFill>
                  <a:schemeClr val="tx1">
                    <a:lumMod val="95000"/>
                    <a:lumOff val="5000"/>
                  </a:schemeClr>
                </a:solidFill>
                <a:latin typeface="Ubuntu"/>
                <a:ea typeface="Ebrima"/>
                <a:cs typeface="Times New Roman"/>
              </a:rPr>
              <a:t>verbindende</a:t>
            </a:r>
            <a:r>
              <a:rPr lang="en-GB" sz="1600" kern="1400" spc="-50" dirty="0">
                <a:solidFill>
                  <a:schemeClr val="tx1">
                    <a:lumMod val="95000"/>
                    <a:lumOff val="5000"/>
                  </a:schemeClr>
                </a:solidFill>
                <a:latin typeface="Ubuntu"/>
                <a:ea typeface="Ebrima"/>
                <a:cs typeface="Times New Roman"/>
              </a:rPr>
              <a:t> </a:t>
            </a:r>
            <a:r>
              <a:rPr lang="en-GB" sz="1600" kern="1400" spc="-50" dirty="0" err="1">
                <a:solidFill>
                  <a:schemeClr val="tx1">
                    <a:lumMod val="95000"/>
                    <a:lumOff val="5000"/>
                  </a:schemeClr>
                </a:solidFill>
                <a:latin typeface="Ubuntu"/>
                <a:ea typeface="Ebrima"/>
                <a:cs typeface="Times New Roman"/>
              </a:rPr>
              <a:t>voorschriften</a:t>
            </a:r>
            <a:r>
              <a:rPr lang="en-GB" sz="1600" kern="1400" spc="-50" dirty="0">
                <a:solidFill>
                  <a:schemeClr val="tx1">
                    <a:lumMod val="95000"/>
                    <a:lumOff val="5000"/>
                  </a:schemeClr>
                </a:solidFill>
                <a:latin typeface="Ubuntu"/>
                <a:ea typeface="Ebrima"/>
                <a:cs typeface="Times New Roman"/>
              </a:rPr>
              <a:t>  (</a:t>
            </a:r>
            <a:r>
              <a:rPr lang="en-GB" sz="1600" kern="1400" spc="-50" dirty="0" err="1">
                <a:solidFill>
                  <a:schemeClr val="tx1">
                    <a:lumMod val="95000"/>
                    <a:lumOff val="5000"/>
                  </a:schemeClr>
                </a:solidFill>
                <a:latin typeface="Ubuntu"/>
                <a:ea typeface="Ebrima"/>
                <a:cs typeface="Times New Roman"/>
              </a:rPr>
              <a:t>nood</a:t>
            </a:r>
            <a:r>
              <a:rPr lang="en-GB" sz="1600" kern="1400" spc="-50" dirty="0">
                <a:solidFill>
                  <a:schemeClr val="tx1">
                    <a:lumMod val="95000"/>
                    <a:lumOff val="5000"/>
                  </a:schemeClr>
                </a:solidFill>
                <a:latin typeface="Ubuntu"/>
                <a:ea typeface="Ebrima"/>
                <a:cs typeface="Times New Roman"/>
              </a:rPr>
              <a:t>) </a:t>
            </a:r>
            <a:r>
              <a:rPr lang="en-GB" sz="1600" kern="1400" spc="-50" dirty="0" err="1">
                <a:solidFill>
                  <a:schemeClr val="tx1">
                    <a:lumMod val="95000"/>
                    <a:lumOff val="5000"/>
                  </a:schemeClr>
                </a:solidFill>
                <a:latin typeface="Ubuntu"/>
                <a:ea typeface="Ebrima"/>
                <a:cs typeface="Times New Roman"/>
              </a:rPr>
              <a:t>verordeningen</a:t>
            </a:r>
            <a:r>
              <a:rPr lang="en-GB" sz="1600" kern="1400" spc="-50" dirty="0">
                <a:solidFill>
                  <a:schemeClr val="tx1">
                    <a:lumMod val="95000"/>
                    <a:lumOff val="5000"/>
                  </a:schemeClr>
                </a:solidFill>
                <a:latin typeface="Ubuntu"/>
                <a:ea typeface="Ebrima"/>
                <a:cs typeface="Times New Roman"/>
              </a:rPr>
              <a:t>, APV, en </a:t>
            </a:r>
            <a:r>
              <a:rPr lang="en-GB" sz="1600" kern="1400" spc="-50" dirty="0" err="1">
                <a:solidFill>
                  <a:schemeClr val="tx1">
                    <a:lumMod val="95000"/>
                    <a:lumOff val="5000"/>
                  </a:schemeClr>
                </a:solidFill>
                <a:latin typeface="Ubuntu"/>
                <a:ea typeface="Ebrima"/>
                <a:cs typeface="Times New Roman"/>
              </a:rPr>
              <a:t>bestemmingsplannen</a:t>
            </a:r>
            <a:br>
              <a:rPr lang="en-GB" sz="1600" kern="1400" spc="-50" dirty="0">
                <a:solidFill>
                  <a:schemeClr val="tx1">
                    <a:lumMod val="95000"/>
                    <a:lumOff val="5000"/>
                  </a:schemeClr>
                </a:solidFill>
                <a:latin typeface="Ubuntu"/>
                <a:ea typeface="Ebrima"/>
                <a:cs typeface="Times New Roman"/>
              </a:rPr>
            </a:br>
            <a:r>
              <a:rPr lang="en-GB" sz="1600" kern="1400" spc="-50" dirty="0">
                <a:solidFill>
                  <a:schemeClr val="tx1">
                    <a:lumMod val="95000"/>
                    <a:lumOff val="5000"/>
                  </a:schemeClr>
                </a:solidFill>
                <a:latin typeface="Ubuntu"/>
                <a:ea typeface="Ebrima"/>
                <a:cs typeface="Times New Roman"/>
              </a:rPr>
              <a:t>b) 	</a:t>
            </a:r>
            <a:r>
              <a:rPr lang="en-GB" sz="1600" kern="1400" spc="-50" dirty="0" err="1">
                <a:solidFill>
                  <a:schemeClr val="tx1">
                    <a:lumMod val="95000"/>
                    <a:lumOff val="5000"/>
                  </a:schemeClr>
                </a:solidFill>
                <a:latin typeface="Ubuntu"/>
                <a:ea typeface="Ebrima"/>
                <a:cs typeface="Times New Roman"/>
              </a:rPr>
              <a:t>besluiten</a:t>
            </a:r>
            <a:r>
              <a:rPr lang="en-GB" sz="1600" kern="1400" spc="-50" dirty="0">
                <a:solidFill>
                  <a:schemeClr val="tx1">
                    <a:lumMod val="95000"/>
                    <a:lumOff val="5000"/>
                  </a:schemeClr>
                </a:solidFill>
                <a:latin typeface="Ubuntu"/>
                <a:ea typeface="Ebrima"/>
                <a:cs typeface="Times New Roman"/>
              </a:rPr>
              <a:t>  van </a:t>
            </a:r>
            <a:r>
              <a:rPr lang="en-GB" sz="1600" kern="1400" spc="-50" dirty="0" err="1">
                <a:solidFill>
                  <a:schemeClr val="tx1">
                    <a:lumMod val="95000"/>
                    <a:lumOff val="5000"/>
                  </a:schemeClr>
                </a:solidFill>
                <a:latin typeface="Ubuntu"/>
                <a:ea typeface="Ebrima"/>
                <a:cs typeface="Times New Roman"/>
              </a:rPr>
              <a:t>algemene</a:t>
            </a:r>
            <a:r>
              <a:rPr lang="en-GB" sz="1600" kern="1400" spc="-50" dirty="0">
                <a:solidFill>
                  <a:schemeClr val="tx1">
                    <a:lumMod val="95000"/>
                    <a:lumOff val="5000"/>
                  </a:schemeClr>
                </a:solidFill>
                <a:latin typeface="Ubuntu"/>
                <a:ea typeface="Ebrima"/>
                <a:cs typeface="Times New Roman"/>
              </a:rPr>
              <a:t> </a:t>
            </a:r>
            <a:r>
              <a:rPr lang="en-GB" sz="1600" kern="1400" spc="-50" dirty="0" err="1">
                <a:solidFill>
                  <a:schemeClr val="tx1">
                    <a:lumMod val="95000"/>
                    <a:lumOff val="5000"/>
                  </a:schemeClr>
                </a:solidFill>
                <a:latin typeface="Ubuntu"/>
                <a:ea typeface="Ebrima"/>
                <a:cs typeface="Times New Roman"/>
              </a:rPr>
              <a:t>strekking</a:t>
            </a:r>
            <a:r>
              <a:rPr lang="en-GB" sz="1600" kern="1400" spc="-50" dirty="0">
                <a:solidFill>
                  <a:schemeClr val="tx1">
                    <a:lumMod val="95000"/>
                    <a:lumOff val="5000"/>
                  </a:schemeClr>
                </a:solidFill>
                <a:latin typeface="Ubuntu"/>
                <a:ea typeface="Ebrima"/>
                <a:cs typeface="Times New Roman"/>
              </a:rPr>
              <a:t> ( </a:t>
            </a:r>
            <a:r>
              <a:rPr lang="en-GB" sz="1600" kern="1400" spc="-50" dirty="0" err="1">
                <a:solidFill>
                  <a:schemeClr val="tx1">
                    <a:lumMod val="95000"/>
                    <a:lumOff val="5000"/>
                  </a:schemeClr>
                </a:solidFill>
                <a:latin typeface="Ubuntu"/>
                <a:ea typeface="Ebrima"/>
                <a:cs typeface="Times New Roman"/>
              </a:rPr>
              <a:t>beleidsregels</a:t>
            </a:r>
            <a:r>
              <a:rPr lang="en-GB" sz="1600" kern="1400" spc="-50" dirty="0">
                <a:solidFill>
                  <a:schemeClr val="tx1">
                    <a:lumMod val="95000"/>
                    <a:lumOff val="5000"/>
                  </a:schemeClr>
                </a:solidFill>
                <a:latin typeface="Ubuntu"/>
                <a:ea typeface="Ebrima"/>
                <a:cs typeface="Times New Roman"/>
              </a:rPr>
              <a:t>)</a:t>
            </a:r>
            <a:br>
              <a:rPr lang="en-GB" kern="1400" spc="-50" dirty="0">
                <a:solidFill>
                  <a:schemeClr val="tx1">
                    <a:lumMod val="95000"/>
                    <a:lumOff val="5000"/>
                  </a:schemeClr>
                </a:solidFill>
                <a:latin typeface="Ubuntu"/>
                <a:ea typeface="Ebrima"/>
                <a:cs typeface="Times New Roman"/>
              </a:rPr>
            </a:br>
            <a:br>
              <a:rPr lang="en-GB" kern="1400" spc="-50" dirty="0">
                <a:solidFill>
                  <a:schemeClr val="tx1">
                    <a:lumMod val="95000"/>
                    <a:lumOff val="5000"/>
                  </a:schemeClr>
                </a:solidFill>
                <a:latin typeface="Ubuntu"/>
                <a:ea typeface="Ebrima"/>
                <a:cs typeface="Times New Roman"/>
              </a:rPr>
            </a:br>
            <a:br>
              <a:rPr lang="en-GB" kern="1400" spc="-50" dirty="0">
                <a:solidFill>
                  <a:schemeClr val="tx1">
                    <a:lumMod val="95000"/>
                    <a:lumOff val="5000"/>
                  </a:schemeClr>
                </a:solidFill>
                <a:latin typeface="Ubuntu"/>
                <a:ea typeface="Ebrima"/>
                <a:cs typeface="Times New Roman"/>
              </a:rPr>
            </a:br>
            <a:r>
              <a:rPr lang="en-GB" kern="1400" spc="-50" dirty="0">
                <a:solidFill>
                  <a:schemeClr val="tx1">
                    <a:lumMod val="95000"/>
                    <a:lumOff val="5000"/>
                  </a:schemeClr>
                </a:solidFill>
                <a:latin typeface="Ubuntu"/>
                <a:ea typeface="Ebrima"/>
                <a:cs typeface="Times New Roman"/>
              </a:rPr>
              <a:t> </a:t>
            </a:r>
            <a:endParaRPr lang="en-US" kern="1400" spc="-50" dirty="0" err="1">
              <a:solidFill>
                <a:schemeClr val="tx1">
                  <a:lumMod val="95000"/>
                  <a:lumOff val="5000"/>
                </a:schemeClr>
              </a:solidFill>
              <a:latin typeface="Ubuntu"/>
              <a:ea typeface="Ebrima"/>
              <a:cs typeface="Times New Roman"/>
            </a:endParaRPr>
          </a:p>
        </p:txBody>
      </p:sp>
      <p:sp>
        <p:nvSpPr>
          <p:cNvPr id="4" name="Date Placeholder 3">
            <a:extLst>
              <a:ext uri="{FF2B5EF4-FFF2-40B4-BE49-F238E27FC236}">
                <a16:creationId xmlns:a16="http://schemas.microsoft.com/office/drawing/2014/main" id="{4678275F-A59D-395E-D556-FFA28A904C3C}"/>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11DAD1-9B11-435F-B1CB-0668357EBFF2}" type="datetime1">
              <a:rPr kumimoji="0" lang="nl-NL" sz="1200" b="0" i="0" u="none" strike="noStrike" kern="1200" cap="none" spc="0" normalizeH="0" baseline="0" noProof="0">
                <a:ln>
                  <a:noFill/>
                </a:ln>
                <a:solidFill>
                  <a:srgbClr val="001E60"/>
                </a:solidFill>
                <a:effectLst/>
                <a:uLnTx/>
                <a:uFillTx/>
                <a:latin typeface="Ubuntu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27-11-2025</a:t>
            </a:fld>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5" name="Footer Placeholder 4">
            <a:extLst>
              <a:ext uri="{FF2B5EF4-FFF2-40B4-BE49-F238E27FC236}">
                <a16:creationId xmlns:a16="http://schemas.microsoft.com/office/drawing/2014/main" id="{F5C0D105-C162-7044-D069-B59B435EE9BF}"/>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6" name="Slide Number Placeholder 5">
            <a:extLst>
              <a:ext uri="{FF2B5EF4-FFF2-40B4-BE49-F238E27FC236}">
                <a16:creationId xmlns:a16="http://schemas.microsoft.com/office/drawing/2014/main" id="{B433BB15-D0A5-D3A4-E89D-8EDE967F2D96}"/>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393034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3AFC-E0BD-61EB-0BAB-D1F5C2D3A83F}"/>
              </a:ext>
            </a:extLst>
          </p:cNvPr>
          <p:cNvSpPr>
            <a:spLocks noGrp="1"/>
          </p:cNvSpPr>
          <p:nvPr>
            <p:ph type="title"/>
          </p:nvPr>
        </p:nvSpPr>
        <p:spPr>
          <a:xfrm>
            <a:off x="370703" y="365125"/>
            <a:ext cx="10983097" cy="1325563"/>
          </a:xfrm>
        </p:spPr>
        <p:txBody>
          <a:bodyPr/>
          <a:lstStyle/>
          <a:p>
            <a:r>
              <a:rPr lang="en-US" kern="1400" spc="-50" dirty="0" err="1">
                <a:solidFill>
                  <a:schemeClr val="tx1">
                    <a:lumMod val="95000"/>
                    <a:lumOff val="5000"/>
                  </a:schemeClr>
                </a:solidFill>
                <a:latin typeface="Ubuntu" panose="020B0504030602030204" pitchFamily="34" charset="0"/>
                <a:cs typeface="Times New Roman" panose="02020603050405020304" pitchFamily="18" charset="0"/>
              </a:rPr>
              <a:t>Algemeen</a:t>
            </a:r>
            <a:r>
              <a:rPr lang="en-US" kern="1400" spc="-50" dirty="0">
                <a:solidFill>
                  <a:schemeClr val="tx1">
                    <a:lumMod val="95000"/>
                    <a:lumOff val="5000"/>
                  </a:schemeClr>
                </a:solidFill>
                <a:latin typeface="Ubuntu" panose="020B0504030602030204" pitchFamily="34" charset="0"/>
                <a:cs typeface="Times New Roman" panose="02020603050405020304" pitchFamily="18" charset="0"/>
              </a:rPr>
              <a:t> </a:t>
            </a:r>
            <a:r>
              <a:rPr lang="en-US" kern="1400" spc="-50" dirty="0" err="1">
                <a:solidFill>
                  <a:schemeClr val="tx1">
                    <a:lumMod val="95000"/>
                    <a:lumOff val="5000"/>
                  </a:schemeClr>
                </a:solidFill>
                <a:latin typeface="Ubuntu" panose="020B0504030602030204" pitchFamily="34" charset="0"/>
                <a:cs typeface="Times New Roman" panose="02020603050405020304" pitchFamily="18" charset="0"/>
              </a:rPr>
              <a:t>verbindende</a:t>
            </a:r>
            <a:r>
              <a:rPr lang="en-US" kern="1400" spc="-50" dirty="0">
                <a:solidFill>
                  <a:schemeClr val="tx1">
                    <a:lumMod val="95000"/>
                    <a:lumOff val="5000"/>
                  </a:schemeClr>
                </a:solidFill>
                <a:latin typeface="Ubuntu" panose="020B0504030602030204" pitchFamily="34" charset="0"/>
                <a:cs typeface="Times New Roman" panose="02020603050405020304" pitchFamily="18" charset="0"/>
              </a:rPr>
              <a:t> </a:t>
            </a:r>
            <a:r>
              <a:rPr lang="en-US" kern="1400" spc="-50" dirty="0" err="1">
                <a:solidFill>
                  <a:schemeClr val="tx1">
                    <a:lumMod val="95000"/>
                    <a:lumOff val="5000"/>
                  </a:schemeClr>
                </a:solidFill>
                <a:latin typeface="Ubuntu" panose="020B0504030602030204" pitchFamily="34" charset="0"/>
                <a:cs typeface="Times New Roman" panose="02020603050405020304" pitchFamily="18" charset="0"/>
              </a:rPr>
              <a:t>voorschriften</a:t>
            </a:r>
            <a:r>
              <a:rPr lang="en-US" kern="1400" spc="-50" dirty="0">
                <a:solidFill>
                  <a:schemeClr val="tx1">
                    <a:lumMod val="95000"/>
                    <a:lumOff val="5000"/>
                  </a:schemeClr>
                </a:solidFill>
                <a:latin typeface="Ubuntu" panose="020B0504030602030204" pitchFamily="34" charset="0"/>
                <a:cs typeface="Times New Roman" panose="02020603050405020304" pitchFamily="18" charset="0"/>
              </a:rPr>
              <a:t> (AVV)</a:t>
            </a:r>
          </a:p>
        </p:txBody>
      </p:sp>
      <p:sp>
        <p:nvSpPr>
          <p:cNvPr id="3" name="Content Placeholder 2">
            <a:extLst>
              <a:ext uri="{FF2B5EF4-FFF2-40B4-BE49-F238E27FC236}">
                <a16:creationId xmlns:a16="http://schemas.microsoft.com/office/drawing/2014/main" id="{0C897347-763E-BEBF-DF9E-224B15345814}"/>
              </a:ext>
            </a:extLst>
          </p:cNvPr>
          <p:cNvSpPr>
            <a:spLocks noGrp="1"/>
          </p:cNvSpPr>
          <p:nvPr>
            <p:ph idx="4294967295"/>
          </p:nvPr>
        </p:nvSpPr>
        <p:spPr>
          <a:xfrm>
            <a:off x="483220" y="1825200"/>
            <a:ext cx="11500624" cy="4351338"/>
          </a:xfrm>
        </p:spPr>
        <p:txBody>
          <a:bodyPr vert="horz" lIns="91440" tIns="45720" rIns="91440" bIns="45720" rtlCol="0" anchor="t">
            <a:normAutofit fontScale="92500"/>
          </a:bodyPr>
          <a:lstStyle/>
          <a:p>
            <a:r>
              <a:rPr lang="en-GB" sz="2400" dirty="0"/>
              <a:t>Wat is het?</a:t>
            </a:r>
          </a:p>
          <a:p>
            <a:r>
              <a:rPr lang="en-GB" sz="2400" dirty="0"/>
              <a:t>Een </a:t>
            </a:r>
            <a:r>
              <a:rPr lang="en-GB" sz="2400" dirty="0" err="1"/>
              <a:t>verordening</a:t>
            </a:r>
            <a:r>
              <a:rPr lang="en-GB" sz="2400" dirty="0"/>
              <a:t> is </a:t>
            </a:r>
            <a:r>
              <a:rPr lang="en-GB" sz="2400" dirty="0" err="1"/>
              <a:t>een</a:t>
            </a:r>
            <a:r>
              <a:rPr lang="en-GB" sz="2400" dirty="0"/>
              <a:t> </a:t>
            </a:r>
            <a:r>
              <a:rPr lang="en-GB" sz="2400" dirty="0" err="1"/>
              <a:t>besluit</a:t>
            </a:r>
            <a:r>
              <a:rPr lang="en-GB" sz="2400" dirty="0"/>
              <a:t> van </a:t>
            </a:r>
            <a:r>
              <a:rPr lang="en-GB" sz="2400" dirty="0" err="1"/>
              <a:t>algemene</a:t>
            </a:r>
            <a:r>
              <a:rPr lang="en-GB" sz="2400" dirty="0"/>
              <a:t> </a:t>
            </a:r>
            <a:r>
              <a:rPr lang="en-GB" sz="2400" dirty="0" err="1"/>
              <a:t>strekking</a:t>
            </a:r>
            <a:r>
              <a:rPr lang="en-GB" sz="2400" dirty="0"/>
              <a:t> en </a:t>
            </a:r>
            <a:r>
              <a:rPr lang="en-GB" sz="2400" dirty="0" err="1"/>
              <a:t>dat</a:t>
            </a:r>
            <a:r>
              <a:rPr lang="en-GB" sz="2400" dirty="0"/>
              <a:t> </a:t>
            </a:r>
            <a:r>
              <a:rPr lang="en-GB" sz="2400" dirty="0" err="1"/>
              <a:t>bindend</a:t>
            </a:r>
            <a:r>
              <a:rPr lang="en-GB" sz="2400" dirty="0"/>
              <a:t> is </a:t>
            </a:r>
            <a:r>
              <a:rPr lang="en-GB" sz="2400" dirty="0" err="1"/>
              <a:t>voor</a:t>
            </a:r>
            <a:r>
              <a:rPr lang="en-GB" sz="2400" dirty="0"/>
              <a:t> </a:t>
            </a:r>
            <a:r>
              <a:rPr lang="en-GB" sz="2400" dirty="0" err="1"/>
              <a:t>iedereen</a:t>
            </a:r>
            <a:r>
              <a:rPr lang="en-GB" sz="2400" dirty="0"/>
              <a:t>.</a:t>
            </a:r>
          </a:p>
          <a:p>
            <a:r>
              <a:rPr lang="en-GB" sz="2400" dirty="0" err="1"/>
              <a:t>Wanneer</a:t>
            </a:r>
            <a:r>
              <a:rPr lang="en-GB" sz="2400" dirty="0"/>
              <a:t> is </a:t>
            </a:r>
            <a:r>
              <a:rPr lang="en-GB" sz="2400" dirty="0" err="1"/>
              <a:t>Internetconsultatie</a:t>
            </a:r>
            <a:r>
              <a:rPr lang="en-GB" sz="2400" dirty="0"/>
              <a:t> </a:t>
            </a:r>
            <a:r>
              <a:rPr lang="en-GB" sz="2400" dirty="0" err="1"/>
              <a:t>verplicht</a:t>
            </a:r>
            <a:r>
              <a:rPr lang="en-GB" sz="2400" dirty="0"/>
              <a:t>? In </a:t>
            </a:r>
            <a:r>
              <a:rPr lang="en-GB" sz="2400" dirty="0" err="1"/>
              <a:t>sociaal</a:t>
            </a:r>
            <a:r>
              <a:rPr lang="en-GB" sz="2400" dirty="0"/>
              <a:t> </a:t>
            </a:r>
            <a:r>
              <a:rPr lang="en-GB" sz="2400" dirty="0" err="1"/>
              <a:t>domein</a:t>
            </a:r>
            <a:r>
              <a:rPr lang="en-GB" sz="2400" dirty="0"/>
              <a:t> (</a:t>
            </a:r>
            <a:r>
              <a:rPr lang="en-GB" sz="2400" dirty="0" err="1"/>
              <a:t>dit</a:t>
            </a:r>
            <a:r>
              <a:rPr lang="en-GB" sz="2400" dirty="0"/>
              <a:t> om er </a:t>
            </a:r>
            <a:r>
              <a:rPr lang="en-GB" sz="2400" dirty="0" err="1"/>
              <a:t>zeker</a:t>
            </a:r>
            <a:r>
              <a:rPr lang="en-GB" sz="2400" dirty="0"/>
              <a:t> van </a:t>
            </a:r>
            <a:r>
              <a:rPr lang="en-GB" sz="2400" dirty="0" err="1"/>
              <a:t>te</a:t>
            </a:r>
            <a:r>
              <a:rPr lang="en-GB" sz="2400" dirty="0"/>
              <a:t> </a:t>
            </a:r>
            <a:r>
              <a:rPr lang="en-GB" sz="2400" dirty="0" err="1"/>
              <a:t>zijn</a:t>
            </a:r>
            <a:r>
              <a:rPr lang="en-GB" sz="2400" dirty="0"/>
              <a:t> </a:t>
            </a:r>
            <a:r>
              <a:rPr lang="en-GB" sz="2400" dirty="0" err="1"/>
              <a:t>dat</a:t>
            </a:r>
            <a:r>
              <a:rPr lang="en-GB" sz="2400" dirty="0"/>
              <a:t> </a:t>
            </a:r>
            <a:r>
              <a:rPr lang="en-GB" sz="2400" dirty="0" err="1"/>
              <a:t>beleid</a:t>
            </a:r>
            <a:r>
              <a:rPr lang="en-GB" sz="2400" dirty="0"/>
              <a:t> </a:t>
            </a:r>
            <a:r>
              <a:rPr lang="en-GB" sz="2400" dirty="0" err="1"/>
              <a:t>wordt</a:t>
            </a:r>
            <a:r>
              <a:rPr lang="en-GB" sz="2400" dirty="0"/>
              <a:t> </a:t>
            </a:r>
            <a:r>
              <a:rPr lang="en-GB" sz="2400" dirty="0" err="1"/>
              <a:t>afgestemd</a:t>
            </a:r>
            <a:r>
              <a:rPr lang="en-GB" sz="2400" dirty="0"/>
              <a:t> op </a:t>
            </a:r>
            <a:r>
              <a:rPr lang="en-GB" sz="2400" dirty="0" err="1"/>
              <a:t>praktijk</a:t>
            </a:r>
            <a:r>
              <a:rPr lang="en-GB" sz="2400" dirty="0"/>
              <a:t> en </a:t>
            </a:r>
            <a:r>
              <a:rPr lang="en-GB" sz="2400" dirty="0" err="1"/>
              <a:t>ervaringen</a:t>
            </a:r>
            <a:r>
              <a:rPr lang="en-GB" sz="2400" dirty="0"/>
              <a:t> </a:t>
            </a:r>
            <a:r>
              <a:rPr lang="en-GB" sz="2400" dirty="0" err="1"/>
              <a:t>inwoners</a:t>
            </a:r>
            <a:r>
              <a:rPr lang="en-GB" sz="2400" dirty="0"/>
              <a:t>)</a:t>
            </a:r>
          </a:p>
          <a:p>
            <a:pPr>
              <a:buFont typeface="Courier New" panose="02070309020205020404" pitchFamily="49" charset="0"/>
              <a:buChar char="o"/>
            </a:pPr>
            <a:endParaRPr lang="en-GB" sz="2400" dirty="0"/>
          </a:p>
          <a:p>
            <a:r>
              <a:rPr lang="en-GB" sz="2400" dirty="0"/>
              <a:t>Wat </a:t>
            </a:r>
            <a:r>
              <a:rPr lang="en-GB" sz="2400" dirty="0" err="1"/>
              <a:t>maak</a:t>
            </a:r>
            <a:r>
              <a:rPr lang="en-GB" sz="2400" dirty="0"/>
              <a:t> je </a:t>
            </a:r>
            <a:r>
              <a:rPr lang="en-GB" sz="2400" dirty="0" err="1"/>
              <a:t>openbaar</a:t>
            </a:r>
            <a:r>
              <a:rPr lang="en-GB" sz="2400" dirty="0"/>
              <a:t>?</a:t>
            </a:r>
          </a:p>
          <a:p>
            <a:r>
              <a:rPr lang="en-GB" sz="2400" dirty="0"/>
              <a:t>De </a:t>
            </a:r>
            <a:r>
              <a:rPr lang="en-GB" sz="2400" dirty="0" err="1"/>
              <a:t>ontwerpverordening</a:t>
            </a:r>
            <a:r>
              <a:rPr lang="en-GB" sz="2400" dirty="0"/>
              <a:t> plus de </a:t>
            </a:r>
            <a:r>
              <a:rPr lang="en-GB" sz="2400" dirty="0" err="1"/>
              <a:t>adviesaanvraag</a:t>
            </a:r>
            <a:r>
              <a:rPr lang="en-GB" sz="2400" dirty="0"/>
              <a:t> en de </a:t>
            </a:r>
            <a:r>
              <a:rPr lang="en-GB" sz="2400" dirty="0" err="1"/>
              <a:t>uitkomsten</a:t>
            </a:r>
            <a:r>
              <a:rPr lang="en-GB" sz="2400" dirty="0"/>
              <a:t> van de </a:t>
            </a:r>
            <a:r>
              <a:rPr lang="en-GB" sz="2400" dirty="0" err="1"/>
              <a:t>consultatie</a:t>
            </a:r>
            <a:r>
              <a:rPr lang="en-GB" sz="2400" dirty="0"/>
              <a:t> ( </a:t>
            </a:r>
            <a:r>
              <a:rPr lang="en-GB" sz="2400" dirty="0" err="1"/>
              <a:t>dus</a:t>
            </a:r>
            <a:r>
              <a:rPr lang="en-GB" sz="2400" dirty="0"/>
              <a:t> het </a:t>
            </a:r>
            <a:r>
              <a:rPr lang="en-GB" sz="2400" dirty="0" err="1"/>
              <a:t>gegeven</a:t>
            </a:r>
            <a:r>
              <a:rPr lang="en-GB" sz="2400" dirty="0"/>
              <a:t> externe </a:t>
            </a:r>
            <a:r>
              <a:rPr lang="en-GB" sz="2400" dirty="0" err="1"/>
              <a:t>advies</a:t>
            </a:r>
            <a:r>
              <a:rPr lang="en-GB" sz="2400" dirty="0"/>
              <a:t>) op eigen </a:t>
            </a:r>
            <a:r>
              <a:rPr lang="en-GB" sz="2400" dirty="0" err="1"/>
              <a:t>publicatieplatform</a:t>
            </a:r>
            <a:r>
              <a:rPr lang="en-GB" sz="2400" dirty="0"/>
              <a:t>/ eigen </a:t>
            </a:r>
            <a:r>
              <a:rPr lang="en-GB" sz="2400" dirty="0" err="1"/>
              <a:t>publicatieplatform</a:t>
            </a:r>
            <a:r>
              <a:rPr lang="en-GB" sz="2400" dirty="0"/>
              <a:t> </a:t>
            </a:r>
            <a:r>
              <a:rPr lang="en-GB" sz="2400" dirty="0" err="1"/>
              <a:t>adviescommissie</a:t>
            </a:r>
            <a:r>
              <a:rPr lang="en-GB" sz="2400" dirty="0"/>
              <a:t> </a:t>
            </a:r>
          </a:p>
          <a:p>
            <a:r>
              <a:rPr lang="en-GB" sz="2400" dirty="0" err="1"/>
              <a:t>Geldt</a:t>
            </a:r>
            <a:r>
              <a:rPr lang="en-GB" sz="2400" dirty="0"/>
              <a:t> </a:t>
            </a:r>
            <a:r>
              <a:rPr lang="en-GB" sz="2400" dirty="0" err="1"/>
              <a:t>niet</a:t>
            </a:r>
            <a:r>
              <a:rPr lang="en-GB" sz="2400" dirty="0"/>
              <a:t> </a:t>
            </a:r>
            <a:r>
              <a:rPr lang="en-GB" sz="2400" dirty="0" err="1"/>
              <a:t>voor</a:t>
            </a:r>
            <a:r>
              <a:rPr lang="en-GB" sz="2400" dirty="0"/>
              <a:t> </a:t>
            </a:r>
            <a:r>
              <a:rPr lang="en-GB" sz="2400" dirty="0" err="1"/>
              <a:t>noodverordening</a:t>
            </a:r>
            <a:r>
              <a:rPr lang="en-GB" sz="2400" dirty="0"/>
              <a:t>: de </a:t>
            </a:r>
            <a:r>
              <a:rPr lang="en-GB" sz="2400" dirty="0" err="1"/>
              <a:t>burgemeester</a:t>
            </a:r>
            <a:r>
              <a:rPr lang="en-GB" sz="2400" dirty="0"/>
              <a:t> </a:t>
            </a:r>
            <a:r>
              <a:rPr lang="en-GB" sz="2400" dirty="0" err="1"/>
              <a:t>legt</a:t>
            </a:r>
            <a:r>
              <a:rPr lang="en-GB" sz="2400" dirty="0"/>
              <a:t> </a:t>
            </a:r>
            <a:r>
              <a:rPr lang="en-GB" sz="2400" dirty="0" err="1"/>
              <a:t>achteraf</a:t>
            </a:r>
            <a:r>
              <a:rPr lang="en-GB" sz="2400" dirty="0"/>
              <a:t> </a:t>
            </a:r>
            <a:r>
              <a:rPr lang="en-GB" sz="2400" dirty="0" err="1"/>
              <a:t>verantwoording</a:t>
            </a:r>
            <a:r>
              <a:rPr lang="en-GB" sz="2400" dirty="0"/>
              <a:t> </a:t>
            </a:r>
            <a:r>
              <a:rPr lang="en-GB" sz="2400" dirty="0" err="1"/>
              <a:t>af</a:t>
            </a:r>
            <a:r>
              <a:rPr lang="en-GB" sz="2400" dirty="0"/>
              <a:t> over de </a:t>
            </a:r>
            <a:r>
              <a:rPr lang="en-GB" sz="2400" dirty="0" err="1"/>
              <a:t>avv</a:t>
            </a:r>
            <a:endParaRPr lang="en-GB" sz="2400" dirty="0"/>
          </a:p>
          <a:p>
            <a:pPr marL="457200" lvl="1" indent="0">
              <a:buNone/>
            </a:pPr>
            <a:endParaRPr lang="en-GB" dirty="0"/>
          </a:p>
        </p:txBody>
      </p:sp>
      <p:sp>
        <p:nvSpPr>
          <p:cNvPr id="4" name="Date Placeholder 3">
            <a:extLst>
              <a:ext uri="{FF2B5EF4-FFF2-40B4-BE49-F238E27FC236}">
                <a16:creationId xmlns:a16="http://schemas.microsoft.com/office/drawing/2014/main" id="{46EE2139-2E91-024C-539E-F1A7F260C376}"/>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11DAD1-9B11-435F-B1CB-0668357EBFF2}" type="datetime1">
              <a:rPr kumimoji="0" lang="nl-NL" sz="1200" b="0" i="0" u="none" strike="noStrike" kern="1200" cap="none" spc="0" normalizeH="0" baseline="0" noProof="0">
                <a:ln>
                  <a:noFill/>
                </a:ln>
                <a:solidFill>
                  <a:srgbClr val="001E60"/>
                </a:solidFill>
                <a:effectLst/>
                <a:uLnTx/>
                <a:uFillTx/>
                <a:latin typeface="Ubuntu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27-11-2025</a:t>
            </a:fld>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5" name="Footer Placeholder 4">
            <a:extLst>
              <a:ext uri="{FF2B5EF4-FFF2-40B4-BE49-F238E27FC236}">
                <a16:creationId xmlns:a16="http://schemas.microsoft.com/office/drawing/2014/main" id="{796FA378-CF1A-2833-BAA8-6D6B44777052}"/>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6" name="Slide Number Placeholder 5">
            <a:extLst>
              <a:ext uri="{FF2B5EF4-FFF2-40B4-BE49-F238E27FC236}">
                <a16:creationId xmlns:a16="http://schemas.microsoft.com/office/drawing/2014/main" id="{662B1F25-25EC-327F-EC73-1295FD13AA82}"/>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219014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D8735-8DBB-D7D0-B536-1BCDED342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5BD9C-AF56-31AC-1F7F-0856D7FEF18A}"/>
              </a:ext>
            </a:extLst>
          </p:cNvPr>
          <p:cNvSpPr>
            <a:spLocks noGrp="1"/>
          </p:cNvSpPr>
          <p:nvPr>
            <p:ph type="title"/>
          </p:nvPr>
        </p:nvSpPr>
        <p:spPr>
          <a:xfrm>
            <a:off x="370703" y="365125"/>
            <a:ext cx="10983097" cy="1325563"/>
          </a:xfrm>
        </p:spPr>
        <p:txBody>
          <a:bodyPr/>
          <a:lstStyle/>
          <a:p>
            <a:r>
              <a:rPr lang="en-US" kern="1400" spc="-50" dirty="0" err="1">
                <a:solidFill>
                  <a:schemeClr val="tx1">
                    <a:lumMod val="95000"/>
                    <a:lumOff val="5000"/>
                  </a:schemeClr>
                </a:solidFill>
                <a:latin typeface="Ubuntu" panose="020B0504030602030204" pitchFamily="34" charset="0"/>
                <a:cs typeface="Times New Roman" panose="02020603050405020304" pitchFamily="18" charset="0"/>
              </a:rPr>
              <a:t>Beleidsregels</a:t>
            </a:r>
            <a:r>
              <a:rPr lang="en-US" kern="1400" spc="-50" dirty="0">
                <a:solidFill>
                  <a:schemeClr val="tx1">
                    <a:lumMod val="95000"/>
                    <a:lumOff val="5000"/>
                  </a:schemeClr>
                </a:solidFill>
                <a:latin typeface="Ubuntu" panose="020B050403060203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6206ACE4-B5D4-EDD8-4594-003A7770F953}"/>
              </a:ext>
            </a:extLst>
          </p:cNvPr>
          <p:cNvSpPr>
            <a:spLocks noGrp="1"/>
          </p:cNvSpPr>
          <p:nvPr>
            <p:ph idx="4294967295"/>
          </p:nvPr>
        </p:nvSpPr>
        <p:spPr>
          <a:xfrm>
            <a:off x="483220" y="1825200"/>
            <a:ext cx="11500624" cy="4351338"/>
          </a:xfrm>
        </p:spPr>
        <p:txBody>
          <a:bodyPr vert="horz" lIns="91440" tIns="45720" rIns="91440" bIns="45720" rtlCol="0" anchor="t">
            <a:normAutofit/>
          </a:bodyPr>
          <a:lstStyle/>
          <a:p>
            <a:r>
              <a:rPr lang="en-GB" sz="2400" dirty="0" err="1"/>
              <a:t>Beleidsregels</a:t>
            </a:r>
            <a:r>
              <a:rPr lang="en-GB" sz="2400" dirty="0"/>
              <a:t> </a:t>
            </a:r>
            <a:r>
              <a:rPr lang="en-GB" sz="2400" dirty="0" err="1"/>
              <a:t>zijn</a:t>
            </a:r>
            <a:r>
              <a:rPr lang="en-GB" sz="2400" dirty="0"/>
              <a:t> </a:t>
            </a:r>
            <a:r>
              <a:rPr lang="en-GB" sz="2400" dirty="0" err="1"/>
              <a:t>ook</a:t>
            </a:r>
            <a:r>
              <a:rPr lang="en-GB" sz="2400" dirty="0"/>
              <a:t> </a:t>
            </a:r>
            <a:r>
              <a:rPr lang="en-GB" sz="2400" dirty="0" err="1"/>
              <a:t>besluiten</a:t>
            </a:r>
            <a:r>
              <a:rPr lang="en-GB" sz="2400" dirty="0"/>
              <a:t> van </a:t>
            </a:r>
            <a:r>
              <a:rPr lang="en-GB" sz="2400" dirty="0" err="1"/>
              <a:t>algemene</a:t>
            </a:r>
            <a:r>
              <a:rPr lang="en-GB" sz="2400" dirty="0"/>
              <a:t> </a:t>
            </a:r>
            <a:r>
              <a:rPr lang="en-GB" sz="2400" dirty="0" err="1"/>
              <a:t>strekking</a:t>
            </a:r>
            <a:r>
              <a:rPr lang="en-GB" sz="2400" dirty="0"/>
              <a:t> </a:t>
            </a:r>
          </a:p>
          <a:p>
            <a:pPr>
              <a:buFont typeface="Courier New" panose="02070309020205020404" pitchFamily="49" charset="0"/>
              <a:buChar char="o"/>
            </a:pPr>
            <a:r>
              <a:rPr lang="en-GB" sz="2400" dirty="0" err="1"/>
              <a:t>Zijn</a:t>
            </a:r>
            <a:r>
              <a:rPr lang="en-GB" sz="2400" dirty="0"/>
              <a:t> </a:t>
            </a:r>
            <a:r>
              <a:rPr lang="en-GB" sz="2400" dirty="0" err="1"/>
              <a:t>dus</a:t>
            </a:r>
            <a:r>
              <a:rPr lang="en-GB" sz="2400" dirty="0"/>
              <a:t> </a:t>
            </a:r>
            <a:r>
              <a:rPr lang="en-GB" sz="2400" dirty="0" err="1"/>
              <a:t>geen</a:t>
            </a:r>
            <a:r>
              <a:rPr lang="en-GB" sz="2400" dirty="0"/>
              <a:t> </a:t>
            </a:r>
            <a:r>
              <a:rPr lang="en-GB" sz="2400" dirty="0" err="1"/>
              <a:t>algemeen</a:t>
            </a:r>
            <a:r>
              <a:rPr lang="en-GB" sz="2400" dirty="0"/>
              <a:t> </a:t>
            </a:r>
            <a:r>
              <a:rPr lang="en-GB" sz="2400" dirty="0" err="1"/>
              <a:t>verbindende</a:t>
            </a:r>
            <a:r>
              <a:rPr lang="en-GB" sz="2400" dirty="0"/>
              <a:t> </a:t>
            </a:r>
            <a:r>
              <a:rPr lang="en-GB" sz="2400" dirty="0" err="1"/>
              <a:t>voorschriften</a:t>
            </a:r>
            <a:r>
              <a:rPr lang="en-GB" sz="2400" dirty="0"/>
              <a:t>, maar er is </a:t>
            </a:r>
            <a:r>
              <a:rPr lang="en-GB" sz="2400" dirty="0" err="1"/>
              <a:t>beslisruimte</a:t>
            </a:r>
            <a:r>
              <a:rPr lang="en-GB" sz="2400" dirty="0"/>
              <a:t> </a:t>
            </a:r>
            <a:r>
              <a:rPr lang="en-GB" sz="2400" dirty="0" err="1"/>
              <a:t>nodig</a:t>
            </a:r>
            <a:r>
              <a:rPr lang="en-GB" sz="2400" dirty="0"/>
              <a:t> (</a:t>
            </a:r>
            <a:r>
              <a:rPr lang="en-GB" sz="2400" dirty="0" err="1"/>
              <a:t>een</a:t>
            </a:r>
            <a:r>
              <a:rPr lang="en-GB" sz="2400" dirty="0"/>
              <a:t> </a:t>
            </a:r>
            <a:r>
              <a:rPr lang="en-GB" sz="2400" dirty="0" err="1"/>
              <a:t>artikel</a:t>
            </a:r>
            <a:r>
              <a:rPr lang="en-GB" sz="2400" dirty="0"/>
              <a:t> </a:t>
            </a:r>
            <a:r>
              <a:rPr lang="en-GB" sz="2400" dirty="0" err="1"/>
              <a:t>uit</a:t>
            </a:r>
            <a:r>
              <a:rPr lang="en-GB" sz="2400" dirty="0"/>
              <a:t> de </a:t>
            </a:r>
            <a:r>
              <a:rPr lang="en-GB" sz="2400" dirty="0" err="1"/>
              <a:t>verordening</a:t>
            </a:r>
            <a:r>
              <a:rPr lang="en-GB" sz="2400" dirty="0"/>
              <a:t> of wet) .Het </a:t>
            </a:r>
            <a:r>
              <a:rPr lang="en-GB" sz="2400" dirty="0" err="1"/>
              <a:t>geeft</a:t>
            </a:r>
            <a:r>
              <a:rPr lang="en-GB" sz="2400" dirty="0"/>
              <a:t> </a:t>
            </a:r>
            <a:r>
              <a:rPr lang="en-GB" sz="2400" dirty="0" err="1"/>
              <a:t>invulling</a:t>
            </a:r>
            <a:r>
              <a:rPr lang="en-GB" sz="2400" dirty="0"/>
              <a:t> </a:t>
            </a:r>
            <a:r>
              <a:rPr lang="en-GB" sz="2400" dirty="0" err="1"/>
              <a:t>aan</a:t>
            </a:r>
            <a:r>
              <a:rPr lang="en-GB" sz="2400" dirty="0"/>
              <a:t> de </a:t>
            </a:r>
            <a:r>
              <a:rPr lang="en-GB" sz="2400" dirty="0" err="1"/>
              <a:t>toepassing</a:t>
            </a:r>
            <a:r>
              <a:rPr lang="en-GB" sz="2400" dirty="0"/>
              <a:t> van </a:t>
            </a:r>
            <a:r>
              <a:rPr lang="en-GB" sz="2400" dirty="0" err="1"/>
              <a:t>een</a:t>
            </a:r>
            <a:r>
              <a:rPr lang="en-GB" sz="2400" dirty="0"/>
              <a:t> AVV en </a:t>
            </a:r>
            <a:r>
              <a:rPr lang="en-GB" sz="2400" dirty="0" err="1"/>
              <a:t>kan</a:t>
            </a:r>
            <a:r>
              <a:rPr lang="en-GB" sz="2400" dirty="0"/>
              <a:t> </a:t>
            </a:r>
            <a:r>
              <a:rPr lang="en-GB" sz="2400" dirty="0" err="1"/>
              <a:t>zowel</a:t>
            </a:r>
            <a:r>
              <a:rPr lang="en-GB" sz="2400" dirty="0"/>
              <a:t> externe of </a:t>
            </a:r>
            <a:r>
              <a:rPr lang="en-GB" sz="2400" dirty="0" err="1"/>
              <a:t>lokale</a:t>
            </a:r>
            <a:r>
              <a:rPr lang="en-GB" sz="2400" dirty="0"/>
              <a:t> </a:t>
            </a:r>
            <a:r>
              <a:rPr lang="en-GB" sz="2400" dirty="0" err="1"/>
              <a:t>werking</a:t>
            </a:r>
            <a:r>
              <a:rPr lang="en-GB" sz="2400" dirty="0"/>
              <a:t> </a:t>
            </a:r>
            <a:r>
              <a:rPr lang="en-GB" sz="2400" dirty="0" err="1"/>
              <a:t>hebben</a:t>
            </a:r>
            <a:r>
              <a:rPr lang="en-GB" sz="2400" dirty="0"/>
              <a:t> (</a:t>
            </a:r>
            <a:r>
              <a:rPr lang="en-GB" sz="2400" dirty="0" err="1"/>
              <a:t>bv</a:t>
            </a:r>
            <a:r>
              <a:rPr lang="en-GB" sz="2400" dirty="0"/>
              <a:t> </a:t>
            </a:r>
            <a:r>
              <a:rPr lang="en-GB" sz="2400" dirty="0" err="1"/>
              <a:t>mandaatregeling</a:t>
            </a:r>
            <a:r>
              <a:rPr lang="en-GB" sz="2400" dirty="0"/>
              <a:t>, nota </a:t>
            </a:r>
            <a:r>
              <a:rPr lang="en-GB" sz="2400" dirty="0" err="1"/>
              <a:t>restpercelen</a:t>
            </a:r>
            <a:r>
              <a:rPr lang="en-GB" sz="2400" dirty="0"/>
              <a:t>)</a:t>
            </a:r>
          </a:p>
          <a:p>
            <a:pPr>
              <a:buFont typeface="Courier New" panose="02070309020205020404" pitchFamily="49" charset="0"/>
              <a:buChar char="o"/>
            </a:pPr>
            <a:r>
              <a:rPr lang="en-GB" sz="2400" dirty="0"/>
              <a:t>Er </a:t>
            </a:r>
            <a:r>
              <a:rPr lang="en-GB" sz="2400" dirty="0" err="1"/>
              <a:t>kan</a:t>
            </a:r>
            <a:r>
              <a:rPr lang="en-GB" sz="2400" dirty="0"/>
              <a:t> </a:t>
            </a:r>
            <a:r>
              <a:rPr lang="en-GB" sz="2400" dirty="0" err="1"/>
              <a:t>advies</a:t>
            </a:r>
            <a:r>
              <a:rPr lang="en-GB" sz="2400" dirty="0"/>
              <a:t> </a:t>
            </a:r>
            <a:r>
              <a:rPr lang="en-GB" sz="2400" dirty="0" err="1"/>
              <a:t>worden</a:t>
            </a:r>
            <a:r>
              <a:rPr lang="en-GB" sz="2400" dirty="0"/>
              <a:t> </a:t>
            </a:r>
            <a:r>
              <a:rPr lang="en-GB" sz="2400" dirty="0" err="1"/>
              <a:t>aangevraagd</a:t>
            </a:r>
            <a:r>
              <a:rPr lang="en-GB" sz="2400" dirty="0"/>
              <a:t> over </a:t>
            </a:r>
            <a:r>
              <a:rPr lang="en-GB" sz="2400" dirty="0" err="1"/>
              <a:t>een</a:t>
            </a:r>
            <a:r>
              <a:rPr lang="en-GB" sz="2400" dirty="0"/>
              <a:t> </a:t>
            </a:r>
            <a:r>
              <a:rPr lang="en-GB" sz="2400" dirty="0" err="1"/>
              <a:t>beleidsregel</a:t>
            </a:r>
            <a:r>
              <a:rPr lang="en-GB" sz="2400" dirty="0"/>
              <a:t>.</a:t>
            </a:r>
          </a:p>
          <a:p>
            <a:pPr>
              <a:buFont typeface="Courier New" panose="02070309020205020404" pitchFamily="49" charset="0"/>
              <a:buChar char="o"/>
            </a:pPr>
            <a:r>
              <a:rPr lang="en-GB" sz="2400" dirty="0"/>
              <a:t>Wat </a:t>
            </a:r>
            <a:r>
              <a:rPr lang="en-GB" sz="2400" dirty="0" err="1"/>
              <a:t>moet</a:t>
            </a:r>
            <a:r>
              <a:rPr lang="en-GB" sz="2400" dirty="0"/>
              <a:t> </a:t>
            </a:r>
            <a:r>
              <a:rPr lang="en-GB" sz="2400" dirty="0" err="1"/>
              <a:t>openbaar</a:t>
            </a:r>
            <a:r>
              <a:rPr lang="en-GB" sz="2400" dirty="0"/>
              <a:t> </a:t>
            </a:r>
            <a:r>
              <a:rPr lang="en-GB" sz="2400" dirty="0" err="1"/>
              <a:t>gemaakt</a:t>
            </a:r>
            <a:r>
              <a:rPr lang="en-GB" sz="2400" dirty="0"/>
              <a:t> </a:t>
            </a:r>
            <a:r>
              <a:rPr lang="en-GB" sz="2400" dirty="0" err="1"/>
              <a:t>worden</a:t>
            </a:r>
            <a:r>
              <a:rPr lang="en-GB" sz="2400" dirty="0"/>
              <a:t>?</a:t>
            </a:r>
          </a:p>
          <a:p>
            <a:pPr lvl="1"/>
            <a:r>
              <a:rPr lang="en-GB" dirty="0" err="1"/>
              <a:t>Ontwerpbeleidsregel</a:t>
            </a:r>
            <a:endParaRPr lang="en-GB" dirty="0"/>
          </a:p>
          <a:p>
            <a:pPr lvl="1"/>
            <a:r>
              <a:rPr lang="en-GB" dirty="0" err="1"/>
              <a:t>Adviesaanvraag</a:t>
            </a:r>
            <a:endParaRPr lang="en-GB" dirty="0"/>
          </a:p>
          <a:p>
            <a:pPr lvl="1"/>
            <a:r>
              <a:rPr lang="en-GB" dirty="0"/>
              <a:t>Link </a:t>
            </a:r>
            <a:r>
              <a:rPr lang="en-GB" dirty="0" err="1"/>
              <a:t>naar</a:t>
            </a:r>
            <a:r>
              <a:rPr lang="en-GB" dirty="0"/>
              <a:t> </a:t>
            </a:r>
            <a:r>
              <a:rPr lang="en-GB" dirty="0" err="1"/>
              <a:t>advies</a:t>
            </a:r>
            <a:r>
              <a:rPr lang="en-GB" dirty="0"/>
              <a:t> op  </a:t>
            </a:r>
            <a:r>
              <a:rPr lang="en-GB" dirty="0" err="1"/>
              <a:t>publicatieplatform</a:t>
            </a:r>
            <a:r>
              <a:rPr lang="en-GB" dirty="0"/>
              <a:t> van </a:t>
            </a:r>
            <a:r>
              <a:rPr lang="en-GB" dirty="0" err="1"/>
              <a:t>adviescommissie</a:t>
            </a:r>
            <a:r>
              <a:rPr lang="en-GB" dirty="0"/>
              <a:t>/ </a:t>
            </a:r>
            <a:r>
              <a:rPr lang="en-GB" dirty="0" err="1"/>
              <a:t>gemeentewebsite</a:t>
            </a:r>
            <a:endParaRPr lang="en-GB" dirty="0"/>
          </a:p>
          <a:p>
            <a:pPr lvl="1"/>
            <a:endParaRPr lang="en-GB" dirty="0"/>
          </a:p>
        </p:txBody>
      </p:sp>
      <p:sp>
        <p:nvSpPr>
          <p:cNvPr id="4" name="Date Placeholder 3">
            <a:extLst>
              <a:ext uri="{FF2B5EF4-FFF2-40B4-BE49-F238E27FC236}">
                <a16:creationId xmlns:a16="http://schemas.microsoft.com/office/drawing/2014/main" id="{CC6AC6C1-6FE7-66E5-6D10-6EC1B9E90DC8}"/>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11DAD1-9B11-435F-B1CB-0668357EBFF2}" type="datetime1">
              <a:rPr kumimoji="0" lang="nl-NL" sz="1200" b="0" i="0" u="none" strike="noStrike" kern="1200" cap="none" spc="0" normalizeH="0" baseline="0" noProof="0">
                <a:ln>
                  <a:noFill/>
                </a:ln>
                <a:solidFill>
                  <a:srgbClr val="001E60"/>
                </a:solidFill>
                <a:effectLst/>
                <a:uLnTx/>
                <a:uFillTx/>
                <a:latin typeface="Ubuntu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27-11-2025</a:t>
            </a:fld>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5" name="Footer Placeholder 4">
            <a:extLst>
              <a:ext uri="{FF2B5EF4-FFF2-40B4-BE49-F238E27FC236}">
                <a16:creationId xmlns:a16="http://schemas.microsoft.com/office/drawing/2014/main" id="{3C8BAF29-DB83-B3BD-FB72-75D17DEF8F4A}"/>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1E60"/>
              </a:solidFill>
              <a:effectLst/>
              <a:uLnTx/>
              <a:uFillTx/>
              <a:latin typeface="Ubuntu Light"/>
              <a:ea typeface="+mn-ea"/>
              <a:cs typeface="+mn-cs"/>
            </a:endParaRPr>
          </a:p>
        </p:txBody>
      </p:sp>
      <p:sp>
        <p:nvSpPr>
          <p:cNvPr id="6" name="Slide Number Placeholder 5">
            <a:extLst>
              <a:ext uri="{FF2B5EF4-FFF2-40B4-BE49-F238E27FC236}">
                <a16:creationId xmlns:a16="http://schemas.microsoft.com/office/drawing/2014/main" id="{3475AC6B-3F09-B2FF-0274-0700BECF4BBD}"/>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29008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866E7-D6F6-553A-7EDC-C048EF119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D9744-DFD0-D244-7909-9AB522038973}"/>
              </a:ext>
            </a:extLst>
          </p:cNvPr>
          <p:cNvSpPr>
            <a:spLocks noGrp="1"/>
          </p:cNvSpPr>
          <p:nvPr>
            <p:ph type="title"/>
          </p:nvPr>
        </p:nvSpPr>
        <p:spPr>
          <a:xfrm>
            <a:off x="370703" y="365125"/>
            <a:ext cx="10983097" cy="1325563"/>
          </a:xfrm>
        </p:spPr>
        <p:txBody>
          <a:bodyPr>
            <a:normAutofit/>
          </a:bodyPr>
          <a:lstStyle/>
          <a:p>
            <a:pPr>
              <a:lnSpc>
                <a:spcPct val="150000"/>
              </a:lnSpc>
            </a:pPr>
            <a:r>
              <a:rPr lang="nl-NL" kern="1400" spc="-50" dirty="0">
                <a:solidFill>
                  <a:schemeClr val="tx1">
                    <a:lumMod val="95000"/>
                    <a:lumOff val="5000"/>
                  </a:schemeClr>
                </a:solidFill>
                <a:latin typeface="Ubuntu"/>
                <a:ea typeface="Times New Roman" panose="02020603050405020304" pitchFamily="18" charset="0"/>
                <a:cs typeface="Times New Roman"/>
              </a:rPr>
              <a:t>Aan wie wordt advies gevraagd?</a:t>
            </a:r>
            <a:endParaRPr lang="nl-NL" sz="4000" b="1" kern="1400" spc="-50" dirty="0">
              <a:solidFill>
                <a:schemeClr val="tx1">
                  <a:lumMod val="95000"/>
                  <a:lumOff val="5000"/>
                </a:schemeClr>
              </a:solidFill>
              <a:effectLst/>
              <a:latin typeface="Ubuntu"/>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7C64E014-F627-73DF-9670-819A1659F4AE}"/>
              </a:ext>
            </a:extLst>
          </p:cNvPr>
          <p:cNvSpPr>
            <a:spLocks noGrp="1"/>
          </p:cNvSpPr>
          <p:nvPr>
            <p:ph idx="4294967295"/>
          </p:nvPr>
        </p:nvSpPr>
        <p:spPr>
          <a:xfrm>
            <a:off x="160020" y="1690688"/>
            <a:ext cx="11805001" cy="4485850"/>
          </a:xfrm>
        </p:spPr>
        <p:txBody>
          <a:bodyPr vert="horz" lIns="91440" tIns="45720" rIns="91440" bIns="45720" rtlCol="0" anchor="t">
            <a:noAutofit/>
          </a:bodyPr>
          <a:lstStyle/>
          <a:p>
            <a:pPr>
              <a:lnSpc>
                <a:spcPct val="150000"/>
              </a:lnSpc>
              <a:buFont typeface="Calibri"/>
              <a:buChar char="-"/>
            </a:pPr>
            <a:r>
              <a:rPr lang="nl-NL" sz="1800" dirty="0">
                <a:latin typeface="Ubuntu Light"/>
                <a:ea typeface="Ebrima"/>
                <a:cs typeface="Ebrima"/>
              </a:rPr>
              <a:t>Aan </a:t>
            </a:r>
            <a:r>
              <a:rPr lang="nl-NL" sz="1800" u="sng" dirty="0">
                <a:latin typeface="Ubuntu Light"/>
                <a:ea typeface="Ebrima"/>
                <a:cs typeface="Ebrima"/>
              </a:rPr>
              <a:t>organen </a:t>
            </a:r>
            <a:r>
              <a:rPr lang="nl-NL" sz="1800" dirty="0">
                <a:latin typeface="Ubuntu Light"/>
                <a:ea typeface="Ebrima"/>
                <a:cs typeface="Ebrima"/>
              </a:rPr>
              <a:t>die bij het opstellen/ het proces van bv een verordening of beleidsregels betrokken zijn. </a:t>
            </a:r>
          </a:p>
          <a:p>
            <a:pPr>
              <a:lnSpc>
                <a:spcPct val="150000"/>
              </a:lnSpc>
              <a:buFont typeface="Calibri"/>
              <a:buChar char="-"/>
            </a:pPr>
            <a:r>
              <a:rPr lang="nl-NL" sz="1800" dirty="0">
                <a:latin typeface="Ubuntu Light"/>
                <a:ea typeface="Ebrima"/>
                <a:cs typeface="Ebrima"/>
              </a:rPr>
              <a:t>Er zijn echter ook </a:t>
            </a:r>
            <a:r>
              <a:rPr lang="nl-NL" sz="1800" u="sng" dirty="0">
                <a:latin typeface="Ubuntu Light"/>
                <a:ea typeface="Ebrima"/>
                <a:cs typeface="Ebrima"/>
              </a:rPr>
              <a:t>verplichte </a:t>
            </a:r>
            <a:r>
              <a:rPr lang="nl-NL" sz="1800" dirty="0">
                <a:latin typeface="Ubuntu Light"/>
                <a:ea typeface="Ebrima"/>
                <a:cs typeface="Ebrima"/>
              </a:rPr>
              <a:t>adviescommissies:</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Adviescommissie sociaal domein</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Adviescommissie voor de woningbouw</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Gemeentelijke adviescommissie beoordeling omgevingskwaliteit</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Gemeentelijke adviescommissie ruimtelijke kwaliteit en monumentenzorg (Ow rijksmonument)</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Een orgaan met een adviesrol (volgens uit oprichtingsbesluit en of statuten) en personen/ organisaties die wegen hun representativiteit/ kundigheid (bv de Sportraad)</a:t>
            </a:r>
          </a:p>
          <a:p>
            <a:pPr>
              <a:lnSpc>
                <a:spcPct val="150000"/>
              </a:lnSpc>
              <a:buFont typeface="Wingdings" panose="05000000000000000000" pitchFamily="2" charset="2"/>
              <a:buChar char="§"/>
            </a:pPr>
            <a:r>
              <a:rPr lang="nl-NL" sz="1800" dirty="0">
                <a:ea typeface="Calibri" panose="020F0502020204030204" pitchFamily="34" charset="0"/>
                <a:cs typeface="Times New Roman" panose="02020603050405020304" pitchFamily="18" charset="0"/>
              </a:rPr>
              <a:t>Ook adviezen van overige externe partijen moeten, inclusief de adviesaanvraag actief openbaar worden gemaakt, mits dit betrekking heeft op de consultatieversie van ontwerp- of regelgeving.</a:t>
            </a:r>
          </a:p>
        </p:txBody>
      </p:sp>
      <p:sp>
        <p:nvSpPr>
          <p:cNvPr id="6" name="Slide Number Placeholder 5">
            <a:extLst>
              <a:ext uri="{FF2B5EF4-FFF2-40B4-BE49-F238E27FC236}">
                <a16:creationId xmlns:a16="http://schemas.microsoft.com/office/drawing/2014/main" id="{E1085088-F7DF-0F11-DD49-67D8922F1D51}"/>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367603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7DEF-877D-7FDE-3ABA-4D0CA9CE3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01E0D-2AF4-A452-D376-5F8882A75359}"/>
              </a:ext>
            </a:extLst>
          </p:cNvPr>
          <p:cNvSpPr>
            <a:spLocks noGrp="1"/>
          </p:cNvSpPr>
          <p:nvPr>
            <p:ph type="title"/>
          </p:nvPr>
        </p:nvSpPr>
        <p:spPr>
          <a:xfrm>
            <a:off x="370703" y="365125"/>
            <a:ext cx="10983097" cy="1325563"/>
          </a:xfrm>
        </p:spPr>
        <p:txBody>
          <a:bodyPr>
            <a:normAutofit fontScale="90000"/>
          </a:bodyPr>
          <a:lstStyle/>
          <a:p>
            <a:pPr>
              <a:lnSpc>
                <a:spcPct val="150000"/>
              </a:lnSpc>
            </a:pPr>
            <a:r>
              <a:rPr lang="nl-NL" kern="1400" spc="-50" dirty="0">
                <a:solidFill>
                  <a:schemeClr val="tx1">
                    <a:lumMod val="95000"/>
                    <a:lumOff val="5000"/>
                  </a:schemeClr>
                </a:solidFill>
                <a:latin typeface="Ubuntu"/>
                <a:ea typeface="Times New Roman" panose="02020603050405020304" pitchFamily="18" charset="0"/>
                <a:cs typeface="Times New Roman"/>
              </a:rPr>
              <a:t>Ander externe partijen waaraan advies kan worden gevraagd</a:t>
            </a:r>
            <a:endParaRPr lang="nl-NL" sz="4000" b="1" kern="1400" spc="-50" dirty="0">
              <a:solidFill>
                <a:schemeClr val="tx1">
                  <a:lumMod val="95000"/>
                  <a:lumOff val="5000"/>
                </a:schemeClr>
              </a:solidFill>
              <a:effectLst/>
              <a:latin typeface="Ubuntu"/>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B6614295-3463-1AB7-459A-76C18C1269DB}"/>
              </a:ext>
            </a:extLst>
          </p:cNvPr>
          <p:cNvSpPr>
            <a:spLocks noGrp="1"/>
          </p:cNvSpPr>
          <p:nvPr>
            <p:ph idx="4294967295"/>
          </p:nvPr>
        </p:nvSpPr>
        <p:spPr>
          <a:xfrm>
            <a:off x="160020" y="1690688"/>
            <a:ext cx="11805001" cy="4485850"/>
          </a:xfrm>
        </p:spPr>
        <p:txBody>
          <a:bodyPr vert="horz" lIns="91440" tIns="45720" rIns="91440" bIns="45720" rtlCol="0" anchor="t">
            <a:noAutofit/>
          </a:bodyPr>
          <a:lstStyle/>
          <a:p>
            <a:pPr>
              <a:lnSpc>
                <a:spcPct val="150000"/>
              </a:lnSpc>
              <a:buFont typeface="Calibri"/>
              <a:buChar char="-"/>
            </a:pPr>
            <a:r>
              <a:rPr lang="nl-NL" sz="1800" dirty="0">
                <a:latin typeface="Ubuntu Light"/>
                <a:ea typeface="Ebrima"/>
                <a:cs typeface="Ebrima"/>
              </a:rPr>
              <a:t>Het begrip externe partijen (laatste </a:t>
            </a:r>
            <a:r>
              <a:rPr lang="nl-NL" sz="1800" dirty="0" err="1">
                <a:latin typeface="Ubuntu Light"/>
                <a:ea typeface="Ebrima"/>
                <a:cs typeface="Ebrima"/>
              </a:rPr>
              <a:t>bullet</a:t>
            </a:r>
            <a:r>
              <a:rPr lang="nl-NL" sz="1800" dirty="0">
                <a:latin typeface="Ubuntu Light"/>
                <a:ea typeface="Ebrima"/>
                <a:cs typeface="Ebrima"/>
              </a:rPr>
              <a:t> vorige sheet) moet breed worden opgevat. </a:t>
            </a:r>
          </a:p>
          <a:p>
            <a:pPr>
              <a:lnSpc>
                <a:spcPct val="150000"/>
              </a:lnSpc>
            </a:pPr>
            <a:r>
              <a:rPr lang="nl-NL" sz="1800" dirty="0">
                <a:latin typeface="Ubuntu Light"/>
                <a:ea typeface="Ebrima"/>
                <a:cs typeface="Ebrima"/>
              </a:rPr>
              <a:t>Adviezen van de VNG, de Uvw en andere stakeholders</a:t>
            </a:r>
          </a:p>
          <a:p>
            <a:pPr>
              <a:lnSpc>
                <a:spcPct val="150000"/>
              </a:lnSpc>
            </a:pPr>
            <a:r>
              <a:rPr lang="nl-NL" sz="1800" dirty="0">
                <a:latin typeface="Ubuntu Light"/>
                <a:ea typeface="Ebrima"/>
                <a:cs typeface="Ebrima"/>
              </a:rPr>
              <a:t>Deze stakeholders zijn </a:t>
            </a:r>
            <a:r>
              <a:rPr lang="nl-NL" sz="1800" dirty="0" err="1">
                <a:latin typeface="Ubuntu Light"/>
                <a:ea typeface="Ebrima"/>
                <a:cs typeface="Ebrima"/>
              </a:rPr>
              <a:t>nml</a:t>
            </a:r>
            <a:r>
              <a:rPr lang="nl-NL" sz="1800" dirty="0">
                <a:latin typeface="Ubuntu Light"/>
                <a:ea typeface="Ebrima"/>
                <a:cs typeface="Ebrima"/>
              </a:rPr>
              <a:t> externe partijen die regelmatig worden geconsulteerd door ons in het kader van voorgenomen regelgeving, maar zij vallen zelf niet onder de reikwijdte van de </a:t>
            </a:r>
            <a:r>
              <a:rPr lang="nl-NL" sz="1800" dirty="0" err="1">
                <a:latin typeface="Ubuntu Light"/>
                <a:ea typeface="Ebrima"/>
                <a:cs typeface="Ebrima"/>
              </a:rPr>
              <a:t>Woo</a:t>
            </a:r>
            <a:endParaRPr lang="nl-NL" sz="1800" dirty="0">
              <a:latin typeface="Ubuntu Light"/>
              <a:ea typeface="Ebrima"/>
              <a:cs typeface="Ebrima"/>
            </a:endParaRPr>
          </a:p>
          <a:p>
            <a:pPr>
              <a:lnSpc>
                <a:spcPct val="150000"/>
              </a:lnSpc>
            </a:pPr>
            <a:r>
              <a:rPr lang="nl-NL" sz="1800" dirty="0">
                <a:latin typeface="Ubuntu Light"/>
                <a:ea typeface="Ebrima"/>
                <a:cs typeface="Ebrima"/>
              </a:rPr>
              <a:t>Maar ook (commerciële)  adviesbureaus, indien een ontwerp aan hen wordt voorgelegd voor advies.</a:t>
            </a:r>
          </a:p>
          <a:p>
            <a:pPr>
              <a:lnSpc>
                <a:spcPct val="150000"/>
              </a:lnSpc>
            </a:pPr>
            <a:r>
              <a:rPr lang="nl-NL" sz="1800" dirty="0">
                <a:latin typeface="Ubuntu Light"/>
                <a:ea typeface="Ebrima"/>
                <a:cs typeface="Ebrima"/>
              </a:rPr>
              <a:t>Maar niet: adviezen op eigen initiatief van lobbypartijen of burgers.</a:t>
            </a:r>
          </a:p>
          <a:p>
            <a:pPr>
              <a:lnSpc>
                <a:spcPct val="150000"/>
              </a:lnSpc>
            </a:pPr>
            <a:endParaRPr lang="nl-NL" sz="1800" dirty="0">
              <a:latin typeface="Ubuntu Light"/>
              <a:ea typeface="Ebrima"/>
              <a:cs typeface="Ebrima"/>
            </a:endParaRPr>
          </a:p>
          <a:p>
            <a:pPr>
              <a:lnSpc>
                <a:spcPct val="150000"/>
              </a:lnSpc>
            </a:pPr>
            <a:r>
              <a:rPr lang="nl-NL" sz="1800" dirty="0">
                <a:latin typeface="Ubuntu Light"/>
                <a:ea typeface="Ebrima"/>
                <a:cs typeface="Ebrima"/>
              </a:rPr>
              <a:t>Dus ook voor deze adviezen geldt openbaarmaking door de gemeente, zonder bevoegdheid te lakken (dan twee documenten, 1 met zakelijke en financiële informatie en 1 met opdrachtverstrekking. De laatste is de adviesaanvraag en wordt openbaar gemaakt)</a:t>
            </a:r>
          </a:p>
        </p:txBody>
      </p:sp>
      <p:sp>
        <p:nvSpPr>
          <p:cNvPr id="6" name="Slide Number Placeholder 5">
            <a:extLst>
              <a:ext uri="{FF2B5EF4-FFF2-40B4-BE49-F238E27FC236}">
                <a16:creationId xmlns:a16="http://schemas.microsoft.com/office/drawing/2014/main" id="{E4AD3EE3-A3B2-B4BF-F624-6FBFB37BD78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299017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3659F-898E-0791-0A1A-23FDB612F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2856F-F146-755D-9CAC-B75418635323}"/>
              </a:ext>
            </a:extLst>
          </p:cNvPr>
          <p:cNvSpPr>
            <a:spLocks noGrp="1"/>
          </p:cNvSpPr>
          <p:nvPr>
            <p:ph type="title"/>
          </p:nvPr>
        </p:nvSpPr>
        <p:spPr>
          <a:xfrm>
            <a:off x="370703" y="365125"/>
            <a:ext cx="10983097" cy="1325563"/>
          </a:xfrm>
        </p:spPr>
        <p:txBody>
          <a:bodyPr>
            <a:normAutofit/>
          </a:bodyPr>
          <a:lstStyle/>
          <a:p>
            <a:pPr>
              <a:lnSpc>
                <a:spcPct val="150000"/>
              </a:lnSpc>
            </a:pPr>
            <a:r>
              <a:rPr lang="nl-NL" kern="1400" spc="-50" dirty="0">
                <a:solidFill>
                  <a:schemeClr val="tx1">
                    <a:lumMod val="95000"/>
                    <a:lumOff val="5000"/>
                  </a:schemeClr>
                </a:solidFill>
                <a:latin typeface="Ubuntu"/>
                <a:ea typeface="Times New Roman" panose="02020603050405020304" pitchFamily="18" charset="0"/>
                <a:cs typeface="Times New Roman"/>
              </a:rPr>
              <a:t>Geen verplichte actieve openbaarmaking</a:t>
            </a:r>
            <a:endParaRPr lang="nl-NL" sz="4000" b="1" kern="1400" spc="-50" dirty="0">
              <a:solidFill>
                <a:schemeClr val="tx1">
                  <a:lumMod val="95000"/>
                  <a:lumOff val="5000"/>
                </a:schemeClr>
              </a:solidFill>
              <a:effectLst/>
              <a:latin typeface="Ubuntu"/>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5D61FEE2-A693-7724-86FE-B22600BF427A}"/>
              </a:ext>
            </a:extLst>
          </p:cNvPr>
          <p:cNvSpPr>
            <a:spLocks noGrp="1"/>
          </p:cNvSpPr>
          <p:nvPr>
            <p:ph idx="4294967295"/>
          </p:nvPr>
        </p:nvSpPr>
        <p:spPr>
          <a:xfrm>
            <a:off x="160020" y="1690688"/>
            <a:ext cx="11805001" cy="4485850"/>
          </a:xfrm>
        </p:spPr>
        <p:txBody>
          <a:bodyPr vert="horz" lIns="91440" tIns="45720" rIns="91440" bIns="45720" rtlCol="0" anchor="t">
            <a:noAutofit/>
          </a:bodyPr>
          <a:lstStyle/>
          <a:p>
            <a:pPr>
              <a:lnSpc>
                <a:spcPct val="150000"/>
              </a:lnSpc>
              <a:buFont typeface="Calibri"/>
              <a:buChar char="-"/>
            </a:pPr>
            <a:r>
              <a:rPr lang="nl-NL" sz="1800" dirty="0">
                <a:latin typeface="Ubuntu Light"/>
                <a:ea typeface="Ebrima"/>
                <a:cs typeface="Ebrima"/>
              </a:rPr>
              <a:t>Adviezen van commissies die betrekking hebben op individuele gevallen.</a:t>
            </a:r>
          </a:p>
          <a:p>
            <a:pPr>
              <a:lnSpc>
                <a:spcPct val="150000"/>
              </a:lnSpc>
              <a:buFont typeface="Calibri"/>
              <a:buChar char="-"/>
            </a:pPr>
            <a:r>
              <a:rPr lang="nl-NL" sz="1800" dirty="0">
                <a:latin typeface="Ubuntu Light"/>
                <a:ea typeface="Ebrima"/>
                <a:cs typeface="Ebrima"/>
              </a:rPr>
              <a:t>Bv Bezwaarcommissies, personeelszakencommissies</a:t>
            </a:r>
          </a:p>
        </p:txBody>
      </p:sp>
      <p:sp>
        <p:nvSpPr>
          <p:cNvPr id="6" name="Slide Number Placeholder 5">
            <a:extLst>
              <a:ext uri="{FF2B5EF4-FFF2-40B4-BE49-F238E27FC236}">
                <a16:creationId xmlns:a16="http://schemas.microsoft.com/office/drawing/2014/main" id="{FC9054D0-CAEB-20D9-300F-5AC34260B788}"/>
              </a:ext>
            </a:extLst>
          </p:cNvPr>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7EFAE-0A66-41D7-843D-35962EF6EED1}" type="slidenum">
              <a:rPr kumimoji="0" lang="en-GB" sz="1200" b="0" i="0" u="none" strike="noStrike" kern="1200" cap="none" spc="0" normalizeH="0" baseline="0" noProof="0">
                <a:ln>
                  <a:noFill/>
                </a:ln>
                <a:solidFill>
                  <a:srgbClr val="001E60"/>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1E60"/>
              </a:solidFill>
              <a:effectLst/>
              <a:uLnTx/>
              <a:uFillTx/>
              <a:latin typeface="Ubuntu Light"/>
              <a:ea typeface="+mn-ea"/>
              <a:cs typeface="+mn-cs"/>
            </a:endParaRPr>
          </a:p>
        </p:txBody>
      </p:sp>
    </p:spTree>
    <p:custDataLst>
      <p:custData r:id="rId1"/>
      <p:custData r:id="rId2"/>
    </p:custDataLst>
    <p:extLst>
      <p:ext uri="{BB962C8B-B14F-4D97-AF65-F5344CB8AC3E}">
        <p14:creationId xmlns:p14="http://schemas.microsoft.com/office/powerpoint/2010/main" val="23613224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werpoint-gemeentedh-template">
  <a:themeElements>
    <a:clrScheme name="Den Haag Blauw">
      <a:dk1>
        <a:srgbClr val="000000"/>
      </a:dk1>
      <a:lt1>
        <a:srgbClr val="FFFFFF"/>
      </a:lt1>
      <a:dk2>
        <a:srgbClr val="000000"/>
      </a:dk2>
      <a:lt2>
        <a:srgbClr val="FFFFFF"/>
      </a:lt2>
      <a:accent1>
        <a:srgbClr val="192262"/>
      </a:accent1>
      <a:accent2>
        <a:srgbClr val="144C92"/>
      </a:accent2>
      <a:accent3>
        <a:srgbClr val="1C75BF"/>
      </a:accent3>
      <a:accent4>
        <a:srgbClr val="3697D6"/>
      </a:accent4>
      <a:accent5>
        <a:srgbClr val="3697D6"/>
      </a:accent5>
      <a:accent6>
        <a:srgbClr val="3697D6"/>
      </a:accent6>
      <a:hlink>
        <a:srgbClr val="192262"/>
      </a:hlink>
      <a:folHlink>
        <a:srgbClr val="192262"/>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antoorthema">
  <a:themeElements>
    <a:clrScheme name="Hoeksche">
      <a:dk1>
        <a:sysClr val="windowText" lastClr="000000"/>
      </a:dk1>
      <a:lt1>
        <a:sysClr val="window" lastClr="FFFFFF"/>
      </a:lt1>
      <a:dk2>
        <a:srgbClr val="001E60"/>
      </a:dk2>
      <a:lt2>
        <a:srgbClr val="4C618F"/>
      </a:lt2>
      <a:accent1>
        <a:srgbClr val="99A5BF"/>
      </a:accent1>
      <a:accent2>
        <a:srgbClr val="E5E8EF"/>
      </a:accent2>
      <a:accent3>
        <a:srgbClr val="43B02A"/>
      </a:accent3>
      <a:accent4>
        <a:srgbClr val="7BC869"/>
      </a:accent4>
      <a:accent5>
        <a:srgbClr val="B4DFAA"/>
      </a:accent5>
      <a:accent6>
        <a:srgbClr val="ECF7E9"/>
      </a:accent6>
      <a:hlink>
        <a:srgbClr val="001E60"/>
      </a:hlink>
      <a:folHlink>
        <a:srgbClr val="43B02A"/>
      </a:folHlink>
    </a:clrScheme>
    <a:fontScheme name="Hoeksche">
      <a:majorFont>
        <a:latin typeface="Ubuntu Light"/>
        <a:ea typeface=""/>
        <a:cs typeface=""/>
      </a:majorFont>
      <a:minorFont>
        <a:latin typeface="Ubuntu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0.xml><?xml version="1.0" encoding="utf-8"?>
<TemplafySlideFormConfiguration><![CDATA[{"formFields":[],"formDataEntries":[]}]]></TemplafySlideFormConfiguration>
</file>

<file path=customXml/item11.xml><?xml version="1.0" encoding="utf-8"?>
<TemplafySlideTemplateConfiguration><![CDATA[{"slideVersion":3,"isValidatorEnabled":false,"isLocked":false,"elementsMetadata":[],"slideId":"638373870624249041","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3,"isValidatorEnabled":false,"isLocked":false,"elementsMetadata":[],"slideId":"638373870624249041","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3,"isValidatorEnabled":false,"isLocked":false,"elementsMetadata":[],"slideId":"638373870624249041","enableDocumentContentUpdater":false,"version":"2.0"}]]></TemplafySlideTemplateConfiguration>
</file>

<file path=customXml/item17.xml><?xml version="1.0" encoding="utf-8"?>
<TemplafySlideTemplateConfiguration><![CDATA[{"slideVersion":3,"isValidatorEnabled":false,"isLocked":false,"elementsMetadata":[],"slideId":"638373870624249041","enableDocumentContentUpdater":false,"version":"2.0"}]]></TemplafySlideTemplateConfiguration>
</file>

<file path=customXml/item18.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0B3566327F7641B0C72B2D7F80E02B" ma:contentTypeVersion="29" ma:contentTypeDescription="Een nieuw document maken." ma:contentTypeScope="" ma:versionID="c742848f3d78189a3078e2575a7a968f">
  <xsd:schema xmlns:xsd="http://www.w3.org/2001/XMLSchema" xmlns:xs="http://www.w3.org/2001/XMLSchema" xmlns:p="http://schemas.microsoft.com/office/2006/metadata/properties" xmlns:ns1="http://schemas.microsoft.com/sharepoint/v3" xmlns:ns2="3e89e5bc-3808-4970-9aec-b1d0d1bd5ff0" xmlns:ns3="a2a7f483-3694-4fce-994c-52276201b4ce" targetNamespace="http://schemas.microsoft.com/office/2006/metadata/properties" ma:root="true" ma:fieldsID="be4cb31c7ba3f84b8822f8397dac7f6a" ns1:_="" ns2:_="" ns3:_="">
    <xsd:import namespace="http://schemas.microsoft.com/sharepoint/v3"/>
    <xsd:import namespace="3e89e5bc-3808-4970-9aec-b1d0d1bd5ff0"/>
    <xsd:import namespace="a2a7f483-3694-4fce-994c-52276201b4ce"/>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2:ebb03eb60f1c456383d550cda2a2ac01" minOccurs="0"/>
                <xsd:element ref="ns2:TaxCatchAll" minOccurs="0"/>
                <xsd:element ref="ns2:TaxCatchAllLabel" minOccurs="0"/>
                <xsd:element ref="ns2:ofae577968ed4be8b7cfa6b3c1b2b2a3" minOccurs="0"/>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2:SharedWithUsers" minOccurs="0"/>
                <xsd:element ref="ns2:SharedWithDetail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Diens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Eigenschappen van het geïntegreerd beleid voor naleving" ma:hidden="true" ma:internalName="_ip_UnifiedCompliancePolicyProperties">
      <xsd:simpleType>
        <xsd:restriction base="dms:Note"/>
      </xsd:simpleType>
    </xsd:element>
    <xsd:element name="_ip_UnifiedCompliancePolicyUIAction" ma:index="2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89e5bc-3808-4970-9aec-b1d0d1bd5ff0"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KeywordTaxHTField" ma:index="11" nillable="true" ma:taxonomy="true" ma:internalName="TaxKeywordTaxHTField" ma:taxonomyFieldName="TaxKeyword" ma:displayName="Ondernemingstrefwoorden" ma:fieldId="{23f27201-bee3-471e-b2e7-b64fd8b7ca38}" ma:taxonomyMulti="true" ma:sspId="0f84c60b-fce4-43bd-9f97-923732063525" ma:termSetId="00000000-0000-0000-0000-000000000000" ma:anchorId="00000000-0000-0000-0000-000000000000" ma:open="true" ma:isKeyword="true">
      <xsd:complexType>
        <xsd:sequence>
          <xsd:element ref="pc:Terms" minOccurs="0" maxOccurs="1"/>
        </xsd:sequence>
      </xsd:complexType>
    </xsd:element>
    <xsd:element name="ebb03eb60f1c456383d550cda2a2ac01" ma:index="12" nillable="true" ma:taxonomy="true" ma:internalName="ebb03eb60f1c456383d550cda2a2ac01" ma:taxonomyFieldName="Teamtrefwoorden" ma:displayName="Teamtrefwoorden" ma:fieldId="{ebb03eb6-0f1c-4563-83d5-50cda2a2ac01}" ma:sspId="0f84c60b-fce4-43bd-9f97-923732063525" ma:termSetId="b5285a72-be50-43be-8851-220725917b79"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26845aa2-a99c-4a7a-bac3-acddf9939650}" ma:internalName="TaxCatchAll" ma:showField="CatchAllData" ma:web="3e89e5bc-3808-4970-9aec-b1d0d1bd5ff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26845aa2-a99c-4a7a-bac3-acddf9939650}" ma:internalName="TaxCatchAllLabel" ma:readOnly="true" ma:showField="CatchAllDataLabel" ma:web="3e89e5bc-3808-4970-9aec-b1d0d1bd5ff0">
      <xsd:complexType>
        <xsd:complexContent>
          <xsd:extension base="dms:MultiChoiceLookup">
            <xsd:sequence>
              <xsd:element name="Value" type="dms:Lookup" maxOccurs="unbounded" minOccurs="0" nillable="true"/>
            </xsd:sequence>
          </xsd:extension>
        </xsd:complexContent>
      </xsd:complexType>
    </xsd:element>
    <xsd:element name="ofae577968ed4be8b7cfa6b3c1b2b2a3" ma:index="17" nillable="true" ma:taxonomy="true" ma:internalName="ofae577968ed4be8b7cfa6b3c1b2b2a3" ma:taxonomyFieldName="Documentsoort" ma:displayName="Documentsoort" ma:fieldId="{8fae5779-68ed-4be8-b7cf-a6b3c1b2b2a3}" ma:sspId="0f84c60b-fce4-43bd-9f97-923732063525" ma:termSetId="44435a80-4415-4597-a153-5101d02dcbdd" ma:anchorId="00000000-0000-0000-0000-000000000000" ma:open="false" ma:isKeyword="false">
      <xsd:complexType>
        <xsd:sequence>
          <xsd:element ref="pc:Terms" minOccurs="0" maxOccurs="1"/>
        </xsd:sequence>
      </xsd:complexType>
    </xsd:element>
    <xsd:element name="SharedWithUsers" ma:index="2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a7f483-3694-4fce-994c-52276201b4ce"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8" nillable="true" ma:taxonomy="true" ma:internalName="lcf76f155ced4ddcb4097134ff3c332f" ma:taxonomyFieldName="MediaServiceImageTags" ma:displayName="Afbeeldingtags" ma:readOnly="false" ma:fieldId="{5cf76f15-5ced-4ddc-b409-7134ff3c332f}" ma:taxonomyMulti="true" ma:sspId="0f84c60b-fce4-43bd-9f97-923732063525" ma:termSetId="09814cd3-568e-fe90-9814-8d621ff8fb84" ma:anchorId="fba54fb3-c3e1-fe81-a776-ca4b69148c4d" ma:open="true" ma:isKeyword="false">
      <xsd:complexType>
        <xsd:sequence>
          <xsd:element ref="pc:Terms" minOccurs="0" maxOccurs="1"/>
        </xsd:sequence>
      </xsd:complex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dexed="true" ma:internalName="MediaServiceLocation"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Dienst" ma:index="35" nillable="true" ma:displayName="Dienst" ma:format="Dropdown" ma:internalName="Dienst">
      <xsd:simpleType>
        <xsd:restriction base="dms:Text">
          <xsd:maxLength value="255"/>
        </xsd:restriction>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e89e5bc-3808-4970-9aec-b1d0d1bd5ff0">UMSRNPTYSM43-1532304526-2013</_dlc_DocId>
    <_dlc_DocIdUrl xmlns="3e89e5bc-3808-4970-9aec-b1d0d1bd5ff0">
      <Url>https://denhaag.sharepoint.com/sites/KwartiermakenWoo_DBV_ECDA/_layouts/15/DocIdRedir.aspx?ID=UMSRNPTYSM43-1532304526-2013</Url>
      <Description>UMSRNPTYSM43-1532304526-2013</Description>
    </_dlc_DocIdUrl>
    <_ip_UnifiedCompliancePolicyUIAction xmlns="http://schemas.microsoft.com/sharepoint/v3" xsi:nil="true"/>
    <TaxKeywordTaxHTField xmlns="3e89e5bc-3808-4970-9aec-b1d0d1bd5ff0">
      <Terms xmlns="http://schemas.microsoft.com/office/infopath/2007/PartnerControls"/>
    </TaxKeywordTaxHTField>
    <lcf76f155ced4ddcb4097134ff3c332f xmlns="a2a7f483-3694-4fce-994c-52276201b4ce">
      <Terms xmlns="http://schemas.microsoft.com/office/infopath/2007/PartnerControls"/>
    </lcf76f155ced4ddcb4097134ff3c332f>
    <Dienst xmlns="a2a7f483-3694-4fce-994c-52276201b4ce" xsi:nil="true"/>
    <_ip_UnifiedCompliancePolicyProperties xmlns="http://schemas.microsoft.com/sharepoint/v3" xsi:nil="true"/>
    <ebb03eb60f1c456383d550cda2a2ac01 xmlns="3e89e5bc-3808-4970-9aec-b1d0d1bd5ff0">
      <Terms xmlns="http://schemas.microsoft.com/office/infopath/2007/PartnerControls"/>
    </ebb03eb60f1c456383d550cda2a2ac01>
    <ofae577968ed4be8b7cfa6b3c1b2b2a3 xmlns="3e89e5bc-3808-4970-9aec-b1d0d1bd5ff0">
      <Terms xmlns="http://schemas.microsoft.com/office/infopath/2007/PartnerControls"/>
    </ofae577968ed4be8b7cfa6b3c1b2b2a3>
    <TaxCatchAll xmlns="3e89e5bc-3808-4970-9aec-b1d0d1bd5ff0" xsi:nil="true"/>
  </documentManagement>
</p:properties>
</file>

<file path=customXml/item5.xml><?xml version="1.0" encoding="utf-8"?>
<TemplafySlideTemplateConfiguration><![CDATA[{"slideVersion":3,"isValidatorEnabled":false,"isLocked":false,"elementsMetadata":[],"slideId":"638373870624249041","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3,"isValidatorEnabled":false,"isLocked":false,"elementsMetadata":[],"slideId":"638373870624249041","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3,"isValidatorEnabled":false,"isLocked":false,"elementsMetadata":[],"slideId":"638373870624249041","enableDocumentContentUpdater":false,"version":"2.0"}]]></TemplafySlideTemplateConfiguration>
</file>

<file path=customXml/itemProps1.xml><?xml version="1.0" encoding="utf-8"?>
<ds:datastoreItem xmlns:ds="http://schemas.openxmlformats.org/officeDocument/2006/customXml" ds:itemID="{57328A05-B8F6-4A25-9FF5-7872C0243F7C}">
  <ds:schemaRefs>
    <ds:schemaRef ds:uri="http://schemas.microsoft.com/sharepoint/events"/>
  </ds:schemaRefs>
</ds:datastoreItem>
</file>

<file path=customXml/itemProps10.xml><?xml version="1.0" encoding="utf-8"?>
<ds:datastoreItem xmlns:ds="http://schemas.openxmlformats.org/officeDocument/2006/customXml" ds:itemID="{0FBD31D7-35E3-49A2-ACD7-4D9FB87E8B04}">
  <ds:schemaRefs/>
</ds:datastoreItem>
</file>

<file path=customXml/itemProps11.xml><?xml version="1.0" encoding="utf-8"?>
<ds:datastoreItem xmlns:ds="http://schemas.openxmlformats.org/officeDocument/2006/customXml" ds:itemID="{4419275D-195C-4097-BF16-2908EFB418CF}">
  <ds:schemaRefs/>
</ds:datastoreItem>
</file>

<file path=customXml/itemProps12.xml><?xml version="1.0" encoding="utf-8"?>
<ds:datastoreItem xmlns:ds="http://schemas.openxmlformats.org/officeDocument/2006/customXml" ds:itemID="{59256591-DC04-4BF9-9B8F-FD4782C808A3}">
  <ds:schemaRefs/>
</ds:datastoreItem>
</file>

<file path=customXml/itemProps13.xml><?xml version="1.0" encoding="utf-8"?>
<ds:datastoreItem xmlns:ds="http://schemas.openxmlformats.org/officeDocument/2006/customXml" ds:itemID="{20F3853F-7EC7-401D-BF4C-289B4EB38B9C}">
  <ds:schemaRefs/>
</ds:datastoreItem>
</file>

<file path=customXml/itemProps14.xml><?xml version="1.0" encoding="utf-8"?>
<ds:datastoreItem xmlns:ds="http://schemas.openxmlformats.org/officeDocument/2006/customXml" ds:itemID="{D9A31F1E-3E65-494F-B8A1-411FA4A88B9D}">
  <ds:schemaRefs/>
</ds:datastoreItem>
</file>

<file path=customXml/itemProps15.xml><?xml version="1.0" encoding="utf-8"?>
<ds:datastoreItem xmlns:ds="http://schemas.openxmlformats.org/officeDocument/2006/customXml" ds:itemID="{96508179-FB5C-4B13-BAD6-E78589A0EF0D}">
  <ds:schemaRefs/>
</ds:datastoreItem>
</file>

<file path=customXml/itemProps16.xml><?xml version="1.0" encoding="utf-8"?>
<ds:datastoreItem xmlns:ds="http://schemas.openxmlformats.org/officeDocument/2006/customXml" ds:itemID="{4877DA75-D697-4020-9022-193EFEBBEE77}">
  <ds:schemaRefs/>
</ds:datastoreItem>
</file>

<file path=customXml/itemProps17.xml><?xml version="1.0" encoding="utf-8"?>
<ds:datastoreItem xmlns:ds="http://schemas.openxmlformats.org/officeDocument/2006/customXml" ds:itemID="{43A49839-AA1B-417C-B72A-93C3155B128B}">
  <ds:schemaRefs/>
</ds:datastoreItem>
</file>

<file path=customXml/itemProps18.xml><?xml version="1.0" encoding="utf-8"?>
<ds:datastoreItem xmlns:ds="http://schemas.openxmlformats.org/officeDocument/2006/customXml" ds:itemID="{32C4DC80-659D-430D-87C4-B656A525D6A0}">
  <ds:schemaRefs/>
</ds:datastoreItem>
</file>

<file path=customXml/itemProps2.xml><?xml version="1.0" encoding="utf-8"?>
<ds:datastoreItem xmlns:ds="http://schemas.openxmlformats.org/officeDocument/2006/customXml" ds:itemID="{DC6C228C-C181-4F36-8F01-DC8262FE445B}">
  <ds:schemaRefs>
    <ds:schemaRef ds:uri="http://schemas.microsoft.com/sharepoint/v3/contenttype/forms"/>
  </ds:schemaRefs>
</ds:datastoreItem>
</file>

<file path=customXml/itemProps3.xml><?xml version="1.0" encoding="utf-8"?>
<ds:datastoreItem xmlns:ds="http://schemas.openxmlformats.org/officeDocument/2006/customXml" ds:itemID="{E5BADC5A-998F-498E-BFDF-D0C30FA21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89e5bc-3808-4970-9aec-b1d0d1bd5ff0"/>
    <ds:schemaRef ds:uri="a2a7f483-3694-4fce-994c-52276201b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542ACC3-3CD4-4B47-B550-480AA0100157}">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purl.org/dc/terms/"/>
    <ds:schemaRef ds:uri="http://schemas.openxmlformats.org/package/2006/metadata/core-properties"/>
    <ds:schemaRef ds:uri="a2a7f483-3694-4fce-994c-52276201b4ce"/>
    <ds:schemaRef ds:uri="3e89e5bc-3808-4970-9aec-b1d0d1bd5ff0"/>
    <ds:schemaRef ds:uri="http://schemas.microsoft.com/sharepoint/v3"/>
    <ds:schemaRef ds:uri="http://www.w3.org/XML/1998/namespace"/>
  </ds:schemaRefs>
</ds:datastoreItem>
</file>

<file path=customXml/itemProps5.xml><?xml version="1.0" encoding="utf-8"?>
<ds:datastoreItem xmlns:ds="http://schemas.openxmlformats.org/officeDocument/2006/customXml" ds:itemID="{F86D4D05-FD1D-4E6C-BF36-F8EE5FD0051C}">
  <ds:schemaRefs/>
</ds:datastoreItem>
</file>

<file path=customXml/itemProps6.xml><?xml version="1.0" encoding="utf-8"?>
<ds:datastoreItem xmlns:ds="http://schemas.openxmlformats.org/officeDocument/2006/customXml" ds:itemID="{7A154F53-4404-4C04-8E98-E1EFA76E5199}">
  <ds:schemaRefs/>
</ds:datastoreItem>
</file>

<file path=customXml/itemProps7.xml><?xml version="1.0" encoding="utf-8"?>
<ds:datastoreItem xmlns:ds="http://schemas.openxmlformats.org/officeDocument/2006/customXml" ds:itemID="{0C964972-E6E2-4A6E-B513-1BA991EE7CD7}">
  <ds:schemaRefs/>
</ds:datastoreItem>
</file>

<file path=customXml/itemProps8.xml><?xml version="1.0" encoding="utf-8"?>
<ds:datastoreItem xmlns:ds="http://schemas.openxmlformats.org/officeDocument/2006/customXml" ds:itemID="{855213B3-C963-4061-B6E8-9245F3AA6834}">
  <ds:schemaRefs/>
</ds:datastoreItem>
</file>

<file path=customXml/itemProps9.xml><?xml version="1.0" encoding="utf-8"?>
<ds:datastoreItem xmlns:ds="http://schemas.openxmlformats.org/officeDocument/2006/customXml" ds:itemID="{CA184590-D6BC-4814-89C8-E80507705E6A}">
  <ds:schemaRefs/>
</ds:datastoreItem>
</file>

<file path=docMetadata/LabelInfo.xml><?xml version="1.0" encoding="utf-8"?>
<clbl:labelList xmlns:clbl="http://schemas.microsoft.com/office/2020/mipLabelMetadata">
  <clbl:label id="{f03e95be-f593-41dc-b647-f46fbd6a5fa3}" enabled="1" method="Standard" siteId="{8c653938-6726-49c5-bca7-8e44a4bf2029}" removed="0"/>
</clbl:labelList>
</file>

<file path=docProps/app.xml><?xml version="1.0" encoding="utf-8"?>
<Properties xmlns="http://schemas.openxmlformats.org/officeDocument/2006/extended-properties" xmlns:vt="http://schemas.openxmlformats.org/officeDocument/2006/docPropsVTypes">
  <TotalTime>1789</TotalTime>
  <Words>1362</Words>
  <Application>Microsoft Office PowerPoint</Application>
  <PresentationFormat>Breedbeeld</PresentationFormat>
  <Paragraphs>178</Paragraphs>
  <Slides>30</Slides>
  <Notes>0</Notes>
  <HiddenSlides>0</HiddenSlides>
  <MMClips>0</MMClips>
  <ScaleCrop>false</ScaleCrop>
  <HeadingPairs>
    <vt:vector size="8" baseType="variant">
      <vt:variant>
        <vt:lpstr>Gebruikte lettertypen</vt:lpstr>
      </vt:variant>
      <vt:variant>
        <vt:i4>11</vt:i4>
      </vt:variant>
      <vt:variant>
        <vt:lpstr>Thema</vt:lpstr>
      </vt:variant>
      <vt:variant>
        <vt:i4>3</vt:i4>
      </vt:variant>
      <vt:variant>
        <vt:lpstr>Ingesloten OLE-bronprogramma's</vt:lpstr>
      </vt:variant>
      <vt:variant>
        <vt:i4>1</vt:i4>
      </vt:variant>
      <vt:variant>
        <vt:lpstr>Diatitels</vt:lpstr>
      </vt:variant>
      <vt:variant>
        <vt:i4>30</vt:i4>
      </vt:variant>
    </vt:vector>
  </HeadingPairs>
  <TitlesOfParts>
    <vt:vector size="45" baseType="lpstr">
      <vt:lpstr>Aptos</vt:lpstr>
      <vt:lpstr>Aptos Display</vt:lpstr>
      <vt:lpstr>Arial</vt:lpstr>
      <vt:lpstr>Arial,Sans-Serif</vt:lpstr>
      <vt:lpstr>Calibri</vt:lpstr>
      <vt:lpstr>Courier New</vt:lpstr>
      <vt:lpstr>Poppins</vt:lpstr>
      <vt:lpstr>Poppins Bold</vt:lpstr>
      <vt:lpstr>Ubuntu</vt:lpstr>
      <vt:lpstr>Ubuntu Light</vt:lpstr>
      <vt:lpstr>Wingdings</vt:lpstr>
      <vt:lpstr>Kantoorthema</vt:lpstr>
      <vt:lpstr>powerpoint-gemeentedh-template</vt:lpstr>
      <vt:lpstr>1_Kantoorthema</vt:lpstr>
      <vt:lpstr>Worksheet</vt:lpstr>
      <vt:lpstr>Regionale inspiratie sessie actieve openbaarmaking</vt:lpstr>
      <vt:lpstr>Programma</vt:lpstr>
      <vt:lpstr>Informatiecategorie ontwerpen van regelgeving, adviesaanvragen en adviezen André de Kievit en Carin Vaassen</vt:lpstr>
      <vt:lpstr>Voor decentrale overheden (artikel 3.3 1c , artikel 3.3 2e van de Woo)  a) bij algemeen verbindende voorschriften  (nood) verordeningen, APV, en bestemmingsplannen b)  besluiten  van algemene strekking ( beleidsregels)    </vt:lpstr>
      <vt:lpstr>Algemeen verbindende voorschriften (AVV)</vt:lpstr>
      <vt:lpstr>Beleidsregels </vt:lpstr>
      <vt:lpstr>Aan wie wordt advies gevraagd?</vt:lpstr>
      <vt:lpstr>Ander externe partijen waaraan advies kan worden gevraagd</vt:lpstr>
      <vt:lpstr>Geen verplichte actieve openbaarmaking</vt:lpstr>
      <vt:lpstr>Publicatietermijn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Aanpak categorie 1c &amp; 2e gemeente Den Haag   </vt:lpstr>
      <vt:lpstr>Verkennende fase</vt:lpstr>
      <vt:lpstr>PowerPoint-presentatie</vt:lpstr>
      <vt:lpstr>Haagse Definitie</vt:lpstr>
      <vt:lpstr>Adviescommissies</vt:lpstr>
      <vt:lpstr>Voorbeelden van beide categorieën</vt:lpstr>
      <vt:lpstr>Gemeenschappelijke regelingen</vt:lpstr>
      <vt:lpstr>Spreken met adviescommissies en beleidsafdelingen</vt:lpstr>
      <vt:lpstr>Servicepunt Openbaarmaking (SPO) </vt:lpstr>
      <vt:lpstr>Vervolg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Daan de Lange</cp:lastModifiedBy>
  <cp:revision>410</cp:revision>
  <dcterms:created xsi:type="dcterms:W3CDTF">2025-11-17T08:47:19Z</dcterms:created>
  <dcterms:modified xsi:type="dcterms:W3CDTF">2025-11-27T14:14:38Z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9c818d57-5954-423a-b14b-83af415f07e6</vt:lpwstr>
  </property>
  <property fmtid="{D5CDD505-2E9C-101B-9397-08002B2CF9AE}" pid="3" name="TaxKeyword">
    <vt:lpwstr/>
  </property>
  <property fmtid="{D5CDD505-2E9C-101B-9397-08002B2CF9AE}" pid="4" name="ContentTypeId">
    <vt:lpwstr>0x0101002D0B3566327F7641B0C72B2D7F80E02B</vt:lpwstr>
  </property>
  <property fmtid="{D5CDD505-2E9C-101B-9397-08002B2CF9AE}" pid="5" name="MediaServiceImageTags">
    <vt:lpwstr/>
  </property>
  <property fmtid="{D5CDD505-2E9C-101B-9397-08002B2CF9AE}" pid="6" name="Documentsoort">
    <vt:lpwstr/>
  </property>
  <property fmtid="{D5CDD505-2E9C-101B-9397-08002B2CF9AE}" pid="7" name="Teamtrefwoorden">
    <vt:lpwstr/>
  </property>
</Properties>
</file>