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91" r:id="rId6"/>
  </p:sldMasterIdLst>
  <p:notesMasterIdLst>
    <p:notesMasterId r:id="rId24"/>
  </p:notesMasterIdLst>
  <p:handoutMasterIdLst>
    <p:handoutMasterId r:id="rId25"/>
  </p:handoutMasterIdLst>
  <p:sldIdLst>
    <p:sldId id="275" r:id="rId7"/>
    <p:sldId id="276" r:id="rId8"/>
    <p:sldId id="301" r:id="rId9"/>
    <p:sldId id="277" r:id="rId10"/>
    <p:sldId id="280" r:id="rId11"/>
    <p:sldId id="293" r:id="rId12"/>
    <p:sldId id="294" r:id="rId13"/>
    <p:sldId id="291" r:id="rId14"/>
    <p:sldId id="296" r:id="rId15"/>
    <p:sldId id="283" r:id="rId16"/>
    <p:sldId id="284" r:id="rId17"/>
    <p:sldId id="285" r:id="rId18"/>
    <p:sldId id="295" r:id="rId19"/>
    <p:sldId id="299" r:id="rId20"/>
    <p:sldId id="300" r:id="rId21"/>
    <p:sldId id="281" r:id="rId22"/>
    <p:sldId id="297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2D"/>
    <a:srgbClr val="FFFFFF"/>
    <a:srgbClr val="005566"/>
    <a:srgbClr val="B2CCD1"/>
    <a:srgbClr val="074354"/>
    <a:srgbClr val="053441"/>
    <a:srgbClr val="176473"/>
    <a:srgbClr val="337785"/>
    <a:srgbClr val="1A5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F14CC9-0053-2D7A-0883-4F732DDDBF2C}" v="3" dt="2025-11-24T14:30:21.5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819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an de Lange" userId="S::daan.delange@denhaag.nl::5605f196-30fd-4198-a648-c52551cb421a" providerId="AD" clId="Web-{ECF14CC9-0053-2D7A-0883-4F732DDDBF2C}"/>
    <pc:docChg chg="modSld modMainMaster">
      <pc:chgData name="Daan de Lange" userId="S::daan.delange@denhaag.nl::5605f196-30fd-4198-a648-c52551cb421a" providerId="AD" clId="Web-{ECF14CC9-0053-2D7A-0883-4F732DDDBF2C}" dt="2025-11-24T14:30:21.503" v="2"/>
      <pc:docMkLst>
        <pc:docMk/>
      </pc:docMkLst>
      <pc:sldChg chg="delSp">
        <pc:chgData name="Daan de Lange" userId="S::daan.delange@denhaag.nl::5605f196-30fd-4198-a648-c52551cb421a" providerId="AD" clId="Web-{ECF14CC9-0053-2D7A-0883-4F732DDDBF2C}" dt="2025-11-24T14:25:16.195" v="0"/>
        <pc:sldMkLst>
          <pc:docMk/>
          <pc:sldMk cId="347566956" sldId="275"/>
        </pc:sldMkLst>
        <pc:spChg chg="del">
          <ac:chgData name="Daan de Lange" userId="S::daan.delange@denhaag.nl::5605f196-30fd-4198-a648-c52551cb421a" providerId="AD" clId="Web-{ECF14CC9-0053-2D7A-0883-4F732DDDBF2C}" dt="2025-11-24T14:25:16.195" v="0"/>
          <ac:spMkLst>
            <pc:docMk/>
            <pc:sldMk cId="347566956" sldId="275"/>
            <ac:spMk id="5" creationId="{00000000-0000-0000-0000-000000000000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1187742645" sldId="276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1187742645" sldId="276"/>
            <ac:spMk id="3" creationId="{00000000-0000-0000-0000-000000000000}"/>
          </ac:spMkLst>
        </pc:spChg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1187742645" sldId="276"/>
            <ac:spMk id="4" creationId="{00000000-0000-0000-0000-000000000000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3848028427" sldId="277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848028427" sldId="277"/>
            <ac:spMk id="3" creationId="{00000000-0000-0000-0000-000000000000}"/>
          </ac:spMkLst>
        </pc:spChg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848028427" sldId="277"/>
            <ac:spMk id="4" creationId="{00000000-0000-0000-0000-000000000000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3175255818" sldId="280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175255818" sldId="280"/>
            <ac:spMk id="3" creationId="{4A46692A-BB81-4F75-9E44-FB213168B64E}"/>
          </ac:spMkLst>
        </pc:spChg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175255818" sldId="280"/>
            <ac:spMk id="4" creationId="{C84A1DC9-CE3D-C80A-FE2B-5AD5402852BB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2570770117" sldId="281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2570770117" sldId="281"/>
            <ac:spMk id="3" creationId="{E4293BFC-B0C5-4680-F1BA-770046AFF7AE}"/>
          </ac:spMkLst>
        </pc:spChg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2570770117" sldId="281"/>
            <ac:spMk id="4" creationId="{1A884546-C98F-6AA8-8251-A971D2F756F5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618842688" sldId="284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618842688" sldId="284"/>
            <ac:spMk id="3" creationId="{FFC1C9AD-9641-00B2-C8C5-5FDD41E81E68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2917037289" sldId="293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2917037289" sldId="293"/>
            <ac:spMk id="4" creationId="{71A1439B-01F4-8730-3469-7D0B716C5D14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1443701373" sldId="294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1443701373" sldId="294"/>
            <ac:spMk id="4" creationId="{995F44C2-8A5D-A733-D4D2-815E81EDA3C2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3756233753" sldId="296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756233753" sldId="296"/>
            <ac:spMk id="4" creationId="{604311C4-08ED-4428-39E0-38028AE2D563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933221342" sldId="297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933221342" sldId="297"/>
            <ac:spMk id="3" creationId="{ADBFE6CE-2B87-5F3B-66F1-5FD621E99026}"/>
          </ac:spMkLst>
        </pc:spChg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933221342" sldId="297"/>
            <ac:spMk id="4" creationId="{BD3F62B4-8FCA-0EE7-1E39-79831E4F8001}"/>
          </ac:spMkLst>
        </pc:spChg>
      </pc:sldChg>
      <pc:sldChg chg="delSp">
        <pc:chgData name="Daan de Lange" userId="S::daan.delange@denhaag.nl::5605f196-30fd-4198-a648-c52551cb421a" providerId="AD" clId="Web-{ECF14CC9-0053-2D7A-0883-4F732DDDBF2C}" dt="2025-11-24T14:25:22.008" v="1"/>
        <pc:sldMkLst>
          <pc:docMk/>
          <pc:sldMk cId="3495994435" sldId="301"/>
        </pc:sldMkLst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495994435" sldId="301"/>
            <ac:spMk id="3" creationId="{F35AF3D6-BB51-FC61-7D66-11602C03C5DB}"/>
          </ac:spMkLst>
        </pc:spChg>
        <pc:spChg chg="del">
          <ac:chgData name="Daan de Lange" userId="S::daan.delange@denhaag.nl::5605f196-30fd-4198-a648-c52551cb421a" providerId="AD" clId="Web-{ECF14CC9-0053-2D7A-0883-4F732DDDBF2C}" dt="2025-11-24T14:25:22.008" v="1"/>
          <ac:spMkLst>
            <pc:docMk/>
            <pc:sldMk cId="3495994435" sldId="301"/>
            <ac:spMk id="4" creationId="{D06DAA21-52F3-02E5-046C-948D95612373}"/>
          </ac:spMkLst>
        </pc:spChg>
      </pc:sldChg>
      <pc:sldMasterChg chg="mod modSldLayout">
        <pc:chgData name="Daan de Lange" userId="S::daan.delange@denhaag.nl::5605f196-30fd-4198-a648-c52551cb421a" providerId="AD" clId="Web-{ECF14CC9-0053-2D7A-0883-4F732DDDBF2C}" dt="2025-11-24T14:30:21.503" v="2"/>
        <pc:sldMasterMkLst>
          <pc:docMk/>
          <pc:sldMasterMk cId="0" sldId="2147483648"/>
        </pc:sldMasterMkLst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602658866" sldId="2147483683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2507000370" sldId="2147483685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2260887414" sldId="2147483686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3472745501" sldId="2147483687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3506921356" sldId="2147483688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2814650823" sldId="2147483689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0" sldId="2147483648"/>
            <pc:sldLayoutMk cId="856401093" sldId="2147483690"/>
          </pc:sldLayoutMkLst>
        </pc:sldLayoutChg>
      </pc:sldMasterChg>
      <pc:sldMasterChg chg="mod modSldLayout">
        <pc:chgData name="Daan de Lange" userId="S::daan.delange@denhaag.nl::5605f196-30fd-4198-a648-c52551cb421a" providerId="AD" clId="Web-{ECF14CC9-0053-2D7A-0883-4F732DDDBF2C}" dt="2025-11-24T14:30:21.503" v="2"/>
        <pc:sldMasterMkLst>
          <pc:docMk/>
          <pc:sldMasterMk cId="1105849088" sldId="2147483691"/>
        </pc:sldMasterMkLst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3417166919" sldId="2147483692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4099049406" sldId="2147483693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636647058" sldId="2147483694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3757254494" sldId="2147483695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1377585224" sldId="2147483696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2778414531" sldId="2147483697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629982035" sldId="2147483698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2523751789" sldId="2147483699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3851268998" sldId="2147483700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1772236000" sldId="2147483701"/>
          </pc:sldLayoutMkLst>
        </pc:sldLayoutChg>
        <pc:sldLayoutChg chg="mod">
          <pc:chgData name="Daan de Lange" userId="S::daan.delange@denhaag.nl::5605f196-30fd-4198-a648-c52551cb421a" providerId="AD" clId="Web-{ECF14CC9-0053-2D7A-0883-4F732DDDBF2C}" dt="2025-11-24T14:30:21.503" v="2"/>
          <pc:sldLayoutMkLst>
            <pc:docMk/>
            <pc:sldMasterMk cId="1105849088" sldId="2147483691"/>
            <pc:sldLayoutMk cId="2175284092" sldId="214748370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16E10-1A83-4815-AA2D-6F1B63CF9152}" type="doc">
      <dgm:prSet loTypeId="urn:microsoft.com/office/officeart/2005/8/layout/bProcess4" loCatId="process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nl-NL"/>
        </a:p>
      </dgm:t>
    </dgm:pt>
    <dgm:pt modelId="{177F6653-B9A0-4AB8-BB21-14209DB0CF12}">
      <dgm:prSet phldrT="[Tekst]"/>
      <dgm:spPr/>
      <dgm:t>
        <a:bodyPr/>
        <a:lstStyle/>
        <a:p>
          <a:r>
            <a:rPr lang="nl-NL"/>
            <a:t>Indiening WOO-verzoek</a:t>
          </a:r>
        </a:p>
      </dgm:t>
    </dgm:pt>
    <dgm:pt modelId="{C0CB5E28-CC83-4322-8A80-BBFE0A154F0F}" type="parTrans" cxnId="{94B89C0D-C34C-4445-BCB2-F7E222EFEE8D}">
      <dgm:prSet/>
      <dgm:spPr/>
      <dgm:t>
        <a:bodyPr/>
        <a:lstStyle/>
        <a:p>
          <a:endParaRPr lang="nl-NL"/>
        </a:p>
      </dgm:t>
    </dgm:pt>
    <dgm:pt modelId="{E29DCD6A-CDF1-4858-BE27-B619DEED8CCD}" type="sibTrans" cxnId="{94B89C0D-C34C-4445-BCB2-F7E222EFEE8D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052D5DE0-06F9-46FF-BE75-5D6A5CBA9255}">
      <dgm:prSet phldrT="[Tekst]"/>
      <dgm:spPr/>
      <dgm:t>
        <a:bodyPr/>
        <a:lstStyle/>
        <a:p>
          <a:r>
            <a:rPr lang="nl-NL"/>
            <a:t>Registratie verzoek</a:t>
          </a:r>
        </a:p>
      </dgm:t>
    </dgm:pt>
    <dgm:pt modelId="{044B3222-B049-4AB8-83C4-96CF63957337}" type="parTrans" cxnId="{47422732-798C-40E7-BD6B-DEF14A268A43}">
      <dgm:prSet/>
      <dgm:spPr/>
      <dgm:t>
        <a:bodyPr/>
        <a:lstStyle/>
        <a:p>
          <a:endParaRPr lang="nl-NL"/>
        </a:p>
      </dgm:t>
    </dgm:pt>
    <dgm:pt modelId="{E489F6FD-8FEF-4DAE-A844-C19D4604CDDF}" type="sibTrans" cxnId="{47422732-798C-40E7-BD6B-DEF14A268A43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CDED7B41-AB14-4D6F-ACA0-696AF182872C}">
      <dgm:prSet phldrT="[Tekst]"/>
      <dgm:spPr/>
      <dgm:t>
        <a:bodyPr/>
        <a:lstStyle/>
        <a:p>
          <a:r>
            <a:rPr lang="nl-NL"/>
            <a:t>Eventueel contact met indiener</a:t>
          </a:r>
        </a:p>
      </dgm:t>
    </dgm:pt>
    <dgm:pt modelId="{1DD7BD59-911B-4474-A587-897FE4FF7137}" type="parTrans" cxnId="{60B7F74B-745B-4187-A543-4F512C220351}">
      <dgm:prSet/>
      <dgm:spPr/>
      <dgm:t>
        <a:bodyPr/>
        <a:lstStyle/>
        <a:p>
          <a:endParaRPr lang="nl-NL"/>
        </a:p>
      </dgm:t>
    </dgm:pt>
    <dgm:pt modelId="{4BF63733-51EE-47DA-9E97-F939E134CDA4}" type="sibTrans" cxnId="{60B7F74B-745B-4187-A543-4F512C220351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5F61D15E-ACEA-422C-A57D-894BAD1C8D4E}">
      <dgm:prSet phldrT="[Tekst]"/>
      <dgm:spPr/>
      <dgm:t>
        <a:bodyPr/>
        <a:lstStyle/>
        <a:p>
          <a:r>
            <a:rPr lang="nl-NL"/>
            <a:t>Uitzetten bij dienst</a:t>
          </a:r>
        </a:p>
      </dgm:t>
    </dgm:pt>
    <dgm:pt modelId="{8B418993-F3E6-4577-B7AE-4AB641A0F1FC}" type="parTrans" cxnId="{3C9D0601-CD47-41FD-82E0-22F1C3F8A04D}">
      <dgm:prSet/>
      <dgm:spPr/>
      <dgm:t>
        <a:bodyPr/>
        <a:lstStyle/>
        <a:p>
          <a:endParaRPr lang="nl-NL"/>
        </a:p>
      </dgm:t>
    </dgm:pt>
    <dgm:pt modelId="{BFA86332-F4FE-4639-A464-B0AA31B3833E}" type="sibTrans" cxnId="{3C9D0601-CD47-41FD-82E0-22F1C3F8A04D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665ADDFC-3ACF-4B8E-912C-F609F0ACF619}">
      <dgm:prSet phldrT="[Tekst]"/>
      <dgm:spPr/>
      <dgm:t>
        <a:bodyPr/>
        <a:lstStyle/>
        <a:p>
          <a:r>
            <a:rPr lang="nl-NL"/>
            <a:t>Ontvangen documenten</a:t>
          </a:r>
        </a:p>
      </dgm:t>
    </dgm:pt>
    <dgm:pt modelId="{445FFAB7-61A2-404F-9E3B-EEACF29A9A4C}" type="parTrans" cxnId="{417345AE-0E13-4FE7-B9BB-5C7C84B4084D}">
      <dgm:prSet/>
      <dgm:spPr/>
      <dgm:t>
        <a:bodyPr/>
        <a:lstStyle/>
        <a:p>
          <a:endParaRPr lang="nl-NL"/>
        </a:p>
      </dgm:t>
    </dgm:pt>
    <dgm:pt modelId="{865D5CF6-C743-485D-805F-4F064F5B9B68}" type="sibTrans" cxnId="{417345AE-0E13-4FE7-B9BB-5C7C84B4084D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9A7AF4F7-1F6B-4922-B5B1-FF475742D88A}">
      <dgm:prSet phldrT="[Tekst]"/>
      <dgm:spPr/>
      <dgm:t>
        <a:bodyPr/>
        <a:lstStyle/>
        <a:p>
          <a:r>
            <a:rPr lang="nl-NL"/>
            <a:t>Lakken</a:t>
          </a:r>
        </a:p>
      </dgm:t>
    </dgm:pt>
    <dgm:pt modelId="{6FADCB0B-AB67-425C-9F22-133FA2DCECE2}" type="parTrans" cxnId="{7775DEE0-880A-4174-A137-C6CB5B48D1C9}">
      <dgm:prSet/>
      <dgm:spPr/>
      <dgm:t>
        <a:bodyPr/>
        <a:lstStyle/>
        <a:p>
          <a:endParaRPr lang="nl-NL"/>
        </a:p>
      </dgm:t>
    </dgm:pt>
    <dgm:pt modelId="{DD4E3894-A672-451F-97F4-874539BDC329}" type="sibTrans" cxnId="{7775DEE0-880A-4174-A137-C6CB5B48D1C9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6ADF637D-C05A-48BE-9FF0-BD8AE2E223F3}">
      <dgm:prSet phldrT="[Tekst]"/>
      <dgm:spPr/>
      <dgm:t>
        <a:bodyPr/>
        <a:lstStyle/>
        <a:p>
          <a:r>
            <a:rPr lang="nl-NL"/>
            <a:t>Goedkeuring openbaarmaking</a:t>
          </a:r>
        </a:p>
      </dgm:t>
    </dgm:pt>
    <dgm:pt modelId="{3DCAEC08-4842-4961-A46C-3F61FF7B0D0A}" type="parTrans" cxnId="{D715C448-91D3-4D40-865A-2DBD2F51EF9A}">
      <dgm:prSet/>
      <dgm:spPr/>
      <dgm:t>
        <a:bodyPr/>
        <a:lstStyle/>
        <a:p>
          <a:endParaRPr lang="nl-NL"/>
        </a:p>
      </dgm:t>
    </dgm:pt>
    <dgm:pt modelId="{735C98E8-6CF0-423F-9FC6-FD43C4F66578}" type="sibTrans" cxnId="{D715C448-91D3-4D40-865A-2DBD2F51EF9A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61AA940C-85C0-4C23-A36B-4A5434C20851}">
      <dgm:prSet phldrT="[Tekst]"/>
      <dgm:spPr/>
      <dgm:t>
        <a:bodyPr/>
        <a:lstStyle/>
        <a:p>
          <a:r>
            <a:rPr lang="nl-NL"/>
            <a:t>Verzenden documenten</a:t>
          </a:r>
        </a:p>
      </dgm:t>
    </dgm:pt>
    <dgm:pt modelId="{741F72F8-FF34-4CC0-9BDD-432B45ABEB90}" type="parTrans" cxnId="{D3722BAB-142E-42DD-A379-79A6A6DC5824}">
      <dgm:prSet/>
      <dgm:spPr/>
      <dgm:t>
        <a:bodyPr/>
        <a:lstStyle/>
        <a:p>
          <a:endParaRPr lang="nl-NL"/>
        </a:p>
      </dgm:t>
    </dgm:pt>
    <dgm:pt modelId="{2322696D-B06A-457D-B649-218398107350}" type="sibTrans" cxnId="{D3722BAB-142E-42DD-A379-79A6A6DC5824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nl-NL"/>
        </a:p>
      </dgm:t>
    </dgm:pt>
    <dgm:pt modelId="{67FBCF08-2C0F-46B6-B733-4531B9ED1D9D}">
      <dgm:prSet phldrT="[Tekst]"/>
      <dgm:spPr/>
      <dgm:t>
        <a:bodyPr/>
        <a:lstStyle/>
        <a:p>
          <a:r>
            <a:rPr lang="nl-NL" sz="800"/>
            <a:t>Publiceren</a:t>
          </a:r>
        </a:p>
      </dgm:t>
    </dgm:pt>
    <dgm:pt modelId="{5B2B56B8-0EF7-4BDB-8E5C-2A017668A3CA}" type="parTrans" cxnId="{33E566AA-73B4-4194-8302-037FECB1EE5D}">
      <dgm:prSet/>
      <dgm:spPr/>
      <dgm:t>
        <a:bodyPr/>
        <a:lstStyle/>
        <a:p>
          <a:endParaRPr lang="nl-NL"/>
        </a:p>
      </dgm:t>
    </dgm:pt>
    <dgm:pt modelId="{B506600C-CB32-452D-B228-BE0703139F79}" type="sibTrans" cxnId="{33E566AA-73B4-4194-8302-037FECB1EE5D}">
      <dgm:prSet/>
      <dgm:spPr/>
      <dgm:t>
        <a:bodyPr/>
        <a:lstStyle/>
        <a:p>
          <a:endParaRPr lang="nl-NL"/>
        </a:p>
      </dgm:t>
    </dgm:pt>
    <dgm:pt modelId="{798FE8BE-F0AB-430B-8454-7DEFB780DB6B}">
      <dgm:prSet phldrT="[Tekst]"/>
      <dgm:spPr/>
      <dgm:t>
        <a:bodyPr/>
        <a:lstStyle/>
        <a:p>
          <a:r>
            <a:rPr lang="nl-NL"/>
            <a:t>Registratie in Excel. Er wordt (nog) geen apart workflow systeem gebruikt. </a:t>
          </a:r>
        </a:p>
      </dgm:t>
    </dgm:pt>
    <dgm:pt modelId="{00541B17-252F-4CAC-A08C-E46D329A6D42}" type="parTrans" cxnId="{A6B8F9BC-B5B5-4A10-AC38-A65774FF8886}">
      <dgm:prSet/>
      <dgm:spPr/>
      <dgm:t>
        <a:bodyPr/>
        <a:lstStyle/>
        <a:p>
          <a:endParaRPr lang="nl-NL"/>
        </a:p>
      </dgm:t>
    </dgm:pt>
    <dgm:pt modelId="{1A14B5DA-8FA1-469D-8303-AEADB80EED7B}" type="sibTrans" cxnId="{A6B8F9BC-B5B5-4A10-AC38-A65774FF8886}">
      <dgm:prSet/>
      <dgm:spPr/>
      <dgm:t>
        <a:bodyPr/>
        <a:lstStyle/>
        <a:p>
          <a:endParaRPr lang="nl-NL"/>
        </a:p>
      </dgm:t>
    </dgm:pt>
    <dgm:pt modelId="{812FC11E-5B9E-443B-8ECC-17C57DBB5BA3}">
      <dgm:prSet phldrT="[Tekst]"/>
      <dgm:spPr/>
      <dgm:t>
        <a:bodyPr/>
        <a:lstStyle/>
        <a:p>
          <a:r>
            <a:rPr lang="nl-NL"/>
            <a:t>Anonimiseren met </a:t>
          </a:r>
          <a:r>
            <a:rPr lang="nl-NL" err="1"/>
            <a:t>Octobox</a:t>
          </a:r>
          <a:r>
            <a:rPr lang="nl-NL"/>
            <a:t>, dit scheelt medewerkers aanzienlijk tijd.</a:t>
          </a:r>
        </a:p>
      </dgm:t>
    </dgm:pt>
    <dgm:pt modelId="{9A6C3D95-F70B-4B89-9F97-1EFA92F94910}" type="parTrans" cxnId="{070F35C1-6B99-49C7-B89B-D5B114C98F1A}">
      <dgm:prSet/>
      <dgm:spPr/>
      <dgm:t>
        <a:bodyPr/>
        <a:lstStyle/>
        <a:p>
          <a:endParaRPr lang="nl-NL"/>
        </a:p>
      </dgm:t>
    </dgm:pt>
    <dgm:pt modelId="{1864DB52-67A0-469D-AADD-A004B1C6A2D3}" type="sibTrans" cxnId="{070F35C1-6B99-49C7-B89B-D5B114C98F1A}">
      <dgm:prSet/>
      <dgm:spPr/>
      <dgm:t>
        <a:bodyPr/>
        <a:lstStyle/>
        <a:p>
          <a:endParaRPr lang="nl-NL"/>
        </a:p>
      </dgm:t>
    </dgm:pt>
    <dgm:pt modelId="{58100037-829C-4AF3-892A-CC958B707C14}">
      <dgm:prSet phldrT="[Tekst]"/>
      <dgm:spPr/>
      <dgm:t>
        <a:bodyPr/>
        <a:lstStyle/>
        <a:p>
          <a:r>
            <a:rPr lang="nl-NL"/>
            <a:t>Paraferen door manager van de vakinhoudelijke dienst, jurist, algemeen directeur, bestuursadviseur wethouder en wethouder </a:t>
          </a:r>
        </a:p>
      </dgm:t>
    </dgm:pt>
    <dgm:pt modelId="{E4BAA239-5A71-416A-A568-74EEADAB61F3}" type="parTrans" cxnId="{29677FFC-B175-4114-8FBC-B7608DDC3D7A}">
      <dgm:prSet/>
      <dgm:spPr/>
      <dgm:t>
        <a:bodyPr/>
        <a:lstStyle/>
        <a:p>
          <a:endParaRPr lang="nl-NL"/>
        </a:p>
      </dgm:t>
    </dgm:pt>
    <dgm:pt modelId="{257C2EAA-B4EF-4C01-96C5-26514CCB331D}" type="sibTrans" cxnId="{29677FFC-B175-4114-8FBC-B7608DDC3D7A}">
      <dgm:prSet/>
      <dgm:spPr/>
      <dgm:t>
        <a:bodyPr/>
        <a:lstStyle/>
        <a:p>
          <a:endParaRPr lang="nl-NL"/>
        </a:p>
      </dgm:t>
    </dgm:pt>
    <dgm:pt modelId="{568A48F9-88D9-4914-938A-4430449917C0}">
      <dgm:prSet phldrT="[Tekst]"/>
      <dgm:spPr/>
      <dgm:t>
        <a:bodyPr/>
        <a:lstStyle/>
        <a:p>
          <a:r>
            <a:rPr lang="nl-NL"/>
            <a:t>Komt in Iris (als archiefsysteem)</a:t>
          </a:r>
        </a:p>
      </dgm:t>
    </dgm:pt>
    <dgm:pt modelId="{1C8C3FB7-D378-4E02-967B-ADFE457B714D}" type="parTrans" cxnId="{38D9A8C5-B3C3-45BA-B57F-AFA3C26D030E}">
      <dgm:prSet/>
      <dgm:spPr/>
      <dgm:t>
        <a:bodyPr/>
        <a:lstStyle/>
        <a:p>
          <a:endParaRPr lang="nl-NL"/>
        </a:p>
      </dgm:t>
    </dgm:pt>
    <dgm:pt modelId="{735912CF-C50C-4F5F-A2AE-6386F10417AB}" type="sibTrans" cxnId="{38D9A8C5-B3C3-45BA-B57F-AFA3C26D030E}">
      <dgm:prSet/>
      <dgm:spPr/>
      <dgm:t>
        <a:bodyPr/>
        <a:lstStyle/>
        <a:p>
          <a:endParaRPr lang="nl-NL"/>
        </a:p>
      </dgm:t>
    </dgm:pt>
    <dgm:pt modelId="{8B0F2A0B-998D-4F62-AABD-E6CB8173BE67}">
      <dgm:prSet phldrT="[Tekst]"/>
      <dgm:spPr/>
      <dgm:t>
        <a:bodyPr/>
        <a:lstStyle/>
        <a:p>
          <a:r>
            <a:rPr lang="nl-NL"/>
            <a:t>Gebruiken lakinstructie (Openbaar, tenzij)</a:t>
          </a:r>
        </a:p>
      </dgm:t>
    </dgm:pt>
    <dgm:pt modelId="{32147F32-5FDE-4B65-A98C-8AD86EF7B913}" type="parTrans" cxnId="{7D305080-B0D1-497E-8B07-24791E7395E4}">
      <dgm:prSet/>
      <dgm:spPr/>
      <dgm:t>
        <a:bodyPr/>
        <a:lstStyle/>
        <a:p>
          <a:endParaRPr lang="nl-NL"/>
        </a:p>
      </dgm:t>
    </dgm:pt>
    <dgm:pt modelId="{5D6A3352-7DA8-4D5B-BB3F-A5F49CC137CD}" type="sibTrans" cxnId="{7D305080-B0D1-497E-8B07-24791E7395E4}">
      <dgm:prSet/>
      <dgm:spPr/>
      <dgm:t>
        <a:bodyPr/>
        <a:lstStyle/>
        <a:p>
          <a:endParaRPr lang="nl-NL"/>
        </a:p>
      </dgm:t>
    </dgm:pt>
    <dgm:pt modelId="{020CE4C1-84ED-4FC2-A587-26FE9D2A499A}">
      <dgm:prSet phldrT="[Tekst]"/>
      <dgm:spPr/>
      <dgm:t>
        <a:bodyPr/>
        <a:lstStyle/>
        <a:p>
          <a:r>
            <a:rPr lang="nl-NL" sz="600"/>
            <a:t>Openbaar te bezoeken via woo.denhaag.nl</a:t>
          </a:r>
        </a:p>
      </dgm:t>
    </dgm:pt>
    <dgm:pt modelId="{D866C713-60BA-417D-9837-AD51CD414358}" type="parTrans" cxnId="{AE4F61E0-505F-45F0-B0D5-26BDF481AFB1}">
      <dgm:prSet/>
      <dgm:spPr/>
      <dgm:t>
        <a:bodyPr/>
        <a:lstStyle/>
        <a:p>
          <a:endParaRPr lang="nl-NL"/>
        </a:p>
      </dgm:t>
    </dgm:pt>
    <dgm:pt modelId="{DC82280C-5571-49BD-BF5C-210B7300048C}" type="sibTrans" cxnId="{AE4F61E0-505F-45F0-B0D5-26BDF481AFB1}">
      <dgm:prSet/>
      <dgm:spPr/>
      <dgm:t>
        <a:bodyPr/>
        <a:lstStyle/>
        <a:p>
          <a:endParaRPr lang="nl-NL"/>
        </a:p>
      </dgm:t>
    </dgm:pt>
    <dgm:pt modelId="{AD045E38-5978-4FB0-A41B-CC891895EE82}">
      <dgm:prSet phldrT="[Tekst]"/>
      <dgm:spPr/>
      <dgm:t>
        <a:bodyPr/>
        <a:lstStyle/>
        <a:p>
          <a:r>
            <a:rPr lang="nl-NL" sz="600"/>
            <a:t>Geen metadata toegevoegd</a:t>
          </a:r>
        </a:p>
      </dgm:t>
    </dgm:pt>
    <dgm:pt modelId="{B1A34309-CC70-4BBB-8967-4157E9BB4606}" type="parTrans" cxnId="{A89D0A88-FF02-4ECD-AA3E-EF00B2DC2816}">
      <dgm:prSet/>
      <dgm:spPr/>
      <dgm:t>
        <a:bodyPr/>
        <a:lstStyle/>
        <a:p>
          <a:endParaRPr lang="nl-NL"/>
        </a:p>
      </dgm:t>
    </dgm:pt>
    <dgm:pt modelId="{CB98DB7A-423D-408C-AA0C-1B2219E4A762}" type="sibTrans" cxnId="{A89D0A88-FF02-4ECD-AA3E-EF00B2DC2816}">
      <dgm:prSet/>
      <dgm:spPr/>
      <dgm:t>
        <a:bodyPr/>
        <a:lstStyle/>
        <a:p>
          <a:endParaRPr lang="nl-NL"/>
        </a:p>
      </dgm:t>
    </dgm:pt>
    <dgm:pt modelId="{ED6FA4EA-6C90-4CF7-83CB-AC5F9D79BE74}">
      <dgm:prSet phldrT="[Tekst]"/>
      <dgm:spPr/>
      <dgm:t>
        <a:bodyPr/>
        <a:lstStyle/>
        <a:p>
          <a:r>
            <a:rPr lang="nl-NL"/>
            <a:t>Veel verschillende soorten documenten (Excel, mail, scan) die worden gecombineerd tot een PDF.</a:t>
          </a:r>
        </a:p>
      </dgm:t>
    </dgm:pt>
    <dgm:pt modelId="{BB2E67F0-6946-4A35-BE6A-77939510E925}" type="parTrans" cxnId="{FC7E7288-B351-4DB1-878D-4C67930FF709}">
      <dgm:prSet/>
      <dgm:spPr/>
      <dgm:t>
        <a:bodyPr/>
        <a:lstStyle/>
        <a:p>
          <a:endParaRPr lang="nl-NL"/>
        </a:p>
      </dgm:t>
    </dgm:pt>
    <dgm:pt modelId="{CDAB4645-442A-424A-AD8D-569801DEAC51}" type="sibTrans" cxnId="{FC7E7288-B351-4DB1-878D-4C67930FF709}">
      <dgm:prSet/>
      <dgm:spPr/>
      <dgm:t>
        <a:bodyPr/>
        <a:lstStyle/>
        <a:p>
          <a:endParaRPr lang="nl-NL"/>
        </a:p>
      </dgm:t>
    </dgm:pt>
    <dgm:pt modelId="{C52EE69A-1981-42A4-AAC9-D9E77C3C00D6}">
      <dgm:prSet phldrT="[Tekst]"/>
      <dgm:spPr/>
      <dgm:t>
        <a:bodyPr/>
        <a:lstStyle/>
        <a:p>
          <a:r>
            <a:rPr lang="nl-NL"/>
            <a:t>Registratie in Excel</a:t>
          </a:r>
        </a:p>
      </dgm:t>
    </dgm:pt>
    <dgm:pt modelId="{07E5330D-F0D2-4FFA-8905-62475C4AF881}" type="parTrans" cxnId="{C945D060-0B15-469B-8B1E-04F6CE6F97AB}">
      <dgm:prSet/>
      <dgm:spPr/>
      <dgm:t>
        <a:bodyPr/>
        <a:lstStyle/>
        <a:p>
          <a:endParaRPr lang="nl-NL"/>
        </a:p>
      </dgm:t>
    </dgm:pt>
    <dgm:pt modelId="{C60C4D9A-9730-4CAC-A68F-805D1FCC8CEB}" type="sibTrans" cxnId="{C945D060-0B15-469B-8B1E-04F6CE6F97AB}">
      <dgm:prSet/>
      <dgm:spPr/>
      <dgm:t>
        <a:bodyPr/>
        <a:lstStyle/>
        <a:p>
          <a:endParaRPr lang="nl-NL"/>
        </a:p>
      </dgm:t>
    </dgm:pt>
    <dgm:pt modelId="{66208AFF-6A9E-46DB-BF30-301194ACDFF9}">
      <dgm:prSet phldrT="[Tekst]"/>
      <dgm:spPr/>
      <dgm:t>
        <a:bodyPr/>
        <a:lstStyle/>
        <a:p>
          <a:r>
            <a:rPr lang="nl-NL"/>
            <a:t>Dossier in Iris</a:t>
          </a:r>
        </a:p>
      </dgm:t>
    </dgm:pt>
    <dgm:pt modelId="{DC02C42D-D4DE-41E9-B302-5CADCC0599B9}" type="parTrans" cxnId="{40155EBA-7098-46E3-AD77-9E53C7DCC839}">
      <dgm:prSet/>
      <dgm:spPr/>
      <dgm:t>
        <a:bodyPr/>
        <a:lstStyle/>
        <a:p>
          <a:endParaRPr lang="nl-NL"/>
        </a:p>
      </dgm:t>
    </dgm:pt>
    <dgm:pt modelId="{1FA89B74-4FB9-4163-B463-F765480148DE}" type="sibTrans" cxnId="{40155EBA-7098-46E3-AD77-9E53C7DCC839}">
      <dgm:prSet/>
      <dgm:spPr/>
      <dgm:t>
        <a:bodyPr/>
        <a:lstStyle/>
        <a:p>
          <a:endParaRPr lang="nl-NL"/>
        </a:p>
      </dgm:t>
    </dgm:pt>
    <dgm:pt modelId="{509453AF-8AF5-41A1-86A2-96E91528CA55}">
      <dgm:prSet phldrT="[Tekst]"/>
      <dgm:spPr/>
      <dgm:t>
        <a:bodyPr/>
        <a:lstStyle/>
        <a:p>
          <a:r>
            <a:rPr lang="nl-NL"/>
            <a:t>Alles in gecombineerde PDF</a:t>
          </a:r>
        </a:p>
      </dgm:t>
    </dgm:pt>
    <dgm:pt modelId="{D60B2C98-7D98-45BB-A298-8B503D2FC422}" type="parTrans" cxnId="{9B646DF1-74D2-48F1-9E93-220FAC1651B2}">
      <dgm:prSet/>
      <dgm:spPr/>
      <dgm:t>
        <a:bodyPr/>
        <a:lstStyle/>
        <a:p>
          <a:endParaRPr lang="nl-NL"/>
        </a:p>
      </dgm:t>
    </dgm:pt>
    <dgm:pt modelId="{97779C68-4939-4108-8B51-6651D0A997C1}" type="sibTrans" cxnId="{9B646DF1-74D2-48F1-9E93-220FAC1651B2}">
      <dgm:prSet/>
      <dgm:spPr/>
      <dgm:t>
        <a:bodyPr/>
        <a:lstStyle/>
        <a:p>
          <a:endParaRPr lang="nl-NL"/>
        </a:p>
      </dgm:t>
    </dgm:pt>
    <dgm:pt modelId="{49422EE5-8DD8-4604-88EE-EDDD2CCEB9FF}">
      <dgm:prSet phldrT="[Tekst]"/>
      <dgm:spPr/>
      <dgm:t>
        <a:bodyPr/>
        <a:lstStyle/>
        <a:p>
          <a:r>
            <a:rPr lang="nl-NL"/>
            <a:t>Uitzetten bij </a:t>
          </a:r>
          <a:r>
            <a:rPr lang="nl-NL" err="1"/>
            <a:t>vakafdeling</a:t>
          </a:r>
          <a:r>
            <a:rPr lang="nl-NL"/>
            <a:t> van een dienst via het afdelingshoofd. Soms lage prioriteit bij medewerkers</a:t>
          </a:r>
        </a:p>
      </dgm:t>
    </dgm:pt>
    <dgm:pt modelId="{1E64CEA0-807D-40AC-85A0-AC76E0797B74}" type="parTrans" cxnId="{A5FABB44-4A4F-4351-8FD2-D053A288187F}">
      <dgm:prSet/>
      <dgm:spPr/>
      <dgm:t>
        <a:bodyPr/>
        <a:lstStyle/>
        <a:p>
          <a:endParaRPr lang="nl-NL"/>
        </a:p>
      </dgm:t>
    </dgm:pt>
    <dgm:pt modelId="{A7F805C1-9AD7-4DC6-AF5D-A950F766F5B1}" type="sibTrans" cxnId="{A5FABB44-4A4F-4351-8FD2-D053A288187F}">
      <dgm:prSet/>
      <dgm:spPr/>
      <dgm:t>
        <a:bodyPr/>
        <a:lstStyle/>
        <a:p>
          <a:endParaRPr lang="nl-NL"/>
        </a:p>
      </dgm:t>
    </dgm:pt>
    <dgm:pt modelId="{39E4C3DD-7B21-4168-AA9B-CD305DA0B61D}">
      <dgm:prSet phldrT="[Tekst]" custT="1"/>
      <dgm:spPr/>
      <dgm:t>
        <a:bodyPr/>
        <a:lstStyle/>
        <a:p>
          <a:r>
            <a:rPr lang="nl-NL" sz="600"/>
            <a:t>10 dagen na verzending aan indiener. </a:t>
          </a:r>
          <a:endParaRPr lang="nl-NL" sz="800">
            <a:latin typeface="+mj-lt"/>
          </a:endParaRPr>
        </a:p>
      </dgm:t>
    </dgm:pt>
    <dgm:pt modelId="{2C666FFD-38DD-4CCF-9F30-61016B954CA7}" type="parTrans" cxnId="{E56F2229-0390-4A4B-B484-0D64B7DBE9B5}">
      <dgm:prSet/>
      <dgm:spPr/>
      <dgm:t>
        <a:bodyPr/>
        <a:lstStyle/>
        <a:p>
          <a:endParaRPr lang="nl-NL"/>
        </a:p>
      </dgm:t>
    </dgm:pt>
    <dgm:pt modelId="{36A10B62-CA22-4E22-8A15-70966C3AB55B}" type="sibTrans" cxnId="{E56F2229-0390-4A4B-B484-0D64B7DBE9B5}">
      <dgm:prSet/>
      <dgm:spPr/>
      <dgm:t>
        <a:bodyPr/>
        <a:lstStyle/>
        <a:p>
          <a:endParaRPr lang="nl-NL"/>
        </a:p>
      </dgm:t>
    </dgm:pt>
    <dgm:pt modelId="{E826B04C-C479-4A76-A567-46B76FBBD728}">
      <dgm:prSet phldrT="[Tekst]"/>
      <dgm:spPr/>
      <dgm:t>
        <a:bodyPr/>
        <a:lstStyle/>
        <a:p>
          <a:r>
            <a:rPr lang="nl-NL"/>
            <a:t>Worden opgeslagen in </a:t>
          </a:r>
          <a:r>
            <a:rPr lang="nl-NL" err="1"/>
            <a:t>Sharepoint</a:t>
          </a:r>
          <a:r>
            <a:rPr lang="nl-NL"/>
            <a:t>.</a:t>
          </a:r>
        </a:p>
      </dgm:t>
    </dgm:pt>
    <dgm:pt modelId="{6C5068EE-EB66-47C3-BCA5-2A4689108D26}" type="parTrans" cxnId="{D3C465E3-79AB-44C9-A08F-BFA3F2BB5566}">
      <dgm:prSet/>
      <dgm:spPr/>
      <dgm:t>
        <a:bodyPr/>
        <a:lstStyle/>
        <a:p>
          <a:endParaRPr lang="nl-NL"/>
        </a:p>
      </dgm:t>
    </dgm:pt>
    <dgm:pt modelId="{3BEA13D4-1B46-4440-A957-52566AD057F4}" type="sibTrans" cxnId="{D3C465E3-79AB-44C9-A08F-BFA3F2BB5566}">
      <dgm:prSet/>
      <dgm:spPr/>
      <dgm:t>
        <a:bodyPr/>
        <a:lstStyle/>
        <a:p>
          <a:endParaRPr lang="nl-NL"/>
        </a:p>
      </dgm:t>
    </dgm:pt>
    <dgm:pt modelId="{ED5E44F8-A726-4F26-A548-E5D51359A21B}" type="pres">
      <dgm:prSet presAssocID="{2A316E10-1A83-4815-AA2D-6F1B63CF9152}" presName="Name0" presStyleCnt="0">
        <dgm:presLayoutVars>
          <dgm:dir/>
          <dgm:resizeHandles/>
        </dgm:presLayoutVars>
      </dgm:prSet>
      <dgm:spPr/>
    </dgm:pt>
    <dgm:pt modelId="{6BD7A3BD-C0F2-49DB-A6A7-04C79D04342D}" type="pres">
      <dgm:prSet presAssocID="{177F6653-B9A0-4AB8-BB21-14209DB0CF12}" presName="compNode" presStyleCnt="0"/>
      <dgm:spPr/>
    </dgm:pt>
    <dgm:pt modelId="{DD41AEFC-B62C-4630-8074-0E51796DE7BC}" type="pres">
      <dgm:prSet presAssocID="{177F6653-B9A0-4AB8-BB21-14209DB0CF12}" presName="dummyConnPt" presStyleCnt="0"/>
      <dgm:spPr/>
    </dgm:pt>
    <dgm:pt modelId="{655A2BC7-AAD8-4308-BB72-A1B769A44F14}" type="pres">
      <dgm:prSet presAssocID="{177F6653-B9A0-4AB8-BB21-14209DB0CF12}" presName="node" presStyleLbl="node1" presStyleIdx="0" presStyleCnt="9">
        <dgm:presLayoutVars>
          <dgm:bulletEnabled val="1"/>
        </dgm:presLayoutVars>
      </dgm:prSet>
      <dgm:spPr/>
    </dgm:pt>
    <dgm:pt modelId="{C2F2EC08-E122-4D05-B26F-D8ABDA82E4DD}" type="pres">
      <dgm:prSet presAssocID="{E29DCD6A-CDF1-4858-BE27-B619DEED8CCD}" presName="sibTrans" presStyleLbl="bgSibTrans2D1" presStyleIdx="0" presStyleCnt="8" custScaleX="22619" custScaleY="177352" custLinFactY="68068" custLinFactNeighborX="274" custLinFactNeighborY="100000"/>
      <dgm:spPr>
        <a:prstGeom prst="rightArrow">
          <a:avLst/>
        </a:prstGeom>
      </dgm:spPr>
    </dgm:pt>
    <dgm:pt modelId="{450D66E9-6046-43B3-A7C3-DDAF6E9C55E2}" type="pres">
      <dgm:prSet presAssocID="{052D5DE0-06F9-46FF-BE75-5D6A5CBA9255}" presName="compNode" presStyleCnt="0"/>
      <dgm:spPr/>
    </dgm:pt>
    <dgm:pt modelId="{F337F217-F615-4E00-8AA5-A944232A02F1}" type="pres">
      <dgm:prSet presAssocID="{052D5DE0-06F9-46FF-BE75-5D6A5CBA9255}" presName="dummyConnPt" presStyleCnt="0"/>
      <dgm:spPr/>
    </dgm:pt>
    <dgm:pt modelId="{93F68990-1630-42EA-912F-6C10D1152CA2}" type="pres">
      <dgm:prSet presAssocID="{052D5DE0-06F9-46FF-BE75-5D6A5CBA9255}" presName="node" presStyleLbl="node1" presStyleIdx="1" presStyleCnt="9">
        <dgm:presLayoutVars>
          <dgm:bulletEnabled val="1"/>
        </dgm:presLayoutVars>
      </dgm:prSet>
      <dgm:spPr/>
    </dgm:pt>
    <dgm:pt modelId="{F0DA2329-F5BA-43C7-BF2B-EAC23483F76A}" type="pres">
      <dgm:prSet presAssocID="{E489F6FD-8FEF-4DAE-A844-C19D4604CDDF}" presName="sibTrans" presStyleLbl="bgSibTrans2D1" presStyleIdx="1" presStyleCnt="8" custFlipHor="1" custScaleX="31835" custScaleY="177293" custLinFactY="30679" custLinFactNeighborX="-742" custLinFactNeighborY="100000"/>
      <dgm:spPr>
        <a:prstGeom prst="rightArrow">
          <a:avLst/>
        </a:prstGeom>
      </dgm:spPr>
    </dgm:pt>
    <dgm:pt modelId="{5F646E70-7415-4F21-B3DE-CC81EC53D7A4}" type="pres">
      <dgm:prSet presAssocID="{CDED7B41-AB14-4D6F-ACA0-696AF182872C}" presName="compNode" presStyleCnt="0"/>
      <dgm:spPr/>
    </dgm:pt>
    <dgm:pt modelId="{80AD04E2-1030-4992-89D1-A161E941724C}" type="pres">
      <dgm:prSet presAssocID="{CDED7B41-AB14-4D6F-ACA0-696AF182872C}" presName="dummyConnPt" presStyleCnt="0"/>
      <dgm:spPr/>
    </dgm:pt>
    <dgm:pt modelId="{7A54074D-C573-4149-A6AE-875ED248B88D}" type="pres">
      <dgm:prSet presAssocID="{CDED7B41-AB14-4D6F-ACA0-696AF182872C}" presName="node" presStyleLbl="node1" presStyleIdx="2" presStyleCnt="9">
        <dgm:presLayoutVars>
          <dgm:bulletEnabled val="1"/>
        </dgm:presLayoutVars>
      </dgm:prSet>
      <dgm:spPr/>
    </dgm:pt>
    <dgm:pt modelId="{10B449E9-E1C2-45E6-A10F-CDF4702D48C6}" type="pres">
      <dgm:prSet presAssocID="{4BF63733-51EE-47DA-9E97-F939E134CDA4}" presName="sibTrans" presStyleLbl="bgSibTrans2D1" presStyleIdx="2" presStyleCnt="8" custAng="0" custFlipHor="1" custScaleX="31835" custScaleY="160498" custLinFactY="19159" custLinFactNeighborX="18960" custLinFactNeighborY="100000"/>
      <dgm:spPr>
        <a:prstGeom prst="leftArrow">
          <a:avLst/>
        </a:prstGeom>
      </dgm:spPr>
    </dgm:pt>
    <dgm:pt modelId="{565B2F3A-B8E1-4ACE-9552-BF6F5B924A79}" type="pres">
      <dgm:prSet presAssocID="{5F61D15E-ACEA-422C-A57D-894BAD1C8D4E}" presName="compNode" presStyleCnt="0"/>
      <dgm:spPr/>
    </dgm:pt>
    <dgm:pt modelId="{52FF4DF6-B04B-4248-80DB-DAA5A8E79268}" type="pres">
      <dgm:prSet presAssocID="{5F61D15E-ACEA-422C-A57D-894BAD1C8D4E}" presName="dummyConnPt" presStyleCnt="0"/>
      <dgm:spPr/>
    </dgm:pt>
    <dgm:pt modelId="{A5BB2495-ADF1-4D55-9011-6A54078DB207}" type="pres">
      <dgm:prSet presAssocID="{5F61D15E-ACEA-422C-A57D-894BAD1C8D4E}" presName="node" presStyleLbl="node1" presStyleIdx="3" presStyleCnt="9">
        <dgm:presLayoutVars>
          <dgm:bulletEnabled val="1"/>
        </dgm:presLayoutVars>
      </dgm:prSet>
      <dgm:spPr/>
    </dgm:pt>
    <dgm:pt modelId="{0194F01C-7F64-41E1-A916-EABC622A90FC}" type="pres">
      <dgm:prSet presAssocID="{BFA86332-F4FE-4639-A464-B0AA31B3833E}" presName="sibTrans" presStyleLbl="bgSibTrans2D1" presStyleIdx="3" presStyleCnt="8" custFlipHor="1" custScaleX="24127" custScaleY="189935" custLinFactY="81805" custLinFactNeighborX="-809" custLinFactNeighborY="100000"/>
      <dgm:spPr>
        <a:prstGeom prst="rightArrow">
          <a:avLst/>
        </a:prstGeom>
      </dgm:spPr>
    </dgm:pt>
    <dgm:pt modelId="{DE0D2249-87D7-43A2-B916-438ABCE619F3}" type="pres">
      <dgm:prSet presAssocID="{665ADDFC-3ACF-4B8E-912C-F609F0ACF619}" presName="compNode" presStyleCnt="0"/>
      <dgm:spPr/>
    </dgm:pt>
    <dgm:pt modelId="{91280636-7ED7-47CC-9F5E-A98C3EB9B514}" type="pres">
      <dgm:prSet presAssocID="{665ADDFC-3ACF-4B8E-912C-F609F0ACF619}" presName="dummyConnPt" presStyleCnt="0"/>
      <dgm:spPr/>
    </dgm:pt>
    <dgm:pt modelId="{BC2BD150-56C5-4EB3-A48E-096DF52E13E3}" type="pres">
      <dgm:prSet presAssocID="{665ADDFC-3ACF-4B8E-912C-F609F0ACF619}" presName="node" presStyleLbl="node1" presStyleIdx="4" presStyleCnt="9">
        <dgm:presLayoutVars>
          <dgm:bulletEnabled val="1"/>
        </dgm:presLayoutVars>
      </dgm:prSet>
      <dgm:spPr/>
    </dgm:pt>
    <dgm:pt modelId="{2E0FE53C-5122-4083-9FD0-2A496E2F0567}" type="pres">
      <dgm:prSet presAssocID="{865D5CF6-C743-485D-805F-4F064F5B9B68}" presName="sibTrans" presStyleLbl="bgSibTrans2D1" presStyleIdx="4" presStyleCnt="8" custFlipHor="1" custScaleX="24127" custScaleY="189935" custLinFactY="81805" custLinFactNeighborX="-809" custLinFactNeighborY="100000"/>
      <dgm:spPr>
        <a:prstGeom prst="rightArrow">
          <a:avLst/>
        </a:prstGeom>
      </dgm:spPr>
    </dgm:pt>
    <dgm:pt modelId="{3A7A7B59-1283-47B9-AB67-2E4F822CF040}" type="pres">
      <dgm:prSet presAssocID="{9A7AF4F7-1F6B-4922-B5B1-FF475742D88A}" presName="compNode" presStyleCnt="0"/>
      <dgm:spPr/>
    </dgm:pt>
    <dgm:pt modelId="{054B02DF-6698-4BC5-8332-197D51BC2CFB}" type="pres">
      <dgm:prSet presAssocID="{9A7AF4F7-1F6B-4922-B5B1-FF475742D88A}" presName="dummyConnPt" presStyleCnt="0"/>
      <dgm:spPr/>
    </dgm:pt>
    <dgm:pt modelId="{715AB29B-BC21-462E-94DB-B973FF407AD2}" type="pres">
      <dgm:prSet presAssocID="{9A7AF4F7-1F6B-4922-B5B1-FF475742D88A}" presName="node" presStyleLbl="node1" presStyleIdx="5" presStyleCnt="9">
        <dgm:presLayoutVars>
          <dgm:bulletEnabled val="1"/>
        </dgm:presLayoutVars>
      </dgm:prSet>
      <dgm:spPr/>
    </dgm:pt>
    <dgm:pt modelId="{48B86D52-CBB9-4BD9-8A56-2334159534FE}" type="pres">
      <dgm:prSet presAssocID="{DD4E3894-A672-451F-97F4-874539BDC329}" presName="sibTrans" presStyleLbl="bgSibTrans2D1" presStyleIdx="5" presStyleCnt="8" custFlipHor="1" custScaleX="31835" custScaleY="160498" custLinFactY="6924" custLinFactNeighborX="19488" custLinFactNeighborY="100000"/>
      <dgm:spPr>
        <a:prstGeom prst="leftArrow">
          <a:avLst/>
        </a:prstGeom>
      </dgm:spPr>
    </dgm:pt>
    <dgm:pt modelId="{ECB06118-8490-40A8-8090-40729D8B015C}" type="pres">
      <dgm:prSet presAssocID="{6ADF637D-C05A-48BE-9FF0-BD8AE2E223F3}" presName="compNode" presStyleCnt="0"/>
      <dgm:spPr/>
    </dgm:pt>
    <dgm:pt modelId="{DEAFE1F9-92DF-46C8-AAC8-CA6DB250FEF4}" type="pres">
      <dgm:prSet presAssocID="{6ADF637D-C05A-48BE-9FF0-BD8AE2E223F3}" presName="dummyConnPt" presStyleCnt="0"/>
      <dgm:spPr/>
    </dgm:pt>
    <dgm:pt modelId="{F22E7BB8-4893-40D2-8894-5E2FB4360EF7}" type="pres">
      <dgm:prSet presAssocID="{6ADF637D-C05A-48BE-9FF0-BD8AE2E223F3}" presName="node" presStyleLbl="node1" presStyleIdx="6" presStyleCnt="9">
        <dgm:presLayoutVars>
          <dgm:bulletEnabled val="1"/>
        </dgm:presLayoutVars>
      </dgm:prSet>
      <dgm:spPr/>
    </dgm:pt>
    <dgm:pt modelId="{CEC45A23-F834-471D-96BE-FCC3F7B36AB3}" type="pres">
      <dgm:prSet presAssocID="{735C98E8-6CF0-423F-9FC6-FD43C4F66578}" presName="sibTrans" presStyleLbl="bgSibTrans2D1" presStyleIdx="6" presStyleCnt="8" custFlipHor="1" custScaleX="31835" custScaleY="160498" custLinFactY="9979" custLinFactNeighborX="-742" custLinFactNeighborY="100000"/>
      <dgm:spPr>
        <a:prstGeom prst="rightArrow">
          <a:avLst/>
        </a:prstGeom>
      </dgm:spPr>
    </dgm:pt>
    <dgm:pt modelId="{8D5BDFB3-8270-4774-AE40-8FCED373D5DF}" type="pres">
      <dgm:prSet presAssocID="{61AA940C-85C0-4C23-A36B-4A5434C20851}" presName="compNode" presStyleCnt="0"/>
      <dgm:spPr/>
    </dgm:pt>
    <dgm:pt modelId="{7A079E12-BCA9-46EF-A649-DB606F63BAC1}" type="pres">
      <dgm:prSet presAssocID="{61AA940C-85C0-4C23-A36B-4A5434C20851}" presName="dummyConnPt" presStyleCnt="0"/>
      <dgm:spPr/>
    </dgm:pt>
    <dgm:pt modelId="{D2FF9172-EAE2-49F6-80D6-4F2CCC767D19}" type="pres">
      <dgm:prSet presAssocID="{61AA940C-85C0-4C23-A36B-4A5434C20851}" presName="node" presStyleLbl="node1" presStyleIdx="7" presStyleCnt="9">
        <dgm:presLayoutVars>
          <dgm:bulletEnabled val="1"/>
        </dgm:presLayoutVars>
      </dgm:prSet>
      <dgm:spPr/>
    </dgm:pt>
    <dgm:pt modelId="{4CD778FB-EA48-4432-9956-579F76866A3F}" type="pres">
      <dgm:prSet presAssocID="{2322696D-B06A-457D-B649-218398107350}" presName="sibTrans" presStyleLbl="bgSibTrans2D1" presStyleIdx="7" presStyleCnt="8" custFlipHor="1" custScaleX="31835" custScaleY="160498" custLinFactY="37579" custLinFactNeighborX="-742" custLinFactNeighborY="100000"/>
      <dgm:spPr>
        <a:prstGeom prst="rightArrow">
          <a:avLst/>
        </a:prstGeom>
      </dgm:spPr>
    </dgm:pt>
    <dgm:pt modelId="{0C9745F6-C9E3-46AB-9F14-737105924DB4}" type="pres">
      <dgm:prSet presAssocID="{67FBCF08-2C0F-46B6-B733-4531B9ED1D9D}" presName="compNode" presStyleCnt="0"/>
      <dgm:spPr/>
    </dgm:pt>
    <dgm:pt modelId="{AE7BA0E4-1715-4E28-87F3-27AE6E6590A6}" type="pres">
      <dgm:prSet presAssocID="{67FBCF08-2C0F-46B6-B733-4531B9ED1D9D}" presName="dummyConnPt" presStyleCnt="0"/>
      <dgm:spPr/>
    </dgm:pt>
    <dgm:pt modelId="{A73CB171-3C2E-4E31-9094-D41F89DECDB4}" type="pres">
      <dgm:prSet presAssocID="{67FBCF08-2C0F-46B6-B733-4531B9ED1D9D}" presName="node" presStyleLbl="node1" presStyleIdx="8" presStyleCnt="9">
        <dgm:presLayoutVars>
          <dgm:bulletEnabled val="1"/>
        </dgm:presLayoutVars>
      </dgm:prSet>
      <dgm:spPr/>
    </dgm:pt>
  </dgm:ptLst>
  <dgm:cxnLst>
    <dgm:cxn modelId="{3C9D0601-CD47-41FD-82E0-22F1C3F8A04D}" srcId="{2A316E10-1A83-4815-AA2D-6F1B63CF9152}" destId="{5F61D15E-ACEA-422C-A57D-894BAD1C8D4E}" srcOrd="3" destOrd="0" parTransId="{8B418993-F3E6-4577-B7AE-4AB641A0F1FC}" sibTransId="{BFA86332-F4FE-4639-A464-B0AA31B3833E}"/>
    <dgm:cxn modelId="{9788940D-5A6B-4E88-AF46-B6AE1CDD2481}" type="presOf" srcId="{67FBCF08-2C0F-46B6-B733-4531B9ED1D9D}" destId="{A73CB171-3C2E-4E31-9094-D41F89DECDB4}" srcOrd="0" destOrd="0" presId="urn:microsoft.com/office/officeart/2005/8/layout/bProcess4"/>
    <dgm:cxn modelId="{94B89C0D-C34C-4445-BCB2-F7E222EFEE8D}" srcId="{2A316E10-1A83-4815-AA2D-6F1B63CF9152}" destId="{177F6653-B9A0-4AB8-BB21-14209DB0CF12}" srcOrd="0" destOrd="0" parTransId="{C0CB5E28-CC83-4322-8A80-BBFE0A154F0F}" sibTransId="{E29DCD6A-CDF1-4858-BE27-B619DEED8CCD}"/>
    <dgm:cxn modelId="{4A0BED13-58B9-418E-9555-0E7087D017D9}" type="presOf" srcId="{C52EE69A-1981-42A4-AAC9-D9E77C3C00D6}" destId="{7A54074D-C573-4149-A6AE-875ED248B88D}" srcOrd="0" destOrd="1" presId="urn:microsoft.com/office/officeart/2005/8/layout/bProcess4"/>
    <dgm:cxn modelId="{ECABDD18-D4B3-4111-9EC4-17A7B85F7751}" type="presOf" srcId="{735C98E8-6CF0-423F-9FC6-FD43C4F66578}" destId="{CEC45A23-F834-471D-96BE-FCC3F7B36AB3}" srcOrd="0" destOrd="0" presId="urn:microsoft.com/office/officeart/2005/8/layout/bProcess4"/>
    <dgm:cxn modelId="{E56F2229-0390-4A4B-B484-0D64B7DBE9B5}" srcId="{67FBCF08-2C0F-46B6-B733-4531B9ED1D9D}" destId="{39E4C3DD-7B21-4168-AA9B-CD305DA0B61D}" srcOrd="2" destOrd="0" parTransId="{2C666FFD-38DD-4CCF-9F30-61016B954CA7}" sibTransId="{36A10B62-CA22-4E22-8A15-70966C3AB55B}"/>
    <dgm:cxn modelId="{C630EC2A-836C-4DF6-A004-ADCACE67FE15}" type="presOf" srcId="{665ADDFC-3ACF-4B8E-912C-F609F0ACF619}" destId="{BC2BD150-56C5-4EB3-A48E-096DF52E13E3}" srcOrd="0" destOrd="0" presId="urn:microsoft.com/office/officeart/2005/8/layout/bProcess4"/>
    <dgm:cxn modelId="{8BB7EE2F-8A5E-4D75-AB95-CF59A485A1AE}" type="presOf" srcId="{509453AF-8AF5-41A1-86A2-96E91528CA55}" destId="{D2FF9172-EAE2-49F6-80D6-4F2CCC767D19}" srcOrd="0" destOrd="2" presId="urn:microsoft.com/office/officeart/2005/8/layout/bProcess4"/>
    <dgm:cxn modelId="{47422732-798C-40E7-BD6B-DEF14A268A43}" srcId="{2A316E10-1A83-4815-AA2D-6F1B63CF9152}" destId="{052D5DE0-06F9-46FF-BE75-5D6A5CBA9255}" srcOrd="1" destOrd="0" parTransId="{044B3222-B049-4AB8-83C4-96CF63957337}" sibTransId="{E489F6FD-8FEF-4DAE-A844-C19D4604CDDF}"/>
    <dgm:cxn modelId="{E1EABE38-53D9-467E-ACB7-C4A19FD7FEC2}" type="presOf" srcId="{4BF63733-51EE-47DA-9E97-F939E134CDA4}" destId="{10B449E9-E1C2-45E6-A10F-CDF4702D48C6}" srcOrd="0" destOrd="0" presId="urn:microsoft.com/office/officeart/2005/8/layout/bProcess4"/>
    <dgm:cxn modelId="{B2B9A239-895C-470E-9244-04139375D369}" type="presOf" srcId="{61AA940C-85C0-4C23-A36B-4A5434C20851}" destId="{D2FF9172-EAE2-49F6-80D6-4F2CCC767D19}" srcOrd="0" destOrd="0" presId="urn:microsoft.com/office/officeart/2005/8/layout/bProcess4"/>
    <dgm:cxn modelId="{742E813B-AF68-445E-BCA8-F4C72B946A3A}" type="presOf" srcId="{2A316E10-1A83-4815-AA2D-6F1B63CF9152}" destId="{ED5E44F8-A726-4F26-A548-E5D51359A21B}" srcOrd="0" destOrd="0" presId="urn:microsoft.com/office/officeart/2005/8/layout/bProcess4"/>
    <dgm:cxn modelId="{4D118C3D-6306-4BE6-91A5-637DC6D144CB}" type="presOf" srcId="{DD4E3894-A672-451F-97F4-874539BDC329}" destId="{48B86D52-CBB9-4BD9-8A56-2334159534FE}" srcOrd="0" destOrd="0" presId="urn:microsoft.com/office/officeart/2005/8/layout/bProcess4"/>
    <dgm:cxn modelId="{D5A4B73F-5A4B-49B9-8628-ADD1BFA73447}" type="presOf" srcId="{9A7AF4F7-1F6B-4922-B5B1-FF475742D88A}" destId="{715AB29B-BC21-462E-94DB-B973FF407AD2}" srcOrd="0" destOrd="0" presId="urn:microsoft.com/office/officeart/2005/8/layout/bProcess4"/>
    <dgm:cxn modelId="{E9939F60-6461-4C9F-9BED-C3284C5EEB5A}" type="presOf" srcId="{812FC11E-5B9E-443B-8ECC-17C57DBB5BA3}" destId="{715AB29B-BC21-462E-94DB-B973FF407AD2}" srcOrd="0" destOrd="1" presId="urn:microsoft.com/office/officeart/2005/8/layout/bProcess4"/>
    <dgm:cxn modelId="{C945D060-0B15-469B-8B1E-04F6CE6F97AB}" srcId="{CDED7B41-AB14-4D6F-ACA0-696AF182872C}" destId="{C52EE69A-1981-42A4-AAC9-D9E77C3C00D6}" srcOrd="0" destOrd="0" parTransId="{07E5330D-F0D2-4FFA-8905-62475C4AF881}" sibTransId="{C60C4D9A-9730-4CAC-A68F-805D1FCC8CEB}"/>
    <dgm:cxn modelId="{69191E44-4DF7-45DA-880A-694D07C8E8AF}" type="presOf" srcId="{39E4C3DD-7B21-4168-AA9B-CD305DA0B61D}" destId="{A73CB171-3C2E-4E31-9094-D41F89DECDB4}" srcOrd="0" destOrd="3" presId="urn:microsoft.com/office/officeart/2005/8/layout/bProcess4"/>
    <dgm:cxn modelId="{A5FABB44-4A4F-4351-8FD2-D053A288187F}" srcId="{5F61D15E-ACEA-422C-A57D-894BAD1C8D4E}" destId="{49422EE5-8DD8-4604-88EE-EDDD2CCEB9FF}" srcOrd="0" destOrd="0" parTransId="{1E64CEA0-807D-40AC-85A0-AC76E0797B74}" sibTransId="{A7F805C1-9AD7-4DC6-AF5D-A950F766F5B1}"/>
    <dgm:cxn modelId="{D715C448-91D3-4D40-865A-2DBD2F51EF9A}" srcId="{2A316E10-1A83-4815-AA2D-6F1B63CF9152}" destId="{6ADF637D-C05A-48BE-9FF0-BD8AE2E223F3}" srcOrd="6" destOrd="0" parTransId="{3DCAEC08-4842-4961-A46C-3F61FF7B0D0A}" sibTransId="{735C98E8-6CF0-423F-9FC6-FD43C4F66578}"/>
    <dgm:cxn modelId="{60B7F74B-745B-4187-A543-4F512C220351}" srcId="{2A316E10-1A83-4815-AA2D-6F1B63CF9152}" destId="{CDED7B41-AB14-4D6F-ACA0-696AF182872C}" srcOrd="2" destOrd="0" parTransId="{1DD7BD59-911B-4474-A587-897FE4FF7137}" sibTransId="{4BF63733-51EE-47DA-9E97-F939E134CDA4}"/>
    <dgm:cxn modelId="{F969A74D-C101-4DBF-AEC9-5D139CF0A442}" type="presOf" srcId="{6ADF637D-C05A-48BE-9FF0-BD8AE2E223F3}" destId="{F22E7BB8-4893-40D2-8894-5E2FB4360EF7}" srcOrd="0" destOrd="0" presId="urn:microsoft.com/office/officeart/2005/8/layout/bProcess4"/>
    <dgm:cxn modelId="{9BC38C71-C25D-4989-B7C9-5D5A0763E7B3}" type="presOf" srcId="{2322696D-B06A-457D-B649-218398107350}" destId="{4CD778FB-EA48-4432-9956-579F76866A3F}" srcOrd="0" destOrd="0" presId="urn:microsoft.com/office/officeart/2005/8/layout/bProcess4"/>
    <dgm:cxn modelId="{80807E57-F9A3-4BFD-BE2F-DA93715AFBBB}" type="presOf" srcId="{BFA86332-F4FE-4639-A464-B0AA31B3833E}" destId="{0194F01C-7F64-41E1-A916-EABC622A90FC}" srcOrd="0" destOrd="0" presId="urn:microsoft.com/office/officeart/2005/8/layout/bProcess4"/>
    <dgm:cxn modelId="{7D305080-B0D1-497E-8B07-24791E7395E4}" srcId="{9A7AF4F7-1F6B-4922-B5B1-FF475742D88A}" destId="{8B0F2A0B-998D-4F62-AABD-E6CB8173BE67}" srcOrd="1" destOrd="0" parTransId="{32147F32-5FDE-4B65-A98C-8AD86EF7B913}" sibTransId="{5D6A3352-7DA8-4D5B-BB3F-A5F49CC137CD}"/>
    <dgm:cxn modelId="{A11AEE83-C4C8-40DB-8F7D-5889FA802E63}" type="presOf" srcId="{E826B04C-C479-4A76-A567-46B76FBBD728}" destId="{BC2BD150-56C5-4EB3-A48E-096DF52E13E3}" srcOrd="0" destOrd="2" presId="urn:microsoft.com/office/officeart/2005/8/layout/bProcess4"/>
    <dgm:cxn modelId="{A89D0A88-FF02-4ECD-AA3E-EF00B2DC2816}" srcId="{67FBCF08-2C0F-46B6-B733-4531B9ED1D9D}" destId="{AD045E38-5978-4FB0-A41B-CC891895EE82}" srcOrd="1" destOrd="0" parTransId="{B1A34309-CC70-4BBB-8967-4157E9BB4606}" sibTransId="{CB98DB7A-423D-408C-AA0C-1B2219E4A762}"/>
    <dgm:cxn modelId="{FC7E7288-B351-4DB1-878D-4C67930FF709}" srcId="{665ADDFC-3ACF-4B8E-912C-F609F0ACF619}" destId="{ED6FA4EA-6C90-4CF7-83CB-AC5F9D79BE74}" srcOrd="0" destOrd="0" parTransId="{BB2E67F0-6946-4A35-BE6A-77939510E925}" sibTransId="{CDAB4645-442A-424A-AD8D-569801DEAC51}"/>
    <dgm:cxn modelId="{B926CE93-0D1A-4CAE-BBC6-FF18BAA67E50}" type="presOf" srcId="{020CE4C1-84ED-4FC2-A587-26FE9D2A499A}" destId="{A73CB171-3C2E-4E31-9094-D41F89DECDB4}" srcOrd="0" destOrd="1" presId="urn:microsoft.com/office/officeart/2005/8/layout/bProcess4"/>
    <dgm:cxn modelId="{25204C94-4921-49B6-9A65-F5C65CD3278E}" type="presOf" srcId="{AD045E38-5978-4FB0-A41B-CC891895EE82}" destId="{A73CB171-3C2E-4E31-9094-D41F89DECDB4}" srcOrd="0" destOrd="2" presId="urn:microsoft.com/office/officeart/2005/8/layout/bProcess4"/>
    <dgm:cxn modelId="{DAC406A3-E892-4A96-B84C-0650EEC71A89}" type="presOf" srcId="{798FE8BE-F0AB-430B-8454-7DEFB780DB6B}" destId="{93F68990-1630-42EA-912F-6C10D1152CA2}" srcOrd="0" destOrd="1" presId="urn:microsoft.com/office/officeart/2005/8/layout/bProcess4"/>
    <dgm:cxn modelId="{33E566AA-73B4-4194-8302-037FECB1EE5D}" srcId="{2A316E10-1A83-4815-AA2D-6F1B63CF9152}" destId="{67FBCF08-2C0F-46B6-B733-4531B9ED1D9D}" srcOrd="8" destOrd="0" parTransId="{5B2B56B8-0EF7-4BDB-8E5C-2A017668A3CA}" sibTransId="{B506600C-CB32-452D-B228-BE0703139F79}"/>
    <dgm:cxn modelId="{D3722BAB-142E-42DD-A379-79A6A6DC5824}" srcId="{2A316E10-1A83-4815-AA2D-6F1B63CF9152}" destId="{61AA940C-85C0-4C23-A36B-4A5434C20851}" srcOrd="7" destOrd="0" parTransId="{741F72F8-FF34-4CC0-9BDD-432B45ABEB90}" sibTransId="{2322696D-B06A-457D-B649-218398107350}"/>
    <dgm:cxn modelId="{417345AE-0E13-4FE7-B9BB-5C7C84B4084D}" srcId="{2A316E10-1A83-4815-AA2D-6F1B63CF9152}" destId="{665ADDFC-3ACF-4B8E-912C-F609F0ACF619}" srcOrd="4" destOrd="0" parTransId="{445FFAB7-61A2-404F-9E3B-EEACF29A9A4C}" sibTransId="{865D5CF6-C743-485D-805F-4F064F5B9B68}"/>
    <dgm:cxn modelId="{0A4707AF-6C7C-47F5-924F-9B84F7D8FB33}" type="presOf" srcId="{ED6FA4EA-6C90-4CF7-83CB-AC5F9D79BE74}" destId="{BC2BD150-56C5-4EB3-A48E-096DF52E13E3}" srcOrd="0" destOrd="1" presId="urn:microsoft.com/office/officeart/2005/8/layout/bProcess4"/>
    <dgm:cxn modelId="{B2283DB1-F9D2-4851-BDA4-7199210B873E}" type="presOf" srcId="{865D5CF6-C743-485D-805F-4F064F5B9B68}" destId="{2E0FE53C-5122-4083-9FD0-2A496E2F0567}" srcOrd="0" destOrd="0" presId="urn:microsoft.com/office/officeart/2005/8/layout/bProcess4"/>
    <dgm:cxn modelId="{B071BCB4-7064-4459-BD49-33D151B76066}" type="presOf" srcId="{568A48F9-88D9-4914-938A-4430449917C0}" destId="{655A2BC7-AAD8-4308-BB72-A1B769A44F14}" srcOrd="0" destOrd="1" presId="urn:microsoft.com/office/officeart/2005/8/layout/bProcess4"/>
    <dgm:cxn modelId="{322080B5-F4A2-4109-BB52-8523844062E1}" type="presOf" srcId="{CDED7B41-AB14-4D6F-ACA0-696AF182872C}" destId="{7A54074D-C573-4149-A6AE-875ED248B88D}" srcOrd="0" destOrd="0" presId="urn:microsoft.com/office/officeart/2005/8/layout/bProcess4"/>
    <dgm:cxn modelId="{40155EBA-7098-46E3-AD77-9E53C7DCC839}" srcId="{61AA940C-85C0-4C23-A36B-4A5434C20851}" destId="{66208AFF-6A9E-46DB-BF30-301194ACDFF9}" srcOrd="0" destOrd="0" parTransId="{DC02C42D-D4DE-41E9-B302-5CADCC0599B9}" sibTransId="{1FA89B74-4FB9-4163-B463-F765480148DE}"/>
    <dgm:cxn modelId="{A6B8F9BC-B5B5-4A10-AC38-A65774FF8886}" srcId="{052D5DE0-06F9-46FF-BE75-5D6A5CBA9255}" destId="{798FE8BE-F0AB-430B-8454-7DEFB780DB6B}" srcOrd="0" destOrd="0" parTransId="{00541B17-252F-4CAC-A08C-E46D329A6D42}" sibTransId="{1A14B5DA-8FA1-469D-8303-AEADB80EED7B}"/>
    <dgm:cxn modelId="{DC319EC0-31FC-47FD-AA31-B4B6078650F6}" type="presOf" srcId="{5F61D15E-ACEA-422C-A57D-894BAD1C8D4E}" destId="{A5BB2495-ADF1-4D55-9011-6A54078DB207}" srcOrd="0" destOrd="0" presId="urn:microsoft.com/office/officeart/2005/8/layout/bProcess4"/>
    <dgm:cxn modelId="{070F35C1-6B99-49C7-B89B-D5B114C98F1A}" srcId="{9A7AF4F7-1F6B-4922-B5B1-FF475742D88A}" destId="{812FC11E-5B9E-443B-8ECC-17C57DBB5BA3}" srcOrd="0" destOrd="0" parTransId="{9A6C3D95-F70B-4B89-9F97-1EFA92F94910}" sibTransId="{1864DB52-67A0-469D-AADD-A004B1C6A2D3}"/>
    <dgm:cxn modelId="{371B46C2-B9A4-4189-904F-CFEC70C4B162}" type="presOf" srcId="{8B0F2A0B-998D-4F62-AABD-E6CB8173BE67}" destId="{715AB29B-BC21-462E-94DB-B973FF407AD2}" srcOrd="0" destOrd="2" presId="urn:microsoft.com/office/officeart/2005/8/layout/bProcess4"/>
    <dgm:cxn modelId="{38D9A8C5-B3C3-45BA-B57F-AFA3C26D030E}" srcId="{177F6653-B9A0-4AB8-BB21-14209DB0CF12}" destId="{568A48F9-88D9-4914-938A-4430449917C0}" srcOrd="0" destOrd="0" parTransId="{1C8C3FB7-D378-4E02-967B-ADFE457B714D}" sibTransId="{735912CF-C50C-4F5F-A2AE-6386F10417AB}"/>
    <dgm:cxn modelId="{1EF731C6-2B57-47BD-AFA2-30855AB20D26}" type="presOf" srcId="{58100037-829C-4AF3-892A-CC958B707C14}" destId="{F22E7BB8-4893-40D2-8894-5E2FB4360EF7}" srcOrd="0" destOrd="1" presId="urn:microsoft.com/office/officeart/2005/8/layout/bProcess4"/>
    <dgm:cxn modelId="{0D8EC7CA-BCF5-45EA-A013-D5AF0CABC000}" type="presOf" srcId="{66208AFF-6A9E-46DB-BF30-301194ACDFF9}" destId="{D2FF9172-EAE2-49F6-80D6-4F2CCC767D19}" srcOrd="0" destOrd="1" presId="urn:microsoft.com/office/officeart/2005/8/layout/bProcess4"/>
    <dgm:cxn modelId="{8FB0E0CD-FA19-4048-97CE-FAF30D018FD9}" type="presOf" srcId="{177F6653-B9A0-4AB8-BB21-14209DB0CF12}" destId="{655A2BC7-AAD8-4308-BB72-A1B769A44F14}" srcOrd="0" destOrd="0" presId="urn:microsoft.com/office/officeart/2005/8/layout/bProcess4"/>
    <dgm:cxn modelId="{CC1B2EDA-DDFF-40D3-BA7A-941D7FD54CE4}" type="presOf" srcId="{052D5DE0-06F9-46FF-BE75-5D6A5CBA9255}" destId="{93F68990-1630-42EA-912F-6C10D1152CA2}" srcOrd="0" destOrd="0" presId="urn:microsoft.com/office/officeart/2005/8/layout/bProcess4"/>
    <dgm:cxn modelId="{AE4F61E0-505F-45F0-B0D5-26BDF481AFB1}" srcId="{67FBCF08-2C0F-46B6-B733-4531B9ED1D9D}" destId="{020CE4C1-84ED-4FC2-A587-26FE9D2A499A}" srcOrd="0" destOrd="0" parTransId="{D866C713-60BA-417D-9837-AD51CD414358}" sibTransId="{DC82280C-5571-49BD-BF5C-210B7300048C}"/>
    <dgm:cxn modelId="{7775DEE0-880A-4174-A137-C6CB5B48D1C9}" srcId="{2A316E10-1A83-4815-AA2D-6F1B63CF9152}" destId="{9A7AF4F7-1F6B-4922-B5B1-FF475742D88A}" srcOrd="5" destOrd="0" parTransId="{6FADCB0B-AB67-425C-9F22-133FA2DCECE2}" sibTransId="{DD4E3894-A672-451F-97F4-874539BDC329}"/>
    <dgm:cxn modelId="{D3C465E3-79AB-44C9-A08F-BFA3F2BB5566}" srcId="{665ADDFC-3ACF-4B8E-912C-F609F0ACF619}" destId="{E826B04C-C479-4A76-A567-46B76FBBD728}" srcOrd="1" destOrd="0" parTransId="{6C5068EE-EB66-47C3-BCA5-2A4689108D26}" sibTransId="{3BEA13D4-1B46-4440-A957-52566AD057F4}"/>
    <dgm:cxn modelId="{F465B6E6-206B-4118-9D80-BC3C8212C264}" type="presOf" srcId="{49422EE5-8DD8-4604-88EE-EDDD2CCEB9FF}" destId="{A5BB2495-ADF1-4D55-9011-6A54078DB207}" srcOrd="0" destOrd="1" presId="urn:microsoft.com/office/officeart/2005/8/layout/bProcess4"/>
    <dgm:cxn modelId="{9B646DF1-74D2-48F1-9E93-220FAC1651B2}" srcId="{61AA940C-85C0-4C23-A36B-4A5434C20851}" destId="{509453AF-8AF5-41A1-86A2-96E91528CA55}" srcOrd="1" destOrd="0" parTransId="{D60B2C98-7D98-45BB-A298-8B503D2FC422}" sibTransId="{97779C68-4939-4108-8B51-6651D0A997C1}"/>
    <dgm:cxn modelId="{F730C1F1-E7C4-4335-976F-F163F2610317}" type="presOf" srcId="{E29DCD6A-CDF1-4858-BE27-B619DEED8CCD}" destId="{C2F2EC08-E122-4D05-B26F-D8ABDA82E4DD}" srcOrd="0" destOrd="0" presId="urn:microsoft.com/office/officeart/2005/8/layout/bProcess4"/>
    <dgm:cxn modelId="{450F4BF5-3FCE-4543-9A27-631BAD06EC1F}" type="presOf" srcId="{E489F6FD-8FEF-4DAE-A844-C19D4604CDDF}" destId="{F0DA2329-F5BA-43C7-BF2B-EAC23483F76A}" srcOrd="0" destOrd="0" presId="urn:microsoft.com/office/officeart/2005/8/layout/bProcess4"/>
    <dgm:cxn modelId="{29677FFC-B175-4114-8FBC-B7608DDC3D7A}" srcId="{6ADF637D-C05A-48BE-9FF0-BD8AE2E223F3}" destId="{58100037-829C-4AF3-892A-CC958B707C14}" srcOrd="0" destOrd="0" parTransId="{E4BAA239-5A71-416A-A568-74EEADAB61F3}" sibTransId="{257C2EAA-B4EF-4C01-96C5-26514CCB331D}"/>
    <dgm:cxn modelId="{2F65F3C7-A43A-404C-A0A9-6EAFC73BEFC2}" type="presParOf" srcId="{ED5E44F8-A726-4F26-A548-E5D51359A21B}" destId="{6BD7A3BD-C0F2-49DB-A6A7-04C79D04342D}" srcOrd="0" destOrd="0" presId="urn:microsoft.com/office/officeart/2005/8/layout/bProcess4"/>
    <dgm:cxn modelId="{9E26797D-C13D-4150-A664-33B1EC856AC5}" type="presParOf" srcId="{6BD7A3BD-C0F2-49DB-A6A7-04C79D04342D}" destId="{DD41AEFC-B62C-4630-8074-0E51796DE7BC}" srcOrd="0" destOrd="0" presId="urn:microsoft.com/office/officeart/2005/8/layout/bProcess4"/>
    <dgm:cxn modelId="{478F8EE4-D777-4664-AC86-4D386443CC36}" type="presParOf" srcId="{6BD7A3BD-C0F2-49DB-A6A7-04C79D04342D}" destId="{655A2BC7-AAD8-4308-BB72-A1B769A44F14}" srcOrd="1" destOrd="0" presId="urn:microsoft.com/office/officeart/2005/8/layout/bProcess4"/>
    <dgm:cxn modelId="{4DCE3315-045E-496F-B9F4-09EF302C56CB}" type="presParOf" srcId="{ED5E44F8-A726-4F26-A548-E5D51359A21B}" destId="{C2F2EC08-E122-4D05-B26F-D8ABDA82E4DD}" srcOrd="1" destOrd="0" presId="urn:microsoft.com/office/officeart/2005/8/layout/bProcess4"/>
    <dgm:cxn modelId="{4760D85F-AB93-4E2F-AFE3-1AB70E0739A7}" type="presParOf" srcId="{ED5E44F8-A726-4F26-A548-E5D51359A21B}" destId="{450D66E9-6046-43B3-A7C3-DDAF6E9C55E2}" srcOrd="2" destOrd="0" presId="urn:microsoft.com/office/officeart/2005/8/layout/bProcess4"/>
    <dgm:cxn modelId="{F9AC667A-3E7A-45A3-907E-FEDF515CFC32}" type="presParOf" srcId="{450D66E9-6046-43B3-A7C3-DDAF6E9C55E2}" destId="{F337F217-F615-4E00-8AA5-A944232A02F1}" srcOrd="0" destOrd="0" presId="urn:microsoft.com/office/officeart/2005/8/layout/bProcess4"/>
    <dgm:cxn modelId="{8018E0F3-F56F-4B08-BA05-C7F645601A92}" type="presParOf" srcId="{450D66E9-6046-43B3-A7C3-DDAF6E9C55E2}" destId="{93F68990-1630-42EA-912F-6C10D1152CA2}" srcOrd="1" destOrd="0" presId="urn:microsoft.com/office/officeart/2005/8/layout/bProcess4"/>
    <dgm:cxn modelId="{E6042BCD-AB9C-41C8-A309-E1975E1568CA}" type="presParOf" srcId="{ED5E44F8-A726-4F26-A548-E5D51359A21B}" destId="{F0DA2329-F5BA-43C7-BF2B-EAC23483F76A}" srcOrd="3" destOrd="0" presId="urn:microsoft.com/office/officeart/2005/8/layout/bProcess4"/>
    <dgm:cxn modelId="{4FF043E9-AD05-46A5-AAD6-C81A3D10C7A5}" type="presParOf" srcId="{ED5E44F8-A726-4F26-A548-E5D51359A21B}" destId="{5F646E70-7415-4F21-B3DE-CC81EC53D7A4}" srcOrd="4" destOrd="0" presId="urn:microsoft.com/office/officeart/2005/8/layout/bProcess4"/>
    <dgm:cxn modelId="{BCD65E30-2E47-4FA3-A778-997DB693F63D}" type="presParOf" srcId="{5F646E70-7415-4F21-B3DE-CC81EC53D7A4}" destId="{80AD04E2-1030-4992-89D1-A161E941724C}" srcOrd="0" destOrd="0" presId="urn:microsoft.com/office/officeart/2005/8/layout/bProcess4"/>
    <dgm:cxn modelId="{63810ED1-5E37-4252-839F-D39C0B849AF8}" type="presParOf" srcId="{5F646E70-7415-4F21-B3DE-CC81EC53D7A4}" destId="{7A54074D-C573-4149-A6AE-875ED248B88D}" srcOrd="1" destOrd="0" presId="urn:microsoft.com/office/officeart/2005/8/layout/bProcess4"/>
    <dgm:cxn modelId="{37666017-5C60-4EF4-A8AF-1821D394D85D}" type="presParOf" srcId="{ED5E44F8-A726-4F26-A548-E5D51359A21B}" destId="{10B449E9-E1C2-45E6-A10F-CDF4702D48C6}" srcOrd="5" destOrd="0" presId="urn:microsoft.com/office/officeart/2005/8/layout/bProcess4"/>
    <dgm:cxn modelId="{53832203-A9EE-48B9-A946-471B9193D38D}" type="presParOf" srcId="{ED5E44F8-A726-4F26-A548-E5D51359A21B}" destId="{565B2F3A-B8E1-4ACE-9552-BF6F5B924A79}" srcOrd="6" destOrd="0" presId="urn:microsoft.com/office/officeart/2005/8/layout/bProcess4"/>
    <dgm:cxn modelId="{C404583A-9BFA-4453-AFAF-10EF9350DC70}" type="presParOf" srcId="{565B2F3A-B8E1-4ACE-9552-BF6F5B924A79}" destId="{52FF4DF6-B04B-4248-80DB-DAA5A8E79268}" srcOrd="0" destOrd="0" presId="urn:microsoft.com/office/officeart/2005/8/layout/bProcess4"/>
    <dgm:cxn modelId="{EAFD99EA-19DF-4892-9853-6BB21093908D}" type="presParOf" srcId="{565B2F3A-B8E1-4ACE-9552-BF6F5B924A79}" destId="{A5BB2495-ADF1-4D55-9011-6A54078DB207}" srcOrd="1" destOrd="0" presId="urn:microsoft.com/office/officeart/2005/8/layout/bProcess4"/>
    <dgm:cxn modelId="{084BAD6B-61E4-485C-8DCB-5CE331A3B812}" type="presParOf" srcId="{ED5E44F8-A726-4F26-A548-E5D51359A21B}" destId="{0194F01C-7F64-41E1-A916-EABC622A90FC}" srcOrd="7" destOrd="0" presId="urn:microsoft.com/office/officeart/2005/8/layout/bProcess4"/>
    <dgm:cxn modelId="{996D5280-C51C-4336-901B-E1F52A11B8C7}" type="presParOf" srcId="{ED5E44F8-A726-4F26-A548-E5D51359A21B}" destId="{DE0D2249-87D7-43A2-B916-438ABCE619F3}" srcOrd="8" destOrd="0" presId="urn:microsoft.com/office/officeart/2005/8/layout/bProcess4"/>
    <dgm:cxn modelId="{F07FA5BC-1C09-432D-AEF5-2F50C0CF4790}" type="presParOf" srcId="{DE0D2249-87D7-43A2-B916-438ABCE619F3}" destId="{91280636-7ED7-47CC-9F5E-A98C3EB9B514}" srcOrd="0" destOrd="0" presId="urn:microsoft.com/office/officeart/2005/8/layout/bProcess4"/>
    <dgm:cxn modelId="{88162FF1-9C7A-4AF5-9138-DE6255D72CDF}" type="presParOf" srcId="{DE0D2249-87D7-43A2-B916-438ABCE619F3}" destId="{BC2BD150-56C5-4EB3-A48E-096DF52E13E3}" srcOrd="1" destOrd="0" presId="urn:microsoft.com/office/officeart/2005/8/layout/bProcess4"/>
    <dgm:cxn modelId="{887E01EB-D397-43A1-BE82-5FCBBF6B0558}" type="presParOf" srcId="{ED5E44F8-A726-4F26-A548-E5D51359A21B}" destId="{2E0FE53C-5122-4083-9FD0-2A496E2F0567}" srcOrd="9" destOrd="0" presId="urn:microsoft.com/office/officeart/2005/8/layout/bProcess4"/>
    <dgm:cxn modelId="{447200F8-F6C3-423F-996A-6A32162592D1}" type="presParOf" srcId="{ED5E44F8-A726-4F26-A548-E5D51359A21B}" destId="{3A7A7B59-1283-47B9-AB67-2E4F822CF040}" srcOrd="10" destOrd="0" presId="urn:microsoft.com/office/officeart/2005/8/layout/bProcess4"/>
    <dgm:cxn modelId="{52FD729A-8E2C-49E0-973B-FF7005D001B2}" type="presParOf" srcId="{3A7A7B59-1283-47B9-AB67-2E4F822CF040}" destId="{054B02DF-6698-4BC5-8332-197D51BC2CFB}" srcOrd="0" destOrd="0" presId="urn:microsoft.com/office/officeart/2005/8/layout/bProcess4"/>
    <dgm:cxn modelId="{7D8979A3-2595-494C-8499-180F00788389}" type="presParOf" srcId="{3A7A7B59-1283-47B9-AB67-2E4F822CF040}" destId="{715AB29B-BC21-462E-94DB-B973FF407AD2}" srcOrd="1" destOrd="0" presId="urn:microsoft.com/office/officeart/2005/8/layout/bProcess4"/>
    <dgm:cxn modelId="{6C72BC01-9DBE-4503-9F9D-E25F5CFDF45A}" type="presParOf" srcId="{ED5E44F8-A726-4F26-A548-E5D51359A21B}" destId="{48B86D52-CBB9-4BD9-8A56-2334159534FE}" srcOrd="11" destOrd="0" presId="urn:microsoft.com/office/officeart/2005/8/layout/bProcess4"/>
    <dgm:cxn modelId="{D4FD1417-EE61-4A85-AA16-85EB3488A714}" type="presParOf" srcId="{ED5E44F8-A726-4F26-A548-E5D51359A21B}" destId="{ECB06118-8490-40A8-8090-40729D8B015C}" srcOrd="12" destOrd="0" presId="urn:microsoft.com/office/officeart/2005/8/layout/bProcess4"/>
    <dgm:cxn modelId="{89110672-2D61-499E-B636-A96C8BCEDC74}" type="presParOf" srcId="{ECB06118-8490-40A8-8090-40729D8B015C}" destId="{DEAFE1F9-92DF-46C8-AAC8-CA6DB250FEF4}" srcOrd="0" destOrd="0" presId="urn:microsoft.com/office/officeart/2005/8/layout/bProcess4"/>
    <dgm:cxn modelId="{FE97CDF8-BDFC-4F73-9E57-324DBC0D88CB}" type="presParOf" srcId="{ECB06118-8490-40A8-8090-40729D8B015C}" destId="{F22E7BB8-4893-40D2-8894-5E2FB4360EF7}" srcOrd="1" destOrd="0" presId="urn:microsoft.com/office/officeart/2005/8/layout/bProcess4"/>
    <dgm:cxn modelId="{C3920BDE-54C8-4F8D-8AB7-D00A92FB64FC}" type="presParOf" srcId="{ED5E44F8-A726-4F26-A548-E5D51359A21B}" destId="{CEC45A23-F834-471D-96BE-FCC3F7B36AB3}" srcOrd="13" destOrd="0" presId="urn:microsoft.com/office/officeart/2005/8/layout/bProcess4"/>
    <dgm:cxn modelId="{A5BF1C81-813B-497D-98BA-F07EFB8E7FB9}" type="presParOf" srcId="{ED5E44F8-A726-4F26-A548-E5D51359A21B}" destId="{8D5BDFB3-8270-4774-AE40-8FCED373D5DF}" srcOrd="14" destOrd="0" presId="urn:microsoft.com/office/officeart/2005/8/layout/bProcess4"/>
    <dgm:cxn modelId="{DCF9FBA0-7F5E-422D-A047-383B4BA8D521}" type="presParOf" srcId="{8D5BDFB3-8270-4774-AE40-8FCED373D5DF}" destId="{7A079E12-BCA9-46EF-A649-DB606F63BAC1}" srcOrd="0" destOrd="0" presId="urn:microsoft.com/office/officeart/2005/8/layout/bProcess4"/>
    <dgm:cxn modelId="{FEFF8989-C747-47D5-AA69-6B8AC1DAA342}" type="presParOf" srcId="{8D5BDFB3-8270-4774-AE40-8FCED373D5DF}" destId="{D2FF9172-EAE2-49F6-80D6-4F2CCC767D19}" srcOrd="1" destOrd="0" presId="urn:microsoft.com/office/officeart/2005/8/layout/bProcess4"/>
    <dgm:cxn modelId="{B138D968-9288-4305-BD6E-24A10BEC4829}" type="presParOf" srcId="{ED5E44F8-A726-4F26-A548-E5D51359A21B}" destId="{4CD778FB-EA48-4432-9956-579F76866A3F}" srcOrd="15" destOrd="0" presId="urn:microsoft.com/office/officeart/2005/8/layout/bProcess4"/>
    <dgm:cxn modelId="{7548C6FE-EA6C-42FD-AD79-120C7DB8A5CF}" type="presParOf" srcId="{ED5E44F8-A726-4F26-A548-E5D51359A21B}" destId="{0C9745F6-C9E3-46AB-9F14-737105924DB4}" srcOrd="16" destOrd="0" presId="urn:microsoft.com/office/officeart/2005/8/layout/bProcess4"/>
    <dgm:cxn modelId="{C11BA803-ED1A-4C24-A466-FA3E294C4CF3}" type="presParOf" srcId="{0C9745F6-C9E3-46AB-9F14-737105924DB4}" destId="{AE7BA0E4-1715-4E28-87F3-27AE6E6590A6}" srcOrd="0" destOrd="0" presId="urn:microsoft.com/office/officeart/2005/8/layout/bProcess4"/>
    <dgm:cxn modelId="{2272EF91-2167-48DA-AA47-ECB20F11F914}" type="presParOf" srcId="{0C9745F6-C9E3-46AB-9F14-737105924DB4}" destId="{A73CB171-3C2E-4E31-9094-D41F89DECDB4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9EA802-00B7-444C-8666-0534FB78079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2B776-CDA4-4CED-82FA-AF160A51902B}">
      <dgm:prSet/>
      <dgm:spPr/>
      <dgm:t>
        <a:bodyPr/>
        <a:lstStyle/>
        <a:p>
          <a:r>
            <a:rPr lang="nl-NL" b="0" i="0" baseline="0"/>
            <a:t>‘Three lines of defense’  model</a:t>
          </a:r>
          <a:endParaRPr lang="en-US"/>
        </a:p>
      </dgm:t>
    </dgm:pt>
    <dgm:pt modelId="{20E178FA-0EA9-4DC7-88F7-33AF3E265FCE}" type="parTrans" cxnId="{F563DC7D-6DCF-4C38-B10E-F41813740719}">
      <dgm:prSet/>
      <dgm:spPr/>
      <dgm:t>
        <a:bodyPr/>
        <a:lstStyle/>
        <a:p>
          <a:endParaRPr lang="en-US"/>
        </a:p>
      </dgm:t>
    </dgm:pt>
    <dgm:pt modelId="{D401965C-C96B-478E-A29A-ABD9BF1CC123}" type="sibTrans" cxnId="{F563DC7D-6DCF-4C38-B10E-F41813740719}">
      <dgm:prSet/>
      <dgm:spPr/>
      <dgm:t>
        <a:bodyPr/>
        <a:lstStyle/>
        <a:p>
          <a:endParaRPr lang="en-US"/>
        </a:p>
      </dgm:t>
    </dgm:pt>
    <dgm:pt modelId="{B0422A2F-8E3A-48F2-A276-281D435DAD3E}">
      <dgm:prSet/>
      <dgm:spPr/>
      <dgm:t>
        <a:bodyPr/>
        <a:lstStyle/>
        <a:p>
          <a:r>
            <a:rPr lang="nl-NL" b="0" i="0" baseline="0"/>
            <a:t>Diensten zijn verantwoordelijk (1)</a:t>
          </a:r>
          <a:endParaRPr lang="en-US"/>
        </a:p>
      </dgm:t>
    </dgm:pt>
    <dgm:pt modelId="{66EC3207-ED3D-49CC-AC1D-DBE9ED62D854}" type="parTrans" cxnId="{603E1B8B-38C6-4061-9E0D-D0BE91D73088}">
      <dgm:prSet/>
      <dgm:spPr/>
      <dgm:t>
        <a:bodyPr/>
        <a:lstStyle/>
        <a:p>
          <a:endParaRPr lang="en-US"/>
        </a:p>
      </dgm:t>
    </dgm:pt>
    <dgm:pt modelId="{6E832C42-3C03-4BD6-B605-91F54C900EF9}" type="sibTrans" cxnId="{603E1B8B-38C6-4061-9E0D-D0BE91D73088}">
      <dgm:prSet/>
      <dgm:spPr/>
      <dgm:t>
        <a:bodyPr/>
        <a:lstStyle/>
        <a:p>
          <a:endParaRPr lang="en-US"/>
        </a:p>
      </dgm:t>
    </dgm:pt>
    <dgm:pt modelId="{E8624935-5DC2-4CBB-99CF-E5E63089642B}">
      <dgm:prSet/>
      <dgm:spPr/>
      <dgm:t>
        <a:bodyPr/>
        <a:lstStyle/>
        <a:p>
          <a:r>
            <a:rPr lang="nl-NL" b="0" i="0" baseline="0"/>
            <a:t>Woo programma helpt (2)</a:t>
          </a:r>
          <a:endParaRPr lang="en-US"/>
        </a:p>
      </dgm:t>
    </dgm:pt>
    <dgm:pt modelId="{5568B6F5-DFF0-4DE9-815A-66D880F3831C}" type="parTrans" cxnId="{7819BAE1-8235-4098-85B2-FF85A4891572}">
      <dgm:prSet/>
      <dgm:spPr/>
      <dgm:t>
        <a:bodyPr/>
        <a:lstStyle/>
        <a:p>
          <a:endParaRPr lang="en-US"/>
        </a:p>
      </dgm:t>
    </dgm:pt>
    <dgm:pt modelId="{CE25F49E-D6B7-4173-9F65-8CC8C7F31B8B}" type="sibTrans" cxnId="{7819BAE1-8235-4098-85B2-FF85A4891572}">
      <dgm:prSet/>
      <dgm:spPr/>
      <dgm:t>
        <a:bodyPr/>
        <a:lstStyle/>
        <a:p>
          <a:endParaRPr lang="en-US"/>
        </a:p>
      </dgm:t>
    </dgm:pt>
    <dgm:pt modelId="{68151CC7-6296-4487-8A4D-A34E5623322A}">
      <dgm:prSet/>
      <dgm:spPr/>
      <dgm:t>
        <a:bodyPr/>
        <a:lstStyle/>
        <a:p>
          <a:r>
            <a:rPr lang="nl-NL" b="0" i="0" baseline="0"/>
            <a:t>Controle door de derde lijn: afdeling </a:t>
          </a:r>
          <a:r>
            <a:rPr lang="nl-NL"/>
            <a:t>I</a:t>
          </a:r>
          <a:r>
            <a:rPr lang="nl-NL" b="0" i="0" baseline="0"/>
            <a:t>nternal audit (3)</a:t>
          </a:r>
          <a:endParaRPr lang="en-US"/>
        </a:p>
      </dgm:t>
    </dgm:pt>
    <dgm:pt modelId="{F3552D86-D970-494A-8AC3-AE25896CACC7}" type="parTrans" cxnId="{BB8E3A7E-D65B-4BC3-93EF-AA60195300BE}">
      <dgm:prSet/>
      <dgm:spPr/>
      <dgm:t>
        <a:bodyPr/>
        <a:lstStyle/>
        <a:p>
          <a:endParaRPr lang="en-US"/>
        </a:p>
      </dgm:t>
    </dgm:pt>
    <dgm:pt modelId="{6BFE940C-A405-4B74-B8F0-AE79AD5D2EB3}" type="sibTrans" cxnId="{BB8E3A7E-D65B-4BC3-93EF-AA60195300BE}">
      <dgm:prSet/>
      <dgm:spPr/>
      <dgm:t>
        <a:bodyPr/>
        <a:lstStyle/>
        <a:p>
          <a:endParaRPr lang="en-US"/>
        </a:p>
      </dgm:t>
    </dgm:pt>
    <dgm:pt modelId="{958DA9D7-F226-4186-B6CA-F520289F705C}">
      <dgm:prSet/>
      <dgm:spPr/>
      <dgm:t>
        <a:bodyPr/>
        <a:lstStyle/>
        <a:p>
          <a:r>
            <a:rPr lang="nl-NL" b="0" i="0" baseline="0"/>
            <a:t>Aanpak in </a:t>
          </a:r>
          <a:r>
            <a:rPr lang="nl-NL"/>
            <a:t>P</a:t>
          </a:r>
          <a:r>
            <a:rPr lang="nl-NL" b="0" i="0" baseline="0"/>
            <a:t>rogramma</a:t>
          </a:r>
          <a:r>
            <a:rPr lang="nl-NL"/>
            <a:t> Open Overheid 2025-2028</a:t>
          </a:r>
          <a:endParaRPr lang="en-US"/>
        </a:p>
      </dgm:t>
    </dgm:pt>
    <dgm:pt modelId="{24ADB20B-04DD-4BB4-9053-E880037764F4}" type="parTrans" cxnId="{F83832FD-A760-4A4F-8360-B07B2B2DF52A}">
      <dgm:prSet/>
      <dgm:spPr/>
      <dgm:t>
        <a:bodyPr/>
        <a:lstStyle/>
        <a:p>
          <a:endParaRPr lang="en-US"/>
        </a:p>
      </dgm:t>
    </dgm:pt>
    <dgm:pt modelId="{92CD180E-6921-4A65-A5B4-C885F99FE374}" type="sibTrans" cxnId="{F83832FD-A760-4A4F-8360-B07B2B2DF52A}">
      <dgm:prSet/>
      <dgm:spPr/>
      <dgm:t>
        <a:bodyPr/>
        <a:lstStyle/>
        <a:p>
          <a:endParaRPr lang="en-US"/>
        </a:p>
      </dgm:t>
    </dgm:pt>
    <dgm:pt modelId="{4E11103A-7229-4C1E-AC59-87BA01467750}">
      <dgm:prSet/>
      <dgm:spPr/>
      <dgm:t>
        <a:bodyPr/>
        <a:lstStyle/>
        <a:p>
          <a:r>
            <a:rPr lang="nl-NL" b="0" i="0" baseline="0"/>
            <a:t>Nu programma open overheid uitvoeren</a:t>
          </a:r>
          <a:endParaRPr lang="en-US"/>
        </a:p>
      </dgm:t>
    </dgm:pt>
    <dgm:pt modelId="{34F31728-8DF4-4747-AA70-80DC81BCC335}" type="parTrans" cxnId="{257A3F6E-25B6-4678-8971-77C343E23136}">
      <dgm:prSet/>
      <dgm:spPr/>
      <dgm:t>
        <a:bodyPr/>
        <a:lstStyle/>
        <a:p>
          <a:endParaRPr lang="en-US"/>
        </a:p>
      </dgm:t>
    </dgm:pt>
    <dgm:pt modelId="{F30B05BC-4C3A-4F2D-B587-1114E314FF3A}" type="sibTrans" cxnId="{257A3F6E-25B6-4678-8971-77C343E23136}">
      <dgm:prSet/>
      <dgm:spPr/>
      <dgm:t>
        <a:bodyPr/>
        <a:lstStyle/>
        <a:p>
          <a:endParaRPr lang="en-US"/>
        </a:p>
      </dgm:t>
    </dgm:pt>
    <dgm:pt modelId="{DB07AB87-2FD0-4186-BB9B-682B4B164247}">
      <dgm:prSet/>
      <dgm:spPr/>
      <dgm:t>
        <a:bodyPr/>
        <a:lstStyle/>
        <a:p>
          <a:r>
            <a:rPr lang="nl-NL" b="0" i="0" baseline="0"/>
            <a:t>Stap voor stap aanpak, tranches 2 t/m 4 verder uitwerken</a:t>
          </a:r>
          <a:endParaRPr lang="en-US"/>
        </a:p>
      </dgm:t>
    </dgm:pt>
    <dgm:pt modelId="{86A62817-78AB-4FE2-8F72-D7013EB08A53}" type="parTrans" cxnId="{82327800-B0B7-45BC-96FC-7A2B0C032DA1}">
      <dgm:prSet/>
      <dgm:spPr/>
      <dgm:t>
        <a:bodyPr/>
        <a:lstStyle/>
        <a:p>
          <a:endParaRPr lang="en-US"/>
        </a:p>
      </dgm:t>
    </dgm:pt>
    <dgm:pt modelId="{9D443B81-2DCD-4E08-BD4C-5E9B3D179D67}" type="sibTrans" cxnId="{82327800-B0B7-45BC-96FC-7A2B0C032DA1}">
      <dgm:prSet/>
      <dgm:spPr/>
      <dgm:t>
        <a:bodyPr/>
        <a:lstStyle/>
        <a:p>
          <a:endParaRPr lang="en-US"/>
        </a:p>
      </dgm:t>
    </dgm:pt>
    <dgm:pt modelId="{ABE97BF6-901D-4CFA-9C2C-9B4D5850C7E7}">
      <dgm:prSet/>
      <dgm:spPr/>
      <dgm:t>
        <a:bodyPr/>
        <a:lstStyle/>
        <a:p>
          <a:r>
            <a:rPr lang="nl-NL" b="0" i="0" baseline="0"/>
            <a:t>Voor documenten die incidenteel  voorkomen: signaleren binnen de dienst en laten publiceren door (op te richten) concernbrede publicatieservice binnen ECDA: Servicepunt Openbaar maken</a:t>
          </a:r>
          <a:endParaRPr lang="en-US"/>
        </a:p>
      </dgm:t>
    </dgm:pt>
    <dgm:pt modelId="{3FB12AB3-050F-4B9C-B17C-24B5FB6D4C44}" type="parTrans" cxnId="{5D7B8E05-D655-4A96-A645-CDB89F66C7EC}">
      <dgm:prSet/>
      <dgm:spPr/>
      <dgm:t>
        <a:bodyPr/>
        <a:lstStyle/>
        <a:p>
          <a:endParaRPr lang="en-US"/>
        </a:p>
      </dgm:t>
    </dgm:pt>
    <dgm:pt modelId="{0F9E6EFD-A3D1-488F-BB9E-9F5F1EFAE39E}" type="sibTrans" cxnId="{5D7B8E05-D655-4A96-A645-CDB89F66C7EC}">
      <dgm:prSet/>
      <dgm:spPr/>
      <dgm:t>
        <a:bodyPr/>
        <a:lstStyle/>
        <a:p>
          <a:endParaRPr lang="en-US"/>
        </a:p>
      </dgm:t>
    </dgm:pt>
    <dgm:pt modelId="{B61F3E0E-9EEC-427B-B56E-F961B29B58D6}">
      <dgm:prSet/>
      <dgm:spPr/>
      <dgm:t>
        <a:bodyPr/>
        <a:lstStyle/>
        <a:p>
          <a:r>
            <a:rPr lang="nl-NL"/>
            <a:t>Showcases dossiers en informatie openbaamaken </a:t>
          </a:r>
          <a:endParaRPr lang="en-US"/>
        </a:p>
      </dgm:t>
    </dgm:pt>
    <dgm:pt modelId="{3845AF53-12A0-4F20-9EE2-95A07B761781}" type="parTrans" cxnId="{905103F3-DD48-47CE-BC2B-68BCE30FE760}">
      <dgm:prSet/>
      <dgm:spPr/>
      <dgm:t>
        <a:bodyPr/>
        <a:lstStyle/>
        <a:p>
          <a:endParaRPr lang="en-US"/>
        </a:p>
      </dgm:t>
    </dgm:pt>
    <dgm:pt modelId="{C3DDA925-CA0C-4F5E-89DC-E1D5FD6956CE}" type="sibTrans" cxnId="{905103F3-DD48-47CE-BC2B-68BCE30FE760}">
      <dgm:prSet/>
      <dgm:spPr/>
      <dgm:t>
        <a:bodyPr/>
        <a:lstStyle/>
        <a:p>
          <a:endParaRPr lang="en-US"/>
        </a:p>
      </dgm:t>
    </dgm:pt>
    <dgm:pt modelId="{4C68F06A-F5BA-4287-8C06-0FC9826CA7E8}">
      <dgm:prSet/>
      <dgm:spPr/>
      <dgm:t>
        <a:bodyPr/>
        <a:lstStyle/>
        <a:p>
          <a:r>
            <a:rPr lang="nl-NL"/>
            <a:t>Team Woo en Open data inrichten bij ECDA, Woo Offciers aangenomen</a:t>
          </a:r>
          <a:endParaRPr lang="en-US"/>
        </a:p>
      </dgm:t>
    </dgm:pt>
    <dgm:pt modelId="{2BF57E57-5D2C-4B78-9541-7ADC9C28CA99}" type="parTrans" cxnId="{5280AB5D-DA0C-411D-BBA2-9F9361CB7163}">
      <dgm:prSet/>
      <dgm:spPr/>
      <dgm:t>
        <a:bodyPr/>
        <a:lstStyle/>
        <a:p>
          <a:endParaRPr lang="en-US"/>
        </a:p>
      </dgm:t>
    </dgm:pt>
    <dgm:pt modelId="{BEE3956C-F718-4FF1-A7C5-72A26907A50A}" type="sibTrans" cxnId="{5280AB5D-DA0C-411D-BBA2-9F9361CB7163}">
      <dgm:prSet/>
      <dgm:spPr/>
      <dgm:t>
        <a:bodyPr/>
        <a:lstStyle/>
        <a:p>
          <a:endParaRPr lang="en-US"/>
        </a:p>
      </dgm:t>
    </dgm:pt>
    <dgm:pt modelId="{87C50161-EC4F-494E-90E2-4117DA126F41}" type="pres">
      <dgm:prSet presAssocID="{BE9EA802-00B7-444C-8666-0534FB780794}" presName="linear" presStyleCnt="0">
        <dgm:presLayoutVars>
          <dgm:dir/>
          <dgm:animLvl val="lvl"/>
          <dgm:resizeHandles val="exact"/>
        </dgm:presLayoutVars>
      </dgm:prSet>
      <dgm:spPr/>
    </dgm:pt>
    <dgm:pt modelId="{3B5F1C2A-03BB-4061-AF88-03EFB7A2D2F6}" type="pres">
      <dgm:prSet presAssocID="{F1B2B776-CDA4-4CED-82FA-AF160A51902B}" presName="parentLin" presStyleCnt="0"/>
      <dgm:spPr/>
    </dgm:pt>
    <dgm:pt modelId="{8D4A8FFB-9D87-4604-AFBB-6797DD29A81A}" type="pres">
      <dgm:prSet presAssocID="{F1B2B776-CDA4-4CED-82FA-AF160A51902B}" presName="parentLeftMargin" presStyleLbl="node1" presStyleIdx="0" presStyleCnt="2"/>
      <dgm:spPr/>
    </dgm:pt>
    <dgm:pt modelId="{83AA0932-E4FF-44E3-B98C-EFCE1CB95502}" type="pres">
      <dgm:prSet presAssocID="{F1B2B776-CDA4-4CED-82FA-AF160A5190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19AAC79-E739-4356-925E-8CBCAE186DF2}" type="pres">
      <dgm:prSet presAssocID="{F1B2B776-CDA4-4CED-82FA-AF160A51902B}" presName="negativeSpace" presStyleCnt="0"/>
      <dgm:spPr/>
    </dgm:pt>
    <dgm:pt modelId="{CCDAD109-3292-4EE6-938E-62202FA57FE7}" type="pres">
      <dgm:prSet presAssocID="{F1B2B776-CDA4-4CED-82FA-AF160A51902B}" presName="childText" presStyleLbl="conFgAcc1" presStyleIdx="0" presStyleCnt="2">
        <dgm:presLayoutVars>
          <dgm:bulletEnabled val="1"/>
        </dgm:presLayoutVars>
      </dgm:prSet>
      <dgm:spPr/>
    </dgm:pt>
    <dgm:pt modelId="{8EE7C122-8809-4D5C-A2D6-2079A778DC39}" type="pres">
      <dgm:prSet presAssocID="{D401965C-C96B-478E-A29A-ABD9BF1CC123}" presName="spaceBetweenRectangles" presStyleCnt="0"/>
      <dgm:spPr/>
    </dgm:pt>
    <dgm:pt modelId="{FE49D581-80E3-4C12-A9FE-17C04C0D9DBE}" type="pres">
      <dgm:prSet presAssocID="{958DA9D7-F226-4186-B6CA-F520289F705C}" presName="parentLin" presStyleCnt="0"/>
      <dgm:spPr/>
    </dgm:pt>
    <dgm:pt modelId="{C1609CA8-8C4A-4018-8007-7BDE63AEB376}" type="pres">
      <dgm:prSet presAssocID="{958DA9D7-F226-4186-B6CA-F520289F705C}" presName="parentLeftMargin" presStyleLbl="node1" presStyleIdx="0" presStyleCnt="2"/>
      <dgm:spPr/>
    </dgm:pt>
    <dgm:pt modelId="{055C4412-EC50-4035-8267-F2EBC5139293}" type="pres">
      <dgm:prSet presAssocID="{958DA9D7-F226-4186-B6CA-F520289F705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87C84A2-9E23-45C2-AC7D-DBB788A93984}" type="pres">
      <dgm:prSet presAssocID="{958DA9D7-F226-4186-B6CA-F520289F705C}" presName="negativeSpace" presStyleCnt="0"/>
      <dgm:spPr/>
    </dgm:pt>
    <dgm:pt modelId="{3528A59F-FACF-46AB-9019-21260DF812A6}" type="pres">
      <dgm:prSet presAssocID="{958DA9D7-F226-4186-B6CA-F520289F705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2327800-B0B7-45BC-96FC-7A2B0C032DA1}" srcId="{958DA9D7-F226-4186-B6CA-F520289F705C}" destId="{DB07AB87-2FD0-4186-BB9B-682B4B164247}" srcOrd="1" destOrd="0" parTransId="{86A62817-78AB-4FE2-8F72-D7013EB08A53}" sibTransId="{9D443B81-2DCD-4E08-BD4C-5E9B3D179D67}"/>
    <dgm:cxn modelId="{A0480B05-4319-40D5-B485-A1B3EC5E7726}" type="presOf" srcId="{958DA9D7-F226-4186-B6CA-F520289F705C}" destId="{C1609CA8-8C4A-4018-8007-7BDE63AEB376}" srcOrd="0" destOrd="0" presId="urn:microsoft.com/office/officeart/2005/8/layout/list1"/>
    <dgm:cxn modelId="{5D7B8E05-D655-4A96-A645-CDB89F66C7EC}" srcId="{958DA9D7-F226-4186-B6CA-F520289F705C}" destId="{ABE97BF6-901D-4CFA-9C2C-9B4D5850C7E7}" srcOrd="2" destOrd="0" parTransId="{3FB12AB3-050F-4B9C-B17C-24B5FB6D4C44}" sibTransId="{0F9E6EFD-A3D1-488F-BB9E-9F5F1EFAE39E}"/>
    <dgm:cxn modelId="{5280AB5D-DA0C-411D-BBA2-9F9361CB7163}" srcId="{958DA9D7-F226-4186-B6CA-F520289F705C}" destId="{4C68F06A-F5BA-4287-8C06-0FC9826CA7E8}" srcOrd="4" destOrd="0" parTransId="{2BF57E57-5D2C-4B78-9541-7ADC9C28CA99}" sibTransId="{BEE3956C-F718-4FF1-A7C5-72A26907A50A}"/>
    <dgm:cxn modelId="{A1D4A864-0BC2-4538-9812-9A40DBCD3720}" type="presOf" srcId="{4E11103A-7229-4C1E-AC59-87BA01467750}" destId="{3528A59F-FACF-46AB-9019-21260DF812A6}" srcOrd="0" destOrd="0" presId="urn:microsoft.com/office/officeart/2005/8/layout/list1"/>
    <dgm:cxn modelId="{257A3F6E-25B6-4678-8971-77C343E23136}" srcId="{958DA9D7-F226-4186-B6CA-F520289F705C}" destId="{4E11103A-7229-4C1E-AC59-87BA01467750}" srcOrd="0" destOrd="0" parTransId="{34F31728-8DF4-4747-AA70-80DC81BCC335}" sibTransId="{F30B05BC-4C3A-4F2D-B587-1114E314FF3A}"/>
    <dgm:cxn modelId="{2DD40F52-89D5-41E9-866E-2DED4C8E18AB}" type="presOf" srcId="{958DA9D7-F226-4186-B6CA-F520289F705C}" destId="{055C4412-EC50-4035-8267-F2EBC5139293}" srcOrd="1" destOrd="0" presId="urn:microsoft.com/office/officeart/2005/8/layout/list1"/>
    <dgm:cxn modelId="{F563DC7D-6DCF-4C38-B10E-F41813740719}" srcId="{BE9EA802-00B7-444C-8666-0534FB780794}" destId="{F1B2B776-CDA4-4CED-82FA-AF160A51902B}" srcOrd="0" destOrd="0" parTransId="{20E178FA-0EA9-4DC7-88F7-33AF3E265FCE}" sibTransId="{D401965C-C96B-478E-A29A-ABD9BF1CC123}"/>
    <dgm:cxn modelId="{BB8E3A7E-D65B-4BC3-93EF-AA60195300BE}" srcId="{F1B2B776-CDA4-4CED-82FA-AF160A51902B}" destId="{68151CC7-6296-4487-8A4D-A34E5623322A}" srcOrd="2" destOrd="0" parTransId="{F3552D86-D970-494A-8AC3-AE25896CACC7}" sibTransId="{6BFE940C-A405-4B74-B8F0-AE79AD5D2EB3}"/>
    <dgm:cxn modelId="{37919683-E58C-4C33-AF2E-235EE0A65FB7}" type="presOf" srcId="{BE9EA802-00B7-444C-8666-0534FB780794}" destId="{87C50161-EC4F-494E-90E2-4117DA126F41}" srcOrd="0" destOrd="0" presId="urn:microsoft.com/office/officeart/2005/8/layout/list1"/>
    <dgm:cxn modelId="{603E1B8B-38C6-4061-9E0D-D0BE91D73088}" srcId="{F1B2B776-CDA4-4CED-82FA-AF160A51902B}" destId="{B0422A2F-8E3A-48F2-A276-281D435DAD3E}" srcOrd="0" destOrd="0" parTransId="{66EC3207-ED3D-49CC-AC1D-DBE9ED62D854}" sibTransId="{6E832C42-3C03-4BD6-B605-91F54C900EF9}"/>
    <dgm:cxn modelId="{0E847098-BAAA-4F46-AFB9-984C1032C9B6}" type="presOf" srcId="{ABE97BF6-901D-4CFA-9C2C-9B4D5850C7E7}" destId="{3528A59F-FACF-46AB-9019-21260DF812A6}" srcOrd="0" destOrd="2" presId="urn:microsoft.com/office/officeart/2005/8/layout/list1"/>
    <dgm:cxn modelId="{2C23B99A-241B-4FF6-8861-E7B29CD1D3EC}" type="presOf" srcId="{DB07AB87-2FD0-4186-BB9B-682B4B164247}" destId="{3528A59F-FACF-46AB-9019-21260DF812A6}" srcOrd="0" destOrd="1" presId="urn:microsoft.com/office/officeart/2005/8/layout/list1"/>
    <dgm:cxn modelId="{CC233E9F-44A4-4FAC-BA06-33406ED932D0}" type="presOf" srcId="{F1B2B776-CDA4-4CED-82FA-AF160A51902B}" destId="{8D4A8FFB-9D87-4604-AFBB-6797DD29A81A}" srcOrd="0" destOrd="0" presId="urn:microsoft.com/office/officeart/2005/8/layout/list1"/>
    <dgm:cxn modelId="{6F84BABF-5950-4EE7-9C11-74D0955C49E3}" type="presOf" srcId="{68151CC7-6296-4487-8A4D-A34E5623322A}" destId="{CCDAD109-3292-4EE6-938E-62202FA57FE7}" srcOrd="0" destOrd="2" presId="urn:microsoft.com/office/officeart/2005/8/layout/list1"/>
    <dgm:cxn modelId="{19296BE1-24EE-457B-98A3-438C4B0044F7}" type="presOf" srcId="{E8624935-5DC2-4CBB-99CF-E5E63089642B}" destId="{CCDAD109-3292-4EE6-938E-62202FA57FE7}" srcOrd="0" destOrd="1" presId="urn:microsoft.com/office/officeart/2005/8/layout/list1"/>
    <dgm:cxn modelId="{40B984E1-E3EB-4D7E-A7C3-191C4A2AD9D7}" type="presOf" srcId="{F1B2B776-CDA4-4CED-82FA-AF160A51902B}" destId="{83AA0932-E4FF-44E3-B98C-EFCE1CB95502}" srcOrd="1" destOrd="0" presId="urn:microsoft.com/office/officeart/2005/8/layout/list1"/>
    <dgm:cxn modelId="{7819BAE1-8235-4098-85B2-FF85A4891572}" srcId="{F1B2B776-CDA4-4CED-82FA-AF160A51902B}" destId="{E8624935-5DC2-4CBB-99CF-E5E63089642B}" srcOrd="1" destOrd="0" parTransId="{5568B6F5-DFF0-4DE9-815A-66D880F3831C}" sibTransId="{CE25F49E-D6B7-4173-9F65-8CC8C7F31B8B}"/>
    <dgm:cxn modelId="{905103F3-DD48-47CE-BC2B-68BCE30FE760}" srcId="{958DA9D7-F226-4186-B6CA-F520289F705C}" destId="{B61F3E0E-9EEC-427B-B56E-F961B29B58D6}" srcOrd="3" destOrd="0" parTransId="{3845AF53-12A0-4F20-9EE2-95A07B761781}" sibTransId="{C3DDA925-CA0C-4F5E-89DC-E1D5FD6956CE}"/>
    <dgm:cxn modelId="{40877EFA-EE45-4ABC-81D5-3F0DCD553C60}" type="presOf" srcId="{B61F3E0E-9EEC-427B-B56E-F961B29B58D6}" destId="{3528A59F-FACF-46AB-9019-21260DF812A6}" srcOrd="0" destOrd="3" presId="urn:microsoft.com/office/officeart/2005/8/layout/list1"/>
    <dgm:cxn modelId="{4A5DEDFA-7768-4498-80C7-4910729852DF}" type="presOf" srcId="{B0422A2F-8E3A-48F2-A276-281D435DAD3E}" destId="{CCDAD109-3292-4EE6-938E-62202FA57FE7}" srcOrd="0" destOrd="0" presId="urn:microsoft.com/office/officeart/2005/8/layout/list1"/>
    <dgm:cxn modelId="{F83832FD-A760-4A4F-8360-B07B2B2DF52A}" srcId="{BE9EA802-00B7-444C-8666-0534FB780794}" destId="{958DA9D7-F226-4186-B6CA-F520289F705C}" srcOrd="1" destOrd="0" parTransId="{24ADB20B-04DD-4BB4-9053-E880037764F4}" sibTransId="{92CD180E-6921-4A65-A5B4-C885F99FE374}"/>
    <dgm:cxn modelId="{F3FA83FD-B24D-4B0B-9264-A3CD858CC198}" type="presOf" srcId="{4C68F06A-F5BA-4287-8C06-0FC9826CA7E8}" destId="{3528A59F-FACF-46AB-9019-21260DF812A6}" srcOrd="0" destOrd="4" presId="urn:microsoft.com/office/officeart/2005/8/layout/list1"/>
    <dgm:cxn modelId="{53641074-673D-4BB5-B199-A87C42505483}" type="presParOf" srcId="{87C50161-EC4F-494E-90E2-4117DA126F41}" destId="{3B5F1C2A-03BB-4061-AF88-03EFB7A2D2F6}" srcOrd="0" destOrd="0" presId="urn:microsoft.com/office/officeart/2005/8/layout/list1"/>
    <dgm:cxn modelId="{D7B46467-51B0-41AE-B9F2-B61CE4AB3963}" type="presParOf" srcId="{3B5F1C2A-03BB-4061-AF88-03EFB7A2D2F6}" destId="{8D4A8FFB-9D87-4604-AFBB-6797DD29A81A}" srcOrd="0" destOrd="0" presId="urn:microsoft.com/office/officeart/2005/8/layout/list1"/>
    <dgm:cxn modelId="{FB3E83E6-CEE8-4AF7-8FA4-FDA222E89B34}" type="presParOf" srcId="{3B5F1C2A-03BB-4061-AF88-03EFB7A2D2F6}" destId="{83AA0932-E4FF-44E3-B98C-EFCE1CB95502}" srcOrd="1" destOrd="0" presId="urn:microsoft.com/office/officeart/2005/8/layout/list1"/>
    <dgm:cxn modelId="{B072E169-6D40-4E60-B32E-BAFAD5F45FF9}" type="presParOf" srcId="{87C50161-EC4F-494E-90E2-4117DA126F41}" destId="{E19AAC79-E739-4356-925E-8CBCAE186DF2}" srcOrd="1" destOrd="0" presId="urn:microsoft.com/office/officeart/2005/8/layout/list1"/>
    <dgm:cxn modelId="{DCDAFAFE-08C4-41BB-B3BB-8129625F291A}" type="presParOf" srcId="{87C50161-EC4F-494E-90E2-4117DA126F41}" destId="{CCDAD109-3292-4EE6-938E-62202FA57FE7}" srcOrd="2" destOrd="0" presId="urn:microsoft.com/office/officeart/2005/8/layout/list1"/>
    <dgm:cxn modelId="{79677373-7793-47C8-A631-3BC8104AFE89}" type="presParOf" srcId="{87C50161-EC4F-494E-90E2-4117DA126F41}" destId="{8EE7C122-8809-4D5C-A2D6-2079A778DC39}" srcOrd="3" destOrd="0" presId="urn:microsoft.com/office/officeart/2005/8/layout/list1"/>
    <dgm:cxn modelId="{54800866-BA7F-431B-840F-25EC2ABFB034}" type="presParOf" srcId="{87C50161-EC4F-494E-90E2-4117DA126F41}" destId="{FE49D581-80E3-4C12-A9FE-17C04C0D9DBE}" srcOrd="4" destOrd="0" presId="urn:microsoft.com/office/officeart/2005/8/layout/list1"/>
    <dgm:cxn modelId="{10555B55-546A-4976-B517-0B5A873614C3}" type="presParOf" srcId="{FE49D581-80E3-4C12-A9FE-17C04C0D9DBE}" destId="{C1609CA8-8C4A-4018-8007-7BDE63AEB376}" srcOrd="0" destOrd="0" presId="urn:microsoft.com/office/officeart/2005/8/layout/list1"/>
    <dgm:cxn modelId="{CA2E8FFE-D90E-4D31-9EE7-968E39400AA1}" type="presParOf" srcId="{FE49D581-80E3-4C12-A9FE-17C04C0D9DBE}" destId="{055C4412-EC50-4035-8267-F2EBC5139293}" srcOrd="1" destOrd="0" presId="urn:microsoft.com/office/officeart/2005/8/layout/list1"/>
    <dgm:cxn modelId="{35BBCF3C-43B0-4423-9834-6F5447083469}" type="presParOf" srcId="{87C50161-EC4F-494E-90E2-4117DA126F41}" destId="{987C84A2-9E23-45C2-AC7D-DBB788A93984}" srcOrd="5" destOrd="0" presId="urn:microsoft.com/office/officeart/2005/8/layout/list1"/>
    <dgm:cxn modelId="{AF4D3FBF-AB4B-4696-9521-E41097E83701}" type="presParOf" srcId="{87C50161-EC4F-494E-90E2-4117DA126F41}" destId="{3528A59F-FACF-46AB-9019-21260DF812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9EA802-00B7-444C-8666-0534FB78079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8DA9D7-F226-4186-B6CA-F520289F705C}">
      <dgm:prSet/>
      <dgm:spPr/>
      <dgm:t>
        <a:bodyPr/>
        <a:lstStyle/>
        <a:p>
          <a:r>
            <a:rPr lang="nl-NL" b="0" i="0" baseline="0"/>
            <a:t>Aanpak in </a:t>
          </a:r>
          <a:r>
            <a:rPr lang="nl-NL"/>
            <a:t>P</a:t>
          </a:r>
          <a:r>
            <a:rPr lang="nl-NL" b="0" i="0" baseline="0"/>
            <a:t>rogramma</a:t>
          </a:r>
          <a:r>
            <a:rPr lang="nl-NL"/>
            <a:t> Open Overheid 2025-2028</a:t>
          </a:r>
          <a:endParaRPr lang="en-US"/>
        </a:p>
      </dgm:t>
    </dgm:pt>
    <dgm:pt modelId="{24ADB20B-04DD-4BB4-9053-E880037764F4}" type="parTrans" cxnId="{F83832FD-A760-4A4F-8360-B07B2B2DF52A}">
      <dgm:prSet/>
      <dgm:spPr/>
      <dgm:t>
        <a:bodyPr/>
        <a:lstStyle/>
        <a:p>
          <a:endParaRPr lang="en-US"/>
        </a:p>
      </dgm:t>
    </dgm:pt>
    <dgm:pt modelId="{92CD180E-6921-4A65-A5B4-C885F99FE374}" type="sibTrans" cxnId="{F83832FD-A760-4A4F-8360-B07B2B2DF52A}">
      <dgm:prSet/>
      <dgm:spPr/>
      <dgm:t>
        <a:bodyPr/>
        <a:lstStyle/>
        <a:p>
          <a:endParaRPr lang="en-US"/>
        </a:p>
      </dgm:t>
    </dgm:pt>
    <dgm:pt modelId="{4E11103A-7229-4C1E-AC59-87BA01467750}">
      <dgm:prSet/>
      <dgm:spPr/>
      <dgm:t>
        <a:bodyPr/>
        <a:lstStyle/>
        <a:p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Verdere bewustwording in organisatie organiseren</a:t>
          </a:r>
          <a:endParaRPr lang="en-US">
            <a:solidFill>
              <a:schemeClr val="tx1"/>
            </a:solidFill>
          </a:endParaRPr>
        </a:p>
      </dgm:t>
    </dgm:pt>
    <dgm:pt modelId="{34F31728-8DF4-4747-AA70-80DC81BCC335}" type="parTrans" cxnId="{257A3F6E-25B6-4678-8971-77C343E23136}">
      <dgm:prSet/>
      <dgm:spPr/>
      <dgm:t>
        <a:bodyPr/>
        <a:lstStyle/>
        <a:p>
          <a:endParaRPr lang="en-US"/>
        </a:p>
      </dgm:t>
    </dgm:pt>
    <dgm:pt modelId="{F30B05BC-4C3A-4F2D-B587-1114E314FF3A}" type="sibTrans" cxnId="{257A3F6E-25B6-4678-8971-77C343E23136}">
      <dgm:prSet/>
      <dgm:spPr/>
      <dgm:t>
        <a:bodyPr/>
        <a:lstStyle/>
        <a:p>
          <a:endParaRPr lang="en-US"/>
        </a:p>
      </dgm:t>
    </dgm:pt>
    <dgm:pt modelId="{0C6A1AE4-AA75-43BF-86B4-A51E5D77EE80}">
      <dgm:prSet/>
      <dgm:spPr/>
      <dgm:t>
        <a:bodyPr/>
        <a:lstStyle/>
        <a:p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</a:t>
          </a:r>
          <a:r>
            <a:rPr lang="nl-NL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learnings</a:t>
          </a:r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Woo</a:t>
          </a:r>
          <a:endParaRPr lang="en-US">
            <a:solidFill>
              <a:schemeClr val="tx1"/>
            </a:solidFill>
          </a:endParaRPr>
        </a:p>
      </dgm:t>
    </dgm:pt>
    <dgm:pt modelId="{ED135CC9-490A-4342-80FA-E5A7B17A82E1}" type="parTrans" cxnId="{8FE8A72A-AB94-489D-AF39-D01754FA9FF1}">
      <dgm:prSet/>
      <dgm:spPr/>
      <dgm:t>
        <a:bodyPr/>
        <a:lstStyle/>
        <a:p>
          <a:endParaRPr lang="nl-NL"/>
        </a:p>
      </dgm:t>
    </dgm:pt>
    <dgm:pt modelId="{66B22DB7-F6E0-477B-BAAB-61444D11A949}" type="sibTrans" cxnId="{8FE8A72A-AB94-489D-AF39-D01754FA9FF1}">
      <dgm:prSet/>
      <dgm:spPr/>
      <dgm:t>
        <a:bodyPr/>
        <a:lstStyle/>
        <a:p>
          <a:endParaRPr lang="nl-NL"/>
        </a:p>
      </dgm:t>
    </dgm:pt>
    <dgm:pt modelId="{864B54F5-7255-4C6F-B49D-D07384B59872}">
      <dgm:prSet/>
      <dgm:spPr/>
      <dgm:t>
        <a:bodyPr/>
        <a:lstStyle/>
        <a:p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Werkinstructies</a:t>
          </a:r>
          <a:endParaRPr lang="en-US">
            <a:solidFill>
              <a:schemeClr val="tx1"/>
            </a:solidFill>
          </a:endParaRPr>
        </a:p>
      </dgm:t>
    </dgm:pt>
    <dgm:pt modelId="{B77B1E8D-1E1E-4B46-ABE3-4BFC05A68AC2}" type="parTrans" cxnId="{E135B4AA-C80B-4B40-8002-7ED6358FB10D}">
      <dgm:prSet/>
      <dgm:spPr/>
      <dgm:t>
        <a:bodyPr/>
        <a:lstStyle/>
        <a:p>
          <a:endParaRPr lang="nl-NL"/>
        </a:p>
      </dgm:t>
    </dgm:pt>
    <dgm:pt modelId="{288C5B5D-DE06-4979-9825-9D9943145D68}" type="sibTrans" cxnId="{E135B4AA-C80B-4B40-8002-7ED6358FB10D}">
      <dgm:prSet/>
      <dgm:spPr/>
      <dgm:t>
        <a:bodyPr/>
        <a:lstStyle/>
        <a:p>
          <a:endParaRPr lang="nl-NL"/>
        </a:p>
      </dgm:t>
    </dgm:pt>
    <dgm:pt modelId="{11CD40A9-2373-4BFA-BC5C-EF2EBE4A5A53}">
      <dgm:prSet/>
      <dgm:spPr/>
      <dgm:t>
        <a:bodyPr/>
        <a:lstStyle/>
        <a:p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Top down draagvlak en afspraken maken Diensten</a:t>
          </a:r>
          <a:endParaRPr lang="en-US">
            <a:solidFill>
              <a:schemeClr val="tx1"/>
            </a:solidFill>
          </a:endParaRPr>
        </a:p>
      </dgm:t>
    </dgm:pt>
    <dgm:pt modelId="{B9609C31-8673-46B7-B254-648CDF106CB2}" type="parTrans" cxnId="{A20CCB39-6BBF-40BE-98AF-2EFA3EC0AB49}">
      <dgm:prSet/>
      <dgm:spPr/>
      <dgm:t>
        <a:bodyPr/>
        <a:lstStyle/>
        <a:p>
          <a:endParaRPr lang="nl-NL"/>
        </a:p>
      </dgm:t>
    </dgm:pt>
    <dgm:pt modelId="{5BF7ADFF-C552-4D74-965F-997BAAA75A12}" type="sibTrans" cxnId="{A20CCB39-6BBF-40BE-98AF-2EFA3EC0AB49}">
      <dgm:prSet/>
      <dgm:spPr/>
      <dgm:t>
        <a:bodyPr/>
        <a:lstStyle/>
        <a:p>
          <a:endParaRPr lang="nl-NL"/>
        </a:p>
      </dgm:t>
    </dgm:pt>
    <dgm:pt modelId="{D1AFBA86-1D7F-45FB-8C7C-595FC9370CF8}">
      <dgm:prSet/>
      <dgm:spPr/>
      <dgm:t>
        <a:bodyPr/>
        <a:lstStyle/>
        <a:p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Bottom-Up </a:t>
          </a:r>
          <a:r>
            <a:rPr lang="nl-NL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coalition</a:t>
          </a:r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of de </a:t>
          </a:r>
          <a:r>
            <a:rPr lang="nl-NL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willing</a:t>
          </a:r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ambassadeurs</a:t>
          </a:r>
          <a:endParaRPr lang="en-US">
            <a:solidFill>
              <a:schemeClr val="tx1"/>
            </a:solidFill>
          </a:endParaRPr>
        </a:p>
      </dgm:t>
    </dgm:pt>
    <dgm:pt modelId="{426F7552-4F4A-4EA6-9883-805D92CABF6F}" type="parTrans" cxnId="{D566F22E-3A40-4902-A5C7-40EC43B5A1E6}">
      <dgm:prSet/>
      <dgm:spPr/>
      <dgm:t>
        <a:bodyPr/>
        <a:lstStyle/>
        <a:p>
          <a:endParaRPr lang="nl-NL"/>
        </a:p>
      </dgm:t>
    </dgm:pt>
    <dgm:pt modelId="{BD9979DC-2E65-4F5A-A9FC-DE9274FC850A}" type="sibTrans" cxnId="{D566F22E-3A40-4902-A5C7-40EC43B5A1E6}">
      <dgm:prSet/>
      <dgm:spPr/>
      <dgm:t>
        <a:bodyPr/>
        <a:lstStyle/>
        <a:p>
          <a:endParaRPr lang="nl-NL"/>
        </a:p>
      </dgm:t>
    </dgm:pt>
    <dgm:pt modelId="{A47FE462-5146-4B5C-82F4-82766A792FA6}">
      <dgm:prSet/>
      <dgm:spPr/>
      <dgm:t>
        <a:bodyPr/>
        <a:lstStyle/>
        <a:p>
          <a:r>
            <a: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 en extern netwerk versterken</a:t>
          </a:r>
          <a:endParaRPr lang="en-US">
            <a:solidFill>
              <a:schemeClr val="tx1"/>
            </a:solidFill>
          </a:endParaRPr>
        </a:p>
      </dgm:t>
    </dgm:pt>
    <dgm:pt modelId="{EB97D335-6380-4244-B04A-1126D4BE94E7}" type="parTrans" cxnId="{2189ED6D-3FCA-4A3B-A03C-70F3A2CF7B99}">
      <dgm:prSet/>
      <dgm:spPr/>
      <dgm:t>
        <a:bodyPr/>
        <a:lstStyle/>
        <a:p>
          <a:endParaRPr lang="nl-NL"/>
        </a:p>
      </dgm:t>
    </dgm:pt>
    <dgm:pt modelId="{2F5D41F0-D735-44EC-A60B-B18982D2DB41}" type="sibTrans" cxnId="{2189ED6D-3FCA-4A3B-A03C-70F3A2CF7B99}">
      <dgm:prSet/>
      <dgm:spPr/>
      <dgm:t>
        <a:bodyPr/>
        <a:lstStyle/>
        <a:p>
          <a:endParaRPr lang="nl-NL"/>
        </a:p>
      </dgm:t>
    </dgm:pt>
    <dgm:pt modelId="{87C50161-EC4F-494E-90E2-4117DA126F41}" type="pres">
      <dgm:prSet presAssocID="{BE9EA802-00B7-444C-8666-0534FB780794}" presName="linear" presStyleCnt="0">
        <dgm:presLayoutVars>
          <dgm:dir/>
          <dgm:animLvl val="lvl"/>
          <dgm:resizeHandles val="exact"/>
        </dgm:presLayoutVars>
      </dgm:prSet>
      <dgm:spPr/>
    </dgm:pt>
    <dgm:pt modelId="{FE49D581-80E3-4C12-A9FE-17C04C0D9DBE}" type="pres">
      <dgm:prSet presAssocID="{958DA9D7-F226-4186-B6CA-F520289F705C}" presName="parentLin" presStyleCnt="0"/>
      <dgm:spPr/>
    </dgm:pt>
    <dgm:pt modelId="{C1609CA8-8C4A-4018-8007-7BDE63AEB376}" type="pres">
      <dgm:prSet presAssocID="{958DA9D7-F226-4186-B6CA-F520289F705C}" presName="parentLeftMargin" presStyleLbl="node1" presStyleIdx="0" presStyleCnt="1"/>
      <dgm:spPr/>
    </dgm:pt>
    <dgm:pt modelId="{055C4412-EC50-4035-8267-F2EBC5139293}" type="pres">
      <dgm:prSet presAssocID="{958DA9D7-F226-4186-B6CA-F520289F705C}" presName="parentText" presStyleLbl="node1" presStyleIdx="0" presStyleCnt="1" custLinFactNeighborX="7421" custLinFactNeighborY="-27695">
        <dgm:presLayoutVars>
          <dgm:chMax val="0"/>
          <dgm:bulletEnabled val="1"/>
        </dgm:presLayoutVars>
      </dgm:prSet>
      <dgm:spPr/>
    </dgm:pt>
    <dgm:pt modelId="{987C84A2-9E23-45C2-AC7D-DBB788A93984}" type="pres">
      <dgm:prSet presAssocID="{958DA9D7-F226-4186-B6CA-F520289F705C}" presName="negativeSpace" presStyleCnt="0"/>
      <dgm:spPr/>
    </dgm:pt>
    <dgm:pt modelId="{3528A59F-FACF-46AB-9019-21260DF812A6}" type="pres">
      <dgm:prSet presAssocID="{958DA9D7-F226-4186-B6CA-F520289F705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8C3EDF00-8883-4D72-9793-4F27DCB02ED1}" type="presOf" srcId="{11CD40A9-2373-4BFA-BC5C-EF2EBE4A5A53}" destId="{3528A59F-FACF-46AB-9019-21260DF812A6}" srcOrd="0" destOrd="3" presId="urn:microsoft.com/office/officeart/2005/8/layout/list1"/>
    <dgm:cxn modelId="{A0480B05-4319-40D5-B485-A1B3EC5E7726}" type="presOf" srcId="{958DA9D7-F226-4186-B6CA-F520289F705C}" destId="{C1609CA8-8C4A-4018-8007-7BDE63AEB376}" srcOrd="0" destOrd="0" presId="urn:microsoft.com/office/officeart/2005/8/layout/list1"/>
    <dgm:cxn modelId="{F748A426-EF36-4D1F-A64A-7DBB30DF8226}" type="presOf" srcId="{A47FE462-5146-4B5C-82F4-82766A792FA6}" destId="{3528A59F-FACF-46AB-9019-21260DF812A6}" srcOrd="0" destOrd="5" presId="urn:microsoft.com/office/officeart/2005/8/layout/list1"/>
    <dgm:cxn modelId="{8FE8A72A-AB94-489D-AF39-D01754FA9FF1}" srcId="{958DA9D7-F226-4186-B6CA-F520289F705C}" destId="{0C6A1AE4-AA75-43BF-86B4-A51E5D77EE80}" srcOrd="1" destOrd="0" parTransId="{ED135CC9-490A-4342-80FA-E5A7B17A82E1}" sibTransId="{66B22DB7-F6E0-477B-BAAB-61444D11A949}"/>
    <dgm:cxn modelId="{D566F22E-3A40-4902-A5C7-40EC43B5A1E6}" srcId="{958DA9D7-F226-4186-B6CA-F520289F705C}" destId="{D1AFBA86-1D7F-45FB-8C7C-595FC9370CF8}" srcOrd="4" destOrd="0" parTransId="{426F7552-4F4A-4EA6-9883-805D92CABF6F}" sibTransId="{BD9979DC-2E65-4F5A-A9FC-DE9274FC850A}"/>
    <dgm:cxn modelId="{A20CCB39-6BBF-40BE-98AF-2EFA3EC0AB49}" srcId="{958DA9D7-F226-4186-B6CA-F520289F705C}" destId="{11CD40A9-2373-4BFA-BC5C-EF2EBE4A5A53}" srcOrd="3" destOrd="0" parTransId="{B9609C31-8673-46B7-B254-648CDF106CB2}" sibTransId="{5BF7ADFF-C552-4D74-965F-997BAAA75A12}"/>
    <dgm:cxn modelId="{2D27FA5C-24F7-4F11-8655-D32432306FBA}" type="presOf" srcId="{0C6A1AE4-AA75-43BF-86B4-A51E5D77EE80}" destId="{3528A59F-FACF-46AB-9019-21260DF812A6}" srcOrd="0" destOrd="1" presId="urn:microsoft.com/office/officeart/2005/8/layout/list1"/>
    <dgm:cxn modelId="{A1D4A864-0BC2-4538-9812-9A40DBCD3720}" type="presOf" srcId="{4E11103A-7229-4C1E-AC59-87BA01467750}" destId="{3528A59F-FACF-46AB-9019-21260DF812A6}" srcOrd="0" destOrd="0" presId="urn:microsoft.com/office/officeart/2005/8/layout/list1"/>
    <dgm:cxn modelId="{2189ED6D-3FCA-4A3B-A03C-70F3A2CF7B99}" srcId="{958DA9D7-F226-4186-B6CA-F520289F705C}" destId="{A47FE462-5146-4B5C-82F4-82766A792FA6}" srcOrd="5" destOrd="0" parTransId="{EB97D335-6380-4244-B04A-1126D4BE94E7}" sibTransId="{2F5D41F0-D735-44EC-A60B-B18982D2DB41}"/>
    <dgm:cxn modelId="{257A3F6E-25B6-4678-8971-77C343E23136}" srcId="{958DA9D7-F226-4186-B6CA-F520289F705C}" destId="{4E11103A-7229-4C1E-AC59-87BA01467750}" srcOrd="0" destOrd="0" parTransId="{34F31728-8DF4-4747-AA70-80DC81BCC335}" sibTransId="{F30B05BC-4C3A-4F2D-B587-1114E314FF3A}"/>
    <dgm:cxn modelId="{2DD40F52-89D5-41E9-866E-2DED4C8E18AB}" type="presOf" srcId="{958DA9D7-F226-4186-B6CA-F520289F705C}" destId="{055C4412-EC50-4035-8267-F2EBC5139293}" srcOrd="1" destOrd="0" presId="urn:microsoft.com/office/officeart/2005/8/layout/list1"/>
    <dgm:cxn modelId="{37919683-E58C-4C33-AF2E-235EE0A65FB7}" type="presOf" srcId="{BE9EA802-00B7-444C-8666-0534FB780794}" destId="{87C50161-EC4F-494E-90E2-4117DA126F41}" srcOrd="0" destOrd="0" presId="urn:microsoft.com/office/officeart/2005/8/layout/list1"/>
    <dgm:cxn modelId="{E135B4AA-C80B-4B40-8002-7ED6358FB10D}" srcId="{958DA9D7-F226-4186-B6CA-F520289F705C}" destId="{864B54F5-7255-4C6F-B49D-D07384B59872}" srcOrd="2" destOrd="0" parTransId="{B77B1E8D-1E1E-4B46-ABE3-4BFC05A68AC2}" sibTransId="{288C5B5D-DE06-4979-9825-9D9943145D68}"/>
    <dgm:cxn modelId="{E77EF4DE-B2CD-438D-AEE4-EC2EFFFDD498}" type="presOf" srcId="{D1AFBA86-1D7F-45FB-8C7C-595FC9370CF8}" destId="{3528A59F-FACF-46AB-9019-21260DF812A6}" srcOrd="0" destOrd="4" presId="urn:microsoft.com/office/officeart/2005/8/layout/list1"/>
    <dgm:cxn modelId="{AA82B4E6-A4A5-4655-868A-022120FBADE0}" type="presOf" srcId="{864B54F5-7255-4C6F-B49D-D07384B59872}" destId="{3528A59F-FACF-46AB-9019-21260DF812A6}" srcOrd="0" destOrd="2" presId="urn:microsoft.com/office/officeart/2005/8/layout/list1"/>
    <dgm:cxn modelId="{F83832FD-A760-4A4F-8360-B07B2B2DF52A}" srcId="{BE9EA802-00B7-444C-8666-0534FB780794}" destId="{958DA9D7-F226-4186-B6CA-F520289F705C}" srcOrd="0" destOrd="0" parTransId="{24ADB20B-04DD-4BB4-9053-E880037764F4}" sibTransId="{92CD180E-6921-4A65-A5B4-C885F99FE374}"/>
    <dgm:cxn modelId="{54800866-BA7F-431B-840F-25EC2ABFB034}" type="presParOf" srcId="{87C50161-EC4F-494E-90E2-4117DA126F41}" destId="{FE49D581-80E3-4C12-A9FE-17C04C0D9DBE}" srcOrd="0" destOrd="0" presId="urn:microsoft.com/office/officeart/2005/8/layout/list1"/>
    <dgm:cxn modelId="{10555B55-546A-4976-B517-0B5A873614C3}" type="presParOf" srcId="{FE49D581-80E3-4C12-A9FE-17C04C0D9DBE}" destId="{C1609CA8-8C4A-4018-8007-7BDE63AEB376}" srcOrd="0" destOrd="0" presId="urn:microsoft.com/office/officeart/2005/8/layout/list1"/>
    <dgm:cxn modelId="{CA2E8FFE-D90E-4D31-9EE7-968E39400AA1}" type="presParOf" srcId="{FE49D581-80E3-4C12-A9FE-17C04C0D9DBE}" destId="{055C4412-EC50-4035-8267-F2EBC5139293}" srcOrd="1" destOrd="0" presId="urn:microsoft.com/office/officeart/2005/8/layout/list1"/>
    <dgm:cxn modelId="{35BBCF3C-43B0-4423-9834-6F5447083469}" type="presParOf" srcId="{87C50161-EC4F-494E-90E2-4117DA126F41}" destId="{987C84A2-9E23-45C2-AC7D-DBB788A93984}" srcOrd="1" destOrd="0" presId="urn:microsoft.com/office/officeart/2005/8/layout/list1"/>
    <dgm:cxn modelId="{AF4D3FBF-AB4B-4696-9521-E41097E83701}" type="presParOf" srcId="{87C50161-EC4F-494E-90E2-4117DA126F41}" destId="{3528A59F-FACF-46AB-9019-21260DF812A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2EC08-E122-4D05-B26F-D8ABDA82E4DD}">
      <dsp:nvSpPr>
        <dsp:cNvPr id="0" name=""/>
        <dsp:cNvSpPr/>
      </dsp:nvSpPr>
      <dsp:spPr>
        <a:xfrm rot="5400000">
          <a:off x="644470" y="614792"/>
          <a:ext cx="173358" cy="164755"/>
        </a:xfrm>
        <a:prstGeom prst="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5A2BC7-AAD8-4308-BB72-A1B769A44F14}">
      <dsp:nvSpPr>
        <dsp:cNvPr id="0" name=""/>
        <dsp:cNvSpPr/>
      </dsp:nvSpPr>
      <dsp:spPr>
        <a:xfrm>
          <a:off x="518752" y="441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Indiening WOO-verzoek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Komt in Iris (als archiefsysteem)</a:t>
          </a:r>
        </a:p>
      </dsp:txBody>
      <dsp:txXfrm>
        <a:off x="536891" y="18580"/>
        <a:ext cx="995913" cy="583036"/>
      </dsp:txXfrm>
    </dsp:sp>
    <dsp:sp modelId="{F0DA2329-F5BA-43C7-BF2B-EAC23483F76A}">
      <dsp:nvSpPr>
        <dsp:cNvPr id="0" name=""/>
        <dsp:cNvSpPr/>
      </dsp:nvSpPr>
      <dsp:spPr>
        <a:xfrm rot="16200000" flipH="1">
          <a:off x="601366" y="1354230"/>
          <a:ext cx="243991" cy="164700"/>
        </a:xfrm>
        <a:prstGeom prst="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F68990-1630-42EA-912F-6C10D1152CA2}">
      <dsp:nvSpPr>
        <dsp:cNvPr id="0" name=""/>
        <dsp:cNvSpPr/>
      </dsp:nvSpPr>
      <dsp:spPr>
        <a:xfrm>
          <a:off x="518752" y="774585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Registratie verzoek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Registratie in Excel. Er wordt (nog) geen apart workflow systeem gebruikt. </a:t>
          </a:r>
        </a:p>
      </dsp:txBody>
      <dsp:txXfrm>
        <a:off x="536891" y="792724"/>
        <a:ext cx="995913" cy="583036"/>
      </dsp:txXfrm>
    </dsp:sp>
    <dsp:sp modelId="{10B449E9-E1C2-45E6-A10F-CDF4702D48C6}">
      <dsp:nvSpPr>
        <dsp:cNvPr id="0" name=""/>
        <dsp:cNvSpPr/>
      </dsp:nvSpPr>
      <dsp:spPr>
        <a:xfrm flipH="1">
          <a:off x="1456989" y="1738401"/>
          <a:ext cx="434578" cy="149098"/>
        </a:xfrm>
        <a:prstGeom prst="lef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54074D-C573-4149-A6AE-875ED248B88D}">
      <dsp:nvSpPr>
        <dsp:cNvPr id="0" name=""/>
        <dsp:cNvSpPr/>
      </dsp:nvSpPr>
      <dsp:spPr>
        <a:xfrm>
          <a:off x="518752" y="1548728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Eventueel contact met indiener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Registratie in Excel</a:t>
          </a:r>
        </a:p>
      </dsp:txBody>
      <dsp:txXfrm>
        <a:off x="536891" y="1566867"/>
        <a:ext cx="995913" cy="583036"/>
      </dsp:txXfrm>
    </dsp:sp>
    <dsp:sp modelId="{0194F01C-7F64-41E1-A916-EABC622A90FC}">
      <dsp:nvSpPr>
        <dsp:cNvPr id="0" name=""/>
        <dsp:cNvSpPr/>
      </dsp:nvSpPr>
      <dsp:spPr>
        <a:xfrm rot="5400000" flipH="1">
          <a:off x="2003205" y="1395852"/>
          <a:ext cx="184915" cy="176444"/>
        </a:xfrm>
        <a:prstGeom prst="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BB2495-ADF1-4D55-9011-6A54078DB207}">
      <dsp:nvSpPr>
        <dsp:cNvPr id="0" name=""/>
        <dsp:cNvSpPr/>
      </dsp:nvSpPr>
      <dsp:spPr>
        <a:xfrm>
          <a:off x="1891567" y="1548728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Uitzetten bij dienst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Uitzetten bij </a:t>
          </a:r>
          <a:r>
            <a:rPr lang="nl-NL" sz="500" kern="1200" err="1"/>
            <a:t>vakafdeling</a:t>
          </a:r>
          <a:r>
            <a:rPr lang="nl-NL" sz="500" kern="1200"/>
            <a:t> van een dienst via het afdelingshoofd. Soms lage prioriteit bij medewerkers</a:t>
          </a:r>
        </a:p>
      </dsp:txBody>
      <dsp:txXfrm>
        <a:off x="1909706" y="1566867"/>
        <a:ext cx="995913" cy="583036"/>
      </dsp:txXfrm>
    </dsp:sp>
    <dsp:sp modelId="{2E0FE53C-5122-4083-9FD0-2A496E2F0567}">
      <dsp:nvSpPr>
        <dsp:cNvPr id="0" name=""/>
        <dsp:cNvSpPr/>
      </dsp:nvSpPr>
      <dsp:spPr>
        <a:xfrm rot="5400000" flipH="1">
          <a:off x="2003205" y="621709"/>
          <a:ext cx="184915" cy="176444"/>
        </a:xfrm>
        <a:prstGeom prst="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C2BD150-56C5-4EB3-A48E-096DF52E13E3}">
      <dsp:nvSpPr>
        <dsp:cNvPr id="0" name=""/>
        <dsp:cNvSpPr/>
      </dsp:nvSpPr>
      <dsp:spPr>
        <a:xfrm>
          <a:off x="1891567" y="774585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Ontvangen documenten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Veel verschillende soorten documenten (Excel, mail, scan) die worden gecombineerd tot een PDF.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Worden opgeslagen in </a:t>
          </a:r>
          <a:r>
            <a:rPr lang="nl-NL" sz="500" kern="1200" err="1"/>
            <a:t>Sharepoint</a:t>
          </a:r>
          <a:r>
            <a:rPr lang="nl-NL" sz="500" kern="1200"/>
            <a:t>.</a:t>
          </a:r>
        </a:p>
      </dsp:txBody>
      <dsp:txXfrm>
        <a:off x="1909706" y="792724"/>
        <a:ext cx="995913" cy="583036"/>
      </dsp:txXfrm>
    </dsp:sp>
    <dsp:sp modelId="{48B86D52-CBB9-4BD9-8A56-2334159534FE}">
      <dsp:nvSpPr>
        <dsp:cNvPr id="0" name=""/>
        <dsp:cNvSpPr/>
      </dsp:nvSpPr>
      <dsp:spPr>
        <a:xfrm flipH="1">
          <a:off x="2837012" y="178747"/>
          <a:ext cx="434578" cy="149098"/>
        </a:xfrm>
        <a:prstGeom prst="lef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5AB29B-BC21-462E-94DB-B973FF407AD2}">
      <dsp:nvSpPr>
        <dsp:cNvPr id="0" name=""/>
        <dsp:cNvSpPr/>
      </dsp:nvSpPr>
      <dsp:spPr>
        <a:xfrm>
          <a:off x="1891567" y="441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Lakken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Anonimiseren met </a:t>
          </a:r>
          <a:r>
            <a:rPr lang="nl-NL" sz="500" kern="1200" err="1"/>
            <a:t>Octobox</a:t>
          </a:r>
          <a:r>
            <a:rPr lang="nl-NL" sz="500" kern="1200"/>
            <a:t>, dit scheelt medewerkers aanzienlijk tijd.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Gebruiken lakinstructie (Openbaar, tenzij)</a:t>
          </a:r>
        </a:p>
      </dsp:txBody>
      <dsp:txXfrm>
        <a:off x="1909706" y="18580"/>
        <a:ext cx="995913" cy="583036"/>
      </dsp:txXfrm>
    </dsp:sp>
    <dsp:sp modelId="{CEC45A23-F834-471D-96BE-FCC3F7B36AB3}">
      <dsp:nvSpPr>
        <dsp:cNvPr id="0" name=""/>
        <dsp:cNvSpPr/>
      </dsp:nvSpPr>
      <dsp:spPr>
        <a:xfrm rot="16200000" flipH="1">
          <a:off x="3346995" y="568657"/>
          <a:ext cx="243991" cy="149098"/>
        </a:xfrm>
        <a:prstGeom prst="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2E7BB8-4893-40D2-8894-5E2FB4360EF7}">
      <dsp:nvSpPr>
        <dsp:cNvPr id="0" name=""/>
        <dsp:cNvSpPr/>
      </dsp:nvSpPr>
      <dsp:spPr>
        <a:xfrm>
          <a:off x="3264381" y="441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Goedkeuring openbaarmaking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Paraferen door manager van de vakinhoudelijke dienst, jurist, algemeen directeur, bestuursadviseur wethouder en wethouder </a:t>
          </a:r>
        </a:p>
      </dsp:txBody>
      <dsp:txXfrm>
        <a:off x="3282520" y="18580"/>
        <a:ext cx="995913" cy="583036"/>
      </dsp:txXfrm>
    </dsp:sp>
    <dsp:sp modelId="{4CD778FB-EA48-4432-9956-579F76866A3F}">
      <dsp:nvSpPr>
        <dsp:cNvPr id="0" name=""/>
        <dsp:cNvSpPr/>
      </dsp:nvSpPr>
      <dsp:spPr>
        <a:xfrm rot="16200000" flipH="1">
          <a:off x="3346995" y="1368441"/>
          <a:ext cx="243991" cy="149098"/>
        </a:xfrm>
        <a:prstGeom prst="rightArrow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2FF9172-EAE2-49F6-80D6-4F2CCC767D19}">
      <dsp:nvSpPr>
        <dsp:cNvPr id="0" name=""/>
        <dsp:cNvSpPr/>
      </dsp:nvSpPr>
      <dsp:spPr>
        <a:xfrm>
          <a:off x="3264381" y="774585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00" kern="1200"/>
            <a:t>Verzenden documenten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Dossier in Iris</a:t>
          </a: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500" kern="1200"/>
            <a:t>Alles in gecombineerde PDF</a:t>
          </a:r>
        </a:p>
      </dsp:txBody>
      <dsp:txXfrm>
        <a:off x="3282520" y="792724"/>
        <a:ext cx="995913" cy="583036"/>
      </dsp:txXfrm>
    </dsp:sp>
    <dsp:sp modelId="{A73CB171-3C2E-4E31-9094-D41F89DECDB4}">
      <dsp:nvSpPr>
        <dsp:cNvPr id="0" name=""/>
        <dsp:cNvSpPr/>
      </dsp:nvSpPr>
      <dsp:spPr>
        <a:xfrm>
          <a:off x="3264381" y="1548728"/>
          <a:ext cx="1032191" cy="6193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/>
            <a:t>Publiceren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/>
            <a:t>Openbaar te bezoeken via woo.denhaag.nl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/>
            <a:t>Geen metadata toegevoegd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/>
            <a:t>10 dagen na verzending aan indiener. </a:t>
          </a:r>
          <a:endParaRPr lang="nl-NL" sz="800" kern="1200">
            <a:latin typeface="+mj-lt"/>
          </a:endParaRPr>
        </a:p>
      </dsp:txBody>
      <dsp:txXfrm>
        <a:off x="3282520" y="1566867"/>
        <a:ext cx="995913" cy="583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AD109-3292-4EE6-938E-62202FA57FE7}">
      <dsp:nvSpPr>
        <dsp:cNvPr id="0" name=""/>
        <dsp:cNvSpPr/>
      </dsp:nvSpPr>
      <dsp:spPr>
        <a:xfrm>
          <a:off x="0" y="251480"/>
          <a:ext cx="548949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046" tIns="249936" rIns="42604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i="0" kern="1200" baseline="0"/>
            <a:t>Diensten zijn verantwoordelijk (1)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i="0" kern="1200" baseline="0"/>
            <a:t>Woo programma helpt (2)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i="0" kern="1200" baseline="0"/>
            <a:t>Controle door de derde lijn: afdeling </a:t>
          </a:r>
          <a:r>
            <a:rPr lang="nl-NL" sz="1200" kern="1200"/>
            <a:t>I</a:t>
          </a:r>
          <a:r>
            <a:rPr lang="nl-NL" sz="1200" b="0" i="0" kern="1200" baseline="0"/>
            <a:t>nternal audit (3)</a:t>
          </a:r>
          <a:endParaRPr lang="en-US" sz="1200" kern="1200"/>
        </a:p>
      </dsp:txBody>
      <dsp:txXfrm>
        <a:off x="0" y="251480"/>
        <a:ext cx="5489498" cy="907200"/>
      </dsp:txXfrm>
    </dsp:sp>
    <dsp:sp modelId="{83AA0932-E4FF-44E3-B98C-EFCE1CB95502}">
      <dsp:nvSpPr>
        <dsp:cNvPr id="0" name=""/>
        <dsp:cNvSpPr/>
      </dsp:nvSpPr>
      <dsp:spPr>
        <a:xfrm>
          <a:off x="274474" y="74360"/>
          <a:ext cx="3842648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243" tIns="0" rIns="14524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i="0" kern="1200" baseline="0"/>
            <a:t>‘Three lines of defense’  model</a:t>
          </a:r>
          <a:endParaRPr lang="en-US" sz="1200" kern="1200"/>
        </a:p>
      </dsp:txBody>
      <dsp:txXfrm>
        <a:off x="291767" y="91653"/>
        <a:ext cx="3808062" cy="319654"/>
      </dsp:txXfrm>
    </dsp:sp>
    <dsp:sp modelId="{3528A59F-FACF-46AB-9019-21260DF812A6}">
      <dsp:nvSpPr>
        <dsp:cNvPr id="0" name=""/>
        <dsp:cNvSpPr/>
      </dsp:nvSpPr>
      <dsp:spPr>
        <a:xfrm>
          <a:off x="0" y="1400601"/>
          <a:ext cx="5489498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046" tIns="249936" rIns="42604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i="0" kern="1200" baseline="0"/>
            <a:t>Nu programma open overheid uitvoeren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i="0" kern="1200" baseline="0"/>
            <a:t>Stap voor stap aanpak, tranches 2 t/m 4 verder uitwerken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i="0" kern="1200" baseline="0"/>
            <a:t>Voor documenten die incidenteel  voorkomen: signaleren binnen de dienst en laten publiceren door (op te richten) concernbrede publicatieservice binnen ECDA: Servicepunt Openbaar maken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/>
            <a:t>Showcases dossiers en informatie openbaamaken 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/>
            <a:t>Team Woo en Open data inrichten bij ECDA, Woo Offciers aangenomen</a:t>
          </a:r>
          <a:endParaRPr lang="en-US" sz="1200" kern="1200"/>
        </a:p>
      </dsp:txBody>
      <dsp:txXfrm>
        <a:off x="0" y="1400601"/>
        <a:ext cx="5489498" cy="1814400"/>
      </dsp:txXfrm>
    </dsp:sp>
    <dsp:sp modelId="{055C4412-EC50-4035-8267-F2EBC5139293}">
      <dsp:nvSpPr>
        <dsp:cNvPr id="0" name=""/>
        <dsp:cNvSpPr/>
      </dsp:nvSpPr>
      <dsp:spPr>
        <a:xfrm>
          <a:off x="274474" y="1223481"/>
          <a:ext cx="3842648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243" tIns="0" rIns="14524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i="0" kern="1200" baseline="0"/>
            <a:t>Aanpak in </a:t>
          </a:r>
          <a:r>
            <a:rPr lang="nl-NL" sz="1200" kern="1200"/>
            <a:t>P</a:t>
          </a:r>
          <a:r>
            <a:rPr lang="nl-NL" sz="1200" b="0" i="0" kern="1200" baseline="0"/>
            <a:t>rogramma</a:t>
          </a:r>
          <a:r>
            <a:rPr lang="nl-NL" sz="1200" kern="1200"/>
            <a:t> Open Overheid 2025-2028</a:t>
          </a:r>
          <a:endParaRPr lang="en-US" sz="1200" kern="1200"/>
        </a:p>
      </dsp:txBody>
      <dsp:txXfrm>
        <a:off x="291767" y="1240774"/>
        <a:ext cx="3808062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8A59F-FACF-46AB-9019-21260DF812A6}">
      <dsp:nvSpPr>
        <dsp:cNvPr id="0" name=""/>
        <dsp:cNvSpPr/>
      </dsp:nvSpPr>
      <dsp:spPr>
        <a:xfrm>
          <a:off x="0" y="921620"/>
          <a:ext cx="5489498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046" tIns="270764" rIns="42604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Verdere bewustwording in organisatie organiseren</a:t>
          </a:r>
          <a:endParaRPr lang="en-US" sz="1300" kern="120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</a:t>
          </a:r>
          <a:r>
            <a:rPr lang="nl-NL" sz="1300" kern="120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learnings</a:t>
          </a: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nl-NL" sz="1300" kern="120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Woo</a:t>
          </a:r>
          <a:endParaRPr lang="en-US" sz="1300" kern="120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Werkinstructies</a:t>
          </a:r>
          <a:endParaRPr lang="en-US" sz="1300" kern="120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Top down draagvlak en afspraken maken Diensten</a:t>
          </a:r>
          <a:endParaRPr lang="en-US" sz="1300" kern="120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Bottom-Up </a:t>
          </a:r>
          <a:r>
            <a:rPr lang="nl-NL" sz="1300" kern="120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coalition</a:t>
          </a: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of de </a:t>
          </a:r>
          <a:r>
            <a:rPr lang="nl-NL" sz="1300" kern="120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willing</a:t>
          </a: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ambassadeurs</a:t>
          </a:r>
          <a:endParaRPr lang="en-US" sz="1300" kern="120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 en extern netwerk versterken</a:t>
          </a:r>
          <a:endParaRPr lang="en-US" sz="1300" kern="1200">
            <a:solidFill>
              <a:schemeClr val="tx1"/>
            </a:solidFill>
          </a:endParaRPr>
        </a:p>
      </dsp:txBody>
      <dsp:txXfrm>
        <a:off x="0" y="921620"/>
        <a:ext cx="5489498" cy="1638000"/>
      </dsp:txXfrm>
    </dsp:sp>
    <dsp:sp modelId="{055C4412-EC50-4035-8267-F2EBC5139293}">
      <dsp:nvSpPr>
        <dsp:cNvPr id="0" name=""/>
        <dsp:cNvSpPr/>
      </dsp:nvSpPr>
      <dsp:spPr>
        <a:xfrm>
          <a:off x="294843" y="623458"/>
          <a:ext cx="384264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243" tIns="0" rIns="14524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0" i="0" kern="1200" baseline="0"/>
            <a:t>Aanpak in </a:t>
          </a:r>
          <a:r>
            <a:rPr lang="nl-NL" sz="1300" kern="1200"/>
            <a:t>P</a:t>
          </a:r>
          <a:r>
            <a:rPr lang="nl-NL" sz="1300" b="0" i="0" kern="1200" baseline="0"/>
            <a:t>rogramma</a:t>
          </a:r>
          <a:r>
            <a:rPr lang="nl-NL" sz="1300" kern="1200"/>
            <a:t> Open Overheid 2025-2028</a:t>
          </a:r>
          <a:endParaRPr lang="en-US" sz="1300" kern="1200"/>
        </a:p>
      </dsp:txBody>
      <dsp:txXfrm>
        <a:off x="313577" y="642192"/>
        <a:ext cx="3805180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6272B6-BFC7-664C-AB45-94000F60F306}" type="datetime1">
              <a:rPr lang="nl-NL" smtClean="0"/>
              <a:t>24-11-2025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469C3B-967C-473A-94C5-4BD93383D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51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9F56C22-1804-9A4B-97DB-32BB940E4280}" type="datetime1">
              <a:rPr lang="nl-NL" smtClean="0"/>
              <a:t>24-11-2025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2EF5D1-4C40-46D5-A76E-C2C439B2738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65118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697D5-EB6E-46FC-8043-F15A5C7A2C4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45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697D5-EB6E-46FC-8043-F15A5C7A2C4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53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999" y="2159999"/>
            <a:ext cx="7704000" cy="8172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 b="1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 van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935999" y="2977199"/>
            <a:ext cx="7704000" cy="882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 typeface="Arial"/>
              <a:buNone/>
              <a:defRPr sz="3400" baseline="0">
                <a:solidFill>
                  <a:srgbClr val="000000"/>
                </a:solidFill>
              </a:defRPr>
            </a:lvl1pPr>
            <a:lvl2pPr marL="457200" indent="0">
              <a:buFont typeface="Arial"/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1" y="4801500"/>
            <a:ext cx="136494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fld id="{0E8FEAC5-E696-4006-BCE4-2EC71C277B36}" type="datetime4">
              <a:rPr lang="nl-NL" smtClean="0"/>
              <a:pPr/>
              <a:t>24 november 2025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59" y="4801500"/>
            <a:ext cx="1335741" cy="342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Versie</a:t>
            </a:r>
          </a:p>
        </p:txBody>
      </p:sp>
    </p:spTree>
    <p:extLst>
      <p:ext uri="{BB962C8B-B14F-4D97-AF65-F5344CB8AC3E}">
        <p14:creationId xmlns:p14="http://schemas.microsoft.com/office/powerpoint/2010/main" val="60265886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272A8-C9C5-304F-9848-7CAAA75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C6EFC4-CD1D-A5BE-8364-14D09ECA9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F6FB3F-CCB2-2967-A47D-294B731B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C5CEFC-2B9F-8E8B-0FC9-F02581BD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BDF4FE-F7CE-BC4E-4552-48C1CD41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6470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D5B44-986A-60B9-28C2-BA3627E9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2AA84C-09AA-9F54-1019-4E35BCCBE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058C5A-FDB1-A578-5949-37EDDA370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D05D8C-F5F3-9D9B-E976-0B42BBA6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65A8DA-91A2-523A-435F-9E44B501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05F279-AECE-A4B6-258B-5BF707CE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544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583009-1DA1-E060-C24E-674105B4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BCE818-1F62-8FB1-A360-117DB566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EF31F5-610A-0A40-2914-42C2703E9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BDD55D-771E-E6C7-06DB-8E1B5BB6E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694DE19-170D-508A-8076-489B98E6F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D8C101-7805-BDA9-604A-8F17E40D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8D0673-B66A-A7EE-B4EF-DF285A99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ED3E650-6169-707B-F0E3-16A3BFB7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852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97C21-5176-5C86-6515-3EB04894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67A07A6-9E0C-8C73-1222-1F3771AC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086517-0683-3E5B-039E-04D2F49D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D7DF99-0E51-23FD-607B-D45A2945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4145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6CEE936-F27D-B56D-D759-4674D96E6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C9C1A1-F40A-FC4B-2D5C-BB84F37D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D63602-02C6-1AB5-8E6A-ED5174AC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8203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B0B7E-2987-533D-EB92-7923EB7F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0D5A63-F2F0-DD77-DDF2-F5414345D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E93A18-04E3-40E4-9475-777570376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A0B07F-A41D-F25E-9892-AEEB2825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1BDF62-F9BB-F7E8-3AD4-B300CA68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829AB6-F2E1-01FE-8373-DD207985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75178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53C57-C18A-0994-E704-EF22FC8D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E7B01C-6FA5-2C7D-EA3D-BC757636E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4D245B-F0CD-DEF4-F28A-B34D2BF1E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971F54-B67E-D9DE-5334-287D85EE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9671A2-D42D-180B-C972-ABCB619B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45D69B-B64B-0B49-F573-9935F19B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26899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06877-6399-9DA8-7969-15CCEB00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03EBFD-867C-D864-142F-365960074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663AB-299D-7485-087B-6CBA6900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8FFDC8-378D-3964-6096-61BBCA94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F9E184-51BB-AB29-FAFF-762C5B6A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236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65751C-1D6E-FC2C-21F4-B113C6733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0AF729-6D69-D571-AD8E-63939C74D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A981AF-D456-9DF6-9AEF-6968218B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2D958C-6174-5D01-89B4-36BAB58B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EDF5C4-8EA1-98D4-60E3-DC823FB0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2840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1" y="4801500"/>
            <a:ext cx="136494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t>24 november 2025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59" y="4801500"/>
            <a:ext cx="1335741" cy="342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4801501"/>
            <a:ext cx="763412" cy="342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"/>
            <a:ext cx="9144000" cy="1295400"/>
          </a:xfrm>
          <a:prstGeom prst="rect">
            <a:avLst/>
          </a:prstGeom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35999" y="360000"/>
            <a:ext cx="7704000" cy="81626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200" b="1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1611220"/>
            <a:ext cx="7704138" cy="306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07000370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1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"/>
            <a:ext cx="9144000" cy="1295400"/>
          </a:xfrm>
          <a:prstGeom prst="rect">
            <a:avLst/>
          </a:prstGeom>
        </p:spPr>
      </p:pic>
      <p:sp>
        <p:nvSpPr>
          <p:cNvPr id="17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1" y="4801500"/>
            <a:ext cx="136494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t>24 november 2025</a:t>
            </a:fld>
            <a:endParaRPr lang="nl-NL"/>
          </a:p>
        </p:txBody>
      </p:sp>
      <p:sp>
        <p:nvSpPr>
          <p:cNvPr id="18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59" y="4801500"/>
            <a:ext cx="1335741" cy="342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1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4801501"/>
            <a:ext cx="763412" cy="342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935999" y="360000"/>
            <a:ext cx="7704000" cy="81626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200" b="1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22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1611221"/>
            <a:ext cx="4093333" cy="306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5400962" y="1733674"/>
            <a:ext cx="3239801" cy="288656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800">
                <a:solidFill>
                  <a:srgbClr val="7F7F7F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887414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2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1" y="4801500"/>
            <a:ext cx="136494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t>24 november 2025</a:t>
            </a:fld>
            <a:endParaRPr lang="nl-NL"/>
          </a:p>
        </p:txBody>
      </p:sp>
      <p:sp>
        <p:nvSpPr>
          <p:cNvPr id="10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59" y="4801500"/>
            <a:ext cx="1335741" cy="342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12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4801501"/>
            <a:ext cx="763412" cy="342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935999" y="930755"/>
            <a:ext cx="7704000" cy="64596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6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1611221"/>
            <a:ext cx="7704138" cy="306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45501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2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1" y="4801500"/>
            <a:ext cx="136494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t>24 november 2025</a:t>
            </a:fld>
            <a:endParaRPr lang="nl-NL"/>
          </a:p>
        </p:txBody>
      </p:sp>
      <p:sp>
        <p:nvSpPr>
          <p:cNvPr id="17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59" y="4801500"/>
            <a:ext cx="1335741" cy="342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18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4801501"/>
            <a:ext cx="763412" cy="342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935999" y="930755"/>
            <a:ext cx="7704000" cy="64596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20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1611221"/>
            <a:ext cx="4093200" cy="306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1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5400962" y="1733674"/>
            <a:ext cx="3239801" cy="288656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800">
                <a:solidFill>
                  <a:srgbClr val="7F7F7F"/>
                </a:solidFill>
              </a:defRPr>
            </a:lvl1pPr>
          </a:lstStyle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2135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4B4E-4BA2-40C4-9402-712EC658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Vertrouwelijk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1B70B-FEF4-4A90-AB45-1B6D6D70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011A-0747-491B-A9B2-3D449843876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6508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86599-AD1C-010C-72A1-4FB8CEBED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45D23D-53FC-E646-615A-67C88BFF7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50B9D0-1768-74DA-E760-BD5E912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08B7B3-F124-1DA6-00A2-50AC3077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D1B438-365B-3495-645A-002B154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01093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86599-AD1C-010C-72A1-4FB8CEBED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45D23D-53FC-E646-615A-67C88BFF7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50B9D0-1768-74DA-E760-BD5E912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08B7B3-F124-1DA6-00A2-50AC3077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D1B438-365B-3495-645A-002B154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1669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9CC5A-F99D-5D66-0343-E957B47B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8B4E4-B1B7-9260-9BE2-303CD4220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83720C-4835-0A75-67B9-649B58E8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D277EF-6160-07F4-D913-DFA72A7D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DFE53F-7F1D-C695-05EA-DCFD07C3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0494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78E46-3270-4E6C-AF7E-11496CD4C5CB}" type="datetime4">
              <a:rPr lang="nl-NL" smtClean="0"/>
              <a:t>24 november 2025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3E531-1C3B-364E-9A80-B8838FF23FE5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sldNum="0" hdr="0" ftr="0"/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rgbClr val="074354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9pPr>
    </p:titleStyle>
    <p:bodyStyle>
      <a:lvl1pPr marL="457200" indent="-457200" algn="l" defTabSz="457200" rtl="0" fontAlgn="base">
        <a:spcBef>
          <a:spcPct val="20000"/>
        </a:spcBef>
        <a:spcAft>
          <a:spcPct val="0"/>
        </a:spcAft>
        <a:buBlip>
          <a:blip r:embed="rId9"/>
        </a:buBlip>
        <a:defRPr sz="3200" kern="1200">
          <a:solidFill>
            <a:srgbClr val="074354"/>
          </a:solidFill>
          <a:latin typeface="Arial"/>
          <a:ea typeface="+mn-ea"/>
          <a:cs typeface="Arial"/>
        </a:defRPr>
      </a:lvl1pPr>
      <a:lvl2pPr marL="914400" indent="-457200" algn="l" defTabSz="457200" rtl="0" fontAlgn="base">
        <a:spcBef>
          <a:spcPct val="20000"/>
        </a:spcBef>
        <a:spcAft>
          <a:spcPct val="0"/>
        </a:spcAft>
        <a:buBlip>
          <a:blip r:embed="rId9"/>
        </a:buBlip>
        <a:defRPr sz="2800" kern="1200">
          <a:solidFill>
            <a:srgbClr val="074354"/>
          </a:solidFill>
          <a:latin typeface="Arial"/>
          <a:ea typeface="+mn-ea"/>
          <a:cs typeface="Arial"/>
        </a:defRPr>
      </a:lvl2pPr>
      <a:lvl3pPr marL="1257300" indent="-342900" algn="l" defTabSz="457200" rtl="0" fontAlgn="base">
        <a:spcBef>
          <a:spcPct val="20000"/>
        </a:spcBef>
        <a:spcAft>
          <a:spcPct val="0"/>
        </a:spcAft>
        <a:buBlip>
          <a:blip r:embed="rId9"/>
        </a:buBlip>
        <a:defRPr sz="2400" kern="1200">
          <a:solidFill>
            <a:srgbClr val="074354"/>
          </a:solidFill>
          <a:latin typeface="Arial"/>
          <a:ea typeface="+mn-ea"/>
          <a:cs typeface="Arial"/>
        </a:defRPr>
      </a:lvl3pPr>
      <a:lvl4pPr marL="1714500" indent="-342900" algn="l" defTabSz="457200" rtl="0" fontAlgn="base">
        <a:spcBef>
          <a:spcPct val="20000"/>
        </a:spcBef>
        <a:spcAft>
          <a:spcPct val="0"/>
        </a:spcAft>
        <a:buBlip>
          <a:blip r:embed="rId9"/>
        </a:buBlip>
        <a:defRPr sz="2000" kern="1200">
          <a:solidFill>
            <a:srgbClr val="074354"/>
          </a:solidFill>
          <a:latin typeface="Arial"/>
          <a:ea typeface="+mn-ea"/>
          <a:cs typeface="Arial"/>
        </a:defRPr>
      </a:lvl4pPr>
      <a:lvl5pPr marL="2171700" indent="-342900" algn="l" defTabSz="457200" rtl="0" fontAlgn="base">
        <a:spcBef>
          <a:spcPct val="20000"/>
        </a:spcBef>
        <a:spcAft>
          <a:spcPct val="0"/>
        </a:spcAft>
        <a:buBlip>
          <a:blip r:embed="rId9"/>
        </a:buBlip>
        <a:defRPr sz="2000" kern="1200">
          <a:solidFill>
            <a:srgbClr val="07435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9B6A00-8F34-F9F5-D342-3204EDFC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BBD769-9FCD-5591-D7FC-DF6132A5E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3B3186-26FD-B57B-1287-BEDD60C60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FD3F30-DFE4-F04C-B610-5A1C7B6CDDB3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594253-00E0-3F10-29EB-E95ADF65E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B0F2C2-3A8E-EEAE-CC70-5CE5E1217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163AC-94D0-D24C-9BBF-4D32019DFA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84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diagramData" Target="../diagrams/data1.xml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microsoft.com/office/2007/relationships/diagramDrawing" Target="../diagrams/drawing1.xml"/><Relationship Id="rId5" Type="http://schemas.openxmlformats.org/officeDocument/2006/relationships/image" Target="../media/image19.png"/><Relationship Id="rId15" Type="http://schemas.openxmlformats.org/officeDocument/2006/relationships/image" Target="../media/image24.sv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28.svg"/><Relationship Id="rId4" Type="http://schemas.openxmlformats.org/officeDocument/2006/relationships/image" Target="../media/image18.sv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sv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diagramDrawing" Target="../diagrams/drawing2.xml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1.sv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0.png"/><Relationship Id="rId9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10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9.svg"/><Relationship Id="rId9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999" y="1610065"/>
            <a:ext cx="7704000" cy="817200"/>
          </a:xfrm>
        </p:spPr>
        <p:txBody>
          <a:bodyPr vert="horz" lIns="0" tIns="0" rIns="0" bIns="0" anchor="t"/>
          <a:lstStyle/>
          <a:p>
            <a:r>
              <a:rPr lang="nl-NL" sz="4400"/>
              <a:t>Regionale inspiratiesessie</a:t>
            </a:r>
            <a:br>
              <a:rPr lang="nl-NL" sz="4400"/>
            </a:br>
            <a:r>
              <a:rPr lang="nl-NL" sz="4400"/>
              <a:t>actieve openbaarmaking </a:t>
            </a:r>
            <a:br>
              <a:rPr lang="nl-NL" sz="4400"/>
            </a:br>
            <a:br>
              <a:rPr lang="nl-NL" sz="4400"/>
            </a:br>
            <a:br>
              <a:rPr lang="nl-NL" sz="4400"/>
            </a:br>
            <a:endParaRPr lang="nl-NL" sz="440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Eerste bijeenkomst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6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8C7ED339-40D9-F4AC-513C-ED0804FBAE91}"/>
              </a:ext>
            </a:extLst>
          </p:cNvPr>
          <p:cNvGrpSpPr/>
          <p:nvPr/>
        </p:nvGrpSpPr>
        <p:grpSpPr>
          <a:xfrm>
            <a:off x="0" y="1047755"/>
            <a:ext cx="8730585" cy="3708203"/>
            <a:chOff x="0" y="914397"/>
            <a:chExt cx="11640780" cy="4944271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73373CC7-BE64-E6D0-6C21-1D978C5A8235}"/>
                </a:ext>
              </a:extLst>
            </p:cNvPr>
            <p:cNvSpPr/>
            <p:nvPr/>
          </p:nvSpPr>
          <p:spPr>
            <a:xfrm>
              <a:off x="2524110" y="1544998"/>
              <a:ext cx="3951548" cy="718945"/>
            </a:xfrm>
            <a:prstGeom prst="roundRect">
              <a:avLst>
                <a:gd name="adj" fmla="val 6250"/>
              </a:avLst>
            </a:prstGeom>
            <a:solidFill>
              <a:srgbClr val="15C96B"/>
            </a:solidFill>
            <a:ln>
              <a:solidFill>
                <a:srgbClr val="0C7B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Doel a.</a:t>
              </a:r>
            </a:p>
            <a:p>
              <a:r>
                <a:rPr lang="nl-NL" sz="9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Alle benodigde en geoormerkte informatie is </a:t>
              </a:r>
              <a:r>
                <a:rPr lang="nl-NL" sz="9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gepubliceerd</a:t>
              </a:r>
              <a:r>
                <a:rPr lang="nl-NL" sz="9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en daarmee </a:t>
              </a:r>
              <a:r>
                <a:rPr lang="nl-NL" sz="9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beschikbaar</a:t>
              </a:r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D018892C-17C0-52AF-2743-009B3BDB3DBD}"/>
                </a:ext>
              </a:extLst>
            </p:cNvPr>
            <p:cNvSpPr/>
            <p:nvPr/>
          </p:nvSpPr>
          <p:spPr>
            <a:xfrm>
              <a:off x="2524110" y="5139722"/>
              <a:ext cx="3951548" cy="718945"/>
            </a:xfrm>
            <a:prstGeom prst="roundRect">
              <a:avLst>
                <a:gd name="adj" fmla="val 6250"/>
              </a:avLst>
            </a:prstGeom>
            <a:solidFill>
              <a:srgbClr val="0A6C2D"/>
            </a:solidFill>
            <a:ln>
              <a:solidFill>
                <a:srgbClr val="0C7B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Doel f.</a:t>
              </a:r>
            </a:p>
            <a:p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 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betrouwbaarheid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en 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volledigheid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van de beschikbare informatie is geborgd</a:t>
              </a:r>
              <a:endParaRPr lang="nl-NL" sz="900">
                <a:solidFill>
                  <a:schemeClr val="bg1"/>
                </a:solidFill>
              </a:endParaRPr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1B614E55-7B89-88A8-B75C-7EAFDFD5EEFE}"/>
                </a:ext>
              </a:extLst>
            </p:cNvPr>
            <p:cNvSpPr/>
            <p:nvPr/>
          </p:nvSpPr>
          <p:spPr>
            <a:xfrm>
              <a:off x="2524113" y="4420777"/>
              <a:ext cx="3951548" cy="718945"/>
            </a:xfrm>
            <a:prstGeom prst="roundRect">
              <a:avLst>
                <a:gd name="adj" fmla="val 6250"/>
              </a:avLst>
            </a:prstGeom>
            <a:solidFill>
              <a:srgbClr val="0C7B33"/>
            </a:solidFill>
            <a:ln>
              <a:solidFill>
                <a:srgbClr val="0C7B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Doel e.</a:t>
              </a:r>
            </a:p>
            <a:p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Verbanden 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en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samenhang 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tussen verschillende documenten zijn aangegeven</a:t>
              </a:r>
              <a:endParaRPr lang="nl-NL" sz="900">
                <a:solidFill>
                  <a:schemeClr val="bg1"/>
                </a:solidFill>
              </a:endParaRPr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7356A72B-0BA8-8585-7E71-D40F362912D9}"/>
                </a:ext>
              </a:extLst>
            </p:cNvPr>
            <p:cNvSpPr/>
            <p:nvPr/>
          </p:nvSpPr>
          <p:spPr>
            <a:xfrm>
              <a:off x="2524115" y="3701832"/>
              <a:ext cx="3951548" cy="718945"/>
            </a:xfrm>
            <a:prstGeom prst="roundRect">
              <a:avLst>
                <a:gd name="adj" fmla="val 6250"/>
              </a:avLst>
            </a:prstGeom>
            <a:solidFill>
              <a:srgbClr val="0E943E"/>
            </a:solidFill>
            <a:ln>
              <a:solidFill>
                <a:srgbClr val="0C7B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Doel d.</a:t>
              </a:r>
            </a:p>
            <a:p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Informatie is voor burgers en maatschappelijke organisaties 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begrijpelijk</a:t>
              </a:r>
              <a:endParaRPr lang="nl-NL" sz="900" b="1">
                <a:solidFill>
                  <a:schemeClr val="bg1"/>
                </a:solidFill>
              </a:endParaRPr>
            </a:p>
          </p:txBody>
        </p:sp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0C8629FE-E610-C2BD-964F-15988D156008}"/>
                </a:ext>
              </a:extLst>
            </p:cNvPr>
            <p:cNvSpPr/>
            <p:nvPr/>
          </p:nvSpPr>
          <p:spPr>
            <a:xfrm>
              <a:off x="2524110" y="2982885"/>
              <a:ext cx="3951548" cy="718945"/>
            </a:xfrm>
            <a:prstGeom prst="roundRect">
              <a:avLst>
                <a:gd name="adj" fmla="val 6250"/>
              </a:avLst>
            </a:prstGeom>
            <a:solidFill>
              <a:srgbClr val="11A357"/>
            </a:solidFill>
            <a:ln>
              <a:solidFill>
                <a:srgbClr val="0C7B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Doel c.</a:t>
              </a:r>
            </a:p>
            <a:p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Informatie wordt binnen de 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toegestane periode 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gepubliceerd</a:t>
              </a:r>
              <a:endParaRPr lang="nl-NL" sz="900">
                <a:solidFill>
                  <a:schemeClr val="bg1"/>
                </a:solidFill>
              </a:endParaRPr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D157646D-A1A8-014E-91B5-9FEC9F59714A}"/>
                </a:ext>
              </a:extLst>
            </p:cNvPr>
            <p:cNvSpPr/>
            <p:nvPr/>
          </p:nvSpPr>
          <p:spPr>
            <a:xfrm>
              <a:off x="2524115" y="2263943"/>
              <a:ext cx="3951548" cy="718945"/>
            </a:xfrm>
            <a:prstGeom prst="roundRect">
              <a:avLst>
                <a:gd name="adj" fmla="val 6250"/>
              </a:avLst>
            </a:prstGeom>
            <a:solidFill>
              <a:srgbClr val="13B560"/>
            </a:solidFill>
            <a:ln>
              <a:solidFill>
                <a:srgbClr val="0C7B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Doel b.</a:t>
              </a:r>
            </a:p>
            <a:p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Informatie is 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toegankelijk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en </a:t>
              </a:r>
              <a:r>
                <a:rPr lang="nl-NL" sz="900" b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vindbaar</a:t>
              </a:r>
              <a:r>
                <a:rPr lang="nl-NL" sz="90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voor burgers en maatschappelijke organisaties</a:t>
              </a:r>
              <a:endParaRPr lang="nl-NL" sz="900">
                <a:solidFill>
                  <a:schemeClr val="bg1"/>
                </a:solidFill>
              </a:endParaRP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C40D7AB4-E0C7-B779-EE46-EAFC9BBEE31B}"/>
                </a:ext>
              </a:extLst>
            </p:cNvPr>
            <p:cNvSpPr/>
            <p:nvPr/>
          </p:nvSpPr>
          <p:spPr>
            <a:xfrm>
              <a:off x="474133" y="1544998"/>
              <a:ext cx="2131694" cy="2156835"/>
            </a:xfrm>
            <a:prstGeom prst="roundRect">
              <a:avLst>
                <a:gd name="adj" fmla="val 6250"/>
              </a:avLst>
            </a:prstGeom>
            <a:solidFill>
              <a:srgbClr val="13B560"/>
            </a:solidFill>
            <a:ln>
              <a:solidFill>
                <a:srgbClr val="0C7B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Speerpunt 1.</a:t>
              </a:r>
            </a:p>
            <a:p>
              <a:pPr algn="ctr"/>
              <a:endParaRPr lang="nl-NL" sz="9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nl-NL" sz="900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Burgers en maatschappelijke organisaties hebben </a:t>
              </a:r>
              <a: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toegang tot informatie </a:t>
              </a:r>
              <a:b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nl-NL" sz="900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 een </a:t>
              </a:r>
              <a:br>
                <a:rPr lang="nl-NL" sz="900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</a:br>
              <a: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goede, geordende en toegankelijke staat</a:t>
              </a:r>
              <a:endParaRPr lang="nl-NL" sz="900" b="1">
                <a:solidFill>
                  <a:schemeClr val="bg1"/>
                </a:solidFill>
              </a:endParaRPr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B9D663FF-A3EB-5700-0FFE-1C6B6EC57B6B}"/>
                </a:ext>
              </a:extLst>
            </p:cNvPr>
            <p:cNvSpPr/>
            <p:nvPr/>
          </p:nvSpPr>
          <p:spPr>
            <a:xfrm>
              <a:off x="474133" y="3701833"/>
              <a:ext cx="2131694" cy="2156835"/>
            </a:xfrm>
            <a:prstGeom prst="roundRect">
              <a:avLst>
                <a:gd name="adj" fmla="val 6250"/>
              </a:avLst>
            </a:prstGeom>
            <a:solidFill>
              <a:srgbClr val="0C7B33"/>
            </a:solidFill>
            <a:ln>
              <a:solidFill>
                <a:srgbClr val="0C7B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Speerpunt 2. </a:t>
              </a:r>
            </a:p>
            <a:p>
              <a:pPr algn="ctr"/>
              <a:endParaRPr lang="nl-NL" sz="9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nl-NL" sz="900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Gepubliceerde informatie is </a:t>
              </a:r>
              <a: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begrijpelijk</a:t>
              </a:r>
              <a:r>
                <a:rPr lang="nl-NL" sz="900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900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en</a:t>
              </a:r>
            </a:p>
            <a:p>
              <a:pPr algn="ctr"/>
              <a:r>
                <a:rPr lang="nl-NL" sz="900" b="1" i="1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betrouwbaar</a:t>
              </a:r>
              <a:endParaRPr lang="nl-NL" sz="900" b="1">
                <a:solidFill>
                  <a:schemeClr val="bg1"/>
                </a:solidFill>
              </a:endParaRPr>
            </a:p>
          </p:txBody>
        </p:sp>
        <p:sp>
          <p:nvSpPr>
            <p:cNvPr id="21" name="Rechthoek: afgeronde hoeken 20">
              <a:extLst>
                <a:ext uri="{FF2B5EF4-FFF2-40B4-BE49-F238E27FC236}">
                  <a16:creationId xmlns:a16="http://schemas.microsoft.com/office/drawing/2014/main" id="{64521958-A546-A663-129A-B0C572656965}"/>
                </a:ext>
              </a:extLst>
            </p:cNvPr>
            <p:cNvSpPr/>
            <p:nvPr/>
          </p:nvSpPr>
          <p:spPr>
            <a:xfrm>
              <a:off x="9405850" y="3874828"/>
              <a:ext cx="2234930" cy="1983839"/>
            </a:xfrm>
            <a:prstGeom prst="roundRect">
              <a:avLst>
                <a:gd name="adj" fmla="val 6250"/>
              </a:avLst>
            </a:prstGeom>
            <a:solidFill>
              <a:srgbClr val="8B95E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Procedures &amp; Processen</a:t>
              </a:r>
            </a:p>
          </p:txBody>
        </p:sp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5AC35F94-EA4D-90A9-9966-B22EE94F305E}"/>
                </a:ext>
              </a:extLst>
            </p:cNvPr>
            <p:cNvSpPr/>
            <p:nvPr/>
          </p:nvSpPr>
          <p:spPr>
            <a:xfrm>
              <a:off x="6840001" y="3874828"/>
              <a:ext cx="2234930" cy="1983839"/>
            </a:xfrm>
            <a:prstGeom prst="roundRect">
              <a:avLst>
                <a:gd name="adj" fmla="val 6250"/>
              </a:avLst>
            </a:prstGeom>
            <a:solidFill>
              <a:srgbClr val="1C246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Informatie en Technologie</a:t>
              </a:r>
            </a:p>
          </p:txBody>
        </p:sp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14F1A713-2802-E5AD-2DFE-1D11F0135163}"/>
                </a:ext>
              </a:extLst>
            </p:cNvPr>
            <p:cNvSpPr/>
            <p:nvPr/>
          </p:nvSpPr>
          <p:spPr>
            <a:xfrm>
              <a:off x="9405850" y="1544998"/>
              <a:ext cx="2234930" cy="1983839"/>
            </a:xfrm>
            <a:prstGeom prst="roundRect">
              <a:avLst>
                <a:gd name="adj" fmla="val 6250"/>
              </a:avLst>
            </a:prstGeom>
            <a:solidFill>
              <a:srgbClr val="FFC90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Mens en Cultuur</a:t>
              </a:r>
            </a:p>
          </p:txBody>
        </p:sp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BE070B70-28CF-05C8-5B47-DE9758FC8939}"/>
                </a:ext>
              </a:extLst>
            </p:cNvPr>
            <p:cNvSpPr/>
            <p:nvPr/>
          </p:nvSpPr>
          <p:spPr>
            <a:xfrm>
              <a:off x="6840001" y="1544998"/>
              <a:ext cx="2234930" cy="1983839"/>
            </a:xfrm>
            <a:prstGeom prst="roundRect">
              <a:avLst>
                <a:gd name="adj" fmla="val 6250"/>
              </a:avLst>
            </a:prstGeom>
            <a:solidFill>
              <a:srgbClr val="FF750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Management &amp; Organisatie</a:t>
              </a:r>
            </a:p>
          </p:txBody>
        </p:sp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C1F728DA-397E-6BDA-1561-62ECE48F503F}"/>
                </a:ext>
              </a:extLst>
            </p:cNvPr>
            <p:cNvSpPr/>
            <p:nvPr/>
          </p:nvSpPr>
          <p:spPr>
            <a:xfrm>
              <a:off x="0" y="970143"/>
              <a:ext cx="6001525" cy="4830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400" b="1">
                  <a:solidFill>
                    <a:srgbClr val="172C51"/>
                  </a:solidFill>
                  <a:latin typeface="Arial"/>
                  <a:cs typeface="Arial"/>
                </a:rPr>
                <a:t>Maatschappelijke opgave</a:t>
              </a:r>
            </a:p>
          </p:txBody>
        </p:sp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42526B1D-56F1-DA13-14B0-5BC22CFBAC69}"/>
                </a:ext>
              </a:extLst>
            </p:cNvPr>
            <p:cNvSpPr/>
            <p:nvPr/>
          </p:nvSpPr>
          <p:spPr>
            <a:xfrm>
              <a:off x="6840001" y="914397"/>
              <a:ext cx="4800779" cy="4830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b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400" b="1">
                  <a:solidFill>
                    <a:srgbClr val="172C51"/>
                  </a:solidFill>
                  <a:latin typeface="Arial"/>
                  <a:cs typeface="Arial"/>
                </a:rPr>
                <a:t>Interne veranderopgave</a:t>
              </a:r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B7A1DF92-2726-154C-2417-6F366952D5C8}"/>
              </a:ext>
            </a:extLst>
          </p:cNvPr>
          <p:cNvSpPr/>
          <p:nvPr/>
        </p:nvSpPr>
        <p:spPr>
          <a:xfrm>
            <a:off x="-1755349" y="3875797"/>
            <a:ext cx="3295602" cy="362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800" b="1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AC3B05C-E948-30D6-9B1B-CD3180467002}"/>
              </a:ext>
            </a:extLst>
          </p:cNvPr>
          <p:cNvSpPr/>
          <p:nvPr/>
        </p:nvSpPr>
        <p:spPr>
          <a:xfrm>
            <a:off x="3448455" y="106984"/>
            <a:ext cx="4501144" cy="362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400" b="1">
                <a:solidFill>
                  <a:srgbClr val="172C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buiten naar binnen !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4713814-657D-BE45-18E2-DDE48172F9D2}"/>
              </a:ext>
            </a:extLst>
          </p:cNvPr>
          <p:cNvGrpSpPr/>
          <p:nvPr/>
        </p:nvGrpSpPr>
        <p:grpSpPr>
          <a:xfrm>
            <a:off x="-2" y="7074"/>
            <a:ext cx="9144002" cy="841018"/>
            <a:chOff x="-1" y="1"/>
            <a:chExt cx="12192002" cy="1165466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27A22C1-DFEE-A482-FA79-0B2184BC0E92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buFontTx/>
                <a:buNone/>
                <a:defRPr/>
              </a:pPr>
              <a:endParaRPr lang="en-GB" sz="1350" kern="12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AB4A4CA-26B9-E4BE-ED4A-74745A212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C63CE3B-343B-881D-3BE8-D7307250D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4E566B68-A4BD-2277-5687-F9C04486E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603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266947B-CFDD-66CC-DB81-BC38F7831A49}"/>
              </a:ext>
            </a:extLst>
          </p:cNvPr>
          <p:cNvSpPr txBox="1"/>
          <p:nvPr/>
        </p:nvSpPr>
        <p:spPr>
          <a:xfrm>
            <a:off x="957419" y="829666"/>
            <a:ext cx="1387856" cy="1995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20575" tIns="20575" rIns="20575" bIns="20575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029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C266493-CF76-CD80-27CA-1BF50108FB56}"/>
              </a:ext>
            </a:extLst>
          </p:cNvPr>
          <p:cNvSpPr txBox="1"/>
          <p:nvPr/>
        </p:nvSpPr>
        <p:spPr>
          <a:xfrm>
            <a:off x="1031827" y="2139833"/>
            <a:ext cx="2902915" cy="377798"/>
          </a:xfrm>
          <a:prstGeom prst="rect">
            <a:avLst/>
          </a:prstGeom>
          <a:solidFill>
            <a:srgbClr val="92D050"/>
          </a:solidFill>
          <a:ln>
            <a:solidFill>
              <a:srgbClr val="B8C95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0575" tIns="20575" rIns="20575" bIns="20575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629" u="sng"/>
              <a:t>Wist je dat?</a:t>
            </a:r>
          </a:p>
          <a:p>
            <a:pPr algn="l"/>
            <a:r>
              <a:rPr lang="nl-NL" sz="629"/>
              <a:t>Het </a:t>
            </a:r>
            <a:r>
              <a:rPr lang="nl-NL" sz="629" err="1"/>
              <a:t>Woo</a:t>
            </a:r>
            <a:r>
              <a:rPr lang="nl-NL" sz="629"/>
              <a:t>-bureau gemiddeld 300 verzoeken per jaar verwerkt? En dat één verzoek wel tot 5000 pagina’s als antwoord kan bevatten.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2502F57-3D6F-5D02-6D6B-D175CD055AA6}"/>
              </a:ext>
            </a:extLst>
          </p:cNvPr>
          <p:cNvSpPr txBox="1"/>
          <p:nvPr/>
        </p:nvSpPr>
        <p:spPr>
          <a:xfrm>
            <a:off x="508290" y="830443"/>
            <a:ext cx="3446606" cy="725537"/>
          </a:xfrm>
          <a:prstGeom prst="rect">
            <a:avLst/>
          </a:prstGeom>
          <a:noFill/>
        </p:spPr>
        <p:txBody>
          <a:bodyPr wrap="square" lIns="20575" tIns="20575" rIns="20575" bIns="20575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629" u="sng"/>
              <a:t>Het Woo-bureau</a:t>
            </a:r>
          </a:p>
          <a:p>
            <a:pPr algn="l"/>
            <a:r>
              <a:rPr lang="nl-NL" sz="629"/>
              <a:t>De Woo-coördinator van de gemeente Den Haag  is verantwoordelijk voor het afhandelen van de Woo-verzoeken. Ze doet dit samen met een team juristen en medewerkers vanuit het Woo-bureau. De documenten per verzoek worden opgevraagd bij de </a:t>
            </a:r>
            <a:r>
              <a:rPr lang="nl-NL" sz="629" err="1"/>
              <a:t>vakafdelingen</a:t>
            </a:r>
            <a:r>
              <a:rPr lang="nl-NL" sz="629"/>
              <a:t> van de verschillende diensten van de gemeente Den Haag. 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D33D5D4-196F-33D7-40CE-3CBE12D7A5BB}"/>
              </a:ext>
            </a:extLst>
          </p:cNvPr>
          <p:cNvSpPr txBox="1"/>
          <p:nvPr/>
        </p:nvSpPr>
        <p:spPr>
          <a:xfrm>
            <a:off x="1382599" y="1691535"/>
            <a:ext cx="2552143" cy="377798"/>
          </a:xfrm>
          <a:prstGeom prst="rect">
            <a:avLst/>
          </a:prstGeom>
          <a:solidFill>
            <a:srgbClr val="92D050"/>
          </a:solidFill>
          <a:ln>
            <a:solidFill>
              <a:srgbClr val="B8C95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20575" tIns="20575" rIns="20575" bIns="20575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629" u="sng"/>
              <a:t>Wist je dat?</a:t>
            </a:r>
          </a:p>
          <a:p>
            <a:pPr algn="l"/>
            <a:r>
              <a:rPr lang="nl-NL" sz="629"/>
              <a:t>De Woo-verzoeken inclusief besluit en documenten nu al te vinden zijn op </a:t>
            </a:r>
            <a:r>
              <a:rPr lang="nl-NL" sz="629" u="sng"/>
              <a:t>woo.denhaag.nl</a:t>
            </a:r>
            <a:r>
              <a:rPr lang="nl-NL" sz="629"/>
              <a:t>. Neem vooral een kijkje! </a:t>
            </a:r>
          </a:p>
        </p:txBody>
      </p:sp>
      <p:pic>
        <p:nvPicPr>
          <p:cNvPr id="15" name="Graphic 14" descr="Internet silhouet">
            <a:extLst>
              <a:ext uri="{FF2B5EF4-FFF2-40B4-BE49-F238E27FC236}">
                <a16:creationId xmlns:a16="http://schemas.microsoft.com/office/drawing/2014/main" id="{806EE9B8-FFCE-6142-9B12-C2120F16B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370" y="1616517"/>
            <a:ext cx="425837" cy="425837"/>
          </a:xfrm>
          <a:prstGeom prst="rect">
            <a:avLst/>
          </a:prstGeom>
        </p:spPr>
      </p:pic>
      <p:pic>
        <p:nvPicPr>
          <p:cNvPr id="16" name="Graphic 15" descr="Meter silhouet">
            <a:extLst>
              <a:ext uri="{FF2B5EF4-FFF2-40B4-BE49-F238E27FC236}">
                <a16:creationId xmlns:a16="http://schemas.microsoft.com/office/drawing/2014/main" id="{A7DF8928-6554-7F8E-D58F-E5F3FCAC4E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907" y="2126478"/>
            <a:ext cx="377528" cy="377528"/>
          </a:xfrm>
          <a:prstGeom prst="rect">
            <a:avLst/>
          </a:prstGeom>
        </p:spPr>
      </p:pic>
      <p:sp>
        <p:nvSpPr>
          <p:cNvPr id="32" name="Rectangle 304">
            <a:extLst>
              <a:ext uri="{FF2B5EF4-FFF2-40B4-BE49-F238E27FC236}">
                <a16:creationId xmlns:a16="http://schemas.microsoft.com/office/drawing/2014/main" id="{53A4290A-A9C6-681A-7AC3-E1EC75B6FED9}"/>
              </a:ext>
            </a:extLst>
          </p:cNvPr>
          <p:cNvSpPr/>
          <p:nvPr/>
        </p:nvSpPr>
        <p:spPr>
          <a:xfrm>
            <a:off x="4487314" y="456208"/>
            <a:ext cx="3986213" cy="2328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19"/>
          </a:p>
        </p:txBody>
      </p:sp>
      <p:sp>
        <p:nvSpPr>
          <p:cNvPr id="33" name="Rectangle 165">
            <a:extLst>
              <a:ext uri="{FF2B5EF4-FFF2-40B4-BE49-F238E27FC236}">
                <a16:creationId xmlns:a16="http://schemas.microsoft.com/office/drawing/2014/main" id="{7DE5F52B-DCDE-7396-C1DA-2D8C0909A0AE}"/>
              </a:ext>
            </a:extLst>
          </p:cNvPr>
          <p:cNvSpPr/>
          <p:nvPr/>
        </p:nvSpPr>
        <p:spPr>
          <a:xfrm>
            <a:off x="7226185" y="2000124"/>
            <a:ext cx="1304059" cy="8825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19"/>
          </a:p>
        </p:txBody>
      </p:sp>
      <p:graphicFrame>
        <p:nvGraphicFramePr>
          <p:cNvPr id="58" name="Tijdelijke aanduiding voor inhoud 6">
            <a:extLst>
              <a:ext uri="{FF2B5EF4-FFF2-40B4-BE49-F238E27FC236}">
                <a16:creationId xmlns:a16="http://schemas.microsoft.com/office/drawing/2014/main" id="{9866DC75-8F34-C5AD-EBF2-DBBDE9DA4454}"/>
              </a:ext>
            </a:extLst>
          </p:cNvPr>
          <p:cNvGraphicFramePr>
            <a:graphicFrameLocks/>
          </p:cNvGraphicFramePr>
          <p:nvPr/>
        </p:nvGraphicFramePr>
        <p:xfrm>
          <a:off x="4015237" y="515142"/>
          <a:ext cx="4815326" cy="216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34" name="Groep 33">
            <a:extLst>
              <a:ext uri="{FF2B5EF4-FFF2-40B4-BE49-F238E27FC236}">
                <a16:creationId xmlns:a16="http://schemas.microsoft.com/office/drawing/2014/main" id="{3A7378B8-E6A5-8266-F70F-CF9A629AEE75}"/>
              </a:ext>
            </a:extLst>
          </p:cNvPr>
          <p:cNvGrpSpPr/>
          <p:nvPr/>
        </p:nvGrpSpPr>
        <p:grpSpPr>
          <a:xfrm>
            <a:off x="5307822" y="868963"/>
            <a:ext cx="3233722" cy="2012459"/>
            <a:chOff x="6500129" y="2822582"/>
            <a:chExt cx="5485993" cy="3521182"/>
          </a:xfrm>
        </p:grpSpPr>
        <p:pic>
          <p:nvPicPr>
            <p:cNvPr id="35" name="Graphic 34" descr="Selectievakje met vinkje met effen opvulling">
              <a:extLst>
                <a:ext uri="{FF2B5EF4-FFF2-40B4-BE49-F238E27FC236}">
                  <a16:creationId xmlns:a16="http://schemas.microsoft.com/office/drawing/2014/main" id="{62D106AC-978C-62BD-0BA3-49DBAC19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11077" y="2822582"/>
              <a:ext cx="720000" cy="720000"/>
            </a:xfrm>
            <a:prstGeom prst="rect">
              <a:avLst/>
            </a:prstGeom>
          </p:spPr>
        </p:pic>
        <p:pic>
          <p:nvPicPr>
            <p:cNvPr id="36" name="Graphic 35" descr="Selectievakje met vinkje met effen opvulling">
              <a:extLst>
                <a:ext uri="{FF2B5EF4-FFF2-40B4-BE49-F238E27FC236}">
                  <a16:creationId xmlns:a16="http://schemas.microsoft.com/office/drawing/2014/main" id="{23E67737-355D-DBB1-1FF6-D5E2ECD54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08412" y="5586487"/>
              <a:ext cx="720000" cy="720000"/>
            </a:xfrm>
            <a:prstGeom prst="rect">
              <a:avLst/>
            </a:prstGeom>
          </p:spPr>
        </p:pic>
        <p:pic>
          <p:nvPicPr>
            <p:cNvPr id="37" name="Graphic 36" descr="Selectievakje met vinkje met effen opvulling">
              <a:extLst>
                <a:ext uri="{FF2B5EF4-FFF2-40B4-BE49-F238E27FC236}">
                  <a16:creationId xmlns:a16="http://schemas.microsoft.com/office/drawing/2014/main" id="{783DCC68-C60B-A2B4-05A8-20EE8316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98233" y="5623764"/>
              <a:ext cx="720000" cy="720000"/>
            </a:xfrm>
            <a:prstGeom prst="rect">
              <a:avLst/>
            </a:prstGeom>
          </p:spPr>
        </p:pic>
        <p:pic>
          <p:nvPicPr>
            <p:cNvPr id="38" name="Graphic 37" descr="Selectievakje met vinkje met effen opvulling">
              <a:extLst>
                <a:ext uri="{FF2B5EF4-FFF2-40B4-BE49-F238E27FC236}">
                  <a16:creationId xmlns:a16="http://schemas.microsoft.com/office/drawing/2014/main" id="{C287BADE-18C2-42E5-3BD6-83928B4B7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00129" y="4241289"/>
              <a:ext cx="720000" cy="720000"/>
            </a:xfrm>
            <a:prstGeom prst="rect">
              <a:avLst/>
            </a:prstGeom>
          </p:spPr>
        </p:pic>
        <p:pic>
          <p:nvPicPr>
            <p:cNvPr id="39" name="Graphic 38" descr="Selectievakje met vinkje met effen opvulling">
              <a:extLst>
                <a:ext uri="{FF2B5EF4-FFF2-40B4-BE49-F238E27FC236}">
                  <a16:creationId xmlns:a16="http://schemas.microsoft.com/office/drawing/2014/main" id="{6AFE5C52-6999-7CFF-28E5-13B0D2522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19196" y="2858814"/>
              <a:ext cx="720000" cy="720000"/>
            </a:xfrm>
            <a:prstGeom prst="rect">
              <a:avLst/>
            </a:prstGeom>
          </p:spPr>
        </p:pic>
        <p:pic>
          <p:nvPicPr>
            <p:cNvPr id="40" name="Graphic 39" descr="Selectievakje met vinkje met effen opvulling">
              <a:extLst>
                <a:ext uri="{FF2B5EF4-FFF2-40B4-BE49-F238E27FC236}">
                  <a16:creationId xmlns:a16="http://schemas.microsoft.com/office/drawing/2014/main" id="{7D0985A3-B36F-BDF6-E399-2B54D72D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266121" y="2942897"/>
              <a:ext cx="720001" cy="720000"/>
            </a:xfrm>
            <a:prstGeom prst="rect">
              <a:avLst/>
            </a:prstGeom>
          </p:spPr>
        </p:pic>
        <p:pic>
          <p:nvPicPr>
            <p:cNvPr id="41" name="Graphic 40" descr="Selectievakje met vinkje met effen opvulling">
              <a:extLst>
                <a:ext uri="{FF2B5EF4-FFF2-40B4-BE49-F238E27FC236}">
                  <a16:creationId xmlns:a16="http://schemas.microsoft.com/office/drawing/2014/main" id="{428A945D-E560-AF51-9306-1F946FF70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90332" y="4241289"/>
              <a:ext cx="720000" cy="720000"/>
            </a:xfrm>
            <a:prstGeom prst="rect">
              <a:avLst/>
            </a:prstGeom>
          </p:spPr>
        </p:pic>
        <p:pic>
          <p:nvPicPr>
            <p:cNvPr id="42" name="Graphic 41" descr="Selectievakje met vinkje met effen opvulling">
              <a:extLst>
                <a:ext uri="{FF2B5EF4-FFF2-40B4-BE49-F238E27FC236}">
                  <a16:creationId xmlns:a16="http://schemas.microsoft.com/office/drawing/2014/main" id="{D329BDFB-5BBF-26AF-8F51-AD2BEDD61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257758" y="5591254"/>
              <a:ext cx="720000" cy="720000"/>
            </a:xfrm>
            <a:prstGeom prst="rect">
              <a:avLst/>
            </a:prstGeom>
          </p:spPr>
        </p:pic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E03DBE4B-F3EF-E1E3-DA60-785CE2D9B319}"/>
              </a:ext>
            </a:extLst>
          </p:cNvPr>
          <p:cNvSpPr txBox="1"/>
          <p:nvPr/>
        </p:nvSpPr>
        <p:spPr>
          <a:xfrm>
            <a:off x="455260" y="204392"/>
            <a:ext cx="3107344" cy="211470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29"/>
              <a:t>Het proces voor behandelen Woo-verzoeken</a:t>
            </a:r>
          </a:p>
        </p:txBody>
      </p:sp>
      <p:pic>
        <p:nvPicPr>
          <p:cNvPr id="44" name="Graphic 43" descr="Selectievakje met vinkje met effen opvulling">
            <a:extLst>
              <a:ext uri="{FF2B5EF4-FFF2-40B4-BE49-F238E27FC236}">
                <a16:creationId xmlns:a16="http://schemas.microsoft.com/office/drawing/2014/main" id="{29E49412-D943-384B-3064-DAFF4B55A70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46306" y="1464074"/>
            <a:ext cx="424403" cy="411501"/>
          </a:xfrm>
          <a:prstGeom prst="rect">
            <a:avLst/>
          </a:prstGeom>
        </p:spPr>
      </p:pic>
      <p:sp>
        <p:nvSpPr>
          <p:cNvPr id="45" name="Rectangle 165">
            <a:extLst>
              <a:ext uri="{FF2B5EF4-FFF2-40B4-BE49-F238E27FC236}">
                <a16:creationId xmlns:a16="http://schemas.microsoft.com/office/drawing/2014/main" id="{40FB9E6E-C6E1-1E1E-2BB9-B42DEFEDB7B7}"/>
              </a:ext>
            </a:extLst>
          </p:cNvPr>
          <p:cNvSpPr/>
          <p:nvPr/>
        </p:nvSpPr>
        <p:spPr>
          <a:xfrm>
            <a:off x="4505460" y="329743"/>
            <a:ext cx="177305" cy="7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7000" tIns="27000" rIns="27000" bIns="27000"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19"/>
          </a:p>
        </p:txBody>
      </p:sp>
      <p:sp>
        <p:nvSpPr>
          <p:cNvPr id="46" name="Rectangle 304">
            <a:extLst>
              <a:ext uri="{FF2B5EF4-FFF2-40B4-BE49-F238E27FC236}">
                <a16:creationId xmlns:a16="http://schemas.microsoft.com/office/drawing/2014/main" id="{90823858-8628-AE7F-7208-4FB51B7E37E0}"/>
              </a:ext>
            </a:extLst>
          </p:cNvPr>
          <p:cNvSpPr/>
          <p:nvPr/>
        </p:nvSpPr>
        <p:spPr>
          <a:xfrm>
            <a:off x="4509214" y="208761"/>
            <a:ext cx="178070" cy="770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19"/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C7F9256A-168D-49FC-4DAC-610CFCFC5AFA}"/>
              </a:ext>
            </a:extLst>
          </p:cNvPr>
          <p:cNvSpPr txBox="1"/>
          <p:nvPr/>
        </p:nvSpPr>
        <p:spPr>
          <a:xfrm>
            <a:off x="4712797" y="186613"/>
            <a:ext cx="1024180" cy="136001"/>
          </a:xfrm>
          <a:prstGeom prst="rect">
            <a:avLst/>
          </a:prstGeom>
          <a:noFill/>
        </p:spPr>
        <p:txBody>
          <a:bodyPr wrap="square" lIns="20575" tIns="20575" rIns="20575" bIns="20575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572"/>
              <a:t>Passieve openbaarmaking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9E8BBB85-C215-6B8A-A8AE-3BB0380478E1}"/>
              </a:ext>
            </a:extLst>
          </p:cNvPr>
          <p:cNvSpPr txBox="1"/>
          <p:nvPr/>
        </p:nvSpPr>
        <p:spPr>
          <a:xfrm>
            <a:off x="4712797" y="294719"/>
            <a:ext cx="1278308" cy="136001"/>
          </a:xfrm>
          <a:prstGeom prst="rect">
            <a:avLst/>
          </a:prstGeom>
          <a:noFill/>
        </p:spPr>
        <p:txBody>
          <a:bodyPr wrap="square" lIns="20575" tIns="20575" rIns="20575" bIns="20575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572"/>
              <a:t>Actieve openbaarmaking</a:t>
            </a:r>
          </a:p>
        </p:txBody>
      </p:sp>
      <p:graphicFrame>
        <p:nvGraphicFramePr>
          <p:cNvPr id="49" name="Tabel 48">
            <a:extLst>
              <a:ext uri="{FF2B5EF4-FFF2-40B4-BE49-F238E27FC236}">
                <a16:creationId xmlns:a16="http://schemas.microsoft.com/office/drawing/2014/main" id="{0B2994BF-A10A-B6A5-F54A-930E1699CF4F}"/>
              </a:ext>
            </a:extLst>
          </p:cNvPr>
          <p:cNvGraphicFramePr>
            <a:graphicFrameLocks noGrp="1"/>
          </p:cNvGraphicFramePr>
          <p:nvPr/>
        </p:nvGraphicFramePr>
        <p:xfrm>
          <a:off x="376956" y="3043249"/>
          <a:ext cx="3557787" cy="1273461"/>
        </p:xfrm>
        <a:graphic>
          <a:graphicData uri="http://schemas.openxmlformats.org/drawingml/2006/table">
            <a:tbl>
              <a:tblPr firstRow="1" bandRow="1"/>
              <a:tblGrid>
                <a:gridCol w="190187">
                  <a:extLst>
                    <a:ext uri="{9D8B030D-6E8A-4147-A177-3AD203B41FA5}">
                      <a16:colId xmlns:a16="http://schemas.microsoft.com/office/drawing/2014/main" val="2500501937"/>
                    </a:ext>
                  </a:extLst>
                </a:gridCol>
                <a:gridCol w="987561">
                  <a:extLst>
                    <a:ext uri="{9D8B030D-6E8A-4147-A177-3AD203B41FA5}">
                      <a16:colId xmlns:a16="http://schemas.microsoft.com/office/drawing/2014/main" val="2929575012"/>
                    </a:ext>
                  </a:extLst>
                </a:gridCol>
                <a:gridCol w="2380039">
                  <a:extLst>
                    <a:ext uri="{9D8B030D-6E8A-4147-A177-3AD203B41FA5}">
                      <a16:colId xmlns:a16="http://schemas.microsoft.com/office/drawing/2014/main" val="919685304"/>
                    </a:ext>
                  </a:extLst>
                </a:gridCol>
              </a:tblGrid>
              <a:tr h="16570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endParaRPr lang="nl-NL" sz="600"/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Speerpunt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Status</a:t>
                      </a:r>
                    </a:p>
                  </a:txBody>
                  <a:tcPr marL="52261" marR="52261" marT="26130" marB="26130"/>
                </a:tc>
                <a:extLst>
                  <a:ext uri="{0D108BD9-81ED-4DB2-BD59-A6C34878D82A}">
                    <a16:rowId xmlns:a16="http://schemas.microsoft.com/office/drawing/2014/main" val="3101623844"/>
                  </a:ext>
                </a:extLst>
              </a:tr>
              <a:tr h="340296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nl-NL" sz="600"/>
                        <a:t>x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Doorzoekbaarheid/ vindbaarheid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De </a:t>
                      </a:r>
                      <a:r>
                        <a:rPr lang="nl-NL" sz="600" err="1"/>
                        <a:t>PDF’s</a:t>
                      </a:r>
                      <a:r>
                        <a:rPr lang="nl-NL" sz="600"/>
                        <a:t> zijn niet allemaal machine leesbaar. Zonder metadata worden deze ook niet goed gevonden door de zoekfunctie van KOOP. </a:t>
                      </a:r>
                    </a:p>
                  </a:txBody>
                  <a:tcPr marL="52261" marR="52261" marT="26130" marB="26130"/>
                </a:tc>
                <a:extLst>
                  <a:ext uri="{0D108BD9-81ED-4DB2-BD59-A6C34878D82A}">
                    <a16:rowId xmlns:a16="http://schemas.microsoft.com/office/drawing/2014/main" val="694285694"/>
                  </a:ext>
                </a:extLst>
              </a:tr>
              <a:tr h="53232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nl-NL" sz="700"/>
                        <a:t>±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Tijdigheid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De wettelijke termijnen worden voor ongeveer 50% van de Woo-verzoeken gehaald. De wettelijke termijnen zijn gelijk en krap voor alle verzoeken ongeacht de omvang en worden bij andere gemeenten ook niet altijd gehaald.</a:t>
                      </a:r>
                    </a:p>
                  </a:txBody>
                  <a:tcPr marL="52261" marR="52261" marT="26130" marB="26130"/>
                </a:tc>
                <a:extLst>
                  <a:ext uri="{0D108BD9-81ED-4DB2-BD59-A6C34878D82A}">
                    <a16:rowId xmlns:a16="http://schemas.microsoft.com/office/drawing/2014/main" val="1434102046"/>
                  </a:ext>
                </a:extLst>
              </a:tr>
              <a:tr h="2351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buNone/>
                      </a:pPr>
                      <a:r>
                        <a:rPr lang="nl-NL" sz="600"/>
                        <a:t>v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Toegankelijkheid</a:t>
                      </a:r>
                    </a:p>
                  </a:txBody>
                  <a:tcPr marL="52261" marR="52261" marT="26130" marB="261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600"/>
                        <a:t>De Woo-verzoeken zijn openbaar te bezoeken via woo.denhaag.nl</a:t>
                      </a:r>
                    </a:p>
                  </a:txBody>
                  <a:tcPr marL="52261" marR="52261" marT="26130" marB="26130"/>
                </a:tc>
                <a:extLst>
                  <a:ext uri="{0D108BD9-81ED-4DB2-BD59-A6C34878D82A}">
                    <a16:rowId xmlns:a16="http://schemas.microsoft.com/office/drawing/2014/main" val="2656105843"/>
                  </a:ext>
                </a:extLst>
              </a:tr>
            </a:tbl>
          </a:graphicData>
        </a:graphic>
      </p:graphicFrame>
      <p:sp>
        <p:nvSpPr>
          <p:cNvPr id="50" name="Tekstvak 49">
            <a:extLst>
              <a:ext uri="{FF2B5EF4-FFF2-40B4-BE49-F238E27FC236}">
                <a16:creationId xmlns:a16="http://schemas.microsoft.com/office/drawing/2014/main" id="{7387B4CA-F102-47B8-2A3A-12E6AE3BC3B2}"/>
              </a:ext>
            </a:extLst>
          </p:cNvPr>
          <p:cNvSpPr txBox="1"/>
          <p:nvPr/>
        </p:nvSpPr>
        <p:spPr>
          <a:xfrm>
            <a:off x="403788" y="2810915"/>
            <a:ext cx="3404983" cy="211454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29" err="1"/>
              <a:t>Woo</a:t>
            </a:r>
            <a:r>
              <a:rPr lang="nl-NL" sz="1029"/>
              <a:t>-speerpunten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2D02E2BB-DEA1-1372-8B9C-6988F9F60C85}"/>
              </a:ext>
            </a:extLst>
          </p:cNvPr>
          <p:cNvSpPr txBox="1"/>
          <p:nvPr/>
        </p:nvSpPr>
        <p:spPr>
          <a:xfrm>
            <a:off x="4342895" y="3050164"/>
            <a:ext cx="3085994" cy="20290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750" u="sng">
                <a:solidFill>
                  <a:schemeClr val="tx2"/>
                </a:solidFill>
              </a:rPr>
              <a:t>Passieve Openbaarmaking</a:t>
            </a:r>
            <a:endParaRPr lang="nl-NL" sz="788">
              <a:solidFill>
                <a:schemeClr val="tx2"/>
              </a:solidFill>
              <a:ea typeface="Verdana"/>
            </a:endParaRPr>
          </a:p>
          <a:p>
            <a:endParaRPr lang="nl-NL" sz="630" b="1">
              <a:solidFill>
                <a:schemeClr val="tx2"/>
              </a:solidFill>
            </a:endParaRPr>
          </a:p>
          <a:p>
            <a:r>
              <a:rPr lang="nl-NL" sz="630" b="1">
                <a:solidFill>
                  <a:schemeClr val="tx2"/>
                </a:solidFill>
              </a:rPr>
              <a:t>Korte termijn</a:t>
            </a:r>
            <a:endParaRPr lang="nl-NL" sz="630" b="1">
              <a:solidFill>
                <a:schemeClr val="tx2"/>
              </a:solidFill>
              <a:ea typeface="Verdana"/>
            </a:endParaRPr>
          </a:p>
          <a:p>
            <a:r>
              <a:rPr lang="nl-NL" sz="630">
                <a:solidFill>
                  <a:schemeClr val="tx2"/>
                </a:solidFill>
              </a:rPr>
              <a:t>- Proces werkt en er wordt gestuurd op halen wettelijke termijnen (4-6 weken). Dit lukt voor ongeveer 50% van de Woo-verzoeken. Financieel </a:t>
            </a:r>
            <a:r>
              <a:rPr lang="nl-NL" sz="630" err="1">
                <a:solidFill>
                  <a:schemeClr val="tx2"/>
                </a:solidFill>
              </a:rPr>
              <a:t>zkostte</a:t>
            </a:r>
            <a:r>
              <a:rPr lang="nl-NL" sz="630">
                <a:solidFill>
                  <a:schemeClr val="tx2"/>
                </a:solidFill>
              </a:rPr>
              <a:t> dit de Gemeente Den Haag in 2023 circa 200k aan dwangsommen. </a:t>
            </a:r>
          </a:p>
          <a:p>
            <a:r>
              <a:rPr lang="nl-NL" sz="630">
                <a:solidFill>
                  <a:schemeClr val="tx2"/>
                </a:solidFill>
              </a:rPr>
              <a:t>- Capaciteit van </a:t>
            </a:r>
            <a:r>
              <a:rPr lang="nl-NL" sz="630" err="1">
                <a:solidFill>
                  <a:schemeClr val="tx2"/>
                </a:solidFill>
              </a:rPr>
              <a:t>Woo</a:t>
            </a:r>
            <a:r>
              <a:rPr lang="nl-NL" sz="630">
                <a:solidFill>
                  <a:schemeClr val="tx2"/>
                </a:solidFill>
              </a:rPr>
              <a:t>-bureau en afdelingen versterken </a:t>
            </a:r>
            <a:r>
              <a:rPr lang="nl-NL" sz="630">
                <a:solidFill>
                  <a:schemeClr val="tx2"/>
                </a:solidFill>
                <a:ea typeface="Verdana"/>
              </a:rPr>
              <a:t>(is in gang gezet)</a:t>
            </a:r>
          </a:p>
          <a:p>
            <a:endParaRPr lang="nl-NL" sz="630" b="1">
              <a:solidFill>
                <a:schemeClr val="tx2"/>
              </a:solidFill>
            </a:endParaRPr>
          </a:p>
          <a:p>
            <a:r>
              <a:rPr lang="nl-NL" sz="630" b="1">
                <a:solidFill>
                  <a:schemeClr val="tx2"/>
                </a:solidFill>
              </a:rPr>
              <a:t>Middellange termijn</a:t>
            </a:r>
            <a:endParaRPr lang="nl-NL" sz="630" b="1">
              <a:solidFill>
                <a:schemeClr val="tx2"/>
              </a:solidFill>
              <a:ea typeface="Verdana"/>
            </a:endParaRPr>
          </a:p>
          <a:p>
            <a:r>
              <a:rPr lang="nl-NL" sz="630">
                <a:solidFill>
                  <a:schemeClr val="tx2"/>
                </a:solidFill>
              </a:rPr>
              <a:t>- Doorzoekbaarheid versterken met metadata en bv. AI voor </a:t>
            </a:r>
            <a:r>
              <a:rPr lang="nl-NL" sz="630" err="1">
                <a:solidFill>
                  <a:schemeClr val="tx2"/>
                </a:solidFill>
              </a:rPr>
              <a:t>vakafdelingen</a:t>
            </a:r>
            <a:r>
              <a:rPr lang="nl-NL" sz="630">
                <a:solidFill>
                  <a:schemeClr val="tx2"/>
                </a:solidFill>
              </a:rPr>
              <a:t> met veel verzoeken en relatief veel claims (zoals Stadsbeheer)</a:t>
            </a:r>
          </a:p>
          <a:p>
            <a:pPr marL="128588" indent="-128588">
              <a:buFontTx/>
              <a:buChar char="-"/>
            </a:pPr>
            <a:r>
              <a:rPr lang="nl-NL" sz="630">
                <a:solidFill>
                  <a:schemeClr val="tx2"/>
                </a:solidFill>
                <a:ea typeface="Verdana"/>
              </a:rPr>
              <a:t>Bewustwording over </a:t>
            </a:r>
            <a:r>
              <a:rPr lang="nl-NL" sz="630" err="1">
                <a:solidFill>
                  <a:schemeClr val="tx2"/>
                </a:solidFill>
                <a:ea typeface="Verdana"/>
              </a:rPr>
              <a:t>Woo</a:t>
            </a:r>
            <a:r>
              <a:rPr lang="nl-NL" sz="630">
                <a:solidFill>
                  <a:schemeClr val="tx2"/>
                </a:solidFill>
                <a:ea typeface="Verdana"/>
              </a:rPr>
              <a:t> verhogen en Schrijven voor Openbaarheid</a:t>
            </a:r>
          </a:p>
          <a:p>
            <a:pPr marL="128588" indent="-128588">
              <a:buFontTx/>
              <a:buChar char="-"/>
            </a:pPr>
            <a:endParaRPr lang="nl-NL" sz="630" b="1">
              <a:solidFill>
                <a:schemeClr val="tx2"/>
              </a:solidFill>
            </a:endParaRPr>
          </a:p>
          <a:p>
            <a:r>
              <a:rPr lang="nl-NL" sz="630" b="1">
                <a:solidFill>
                  <a:schemeClr val="tx2"/>
                </a:solidFill>
              </a:rPr>
              <a:t>Lange termijn</a:t>
            </a:r>
            <a:endParaRPr lang="nl-NL" sz="630" b="1">
              <a:solidFill>
                <a:schemeClr val="tx2"/>
              </a:solidFill>
              <a:ea typeface="Verdana"/>
            </a:endParaRPr>
          </a:p>
          <a:p>
            <a:r>
              <a:rPr lang="nl-NL" sz="630">
                <a:solidFill>
                  <a:schemeClr val="tx2"/>
                </a:solidFill>
              </a:rPr>
              <a:t>- Archief in </a:t>
            </a:r>
            <a:r>
              <a:rPr lang="nl-NL" sz="630" err="1">
                <a:solidFill>
                  <a:schemeClr val="tx2"/>
                </a:solidFill>
              </a:rPr>
              <a:t>OpenDMS</a:t>
            </a:r>
            <a:endParaRPr lang="nl-NL" sz="630">
              <a:solidFill>
                <a:schemeClr val="tx2"/>
              </a:solidFill>
            </a:endParaRPr>
          </a:p>
          <a:p>
            <a:r>
              <a:rPr lang="nl-NL" sz="630">
                <a:solidFill>
                  <a:schemeClr val="tx2"/>
                </a:solidFill>
                <a:ea typeface="Verdana"/>
              </a:rPr>
              <a:t>-</a:t>
            </a:r>
            <a:r>
              <a:rPr lang="nl-NL" sz="630">
                <a:solidFill>
                  <a:schemeClr val="tx2"/>
                </a:solidFill>
              </a:rPr>
              <a:t> Registratie zou in een zaaksysteem kunnen</a:t>
            </a:r>
          </a:p>
          <a:p>
            <a:r>
              <a:rPr lang="nl-NL" sz="630">
                <a:solidFill>
                  <a:schemeClr val="tx2"/>
                </a:solidFill>
                <a:ea typeface="Verdana"/>
              </a:rPr>
              <a:t>- Stroomlijnen paraferen besluitvorming </a:t>
            </a:r>
            <a:r>
              <a:rPr lang="nl-NL" sz="630" err="1">
                <a:solidFill>
                  <a:schemeClr val="tx2"/>
                </a:solidFill>
                <a:ea typeface="Verdana"/>
              </a:rPr>
              <a:t>Woo</a:t>
            </a:r>
            <a:r>
              <a:rPr lang="nl-NL" sz="630">
                <a:solidFill>
                  <a:schemeClr val="tx2"/>
                </a:solidFill>
                <a:ea typeface="Verdana"/>
              </a:rPr>
              <a:t>-verzoeken</a:t>
            </a:r>
            <a:endParaRPr lang="nl-NL" sz="630">
              <a:ea typeface="Verdana"/>
            </a:endParaRPr>
          </a:p>
        </p:txBody>
      </p:sp>
      <p:pic>
        <p:nvPicPr>
          <p:cNvPr id="54" name="Graphic 53" descr="Selectievakje met vinkje met effen opvulling">
            <a:extLst>
              <a:ext uri="{FF2B5EF4-FFF2-40B4-BE49-F238E27FC236}">
                <a16:creationId xmlns:a16="http://schemas.microsoft.com/office/drawing/2014/main" id="{9E91D989-5424-784B-D4BC-F892635D9C7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41078" y="3181022"/>
            <a:ext cx="321143" cy="311380"/>
          </a:xfrm>
          <a:prstGeom prst="rect">
            <a:avLst/>
          </a:prstGeom>
        </p:spPr>
      </p:pic>
      <p:sp>
        <p:nvSpPr>
          <p:cNvPr id="55" name="Tekstvak 54">
            <a:extLst>
              <a:ext uri="{FF2B5EF4-FFF2-40B4-BE49-F238E27FC236}">
                <a16:creationId xmlns:a16="http://schemas.microsoft.com/office/drawing/2014/main" id="{4F280023-584E-C4C9-9520-6D174ACD7A6C}"/>
              </a:ext>
            </a:extLst>
          </p:cNvPr>
          <p:cNvSpPr txBox="1"/>
          <p:nvPr/>
        </p:nvSpPr>
        <p:spPr>
          <a:xfrm>
            <a:off x="7510543" y="3054361"/>
            <a:ext cx="1506401" cy="167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750" u="sng">
                <a:solidFill>
                  <a:schemeClr val="tx2"/>
                </a:solidFill>
              </a:rPr>
              <a:t>Actieve Openbaarmaking</a:t>
            </a:r>
          </a:p>
          <a:p>
            <a:endParaRPr lang="nl-NL" sz="788" u="sng">
              <a:solidFill>
                <a:schemeClr val="tx2"/>
              </a:solidFill>
            </a:endParaRPr>
          </a:p>
          <a:p>
            <a:r>
              <a:rPr lang="nl-NL" sz="630" b="1">
                <a:solidFill>
                  <a:schemeClr val="tx2"/>
                </a:solidFill>
              </a:rPr>
              <a:t>Korte termijn</a:t>
            </a:r>
          </a:p>
          <a:p>
            <a:pPr marL="128588" indent="-128588">
              <a:buFontTx/>
              <a:buChar char="-"/>
            </a:pPr>
            <a:r>
              <a:rPr lang="nl-NL" sz="630">
                <a:solidFill>
                  <a:schemeClr val="tx2"/>
                </a:solidFill>
              </a:rPr>
              <a:t>Metadata en XML schemata moet nog worden toegevoegd volgens eisen vanuit TOOI </a:t>
            </a:r>
            <a:r>
              <a:rPr lang="nl-NL" sz="675">
                <a:solidFill>
                  <a:schemeClr val="tx2"/>
                </a:solidFill>
              </a:rPr>
              <a:t>zodat een Woo-verzoek makkelijk doorzoekbaar is voor de gebruiker.</a:t>
            </a:r>
          </a:p>
          <a:p>
            <a:pPr marL="128588" indent="-128588">
              <a:buFontTx/>
              <a:buChar char="-"/>
            </a:pPr>
            <a:r>
              <a:rPr lang="nl-NL" sz="675">
                <a:solidFill>
                  <a:schemeClr val="tx2"/>
                </a:solidFill>
              </a:rPr>
              <a:t>Van sommige pdf documenten de tekst machine leesbaar maken. </a:t>
            </a:r>
            <a:endParaRPr lang="nl-NL" sz="630">
              <a:solidFill>
                <a:schemeClr val="tx2"/>
              </a:solidFill>
            </a:endParaRPr>
          </a:p>
          <a:p>
            <a:endParaRPr lang="nl-NL" sz="750">
              <a:ea typeface="Verdana"/>
            </a:endParaRPr>
          </a:p>
        </p:txBody>
      </p:sp>
      <p:pic>
        <p:nvPicPr>
          <p:cNvPr id="52" name="Graphic 51" descr="Selectievakje met vinkje met effen opvulling">
            <a:extLst>
              <a:ext uri="{FF2B5EF4-FFF2-40B4-BE49-F238E27FC236}">
                <a16:creationId xmlns:a16="http://schemas.microsoft.com/office/drawing/2014/main" id="{392578C1-FEC4-FEA3-291B-649C0699352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12209" y="3181022"/>
            <a:ext cx="321143" cy="311380"/>
          </a:xfrm>
          <a:prstGeom prst="rect">
            <a:avLst/>
          </a:prstGeom>
        </p:spPr>
      </p:pic>
      <p:sp>
        <p:nvSpPr>
          <p:cNvPr id="56" name="Tekstvak 55">
            <a:extLst>
              <a:ext uri="{FF2B5EF4-FFF2-40B4-BE49-F238E27FC236}">
                <a16:creationId xmlns:a16="http://schemas.microsoft.com/office/drawing/2014/main" id="{C257DABA-BF7F-AC2A-51BC-0AD097F78692}"/>
              </a:ext>
            </a:extLst>
          </p:cNvPr>
          <p:cNvSpPr txBox="1"/>
          <p:nvPr/>
        </p:nvSpPr>
        <p:spPr>
          <a:xfrm>
            <a:off x="4446547" y="2822530"/>
            <a:ext cx="1637063" cy="211470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29"/>
              <a:t>Conclusies voor de </a:t>
            </a:r>
            <a:r>
              <a:rPr lang="nl-NL" sz="1029" err="1"/>
              <a:t>Woo</a:t>
            </a:r>
            <a:endParaRPr lang="nl-NL" sz="1029"/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B77884A5-1FEA-1E42-C3C5-911C8C37C24D}"/>
              </a:ext>
            </a:extLst>
          </p:cNvPr>
          <p:cNvGrpSpPr/>
          <p:nvPr/>
        </p:nvGrpSpPr>
        <p:grpSpPr>
          <a:xfrm>
            <a:off x="6679834" y="160993"/>
            <a:ext cx="2315504" cy="284812"/>
            <a:chOff x="9157873" y="1103018"/>
            <a:chExt cx="4167015" cy="649708"/>
          </a:xfrm>
        </p:grpSpPr>
        <p:pic>
          <p:nvPicPr>
            <p:cNvPr id="60" name="Graphic 59" descr="Selectievakje met vinkje met effen opvulling">
              <a:extLst>
                <a:ext uri="{FF2B5EF4-FFF2-40B4-BE49-F238E27FC236}">
                  <a16:creationId xmlns:a16="http://schemas.microsoft.com/office/drawing/2014/main" id="{DBD764E9-A02A-B2CE-FF66-1531F9E6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157873" y="1106490"/>
              <a:ext cx="360000" cy="360000"/>
            </a:xfrm>
            <a:prstGeom prst="rect">
              <a:avLst/>
            </a:prstGeom>
          </p:spPr>
        </p:pic>
        <p:pic>
          <p:nvPicPr>
            <p:cNvPr id="61" name="Graphic 60" descr="Selectievakje met vinkje met effen opvulling">
              <a:extLst>
                <a:ext uri="{FF2B5EF4-FFF2-40B4-BE49-F238E27FC236}">
                  <a16:creationId xmlns:a16="http://schemas.microsoft.com/office/drawing/2014/main" id="{11D31BAE-6E96-FBA7-7BAD-54F41601A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57873" y="1380839"/>
              <a:ext cx="360000" cy="360000"/>
            </a:xfrm>
            <a:prstGeom prst="rect">
              <a:avLst/>
            </a:prstGeom>
          </p:spPr>
        </p:pic>
        <p:pic>
          <p:nvPicPr>
            <p:cNvPr id="62" name="Graphic 61" descr="Selectievakje met vinkje met effen opvulling">
              <a:extLst>
                <a:ext uri="{FF2B5EF4-FFF2-40B4-BE49-F238E27FC236}">
                  <a16:creationId xmlns:a16="http://schemas.microsoft.com/office/drawing/2014/main" id="{66621344-B8AF-7D97-493F-FA2C783C2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337833" y="1103018"/>
              <a:ext cx="360000" cy="360000"/>
            </a:xfrm>
            <a:prstGeom prst="rect">
              <a:avLst/>
            </a:prstGeom>
          </p:spPr>
        </p:pic>
        <p:pic>
          <p:nvPicPr>
            <p:cNvPr id="63" name="Graphic 62" descr="Selectievakje met vinkje met effen opvulling">
              <a:extLst>
                <a:ext uri="{FF2B5EF4-FFF2-40B4-BE49-F238E27FC236}">
                  <a16:creationId xmlns:a16="http://schemas.microsoft.com/office/drawing/2014/main" id="{6F1ECE4B-52A0-46BB-6273-1BE9D0CDF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337833" y="1392726"/>
              <a:ext cx="360000" cy="360000"/>
            </a:xfrm>
            <a:prstGeom prst="rect">
              <a:avLst/>
            </a:prstGeom>
          </p:spPr>
        </p:pic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3814AEFC-5AAE-E707-507B-E8F665BF0831}"/>
                </a:ext>
              </a:extLst>
            </p:cNvPr>
            <p:cNvSpPr txBox="1"/>
            <p:nvPr/>
          </p:nvSpPr>
          <p:spPr>
            <a:xfrm>
              <a:off x="9466497" y="1160827"/>
              <a:ext cx="861844" cy="226263"/>
            </a:xfrm>
            <a:prstGeom prst="rect">
              <a:avLst/>
            </a:prstGeom>
            <a:noFill/>
          </p:spPr>
          <p:txBody>
            <a:bodyPr wrap="square" lIns="20575" tIns="20575" rIns="20575" bIns="20575" rtlCol="0">
              <a:spAutoFit/>
            </a:bodyPr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sz="572"/>
                <a:t>Uitstekend</a:t>
              </a:r>
            </a:p>
          </p:txBody>
        </p: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2922FDCF-041E-084A-8E34-50B86CD83157}"/>
                </a:ext>
              </a:extLst>
            </p:cNvPr>
            <p:cNvSpPr txBox="1"/>
            <p:nvPr/>
          </p:nvSpPr>
          <p:spPr>
            <a:xfrm>
              <a:off x="9466494" y="1400454"/>
              <a:ext cx="2058553" cy="294995"/>
            </a:xfrm>
            <a:prstGeom prst="rect">
              <a:avLst/>
            </a:prstGeom>
            <a:noFill/>
          </p:spPr>
          <p:txBody>
            <a:bodyPr wrap="square" lIns="20575" tIns="20575" rIns="20575" bIns="20575" rtlCol="0">
              <a:spAutoFit/>
            </a:bodyPr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sz="572"/>
                <a:t>Goed, verbetering mogelijk</a:t>
              </a:r>
            </a:p>
          </p:txBody>
        </p: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2EF5CA98-444B-1B9A-1019-7F178340D50C}"/>
                </a:ext>
              </a:extLst>
            </p:cNvPr>
            <p:cNvSpPr txBox="1"/>
            <p:nvPr/>
          </p:nvSpPr>
          <p:spPr>
            <a:xfrm>
              <a:off x="11686122" y="1167112"/>
              <a:ext cx="1632470" cy="226264"/>
            </a:xfrm>
            <a:prstGeom prst="rect">
              <a:avLst/>
            </a:prstGeom>
            <a:noFill/>
          </p:spPr>
          <p:txBody>
            <a:bodyPr wrap="square" lIns="20575" tIns="20575" rIns="20575" bIns="20575" rtlCol="0">
              <a:spAutoFit/>
            </a:bodyPr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sz="572"/>
                <a:t>Voldoet bijna aan WOO</a:t>
              </a:r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44F123A7-C4BC-8726-C7D9-75FF2A7D9413}"/>
                </a:ext>
              </a:extLst>
            </p:cNvPr>
            <p:cNvSpPr txBox="1"/>
            <p:nvPr/>
          </p:nvSpPr>
          <p:spPr>
            <a:xfrm>
              <a:off x="11692418" y="1443866"/>
              <a:ext cx="1632470" cy="226264"/>
            </a:xfrm>
            <a:prstGeom prst="rect">
              <a:avLst/>
            </a:prstGeom>
            <a:noFill/>
          </p:spPr>
          <p:txBody>
            <a:bodyPr wrap="square" lIns="20575" tIns="20575" rIns="20575" bIns="20575" rtlCol="0">
              <a:spAutoFit/>
            </a:bodyPr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sz="572"/>
                <a:t>Voldoet niet aan WOO</a:t>
              </a:r>
            </a:p>
          </p:txBody>
        </p:sp>
      </p:grpSp>
      <p:sp>
        <p:nvSpPr>
          <p:cNvPr id="68" name="Titel 3">
            <a:extLst>
              <a:ext uri="{FF2B5EF4-FFF2-40B4-BE49-F238E27FC236}">
                <a16:creationId xmlns:a16="http://schemas.microsoft.com/office/drawing/2014/main" id="{703D5145-2025-0D15-067F-FC1124AD4E63}"/>
              </a:ext>
            </a:extLst>
          </p:cNvPr>
          <p:cNvSpPr txBox="1">
            <a:spLocks/>
          </p:cNvSpPr>
          <p:nvPr/>
        </p:nvSpPr>
        <p:spPr>
          <a:xfrm>
            <a:off x="403787" y="-5541"/>
            <a:ext cx="4119108" cy="3797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</a:pPr>
            <a:r>
              <a:rPr lang="nl-NL" sz="1463"/>
              <a:t>Informatiecategorie: Woo-verzoeken</a:t>
            </a:r>
            <a:endParaRPr lang="nl-NL" sz="619"/>
          </a:p>
        </p:txBody>
      </p:sp>
      <p:pic>
        <p:nvPicPr>
          <p:cNvPr id="70" name="Graphic 69" descr="Selectievakje met vinkje met effen opvulling">
            <a:extLst>
              <a:ext uri="{FF2B5EF4-FFF2-40B4-BE49-F238E27FC236}">
                <a16:creationId xmlns:a16="http://schemas.microsoft.com/office/drawing/2014/main" id="{D62AB73E-9508-DB8C-1616-F52CBF02231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62221" y="3889782"/>
            <a:ext cx="321143" cy="311380"/>
          </a:xfrm>
          <a:prstGeom prst="rect">
            <a:avLst/>
          </a:prstGeom>
        </p:spPr>
      </p:pic>
      <p:pic>
        <p:nvPicPr>
          <p:cNvPr id="71" name="Graphic 70" descr="Selectievakje met vinkje met effen opvulling">
            <a:extLst>
              <a:ext uri="{FF2B5EF4-FFF2-40B4-BE49-F238E27FC236}">
                <a16:creationId xmlns:a16="http://schemas.microsoft.com/office/drawing/2014/main" id="{B4CE65C7-71B2-04D1-FDFD-8AE43D605C0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738" y="4433239"/>
            <a:ext cx="340972" cy="330605"/>
          </a:xfrm>
          <a:prstGeom prst="rect">
            <a:avLst/>
          </a:prstGeom>
        </p:spPr>
      </p:pic>
      <p:sp>
        <p:nvSpPr>
          <p:cNvPr id="72" name="Tekstvak 71">
            <a:extLst>
              <a:ext uri="{FF2B5EF4-FFF2-40B4-BE49-F238E27FC236}">
                <a16:creationId xmlns:a16="http://schemas.microsoft.com/office/drawing/2014/main" id="{865151F5-E722-6173-FB6A-B45177A35542}"/>
              </a:ext>
            </a:extLst>
          </p:cNvPr>
          <p:cNvSpPr txBox="1"/>
          <p:nvPr/>
        </p:nvSpPr>
        <p:spPr>
          <a:xfrm>
            <a:off x="141287" y="4884884"/>
            <a:ext cx="3107344" cy="177743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825" i="1"/>
              <a:t>Informatiecategorie 1 van 17, Den Haag 2024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9145113-CAE6-A2A8-0770-5C5867C40737}"/>
              </a:ext>
            </a:extLst>
          </p:cNvPr>
          <p:cNvSpPr txBox="1"/>
          <p:nvPr/>
        </p:nvSpPr>
        <p:spPr>
          <a:xfrm>
            <a:off x="6679833" y="-10913"/>
            <a:ext cx="1019206" cy="211470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29"/>
              <a:t>Legenda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97AA4E2-B5B2-5D89-A83B-7A20ECBEA219}"/>
              </a:ext>
            </a:extLst>
          </p:cNvPr>
          <p:cNvSpPr txBox="1"/>
          <p:nvPr/>
        </p:nvSpPr>
        <p:spPr>
          <a:xfrm>
            <a:off x="4446546" y="12805"/>
            <a:ext cx="1019206" cy="211454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29"/>
              <a:t>Het proces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608D8FE-B83B-715F-E80B-D2EA1D4E3527}"/>
              </a:ext>
            </a:extLst>
          </p:cNvPr>
          <p:cNvSpPr txBox="1"/>
          <p:nvPr/>
        </p:nvSpPr>
        <p:spPr>
          <a:xfrm>
            <a:off x="403788" y="575404"/>
            <a:ext cx="3404983" cy="211454"/>
          </a:xfrm>
          <a:prstGeom prst="rect">
            <a:avLst/>
          </a:prstGeom>
          <a:noFill/>
        </p:spPr>
        <p:txBody>
          <a:bodyPr wrap="square" lIns="20575" tIns="20575" rIns="20575" bIns="20575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29"/>
              <a:t>Het </a:t>
            </a:r>
            <a:r>
              <a:rPr lang="nl-NL" sz="1029" err="1"/>
              <a:t>Woo</a:t>
            </a:r>
            <a:r>
              <a:rPr lang="nl-NL" sz="1029"/>
              <a:t>-bureau</a:t>
            </a:r>
          </a:p>
        </p:txBody>
      </p:sp>
    </p:spTree>
    <p:extLst>
      <p:ext uri="{BB962C8B-B14F-4D97-AF65-F5344CB8AC3E}">
        <p14:creationId xmlns:p14="http://schemas.microsoft.com/office/powerpoint/2010/main" val="61884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2D52-7F13-5B1C-DC47-954758336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0BE7D31-500D-4805-ED84-1DE520BC9BBA}"/>
              </a:ext>
            </a:extLst>
          </p:cNvPr>
          <p:cNvSpPr txBox="1"/>
          <p:nvPr/>
        </p:nvSpPr>
        <p:spPr>
          <a:xfrm>
            <a:off x="-1" y="874101"/>
            <a:ext cx="9144001" cy="4269399"/>
          </a:xfrm>
          <a:prstGeom prst="rect">
            <a:avLst/>
          </a:prstGeom>
          <a:solidFill>
            <a:srgbClr val="00822D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l-NL" sz="1200" b="1" kern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28A94EC-8C70-C6F7-67CC-2898A476D6F7}"/>
              </a:ext>
            </a:extLst>
          </p:cNvPr>
          <p:cNvSpPr txBox="1"/>
          <p:nvPr/>
        </p:nvSpPr>
        <p:spPr>
          <a:xfrm>
            <a:off x="420562" y="1074755"/>
            <a:ext cx="37325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Inspaningsverplichting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endParaRPr lang="en-GB" sz="2100" b="1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We </a:t>
            </a:r>
            <a:r>
              <a:rPr kumimoji="0" lang="en-GB" sz="2100" b="1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doen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al heel </a:t>
            </a:r>
            <a:r>
              <a:rPr kumimoji="0" lang="en-GB" sz="2100" b="1" i="0" u="none" strike="noStrike" kern="1200" cap="none" spc="0" normalizeH="0" baseline="0" noProof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veel</a:t>
            </a:r>
            <a:endParaRPr lang="en-GB" sz="2100" b="1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E39B5B9-C921-703A-9082-46164F1C8964}"/>
              </a:ext>
            </a:extLst>
          </p:cNvPr>
          <p:cNvGrpSpPr/>
          <p:nvPr/>
        </p:nvGrpSpPr>
        <p:grpSpPr>
          <a:xfrm>
            <a:off x="-1" y="1"/>
            <a:ext cx="9144002" cy="874100"/>
            <a:chOff x="-1" y="1"/>
            <a:chExt cx="12192002" cy="116546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379AFCE-EBB9-A3EE-1171-4A8BE873293A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4D54845-D988-47F4-B660-EAA61F367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294C34A-6F8E-01FB-FF1F-B8D3EFB7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7A24C09-7508-2714-E9CE-B5B42689D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37FDF1AC-C571-C035-6CF6-FBD9D8B5CEAE}"/>
              </a:ext>
            </a:extLst>
          </p:cNvPr>
          <p:cNvSpPr txBox="1">
            <a:spLocks/>
          </p:cNvSpPr>
          <p:nvPr/>
        </p:nvSpPr>
        <p:spPr>
          <a:xfrm>
            <a:off x="1197431" y="4755014"/>
            <a:ext cx="572559" cy="2565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3E531-1C3B-364E-9A80-B8838FF23FE5}" type="slidenum">
              <a:rPr kumimoji="0" lang="nl-NL" sz="135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A6D420F4-0E0E-436D-0B07-B7E3DEA2B3CE}"/>
              </a:ext>
            </a:extLst>
          </p:cNvPr>
          <p:cNvSpPr txBox="1">
            <a:spLocks/>
          </p:cNvSpPr>
          <p:nvPr/>
        </p:nvSpPr>
        <p:spPr>
          <a:xfrm>
            <a:off x="417671" y="1926634"/>
            <a:ext cx="3070000" cy="2295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Subsidieregister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Woo.denhaag.nl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Projecten.denhaag.nl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1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1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10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560B0E2-F4F2-A514-4252-862D6FD7A7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694" y="1156653"/>
            <a:ext cx="3383690" cy="243793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6FB8CE7-9DB6-10A9-41C1-BC5FAC09D6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110" y="2897092"/>
            <a:ext cx="2071690" cy="203165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376039E-FFFD-8AA1-6441-D1FF190ADE7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70" y="3580189"/>
            <a:ext cx="2600240" cy="1431325"/>
          </a:xfrm>
          <a:prstGeom prst="rect">
            <a:avLst/>
          </a:prstGeom>
        </p:spPr>
      </p:pic>
      <p:sp>
        <p:nvSpPr>
          <p:cNvPr id="18" name="Pijl: rechts 17">
            <a:extLst>
              <a:ext uri="{FF2B5EF4-FFF2-40B4-BE49-F238E27FC236}">
                <a16:creationId xmlns:a16="http://schemas.microsoft.com/office/drawing/2014/main" id="{2155B8CF-A4A9-419E-4EDB-A6A07464FD6B}"/>
              </a:ext>
            </a:extLst>
          </p:cNvPr>
          <p:cNvSpPr/>
          <p:nvPr/>
        </p:nvSpPr>
        <p:spPr>
          <a:xfrm>
            <a:off x="3096080" y="1926204"/>
            <a:ext cx="2104790" cy="363658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259C83C3-E747-0CAC-8EAA-93B48C90E24B}"/>
              </a:ext>
            </a:extLst>
          </p:cNvPr>
          <p:cNvSpPr/>
          <p:nvPr/>
        </p:nvSpPr>
        <p:spPr>
          <a:xfrm rot="17872713">
            <a:off x="3174455" y="2343624"/>
            <a:ext cx="254108" cy="546968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ACB9263E-2995-C5D1-BADE-6E3514E9FDAB}"/>
              </a:ext>
            </a:extLst>
          </p:cNvPr>
          <p:cNvSpPr/>
          <p:nvPr/>
        </p:nvSpPr>
        <p:spPr>
          <a:xfrm>
            <a:off x="2618141" y="3141110"/>
            <a:ext cx="254108" cy="37471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Afbeelding 20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168AE896-1CA4-E175-6852-137CB811F2F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8179" y="3882062"/>
            <a:ext cx="1046798" cy="776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81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28E02-0947-9815-D55C-E840FD8B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57B62686-28C1-B3CE-1154-68A849B0117E}"/>
              </a:ext>
            </a:extLst>
          </p:cNvPr>
          <p:cNvGrpSpPr/>
          <p:nvPr/>
        </p:nvGrpSpPr>
        <p:grpSpPr>
          <a:xfrm>
            <a:off x="-1" y="1"/>
            <a:ext cx="9144002" cy="874100"/>
            <a:chOff x="-1" y="1"/>
            <a:chExt cx="12192002" cy="116546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0BD139C2-C77C-3E0F-584A-A38B84123030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CA5899B-B8B6-C4B2-5186-D9908E07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6169FC-DEEE-A5CA-9025-6BCBD302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DA74A4A-3F60-EA03-97FD-7DFF00A71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647559-0478-C8B6-CFE1-E76887C0FD2B}"/>
              </a:ext>
            </a:extLst>
          </p:cNvPr>
          <p:cNvSpPr txBox="1"/>
          <p:nvPr/>
        </p:nvSpPr>
        <p:spPr>
          <a:xfrm>
            <a:off x="482112" y="1141535"/>
            <a:ext cx="51977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b="1">
                <a:solidFill>
                  <a:srgbClr val="21305B"/>
                </a:solidFill>
              </a:rPr>
              <a:t>E</a:t>
            </a:r>
            <a:r>
              <a:rPr lang="nl-NL" sz="2400" b="1"/>
              <a:t>xpositie Open Over Open</a:t>
            </a:r>
            <a:r>
              <a:rPr lang="en-US" sz="2400"/>
              <a:t>​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93443-A0AD-EA78-DD29-49F38B00D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46" y="1851993"/>
            <a:ext cx="4139713" cy="2326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D23BD-F6D9-7306-D36E-F52469276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951" y="1853710"/>
            <a:ext cx="3582865" cy="23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21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386F-61A5-964A-1E9A-992D9781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064616F-0D8B-FDE5-4388-93D6F78BBC5D}"/>
              </a:ext>
            </a:extLst>
          </p:cNvPr>
          <p:cNvSpPr txBox="1"/>
          <p:nvPr/>
        </p:nvSpPr>
        <p:spPr>
          <a:xfrm>
            <a:off x="434508" y="996789"/>
            <a:ext cx="41374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Aanpak</a:t>
            </a:r>
            <a:r>
              <a:rPr lang="en-GB" sz="2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actief</a:t>
            </a:r>
            <a:r>
              <a:rPr lang="en-GB" sz="2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openbaarmaken</a:t>
            </a:r>
            <a:endParaRPr lang="en-GB" sz="2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3CFD12-0AE5-7C86-E8A3-636D1589BC69}"/>
              </a:ext>
            </a:extLst>
          </p:cNvPr>
          <p:cNvSpPr txBox="1"/>
          <p:nvPr/>
        </p:nvSpPr>
        <p:spPr>
          <a:xfrm>
            <a:off x="8803071" y="4798208"/>
            <a:ext cx="340930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fld id="{D9684682-2DE5-5D46-9F95-091DE85C77C7}" type="slidenum">
              <a:rPr lang="en-GB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685800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GB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1C677082-0EFA-2FCB-6C6C-FDA8A9253BEB}"/>
              </a:ext>
            </a:extLst>
          </p:cNvPr>
          <p:cNvGrpSpPr/>
          <p:nvPr/>
        </p:nvGrpSpPr>
        <p:grpSpPr>
          <a:xfrm>
            <a:off x="-1" y="1"/>
            <a:ext cx="9144002" cy="874100"/>
            <a:chOff x="-1" y="1"/>
            <a:chExt cx="12192002" cy="116546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8AE5E92-5BA6-59F5-AF71-C18EEA49F91E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2102499-E839-ED78-9659-080E4013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252764-7279-C099-DEEC-8847E327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282B8D5-C2FA-9F42-22D1-1B922BA0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  <p:pic>
        <p:nvPicPr>
          <p:cNvPr id="6" name="Afbeelding 5" descr="Stapel bestandsmappen">
            <a:extLst>
              <a:ext uri="{FF2B5EF4-FFF2-40B4-BE49-F238E27FC236}">
                <a16:creationId xmlns:a16="http://schemas.microsoft.com/office/drawing/2014/main" id="{F60E4BE3-F5D8-C3AF-29B2-9C02F04686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688" y="1473169"/>
            <a:ext cx="1871897" cy="2807846"/>
          </a:xfrm>
          <a:prstGeom prst="rect">
            <a:avLst/>
          </a:prstGeom>
        </p:spPr>
      </p:pic>
      <p:graphicFrame>
        <p:nvGraphicFramePr>
          <p:cNvPr id="24" name="Tekstvak 1">
            <a:extLst>
              <a:ext uri="{FF2B5EF4-FFF2-40B4-BE49-F238E27FC236}">
                <a16:creationId xmlns:a16="http://schemas.microsoft.com/office/drawing/2014/main" id="{67DB7C63-67A1-2105-832D-B3522118E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575736"/>
              </p:ext>
            </p:extLst>
          </p:nvPr>
        </p:nvGraphicFramePr>
        <p:xfrm>
          <a:off x="434508" y="1431364"/>
          <a:ext cx="5489498" cy="328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587245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CBCCA-B023-CADB-75DE-79734EE0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ila, roze, Magenta, paars&#10;&#10;Automatisch gegenereerde beschrijving">
            <a:extLst>
              <a:ext uri="{FF2B5EF4-FFF2-40B4-BE49-F238E27FC236}">
                <a16:creationId xmlns:a16="http://schemas.microsoft.com/office/drawing/2014/main" id="{F1D11A27-2702-82A5-6DF7-A8455FDE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73061"/>
          </a:xfrm>
          <a:prstGeom prst="rect">
            <a:avLst/>
          </a:prstGeom>
          <a:solidFill>
            <a:srgbClr val="FF7507"/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40BB16F-C103-882E-F059-18B97EA55592}"/>
              </a:ext>
            </a:extLst>
          </p:cNvPr>
          <p:cNvSpPr txBox="1"/>
          <p:nvPr/>
        </p:nvSpPr>
        <p:spPr>
          <a:xfrm>
            <a:off x="434508" y="996789"/>
            <a:ext cx="41374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err="1">
                <a:ln>
                  <a:noFill/>
                </a:ln>
                <a:solidFill>
                  <a:srgbClr val="F8D7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Aanpak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srgbClr val="F8D7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100" b="1" i="0" u="none" strike="noStrike" kern="1200" cap="none" spc="0" normalizeH="0" baseline="0" noProof="0" err="1">
                <a:ln>
                  <a:noFill/>
                </a:ln>
                <a:solidFill>
                  <a:srgbClr val="F8D7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actief</a:t>
            </a:r>
            <a:r>
              <a:rPr kumimoji="0" lang="en-GB" sz="2100" b="1" i="0" u="none" strike="noStrike" kern="1200" cap="none" spc="0" normalizeH="0" baseline="0" noProof="0">
                <a:ln>
                  <a:noFill/>
                </a:ln>
                <a:solidFill>
                  <a:srgbClr val="F8D7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100" b="1" i="0" u="none" strike="noStrike" kern="1200" cap="none" spc="0" normalizeH="0" baseline="0" noProof="0" err="1">
                <a:ln>
                  <a:noFill/>
                </a:ln>
                <a:solidFill>
                  <a:srgbClr val="F8D7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openbaarmaken</a:t>
            </a:r>
            <a:endParaRPr kumimoji="0" lang="en-GB" sz="2100" b="1" i="0" u="none" strike="noStrike" kern="1200" cap="none" spc="0" normalizeH="0" baseline="0" noProof="0">
              <a:ln>
                <a:noFill/>
              </a:ln>
              <a:solidFill>
                <a:srgbClr val="F8D7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6665452-CB36-B33E-8F83-B2662C85F0A4}"/>
              </a:ext>
            </a:extLst>
          </p:cNvPr>
          <p:cNvSpPr txBox="1"/>
          <p:nvPr/>
        </p:nvSpPr>
        <p:spPr>
          <a:xfrm>
            <a:off x="8803071" y="4798208"/>
            <a:ext cx="340930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84682-2DE5-5D46-9F95-091DE85C77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193E62EB-5192-1038-EA05-2A9D289AD1FE}"/>
              </a:ext>
            </a:extLst>
          </p:cNvPr>
          <p:cNvGrpSpPr/>
          <p:nvPr/>
        </p:nvGrpSpPr>
        <p:grpSpPr>
          <a:xfrm>
            <a:off x="-1" y="1"/>
            <a:ext cx="9144002" cy="874100"/>
            <a:chOff x="-1" y="1"/>
            <a:chExt cx="12192002" cy="116546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BB690F5-A7AD-2BC2-9EEE-26AA14B49C0D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D0980B2-02DC-2B6B-FF62-CED2D7D15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E37E6CE-51D3-6182-E5FF-64A03430C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69CB82B-9940-2C8C-EE0B-C55B87562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  <p:graphicFrame>
        <p:nvGraphicFramePr>
          <p:cNvPr id="24" name="Tekstvak 1">
            <a:extLst>
              <a:ext uri="{FF2B5EF4-FFF2-40B4-BE49-F238E27FC236}">
                <a16:creationId xmlns:a16="http://schemas.microsoft.com/office/drawing/2014/main" id="{C70618F9-A751-4501-07F9-DB19581E160F}"/>
              </a:ext>
            </a:extLst>
          </p:cNvPr>
          <p:cNvGraphicFramePr/>
          <p:nvPr/>
        </p:nvGraphicFramePr>
        <p:xfrm>
          <a:off x="434508" y="1431364"/>
          <a:ext cx="5489498" cy="328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7760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7205-D82E-973F-0775-0C903D89B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7B38E74-A30B-3813-3033-EBF86AB7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/>
              <a:t>Vervolg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12B0C01-5D9B-2A92-D94E-E0819133F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280" y="1530217"/>
            <a:ext cx="8335439" cy="3060000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Voor de volgende sessie lijkt het ons interessant om meer de diepte in te gaan bij tranche II, maar zijn ook benieuwd hoe jullie het willen zien.</a:t>
            </a:r>
          </a:p>
          <a:p>
            <a:pPr marL="0" indent="0">
              <a:buNone/>
            </a:pPr>
            <a:r>
              <a:rPr lang="nl-NL" u="sng"/>
              <a:t>Enkele opties:</a:t>
            </a:r>
          </a:p>
          <a:p>
            <a:pPr>
              <a:buFontTx/>
              <a:buChar char="-"/>
            </a:pPr>
            <a:r>
              <a:rPr lang="nl-NL"/>
              <a:t>Elke maand bij een andere gemeente waar een casus van die gemeente wordt gepresenteerd. Tour door de provincie!</a:t>
            </a:r>
          </a:p>
          <a:p>
            <a:pPr>
              <a:buFontTx/>
              <a:buChar char="-"/>
            </a:pPr>
            <a:r>
              <a:rPr lang="nl-NL"/>
              <a:t>Om de maand online en om de maand bij de gemeente Den Haag of elders</a:t>
            </a:r>
          </a:p>
          <a:p>
            <a:pPr>
              <a:buFontTx/>
              <a:buChar char="-"/>
            </a:pPr>
            <a:r>
              <a:rPr lang="nl-NL"/>
              <a:t>…..?</a:t>
            </a:r>
          </a:p>
          <a:p>
            <a:pPr>
              <a:buFontTx/>
              <a:buChar char="-"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B98DF6BC-B2E8-576D-14FA-75827BA6509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6625" y="4802188"/>
            <a:ext cx="1363663" cy="341312"/>
          </a:xfrm>
        </p:spPr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770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38EA8-F411-5A59-FF6D-2206EA57A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D7043F6-8A7F-CEF0-DA4F-1208B0B1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err="1"/>
              <a:t>Woovember</a:t>
            </a:r>
            <a:r>
              <a:rPr lang="nl-NL" sz="3200"/>
              <a:t>: Open data &amp; AI festival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7A908FB-C0B9-8838-6F0A-DEA61E261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899" y="2351100"/>
            <a:ext cx="3098420" cy="1044163"/>
          </a:xfrm>
        </p:spPr>
        <p:txBody>
          <a:bodyPr vert="horz" lIns="0" tIns="0" rIns="0" bIns="0" anchor="t"/>
          <a:lstStyle/>
          <a:p>
            <a:pPr marL="0" indent="0">
              <a:buNone/>
            </a:pPr>
            <a:r>
              <a:rPr lang="nl-NL" dirty="0"/>
              <a:t>Daarnaast organiseren we op 5 november een Open data &amp; AI festival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DB2528DF-9122-AE4F-E3B1-A85EDDE2BA3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6625" y="4802188"/>
            <a:ext cx="1363663" cy="341312"/>
          </a:xfrm>
        </p:spPr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01FE9-7E9B-23C4-F886-DC584468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93" y="1309255"/>
            <a:ext cx="5481205" cy="36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2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Welkom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763412" y="1620411"/>
            <a:ext cx="7704138" cy="3060000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Programma:</a:t>
            </a:r>
          </a:p>
          <a:p>
            <a:r>
              <a:rPr lang="nl-NL"/>
              <a:t>Waarom deze regionale inspiratiesessie?</a:t>
            </a:r>
          </a:p>
          <a:p>
            <a:r>
              <a:rPr lang="nl-NL"/>
              <a:t>Kennismaken</a:t>
            </a:r>
          </a:p>
          <a:p>
            <a:r>
              <a:rPr lang="nl-NL"/>
              <a:t>Aanpak gemeente Den Haag: strategie actieve openbaarmaking</a:t>
            </a:r>
          </a:p>
          <a:p>
            <a:r>
              <a:rPr lang="nl-NL"/>
              <a:t>Vormgeven volgende sessies</a:t>
            </a:r>
          </a:p>
          <a:p>
            <a:r>
              <a:rPr lang="nl-NL"/>
              <a:t>Afsluiting met borrel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1F297C0F-F6EA-1DAA-EA5E-CC3AD644AB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6625" y="4802188"/>
            <a:ext cx="1363663" cy="341312"/>
          </a:xfrm>
        </p:spPr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74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0F70D-7218-0F10-3DFA-8B38827D7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E4310E5-D6B5-235E-1E2C-FA601E5A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117" y="-3682"/>
            <a:ext cx="7704000" cy="816260"/>
          </a:xfrm>
        </p:spPr>
        <p:txBody>
          <a:bodyPr vert="horz" lIns="0" tIns="0" rIns="0" bIns="0" anchor="t"/>
          <a:lstStyle/>
          <a:p>
            <a:r>
              <a:rPr lang="nl-NL" dirty="0"/>
              <a:t>Wie zijn wij?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FC5FCC6A-1F88-92F0-2BDB-0C545C40CB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6625" y="4802188"/>
            <a:ext cx="1363663" cy="341312"/>
          </a:xfrm>
        </p:spPr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7CC37-46F2-D80D-1238-E36ACFEC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4" y="665018"/>
            <a:ext cx="6405996" cy="43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9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/>
              <a:t>Ontstaan sessie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0D71F3E-5B80-CCB1-CBBB-0882EC2D6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302" y="1700869"/>
            <a:ext cx="5464517" cy="3060000"/>
          </a:xfrm>
        </p:spPr>
        <p:txBody>
          <a:bodyPr/>
          <a:lstStyle/>
          <a:p>
            <a:r>
              <a:rPr lang="nl-NL"/>
              <a:t>Wet open overheid is een maatschappelijke opgave</a:t>
            </a:r>
          </a:p>
          <a:p>
            <a:r>
              <a:rPr lang="nl-NL"/>
              <a:t>Er is al veel kennisdeling vanuit de VNG en </a:t>
            </a:r>
            <a:r>
              <a:rPr lang="nl-NL" err="1"/>
              <a:t>BzK</a:t>
            </a:r>
            <a:r>
              <a:rPr lang="nl-NL"/>
              <a:t>, maar ook behoefte om meer (lokaal) in kleinere groepen kennis en ervaringen uit te wisselen. </a:t>
            </a:r>
          </a:p>
          <a:p>
            <a:r>
              <a:rPr lang="nl-NL"/>
              <a:t>Het wiel is er nog niet, maar samen komen we een heel eind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26BF6EA2-1B79-3E51-F498-D7A36AA877A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6625" y="4802188"/>
            <a:ext cx="1363663" cy="341312"/>
          </a:xfrm>
        </p:spPr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  <p:pic>
        <p:nvPicPr>
          <p:cNvPr id="1026" name="Picture 2" descr="Wel massaal, niet massief - Platform O">
            <a:extLst>
              <a:ext uri="{FF2B5EF4-FFF2-40B4-BE49-F238E27FC236}">
                <a16:creationId xmlns:a16="http://schemas.microsoft.com/office/drawing/2014/main" id="{7D4316BC-3146-E522-879A-0F0D4C603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19" y="1700869"/>
            <a:ext cx="3466879" cy="21436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28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23F38-F2E6-A592-9F52-5EF8BDC7D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AE13C7-2F5F-3179-2D48-8E2CBD57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/>
              <a:t>Zoek de verbinding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424CB4A-4A0C-70E7-BFF8-D732782B7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6939" y="2160495"/>
            <a:ext cx="4050677" cy="3060000"/>
          </a:xfrm>
        </p:spPr>
        <p:txBody>
          <a:bodyPr/>
          <a:lstStyle/>
          <a:p>
            <a:r>
              <a:rPr lang="nl-NL"/>
              <a:t>Wie ben je?</a:t>
            </a:r>
          </a:p>
          <a:p>
            <a:r>
              <a:rPr lang="nl-NL"/>
              <a:t>Wat is je functie?</a:t>
            </a:r>
          </a:p>
          <a:p>
            <a:r>
              <a:rPr lang="nl-NL"/>
              <a:t>Waar loop je op dit moment tegenaan met de implementatie van de </a:t>
            </a:r>
            <a:r>
              <a:rPr lang="nl-NL" err="1"/>
              <a:t>Woo</a:t>
            </a:r>
            <a:r>
              <a:rPr lang="nl-NL"/>
              <a:t>?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E96267CB-B458-9F26-74CB-4B1AB58B78F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6625" y="4802188"/>
            <a:ext cx="1363663" cy="341312"/>
          </a:xfrm>
        </p:spPr>
        <p:txBody>
          <a:bodyPr/>
          <a:lstStyle/>
          <a:p>
            <a:r>
              <a:rPr lang="nl-NL"/>
              <a:t>25 september 2025</a:t>
            </a:r>
          </a:p>
          <a:p>
            <a:endParaRPr lang="nl-NL"/>
          </a:p>
        </p:txBody>
      </p:sp>
      <p:pic>
        <p:nvPicPr>
          <p:cNvPr id="3074" name="Picture 2" descr="een plaatje met mensen en een bolletje wol">
            <a:extLst>
              <a:ext uri="{FF2B5EF4-FFF2-40B4-BE49-F238E27FC236}">
                <a16:creationId xmlns:a16="http://schemas.microsoft.com/office/drawing/2014/main" id="{1F12EF8D-19EB-086B-722F-5CA73F39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2" y="1410784"/>
            <a:ext cx="3156880" cy="315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5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56099-598C-7AE0-FE3D-0D8A213BB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132CDC0-E74F-DA0F-8AD9-DEB4CDF3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03" y="755904"/>
            <a:ext cx="5362591" cy="1063915"/>
          </a:xfrm>
          <a:solidFill>
            <a:schemeClr val="bg1"/>
          </a:solidFill>
        </p:spPr>
        <p:txBody>
          <a:bodyPr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b="1">
                <a:solidFill>
                  <a:srgbClr val="00822D"/>
                </a:solidFill>
                <a:effectLst/>
                <a:latin typeface="+mj-lt"/>
              </a:rPr>
            </a:br>
            <a:br>
              <a:rPr lang="nl-NL" b="1">
                <a:solidFill>
                  <a:srgbClr val="00822D"/>
                </a:solidFill>
                <a:effectLst/>
                <a:latin typeface="+mj-lt"/>
              </a:rPr>
            </a:br>
            <a:endParaRPr lang="nl-NL">
              <a:solidFill>
                <a:srgbClr val="00822D"/>
              </a:solidFill>
              <a:effectLst/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B37AC80-59C9-FE9C-7D2C-DE8741A67046}"/>
              </a:ext>
            </a:extLst>
          </p:cNvPr>
          <p:cNvSpPr txBox="1"/>
          <p:nvPr/>
        </p:nvSpPr>
        <p:spPr>
          <a:xfrm>
            <a:off x="551018" y="1077811"/>
            <a:ext cx="8745347" cy="9874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</a:pPr>
            <a:r>
              <a:rPr lang="nl-NL" sz="2400" b="1" kern="1200">
                <a:solidFill>
                  <a:schemeClr val="tx1"/>
                </a:solidFill>
                <a:highlight>
                  <a:srgbClr val="FFFFFF"/>
                </a:highlight>
                <a:cs typeface="Arial"/>
              </a:rPr>
              <a:t>Strategie actieve openbaarmaking</a:t>
            </a:r>
          </a:p>
          <a:p>
            <a:pPr marL="0" marR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SzTx/>
              <a:buNone/>
              <a:tabLst/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highlight>
                <a:srgbClr val="FFFFFF"/>
              </a:highlight>
              <a:uLnTx/>
              <a:uFillTx/>
              <a:ea typeface="Verdana" panose="020B0604030504040204" pitchFamily="34" charset="0"/>
              <a:cs typeface="Arial" charset="0"/>
            </a:endParaRPr>
          </a:p>
          <a:p>
            <a:pPr defTabSz="457189">
              <a:lnSpc>
                <a:spcPts val="3000"/>
              </a:lnSpc>
              <a:spcAft>
                <a:spcPts val="0"/>
              </a:spcAft>
            </a:pPr>
            <a:endParaRPr lang="nl-NL" sz="1800" kern="1200">
              <a:solidFill>
                <a:srgbClr val="000000"/>
              </a:solidFill>
              <a:highlight>
                <a:srgbClr val="FFFFFF"/>
              </a:highlight>
              <a:cs typeface="Arial"/>
            </a:endParaRP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867D64BB-69F5-FAA2-A0C4-B321A28A0E4A}"/>
              </a:ext>
            </a:extLst>
          </p:cNvPr>
          <p:cNvGrpSpPr/>
          <p:nvPr/>
        </p:nvGrpSpPr>
        <p:grpSpPr>
          <a:xfrm>
            <a:off x="-2" y="6891"/>
            <a:ext cx="9144002" cy="836988"/>
            <a:chOff x="-1" y="1"/>
            <a:chExt cx="12192002" cy="1165466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1576F925-18BE-1F67-052F-B639ADFFC37E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83A269A-CF40-9593-053F-5BB67775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444B1F1-51B8-8904-9F2D-91EFFDD4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6C3D2D4-6A7B-B2A0-4C25-BA25CCA81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D872D4-2BEC-C570-5D4D-D75FBA6DF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59" y="1648557"/>
            <a:ext cx="4791808" cy="3194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F80EC-376A-414B-2CED-EF7BA98427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2" r="43223" b="1112"/>
          <a:stretch>
            <a:fillRect/>
          </a:stretch>
        </p:blipFill>
        <p:spPr>
          <a:xfrm>
            <a:off x="5736198" y="902173"/>
            <a:ext cx="2661423" cy="3048035"/>
          </a:xfrm>
          <a:prstGeom prst="rect">
            <a:avLst/>
          </a:prstGeom>
        </p:spPr>
      </p:pic>
      <p:pic>
        <p:nvPicPr>
          <p:cNvPr id="2" name="Afbeelding 1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92FB1900-DFE6-B2A5-B0D1-C4E278ABCA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0463">
            <a:off x="5979552" y="4122379"/>
            <a:ext cx="1046798" cy="776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03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ADED981-6919-CB4A-4B43-E98FB382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12" y="781674"/>
            <a:ext cx="7704000" cy="645962"/>
          </a:xfrm>
        </p:spPr>
        <p:txBody>
          <a:bodyPr vert="horz" lIns="0" tIns="0" rIns="0" bIns="0" anchor="t"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>
                <a:solidFill>
                  <a:schemeClr val="tx1"/>
                </a:solidFill>
                <a:latin typeface="Arial"/>
                <a:cs typeface="Arial"/>
              </a:rPr>
              <a:t>Hoe is de implementatie van de Woo georganiseerd?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FECF6D9-A4F0-ED7C-42C6-3DA6A9A641BF}"/>
              </a:ext>
            </a:extLst>
          </p:cNvPr>
          <p:cNvSpPr txBox="1"/>
          <p:nvPr/>
        </p:nvSpPr>
        <p:spPr>
          <a:xfrm>
            <a:off x="4572000" y="1684920"/>
            <a:ext cx="20540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400" b="1" kern="1200">
                <a:solidFill>
                  <a:schemeClr val="bg1"/>
                </a:solidFill>
                <a:latin typeface="Arial"/>
                <a:cs typeface="Arial"/>
              </a:rPr>
              <a:t>opdrachtgever</a:t>
            </a:r>
          </a:p>
        </p:txBody>
      </p:sp>
      <p:cxnSp>
        <p:nvCxnSpPr>
          <p:cNvPr id="28" name="Gebogen verbindingslijn 27">
            <a:extLst>
              <a:ext uri="{FF2B5EF4-FFF2-40B4-BE49-F238E27FC236}">
                <a16:creationId xmlns:a16="http://schemas.microsoft.com/office/drawing/2014/main" id="{2FEF437D-7E0B-5174-CF73-1239B8976621}"/>
              </a:ext>
            </a:extLst>
          </p:cNvPr>
          <p:cNvCxnSpPr>
            <a:cxnSpLocks/>
          </p:cNvCxnSpPr>
          <p:nvPr/>
        </p:nvCxnSpPr>
        <p:spPr>
          <a:xfrm rot="2700000">
            <a:off x="2432718" y="2260985"/>
            <a:ext cx="216000" cy="216000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bogen verbindingslijn 27">
            <a:extLst>
              <a:ext uri="{FF2B5EF4-FFF2-40B4-BE49-F238E27FC236}">
                <a16:creationId xmlns:a16="http://schemas.microsoft.com/office/drawing/2014/main" id="{741E8CF3-5DC7-BA3F-6942-EC68B87248EB}"/>
              </a:ext>
            </a:extLst>
          </p:cNvPr>
          <p:cNvCxnSpPr>
            <a:cxnSpLocks/>
          </p:cNvCxnSpPr>
          <p:nvPr/>
        </p:nvCxnSpPr>
        <p:spPr>
          <a:xfrm rot="2700000">
            <a:off x="4016798" y="2260985"/>
            <a:ext cx="216000" cy="216000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bogen verbindingslijn 27">
            <a:extLst>
              <a:ext uri="{FF2B5EF4-FFF2-40B4-BE49-F238E27FC236}">
                <a16:creationId xmlns:a16="http://schemas.microsoft.com/office/drawing/2014/main" id="{3901A939-6CFB-D450-23BD-B5C1BF52C0B8}"/>
              </a:ext>
            </a:extLst>
          </p:cNvPr>
          <p:cNvCxnSpPr>
            <a:cxnSpLocks/>
          </p:cNvCxnSpPr>
          <p:nvPr/>
        </p:nvCxnSpPr>
        <p:spPr>
          <a:xfrm rot="2700000">
            <a:off x="3230880" y="1687548"/>
            <a:ext cx="216000" cy="216000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bogen verbindingslijn 27">
            <a:extLst>
              <a:ext uri="{FF2B5EF4-FFF2-40B4-BE49-F238E27FC236}">
                <a16:creationId xmlns:a16="http://schemas.microsoft.com/office/drawing/2014/main" id="{D23F9965-B279-825F-D4F5-DC4A2ECA8F0A}"/>
              </a:ext>
            </a:extLst>
          </p:cNvPr>
          <p:cNvCxnSpPr>
            <a:cxnSpLocks/>
          </p:cNvCxnSpPr>
          <p:nvPr/>
        </p:nvCxnSpPr>
        <p:spPr>
          <a:xfrm>
            <a:off x="2137762" y="2805185"/>
            <a:ext cx="0" cy="460452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bogen verbindingslijn 27">
            <a:extLst>
              <a:ext uri="{FF2B5EF4-FFF2-40B4-BE49-F238E27FC236}">
                <a16:creationId xmlns:a16="http://schemas.microsoft.com/office/drawing/2014/main" id="{A318EF3D-A1B3-A2DA-C063-567B551A60E8}"/>
              </a:ext>
            </a:extLst>
          </p:cNvPr>
          <p:cNvCxnSpPr>
            <a:cxnSpLocks/>
          </p:cNvCxnSpPr>
          <p:nvPr/>
        </p:nvCxnSpPr>
        <p:spPr>
          <a:xfrm rot="2700000">
            <a:off x="2022013" y="3624836"/>
            <a:ext cx="216000" cy="216000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bogen verbindingslijn 27">
            <a:extLst>
              <a:ext uri="{FF2B5EF4-FFF2-40B4-BE49-F238E27FC236}">
                <a16:creationId xmlns:a16="http://schemas.microsoft.com/office/drawing/2014/main" id="{ABCD78E5-D7B9-0DBC-8E68-834C149887B3}"/>
              </a:ext>
            </a:extLst>
          </p:cNvPr>
          <p:cNvCxnSpPr>
            <a:cxnSpLocks/>
          </p:cNvCxnSpPr>
          <p:nvPr/>
        </p:nvCxnSpPr>
        <p:spPr>
          <a:xfrm rot="2700000">
            <a:off x="4016799" y="2927411"/>
            <a:ext cx="216000" cy="216000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bogen verbindingslijn 27">
            <a:extLst>
              <a:ext uri="{FF2B5EF4-FFF2-40B4-BE49-F238E27FC236}">
                <a16:creationId xmlns:a16="http://schemas.microsoft.com/office/drawing/2014/main" id="{802087E7-3FEE-EFB1-6970-85FB06AF8AE4}"/>
              </a:ext>
            </a:extLst>
          </p:cNvPr>
          <p:cNvCxnSpPr>
            <a:cxnSpLocks/>
          </p:cNvCxnSpPr>
          <p:nvPr/>
        </p:nvCxnSpPr>
        <p:spPr>
          <a:xfrm rot="2700000">
            <a:off x="6025220" y="2927412"/>
            <a:ext cx="216000" cy="216000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bogen verbindingslijn 27">
            <a:extLst>
              <a:ext uri="{FF2B5EF4-FFF2-40B4-BE49-F238E27FC236}">
                <a16:creationId xmlns:a16="http://schemas.microsoft.com/office/drawing/2014/main" id="{E2498BD9-2BAB-FBFA-19CB-46AC656D322F}"/>
              </a:ext>
            </a:extLst>
          </p:cNvPr>
          <p:cNvCxnSpPr>
            <a:cxnSpLocks/>
          </p:cNvCxnSpPr>
          <p:nvPr/>
        </p:nvCxnSpPr>
        <p:spPr>
          <a:xfrm>
            <a:off x="6672227" y="1659512"/>
            <a:ext cx="0" cy="1606126"/>
          </a:xfrm>
          <a:prstGeom prst="straightConnector1">
            <a:avLst/>
          </a:prstGeom>
          <a:ln>
            <a:solidFill>
              <a:srgbClr val="00822D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bogen verbindingslijn 27">
            <a:extLst>
              <a:ext uri="{FF2B5EF4-FFF2-40B4-BE49-F238E27FC236}">
                <a16:creationId xmlns:a16="http://schemas.microsoft.com/office/drawing/2014/main" id="{F55E610B-922A-19C8-9792-F0EA1B44AD8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355024" y="1660580"/>
            <a:ext cx="2317203" cy="1"/>
          </a:xfrm>
          <a:prstGeom prst="straightConnector1">
            <a:avLst/>
          </a:prstGeom>
          <a:ln>
            <a:solidFill>
              <a:srgbClr val="00822D"/>
            </a:solidFill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86D16C8F-36D5-B389-895B-62132E29054C}"/>
              </a:ext>
            </a:extLst>
          </p:cNvPr>
          <p:cNvSpPr txBox="1"/>
          <p:nvPr/>
        </p:nvSpPr>
        <p:spPr>
          <a:xfrm>
            <a:off x="1410348" y="2521720"/>
            <a:ext cx="1425844" cy="276999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Directeur JZ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509B46-6916-9227-F10B-BDC5BD04C13A}"/>
              </a:ext>
            </a:extLst>
          </p:cNvPr>
          <p:cNvSpPr txBox="1"/>
          <p:nvPr/>
        </p:nvSpPr>
        <p:spPr>
          <a:xfrm>
            <a:off x="1410348" y="3265637"/>
            <a:ext cx="1425844" cy="1200329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Coördinator </a:t>
            </a:r>
            <a:r>
              <a:rPr lang="nl-NL" sz="1200" b="1" kern="1200" err="1">
                <a:solidFill>
                  <a:srgbClr val="FFFFFF"/>
                </a:solidFill>
                <a:latin typeface="Arial" charset="0"/>
                <a:cs typeface="Arial" charset="0"/>
              </a:rPr>
              <a:t>Woo</a:t>
            </a: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 Bureau  (Passief openbaar maken)</a:t>
            </a:r>
          </a:p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l-NL" sz="1200" b="1" kern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DE802F2-09FB-FEEC-CA64-F54D3799B5C8}"/>
              </a:ext>
            </a:extLst>
          </p:cNvPr>
          <p:cNvSpPr txBox="1"/>
          <p:nvPr/>
        </p:nvSpPr>
        <p:spPr>
          <a:xfrm>
            <a:off x="3885818" y="2521720"/>
            <a:ext cx="2534157" cy="276999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Directeur I&amp;A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D93D0D1-C01F-5ECA-09F1-CCF447E911CC}"/>
              </a:ext>
            </a:extLst>
          </p:cNvPr>
          <p:cNvSpPr txBox="1"/>
          <p:nvPr/>
        </p:nvSpPr>
        <p:spPr>
          <a:xfrm>
            <a:off x="3138408" y="3265638"/>
            <a:ext cx="1921789" cy="1200329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Businesspartner IV / Domein IM en Managers Informatiebeheer (Informatiehuishouding op orde brengen)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004A983-9AC8-E286-19CC-69DAFEE2532A}"/>
              </a:ext>
            </a:extLst>
          </p:cNvPr>
          <p:cNvSpPr txBox="1"/>
          <p:nvPr/>
        </p:nvSpPr>
        <p:spPr>
          <a:xfrm>
            <a:off x="5244935" y="3272105"/>
            <a:ext cx="1921789" cy="1200329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Kwartiermaker Woo samen met MDT</a:t>
            </a:r>
          </a:p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 (Actief openbaar maken) </a:t>
            </a:r>
          </a:p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C000"/>
                </a:solidFill>
                <a:latin typeface="Arial" charset="0"/>
                <a:cs typeface="Arial" charset="0"/>
              </a:rPr>
              <a:t>Opdracht via CDO bij het ECDA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E4047C-ADA0-2513-6AF5-0626F9B2F749}"/>
              </a:ext>
            </a:extLst>
          </p:cNvPr>
          <p:cNvSpPr txBox="1"/>
          <p:nvPr/>
        </p:nvSpPr>
        <p:spPr>
          <a:xfrm>
            <a:off x="2300942" y="1522080"/>
            <a:ext cx="2054082" cy="276999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GMT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A92CFDF-C8CC-B561-1C72-2297EDE017EF}"/>
              </a:ext>
            </a:extLst>
          </p:cNvPr>
          <p:cNvSpPr txBox="1"/>
          <p:nvPr/>
        </p:nvSpPr>
        <p:spPr>
          <a:xfrm>
            <a:off x="2300942" y="1948284"/>
            <a:ext cx="2054082" cy="430887"/>
          </a:xfrm>
          <a:prstGeom prst="rect">
            <a:avLst/>
          </a:prstGeom>
          <a:solidFill>
            <a:srgbClr val="00822D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200" b="1" kern="1200">
                <a:solidFill>
                  <a:srgbClr val="FFFFFF"/>
                </a:solidFill>
                <a:latin typeface="Arial" charset="0"/>
                <a:cs typeface="Arial" charset="0"/>
              </a:rPr>
              <a:t>Algemeen directeur DBV</a:t>
            </a:r>
          </a:p>
          <a:p>
            <a:pPr algn="ctr"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000" kern="1200">
                <a:solidFill>
                  <a:srgbClr val="FFFFFF"/>
                </a:solidFill>
                <a:latin typeface="Arial" charset="0"/>
                <a:cs typeface="Arial" charset="0"/>
              </a:rPr>
              <a:t>eindverantwoordelijke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6B77F2B-840B-0051-8C3B-A901374E6188}"/>
              </a:ext>
            </a:extLst>
          </p:cNvPr>
          <p:cNvGrpSpPr/>
          <p:nvPr/>
        </p:nvGrpSpPr>
        <p:grpSpPr>
          <a:xfrm>
            <a:off x="-2" y="-264714"/>
            <a:ext cx="9144002" cy="874100"/>
            <a:chOff x="-1" y="1"/>
            <a:chExt cx="12192002" cy="116546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8223C2F9-EFE6-1C03-1482-606F709A857D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29C117-4340-7648-46B6-0B9A51E98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043582C-7F43-A1B5-78B1-6CCBA5633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B47A515-8481-A7DD-5DD6-503D9A9AC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70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D49C8-4B1E-6576-6B23-96F27F9D0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498A144-3A86-50FE-91C6-B089A772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03" y="755904"/>
            <a:ext cx="5362591" cy="1063915"/>
          </a:xfrm>
          <a:solidFill>
            <a:schemeClr val="bg1"/>
          </a:solidFill>
        </p:spPr>
        <p:txBody>
          <a:bodyPr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b="1">
                <a:solidFill>
                  <a:srgbClr val="00822D"/>
                </a:solidFill>
                <a:effectLst/>
                <a:latin typeface="+mj-lt"/>
              </a:rPr>
            </a:br>
            <a:br>
              <a:rPr lang="nl-NL" b="1">
                <a:solidFill>
                  <a:srgbClr val="00822D"/>
                </a:solidFill>
                <a:effectLst/>
                <a:latin typeface="+mj-lt"/>
              </a:rPr>
            </a:br>
            <a:endParaRPr lang="nl-NL">
              <a:solidFill>
                <a:srgbClr val="00822D"/>
              </a:solidFill>
              <a:effectLst/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F582F3-5FAF-6ED9-04E2-1858B317900F}"/>
              </a:ext>
            </a:extLst>
          </p:cNvPr>
          <p:cNvSpPr txBox="1"/>
          <p:nvPr/>
        </p:nvSpPr>
        <p:spPr>
          <a:xfrm>
            <a:off x="399350" y="1055647"/>
            <a:ext cx="7952391" cy="431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b="1" kern="120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Coördinatie Team Open overheid (MDT)</a:t>
            </a:r>
          </a:p>
          <a:p>
            <a:pPr defTabSz="457189">
              <a:lnSpc>
                <a:spcPct val="100000"/>
              </a:lnSpc>
              <a:spcBef>
                <a:spcPct val="0"/>
              </a:spcBef>
            </a:pPr>
            <a:endParaRPr lang="nl-NL" sz="1400" kern="1200">
              <a:solidFill>
                <a:schemeClr val="tx1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defTabSz="457189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1400" kern="120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Kwartiermaker </a:t>
            </a:r>
            <a:r>
              <a:rPr lang="nl-NL" sz="1400" kern="1200" err="1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Woo</a:t>
            </a:r>
            <a:r>
              <a:rPr lang="nl-NL" sz="1400" kern="120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, Teammanagers IB, Communicatie adviseur, Strategisch adviseurs IB en IT, Hoofd </a:t>
            </a:r>
            <a:r>
              <a:rPr lang="nl-NL" sz="1400" kern="1200" err="1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Woo</a:t>
            </a:r>
            <a:r>
              <a:rPr lang="nl-NL" sz="1400" kern="120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- Bureau (JZ), Coördinator </a:t>
            </a:r>
            <a:r>
              <a:rPr lang="nl-NL" sz="1400" kern="1200" err="1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Datalab</a:t>
            </a:r>
            <a:r>
              <a:rPr lang="nl-NL" sz="1400" kern="120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 Den Haag, Functioneel beheerder open data, Management ondersteuner en twee trainees.</a:t>
            </a:r>
            <a:endParaRPr lang="nl-NL">
              <a:solidFill>
                <a:schemeClr val="tx1"/>
              </a:solidFill>
            </a:endParaRPr>
          </a:p>
          <a:p>
            <a:pPr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l-NL" sz="1400" kern="1200">
              <a:solidFill>
                <a:schemeClr val="tx1"/>
              </a:solidFill>
              <a:highlight>
                <a:srgbClr val="FFFFFF"/>
              </a:highlight>
              <a:latin typeface="Arial"/>
              <a:cs typeface="Arial" charset="0"/>
            </a:endParaRPr>
          </a:p>
          <a:p>
            <a:pPr marL="0" marR="0" lvl="2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130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Team </a:t>
            </a:r>
            <a:r>
              <a:rPr lang="nl-NL" sz="1400" kern="1200">
                <a:solidFill>
                  <a:schemeClr val="tx1"/>
                </a:solidFill>
                <a:ea typeface="Verdana"/>
              </a:rPr>
              <a:t>1: MDT Open Overheid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marL="0" marR="0" lvl="2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130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kern="1200">
                <a:solidFill>
                  <a:schemeClr val="tx1"/>
                </a:solidFill>
                <a:ea typeface="Verdana"/>
              </a:rPr>
              <a:t>Tea</a:t>
            </a: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m 2: Strategie </a:t>
            </a:r>
            <a:r>
              <a:rPr kumimoji="0" lang="nl-NL" sz="140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Woo</a:t>
            </a: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 met tactisch operationeel plan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marL="0" marR="0" lvl="2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1305B"/>
              </a:buClr>
              <a:buSzTx/>
              <a:buNone/>
              <a:tabLst/>
              <a:defRPr/>
            </a:pPr>
            <a:r>
              <a:rPr lang="nl-NL" sz="1400" kern="1200">
                <a:solidFill>
                  <a:schemeClr val="tx1"/>
                </a:solidFill>
                <a:ea typeface="Verdana"/>
              </a:rPr>
              <a:t>Team 3: Communicatie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kern="1200">
                <a:solidFill>
                  <a:schemeClr val="tx1"/>
                </a:solidFill>
                <a:ea typeface="Verdana"/>
              </a:rPr>
              <a:t>Team 4: </a:t>
            </a: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Samenwerking </a:t>
            </a:r>
            <a:r>
              <a:rPr kumimoji="0" lang="nl-NL" sz="140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Woo</a:t>
            </a: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-bureau (passief openbaar maken)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Team 5: Open data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marL="0" marR="0" lvl="2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130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Team 6: Juridische vragen (actief openbaar maken)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marL="136525" marR="0" lvl="2" indent="-136525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130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/>
                <a:cs typeface="+mn-cs"/>
              </a:rPr>
              <a:t>Team 7: IT-architectuur 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 panose="020B0604030504040204" pitchFamily="34" charset="0"/>
              <a:cs typeface="Arial"/>
            </a:endParaRPr>
          </a:p>
          <a:p>
            <a:pPr marL="0" marR="0" lvl="2" indent="0" algn="l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1305B"/>
              </a:buClr>
              <a:buSzTx/>
              <a:buNone/>
              <a:tabLst/>
              <a:defRPr/>
            </a:pPr>
            <a:endParaRPr lang="en-US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/>
              <a:cs typeface="Arial"/>
            </a:endParaRPr>
          </a:p>
          <a:p>
            <a:pPr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highlight>
                <a:srgbClr val="FFFFFF"/>
              </a:highlight>
              <a:latin typeface="Arial"/>
              <a:cs typeface="Arial" charset="0"/>
            </a:endParaRPr>
          </a:p>
          <a:p>
            <a:pPr defTabSz="45718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highlight>
                <a:srgbClr val="FFFFFF"/>
              </a:highlight>
              <a:latin typeface="Arial"/>
              <a:cs typeface="Arial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8627AF8-3E93-C6E2-C8E6-67A97B965572}"/>
              </a:ext>
            </a:extLst>
          </p:cNvPr>
          <p:cNvGrpSpPr/>
          <p:nvPr/>
        </p:nvGrpSpPr>
        <p:grpSpPr>
          <a:xfrm>
            <a:off x="5721743" y="2299358"/>
            <a:ext cx="3245526" cy="2473569"/>
            <a:chOff x="7272470" y="2015831"/>
            <a:chExt cx="4627786" cy="3456968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38D3C090-35A4-87B5-2675-06B0B2FD64FB}"/>
                </a:ext>
              </a:extLst>
            </p:cNvPr>
            <p:cNvSpPr/>
            <p:nvPr/>
          </p:nvSpPr>
          <p:spPr>
            <a:xfrm>
              <a:off x="7272470" y="2015831"/>
              <a:ext cx="4627786" cy="3456968"/>
            </a:xfrm>
            <a:prstGeom prst="roundRect">
              <a:avLst>
                <a:gd name="adj" fmla="val 4478"/>
              </a:avLst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21305B"/>
              </a:solidFill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AFF701D0-D7A5-15F0-F06F-0F95D7E6DF88}"/>
                </a:ext>
              </a:extLst>
            </p:cNvPr>
            <p:cNvSpPr/>
            <p:nvPr/>
          </p:nvSpPr>
          <p:spPr>
            <a:xfrm>
              <a:off x="7509936" y="2772704"/>
              <a:ext cx="2184398" cy="2524882"/>
            </a:xfrm>
            <a:prstGeom prst="roundRect">
              <a:avLst>
                <a:gd name="adj" fmla="val 4795"/>
              </a:avLst>
            </a:prstGeom>
            <a:solidFill>
              <a:srgbClr val="FFFFFF">
                <a:lumMod val="65000"/>
              </a:srgbClr>
            </a:solidFill>
            <a:ln w="12700" cap="flat" cmpd="sng" algn="ctr">
              <a:solidFill>
                <a:srgbClr val="21305B"/>
              </a:solidFill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13920C7A-E0D4-D289-1399-1C6EBEDA55F1}"/>
                </a:ext>
              </a:extLst>
            </p:cNvPr>
            <p:cNvSpPr/>
            <p:nvPr/>
          </p:nvSpPr>
          <p:spPr>
            <a:xfrm>
              <a:off x="8026400" y="2495406"/>
              <a:ext cx="3361266" cy="1457757"/>
            </a:xfrm>
            <a:prstGeom prst="roundRect">
              <a:avLst>
                <a:gd name="adj" fmla="val 4478"/>
              </a:avLst>
            </a:prstGeom>
            <a:solidFill>
              <a:srgbClr val="FFFFFF">
                <a:lumMod val="85000"/>
              </a:srgbClr>
            </a:solidFill>
            <a:ln w="12700" cap="flat" cmpd="sng" algn="ctr">
              <a:solidFill>
                <a:srgbClr val="21305B"/>
              </a:solidFill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A4CE95F6-31DD-90E1-A239-67A3771CA394}"/>
                </a:ext>
              </a:extLst>
            </p:cNvPr>
            <p:cNvSpPr/>
            <p:nvPr/>
          </p:nvSpPr>
          <p:spPr>
            <a:xfrm>
              <a:off x="8088670" y="2865841"/>
              <a:ext cx="1501309" cy="978848"/>
            </a:xfrm>
            <a:prstGeom prst="roundRect">
              <a:avLst>
                <a:gd name="adj" fmla="val 6250"/>
              </a:avLst>
            </a:prstGeom>
            <a:solidFill>
              <a:srgbClr val="FF750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Management &amp; Organisatie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7CD7777-870D-02E8-5BCA-E8D612CDBA67}"/>
                </a:ext>
              </a:extLst>
            </p:cNvPr>
            <p:cNvSpPr/>
            <p:nvPr/>
          </p:nvSpPr>
          <p:spPr>
            <a:xfrm>
              <a:off x="8088670" y="2544787"/>
              <a:ext cx="857236" cy="2462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21305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Team  6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6E95730-07EC-101B-A96E-A4A7C04269F8}"/>
                </a:ext>
              </a:extLst>
            </p:cNvPr>
            <p:cNvSpPr/>
            <p:nvPr/>
          </p:nvSpPr>
          <p:spPr>
            <a:xfrm rot="16200000">
              <a:off x="7339551" y="3291035"/>
              <a:ext cx="857236" cy="2462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21305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Team  4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0FBCC491-FADB-FED7-FA6E-3961769370D9}"/>
                </a:ext>
              </a:extLst>
            </p:cNvPr>
            <p:cNvGrpSpPr/>
            <p:nvPr/>
          </p:nvGrpSpPr>
          <p:grpSpPr>
            <a:xfrm rot="10800000">
              <a:off x="9694333" y="2781302"/>
              <a:ext cx="2109881" cy="1120143"/>
              <a:chOff x="7651822" y="3392591"/>
              <a:chExt cx="2067909" cy="1120143"/>
            </a:xfrm>
          </p:grpSpPr>
          <p:sp>
            <p:nvSpPr>
              <p:cNvPr id="23" name="Rechthoek: afgeronde hoeken 22">
                <a:extLst>
                  <a:ext uri="{FF2B5EF4-FFF2-40B4-BE49-F238E27FC236}">
                    <a16:creationId xmlns:a16="http://schemas.microsoft.com/office/drawing/2014/main" id="{5D064514-7C11-C0BA-6DF7-46CD9D357C41}"/>
                  </a:ext>
                </a:extLst>
              </p:cNvPr>
              <p:cNvSpPr/>
              <p:nvPr/>
            </p:nvSpPr>
            <p:spPr>
              <a:xfrm>
                <a:off x="7651822" y="3392591"/>
                <a:ext cx="2067909" cy="1120143"/>
              </a:xfrm>
              <a:prstGeom prst="roundRect">
                <a:avLst>
                  <a:gd name="adj" fmla="val 6937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21305B"/>
                </a:solidFill>
                <a:prstDash val="solid"/>
                <a:miter lim="800000"/>
              </a:ln>
              <a:effectLst/>
            </p:spPr>
            <p:txBody>
              <a:bodyPr lIns="27000" tIns="27000" rIns="27000" bIns="27000" rtlCol="0" anchor="ctr"/>
              <a:lstStyle>
                <a:defPPr>
                  <a:defRPr lang="nl-NL"/>
                </a:defPPr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None/>
                  <a:defRPr sz="825" kern="1100">
                    <a:solidFill>
                      <a:srgbClr val="41B6E6"/>
                    </a:solidFill>
                    <a:latin typeface="+mj-lt"/>
                    <a:ea typeface="+mn-ea"/>
                    <a:cs typeface="+mn-cs"/>
                  </a:defRPr>
                </a:lvl2pPr>
                <a:lvl3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3pPr>
                <a:lvl4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4pPr>
                <a:lvl5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5pPr>
                <a:lvl6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07A68E22-0FBF-72A0-3B74-7A4803CB1407}"/>
                  </a:ext>
                </a:extLst>
              </p:cNvPr>
              <p:cNvSpPr/>
              <p:nvPr/>
            </p:nvSpPr>
            <p:spPr>
              <a:xfrm rot="16200000">
                <a:off x="7483962" y="3829525"/>
                <a:ext cx="857236" cy="24627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7000" tIns="27000" rIns="27000" bIns="27000" rtlCol="0" anchor="ctr"/>
              <a:lstStyle>
                <a:defPPr>
                  <a:defRPr lang="nl-NL"/>
                </a:defPPr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None/>
                  <a:defRPr sz="825" kern="1100">
                    <a:solidFill>
                      <a:srgbClr val="41B6E6"/>
                    </a:solidFill>
                    <a:latin typeface="+mj-lt"/>
                    <a:ea typeface="+mn-ea"/>
                    <a:cs typeface="+mn-cs"/>
                  </a:defRPr>
                </a:lvl2pPr>
                <a:lvl3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3pPr>
                <a:lvl4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4pPr>
                <a:lvl5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5pPr>
                <a:lvl6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305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Team  3</a:t>
                </a:r>
              </a:p>
            </p:txBody>
          </p:sp>
        </p:grp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EA144E62-90C9-8C11-E0FD-F94508EA8DDD}"/>
                </a:ext>
              </a:extLst>
            </p:cNvPr>
            <p:cNvSpPr/>
            <p:nvPr/>
          </p:nvSpPr>
          <p:spPr>
            <a:xfrm>
              <a:off x="9812274" y="2865841"/>
              <a:ext cx="1501309" cy="978848"/>
            </a:xfrm>
            <a:prstGeom prst="roundRect">
              <a:avLst>
                <a:gd name="adj" fmla="val 6250"/>
              </a:avLst>
            </a:prstGeom>
            <a:solidFill>
              <a:srgbClr val="FFC90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Mens en Cultuur</a:t>
              </a:r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2AD85A8C-C2C7-A57C-8769-0BF6D9B469A7}"/>
                </a:ext>
              </a:extLst>
            </p:cNvPr>
            <p:cNvSpPr/>
            <p:nvPr/>
          </p:nvSpPr>
          <p:spPr>
            <a:xfrm rot="10800000">
              <a:off x="8026398" y="4002543"/>
              <a:ext cx="3777815" cy="1153079"/>
            </a:xfrm>
            <a:prstGeom prst="roundRect">
              <a:avLst>
                <a:gd name="adj" fmla="val 6937"/>
              </a:avLst>
            </a:prstGeom>
            <a:solidFill>
              <a:srgbClr val="FFFFFF">
                <a:lumMod val="85000"/>
              </a:srgbClr>
            </a:solidFill>
            <a:ln w="12700" cap="flat" cmpd="sng" algn="ctr">
              <a:solidFill>
                <a:srgbClr val="21305B"/>
              </a:solidFill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39F69C5-55A8-B918-CC6D-F4E36F27FA60}"/>
                </a:ext>
              </a:extLst>
            </p:cNvPr>
            <p:cNvSpPr/>
            <p:nvPr/>
          </p:nvSpPr>
          <p:spPr>
            <a:xfrm rot="5400000">
              <a:off x="11114839" y="4480884"/>
              <a:ext cx="857236" cy="2462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7000" tIns="27000" rIns="27000" bIns="27000"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21305B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Team  2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0A6A430C-EBC6-9CD7-C25D-4CC4468115FA}"/>
                </a:ext>
              </a:extLst>
            </p:cNvPr>
            <p:cNvGrpSpPr/>
            <p:nvPr/>
          </p:nvGrpSpPr>
          <p:grpSpPr>
            <a:xfrm>
              <a:off x="7567155" y="4050447"/>
              <a:ext cx="2127179" cy="1063585"/>
              <a:chOff x="7651822" y="3392591"/>
              <a:chExt cx="2067909" cy="1120143"/>
            </a:xfrm>
          </p:grpSpPr>
          <p:sp>
            <p:nvSpPr>
              <p:cNvPr id="21" name="Rechthoek: afgeronde hoeken 20">
                <a:extLst>
                  <a:ext uri="{FF2B5EF4-FFF2-40B4-BE49-F238E27FC236}">
                    <a16:creationId xmlns:a16="http://schemas.microsoft.com/office/drawing/2014/main" id="{9992BE49-5224-49D2-7414-49814904B274}"/>
                  </a:ext>
                </a:extLst>
              </p:cNvPr>
              <p:cNvSpPr/>
              <p:nvPr/>
            </p:nvSpPr>
            <p:spPr>
              <a:xfrm>
                <a:off x="7651822" y="3392591"/>
                <a:ext cx="2067909" cy="1120143"/>
              </a:xfrm>
              <a:prstGeom prst="roundRect">
                <a:avLst>
                  <a:gd name="adj" fmla="val 6937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21305B"/>
                </a:solidFill>
                <a:prstDash val="solid"/>
                <a:miter lim="800000"/>
              </a:ln>
              <a:effectLst/>
            </p:spPr>
            <p:txBody>
              <a:bodyPr lIns="27000" tIns="27000" rIns="27000" bIns="27000" rtlCol="0" anchor="ctr"/>
              <a:lstStyle>
                <a:defPPr>
                  <a:defRPr lang="nl-NL"/>
                </a:defPPr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None/>
                  <a:defRPr sz="825" kern="1100">
                    <a:solidFill>
                      <a:srgbClr val="41B6E6"/>
                    </a:solidFill>
                    <a:latin typeface="+mj-lt"/>
                    <a:ea typeface="+mn-ea"/>
                    <a:cs typeface="+mn-cs"/>
                  </a:defRPr>
                </a:lvl2pPr>
                <a:lvl3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3pPr>
                <a:lvl4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4pPr>
                <a:lvl5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5pPr>
                <a:lvl6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5CC5E3C7-89B0-D2EF-BF3F-26F1A0405F57}"/>
                  </a:ext>
                </a:extLst>
              </p:cNvPr>
              <p:cNvSpPr/>
              <p:nvPr/>
            </p:nvSpPr>
            <p:spPr>
              <a:xfrm rot="16200000">
                <a:off x="7511956" y="3775690"/>
                <a:ext cx="801247" cy="297954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7000" tIns="27000" rIns="27000" bIns="27000" rtlCol="0" anchor="ctr"/>
              <a:lstStyle>
                <a:defPPr>
                  <a:defRPr lang="nl-NL"/>
                </a:defPPr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None/>
                  <a:defRPr sz="825" kern="1100">
                    <a:solidFill>
                      <a:srgbClr val="41B6E6"/>
                    </a:solidFill>
                    <a:latin typeface="+mj-lt"/>
                    <a:ea typeface="+mn-ea"/>
                    <a:cs typeface="+mn-cs"/>
                  </a:defRPr>
                </a:lvl2pPr>
                <a:lvl3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3pPr>
                <a:lvl4pPr marL="136922" indent="-136922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4pPr>
                <a:lvl5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Clr>
                    <a:srgbClr val="21305B"/>
                  </a:buClr>
                  <a:buFont typeface="Verdana" panose="020B0604020202020204" pitchFamily="34" charset="0"/>
                  <a:buChar char="•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5pPr>
                <a:lvl6pPr marL="266700" indent="-129779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40503050406030204" pitchFamily="18" charset="0"/>
                  <a:buChar char="-"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6858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Verdana" panose="020B0604020202020204" pitchFamily="34" charset="0"/>
                  <a:buNone/>
                  <a:defRPr sz="825" kern="1100">
                    <a:solidFill>
                      <a:srgbClr val="21305B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305B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Team  5&amp;7</a:t>
                </a:r>
                <a:endPara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21305B"/>
                  </a:solidFill>
                  <a:effectLst/>
                  <a:uLnTx/>
                  <a:uFillTx/>
                  <a:latin typeface="Verdana"/>
                  <a:ea typeface="Verdana"/>
                  <a:cs typeface="+mn-cs"/>
                </a:endParaRPr>
              </a:p>
            </p:txBody>
          </p:sp>
        </p:grp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9407A59-6D55-7214-1151-3B1376280674}"/>
                </a:ext>
              </a:extLst>
            </p:cNvPr>
            <p:cNvSpPr/>
            <p:nvPr/>
          </p:nvSpPr>
          <p:spPr>
            <a:xfrm>
              <a:off x="8088670" y="4091608"/>
              <a:ext cx="1501309" cy="978848"/>
            </a:xfrm>
            <a:prstGeom prst="roundRect">
              <a:avLst>
                <a:gd name="adj" fmla="val 6250"/>
              </a:avLst>
            </a:prstGeom>
            <a:solidFill>
              <a:srgbClr val="1C2468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Informatie en Technologie</a:t>
              </a:r>
            </a:p>
          </p:txBody>
        </p:sp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8FE517EE-3FBD-32E1-27B9-7D5696EC6EE9}"/>
                </a:ext>
              </a:extLst>
            </p:cNvPr>
            <p:cNvSpPr/>
            <p:nvPr/>
          </p:nvSpPr>
          <p:spPr>
            <a:xfrm>
              <a:off x="9812274" y="4091608"/>
              <a:ext cx="1501309" cy="978848"/>
            </a:xfrm>
            <a:prstGeom prst="roundRect">
              <a:avLst>
                <a:gd name="adj" fmla="val 6250"/>
              </a:avLst>
            </a:prstGeom>
            <a:solidFill>
              <a:srgbClr val="8B95EB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Procedures &amp; Processen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0FA40C6C-4BA4-D094-3699-84C653F1E301}"/>
                </a:ext>
              </a:extLst>
            </p:cNvPr>
            <p:cNvSpPr txBox="1"/>
            <p:nvPr/>
          </p:nvSpPr>
          <p:spPr>
            <a:xfrm>
              <a:off x="7429228" y="2143054"/>
              <a:ext cx="3171039" cy="229361"/>
            </a:xfrm>
            <a:prstGeom prst="rect">
              <a:avLst/>
            </a:prstGeom>
            <a:noFill/>
          </p:spPr>
          <p:txBody>
            <a:bodyPr wrap="square" lIns="27000" tIns="27000" rIns="27000" bIns="27000" rtlCol="0">
              <a:spAutoFit/>
            </a:bodyPr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Startplan Kwartier maken </a:t>
              </a:r>
              <a:r>
                <a:rPr kumimoji="0" lang="nl-NL" sz="900" b="0" i="1" u="none" strike="noStrike" kern="0" cap="none" spc="0" normalizeH="0" baseline="0" noProof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Woo</a:t>
              </a:r>
              <a:endParaRPr kumimoji="0" lang="nl-NL" sz="9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94623A0B-2EC0-91E3-C887-8B62BFE07C45}"/>
                </a:ext>
              </a:extLst>
            </p:cNvPr>
            <p:cNvSpPr txBox="1"/>
            <p:nvPr/>
          </p:nvSpPr>
          <p:spPr>
            <a:xfrm>
              <a:off x="10939650" y="2131886"/>
              <a:ext cx="783439" cy="270834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t">
              <a:spAutoFit/>
            </a:bodyPr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Team 2</a:t>
              </a: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97D9AD84-E9A8-A569-64A2-408116645B2A}"/>
              </a:ext>
            </a:extLst>
          </p:cNvPr>
          <p:cNvGrpSpPr/>
          <p:nvPr/>
        </p:nvGrpSpPr>
        <p:grpSpPr>
          <a:xfrm>
            <a:off x="-2" y="7074"/>
            <a:ext cx="9144002" cy="848162"/>
            <a:chOff x="-1" y="1"/>
            <a:chExt cx="12192002" cy="1165466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DB0C5FF-2ADD-4690-DD08-C7D1735E6DD8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C3A1CBA2-2892-174E-C026-349E0EE30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23AE150D-DFE0-863C-4E4E-85851B2C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7D38BC07-C4DB-0A0B-2E05-6772B11D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81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B2963-2638-65AC-7749-0B933584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B159FD5-44F6-6749-5BBA-666F7C60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03" y="755904"/>
            <a:ext cx="5362591" cy="1063915"/>
          </a:xfrm>
          <a:solidFill>
            <a:schemeClr val="bg1"/>
          </a:solidFill>
        </p:spPr>
        <p:txBody>
          <a:bodyPr/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b="1">
                <a:solidFill>
                  <a:srgbClr val="00822D"/>
                </a:solidFill>
                <a:effectLst/>
                <a:latin typeface="+mj-lt"/>
              </a:rPr>
            </a:br>
            <a:br>
              <a:rPr lang="nl-NL" b="1">
                <a:solidFill>
                  <a:srgbClr val="00822D"/>
                </a:solidFill>
                <a:effectLst/>
                <a:latin typeface="+mj-lt"/>
              </a:rPr>
            </a:br>
            <a:endParaRPr lang="nl-NL">
              <a:solidFill>
                <a:srgbClr val="00822D"/>
              </a:solidFill>
              <a:effectLst/>
              <a:latin typeface="+mj-lt"/>
            </a:endParaRP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8E3FF004-2230-05E3-046D-D317E6DE55EF}"/>
              </a:ext>
            </a:extLst>
          </p:cNvPr>
          <p:cNvGrpSpPr/>
          <p:nvPr/>
        </p:nvGrpSpPr>
        <p:grpSpPr>
          <a:xfrm>
            <a:off x="-2" y="14217"/>
            <a:ext cx="9144002" cy="712432"/>
            <a:chOff x="-1" y="1"/>
            <a:chExt cx="12192002" cy="1165466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F778EFA1-CB90-8B16-F322-7D542EEC3456}"/>
                </a:ext>
              </a:extLst>
            </p:cNvPr>
            <p:cNvSpPr/>
            <p:nvPr/>
          </p:nvSpPr>
          <p:spPr>
            <a:xfrm>
              <a:off x="-1" y="1"/>
              <a:ext cx="12192001" cy="97014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None/>
                <a:defRPr sz="825" kern="1100">
                  <a:solidFill>
                    <a:srgbClr val="41B6E6"/>
                  </a:solidFill>
                  <a:latin typeface="+mj-lt"/>
                  <a:ea typeface="+mn-ea"/>
                  <a:cs typeface="+mn-cs"/>
                </a:defRPr>
              </a:lvl2pPr>
              <a:lvl3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3pPr>
              <a:lvl4pPr marL="136922" indent="-136922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4pPr>
              <a:lvl5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rgbClr val="21305B"/>
                </a:buClr>
                <a:buFont typeface="Verdana" panose="020B0604020202020204" pitchFamily="34" charset="0"/>
                <a:buChar char="•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5pPr>
              <a:lvl6pPr marL="266700" indent="-129779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40503050406030204" pitchFamily="18" charset="0"/>
                <a:buChar char="-"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6858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Verdana" panose="020B0604020202020204" pitchFamily="34" charset="0"/>
                <a:buNone/>
                <a:defRPr sz="825" kern="1100">
                  <a:solidFill>
                    <a:srgbClr val="21305B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7861E58-24D2-E842-A2C4-C7B33BAE4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2635" y="224935"/>
              <a:ext cx="1625875" cy="52028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444C2F2-344F-1715-8DFD-454A3938A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970149"/>
              <a:ext cx="12192001" cy="195318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C008D43-9CFE-6E75-E44D-FCD71809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13899" y="224935"/>
              <a:ext cx="1015466" cy="520280"/>
            </a:xfrm>
            <a:prstGeom prst="rect">
              <a:avLst/>
            </a:prstGeom>
          </p:spPr>
        </p:pic>
      </p:grp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949D44C-7B24-DD80-1A9D-7F6483D855B0}"/>
              </a:ext>
            </a:extLst>
          </p:cNvPr>
          <p:cNvSpPr txBox="1">
            <a:spLocks/>
          </p:cNvSpPr>
          <p:nvPr/>
        </p:nvSpPr>
        <p:spPr>
          <a:xfrm>
            <a:off x="595312" y="1319686"/>
            <a:ext cx="7946231" cy="3390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0" tIns="0" rIns="0" bIns="0" rtlCol="0" anchor="t">
            <a:no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35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Woo</a:t>
            </a:r>
            <a:r>
              <a:rPr kumimoji="0" lang="nl-NL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 en de inwoners van de gemeente </a:t>
            </a: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De </a:t>
            </a:r>
            <a:r>
              <a:rPr kumimoji="0" lang="nl-NL" sz="135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Woo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 past in een bredere beweging naar een </a:t>
            </a:r>
            <a:r>
              <a:rPr kumimoji="0" lang="nl-NL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open overheid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 die </a:t>
            </a:r>
            <a:r>
              <a:rPr kumimoji="0" lang="nl-NL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transparant 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is naar haar inwoners, bedrijven en instellingen. Dit is onderdeel van dienstverlening maar gaat ook verder. Het  ondersteunt het principe dat de gemeente er is </a:t>
            </a:r>
            <a:r>
              <a:rPr kumimoji="0" lang="nl-NL" sz="135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van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kumimoji="0" lang="nl-NL" sz="135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voor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kumimoji="0" lang="nl-NL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inwoners, bedrijven en instellingen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. Daarmee vormt het een belangrijke basis om hen actief bij de gemeente te betrekken. Door open te zijn en </a:t>
            </a:r>
            <a:r>
              <a:rPr kumimoji="0" lang="nl-NL" sz="13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actief begrijpelijke en geordende informatie </a:t>
            </a: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te verstrekken kunnen zij beter participeren. En ons beter controleren. Zo wordt een bijdrage geleverd aan het verkleinen van de afstand tussen de inwoners en het stadhuis.</a:t>
            </a:r>
          </a:p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50" b="0" i="1" u="none" strike="noStrike" kern="1200" cap="none" spc="0" normalizeH="0" baseline="0" noProof="0">
              <a:ln>
                <a:noFill/>
              </a:ln>
              <a:solidFill>
                <a:srgbClr val="21305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4079E6C3-7DFA-1C3A-C8EE-C27D967120D0}"/>
              </a:ext>
            </a:extLst>
          </p:cNvPr>
          <p:cNvSpPr txBox="1">
            <a:spLocks/>
          </p:cNvSpPr>
          <p:nvPr/>
        </p:nvSpPr>
        <p:spPr>
          <a:xfrm>
            <a:off x="595311" y="625189"/>
            <a:ext cx="7946232" cy="405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NL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None/>
              <a:defRPr sz="825" kern="1100">
                <a:solidFill>
                  <a:srgbClr val="41B6E6"/>
                </a:solidFill>
                <a:latin typeface="+mj-lt"/>
                <a:ea typeface="+mn-ea"/>
                <a:cs typeface="+mn-cs"/>
              </a:defRPr>
            </a:lvl2pPr>
            <a:lvl3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3pPr>
            <a:lvl4pPr marL="136922" indent="-136922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4pPr>
            <a:lvl5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21305B"/>
              </a:buClr>
              <a:buFont typeface="Verdana" panose="020B0604020202020204" pitchFamily="34" charset="0"/>
              <a:buChar char="•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5pPr>
            <a:lvl6pPr marL="266700" indent="-129779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40503050406030204" pitchFamily="18" charset="0"/>
              <a:buChar char="-"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buFont typeface="Verdana" panose="020B0604020202020204" pitchFamily="34" charset="0"/>
              <a:buNone/>
              <a:defRPr sz="825" kern="1100">
                <a:solidFill>
                  <a:srgbClr val="21305B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21305B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</a:b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  <a:t>Strategie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  <a:t>actieve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  <a:t> 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  <a:t>openbaarmaking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 Pro"/>
                <a:ea typeface="+mj-ea"/>
                <a:cs typeface="+mj-cs"/>
              </a:rPr>
              <a:t> 2025-2028</a:t>
            </a:r>
          </a:p>
        </p:txBody>
      </p:sp>
    </p:spTree>
    <p:extLst>
      <p:ext uri="{BB962C8B-B14F-4D97-AF65-F5344CB8AC3E}">
        <p14:creationId xmlns:p14="http://schemas.microsoft.com/office/powerpoint/2010/main" val="375623375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gemeentedh-template">
  <a:themeElements>
    <a:clrScheme name="Den Haag Blau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92262"/>
      </a:accent1>
      <a:accent2>
        <a:srgbClr val="144C92"/>
      </a:accent2>
      <a:accent3>
        <a:srgbClr val="1C75BF"/>
      </a:accent3>
      <a:accent4>
        <a:srgbClr val="3697D6"/>
      </a:accent4>
      <a:accent5>
        <a:srgbClr val="3697D6"/>
      </a:accent5>
      <a:accent6>
        <a:srgbClr val="3697D6"/>
      </a:accent6>
      <a:hlink>
        <a:srgbClr val="192262"/>
      </a:hlink>
      <a:folHlink>
        <a:srgbClr val="192262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3e89e5bc-3808-4970-9aec-b1d0d1bd5ff0" xsi:nil="true"/>
    <TaxKeywordTaxHTField xmlns="3e89e5bc-3808-4970-9aec-b1d0d1bd5ff0">
      <Terms xmlns="http://schemas.microsoft.com/office/infopath/2007/PartnerControls"/>
    </TaxKeywordTaxHTField>
    <lcf76f155ced4ddcb4097134ff3c332f xmlns="a2a7f483-3694-4fce-994c-52276201b4ce">
      <Terms xmlns="http://schemas.microsoft.com/office/infopath/2007/PartnerControls"/>
    </lcf76f155ced4ddcb4097134ff3c332f>
    <Dienst xmlns="a2a7f483-3694-4fce-994c-52276201b4ce" xsi:nil="true"/>
    <ebb03eb60f1c456383d550cda2a2ac01 xmlns="3e89e5bc-3808-4970-9aec-b1d0d1bd5ff0">
      <Terms xmlns="http://schemas.microsoft.com/office/infopath/2007/PartnerControls"/>
    </ebb03eb60f1c456383d550cda2a2ac01>
    <ofae577968ed4be8b7cfa6b3c1b2b2a3 xmlns="3e89e5bc-3808-4970-9aec-b1d0d1bd5ff0">
      <Terms xmlns="http://schemas.microsoft.com/office/infopath/2007/PartnerControls"/>
    </ofae577968ed4be8b7cfa6b3c1b2b2a3>
    <_dlc_DocId xmlns="3e89e5bc-3808-4970-9aec-b1d0d1bd5ff0">UMSRNPTYSM43-1532304526-1689</_dlc_DocId>
    <_dlc_DocIdUrl xmlns="3e89e5bc-3808-4970-9aec-b1d0d1bd5ff0">
      <Url>https://denhaag.sharepoint.com/sites/KwartiermakenWoo_DBV_ECDA/_layouts/15/DocIdRedir.aspx?ID=UMSRNPTYSM43-1532304526-1689</Url>
      <Description>UMSRNPTYSM43-1532304526-1689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0B3566327F7641B0C72B2D7F80E02B" ma:contentTypeVersion="29" ma:contentTypeDescription="Een nieuw document maken." ma:contentTypeScope="" ma:versionID="c742848f3d78189a3078e2575a7a968f">
  <xsd:schema xmlns:xsd="http://www.w3.org/2001/XMLSchema" xmlns:xs="http://www.w3.org/2001/XMLSchema" xmlns:p="http://schemas.microsoft.com/office/2006/metadata/properties" xmlns:ns1="http://schemas.microsoft.com/sharepoint/v3" xmlns:ns2="3e89e5bc-3808-4970-9aec-b1d0d1bd5ff0" xmlns:ns3="a2a7f483-3694-4fce-994c-52276201b4ce" targetNamespace="http://schemas.microsoft.com/office/2006/metadata/properties" ma:root="true" ma:fieldsID="be4cb31c7ba3f84b8822f8397dac7f6a" ns1:_="" ns2:_="" ns3:_="">
    <xsd:import namespace="http://schemas.microsoft.com/sharepoint/v3"/>
    <xsd:import namespace="3e89e5bc-3808-4970-9aec-b1d0d1bd5ff0"/>
    <xsd:import namespace="a2a7f483-3694-4fce-994c-52276201b4c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ebb03eb60f1c456383d550cda2a2ac01" minOccurs="0"/>
                <xsd:element ref="ns2:TaxCatchAll" minOccurs="0"/>
                <xsd:element ref="ns2:TaxCatchAllLabel" minOccurs="0"/>
                <xsd:element ref="ns2:ofae577968ed4be8b7cfa6b3c1b2b2a3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iens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9e5bc-3808-4970-9aec-b1d0d1bd5f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TaxKeywordTaxHTField" ma:index="11" nillable="true" ma:taxonomy="true" ma:internalName="TaxKeywordTaxHTField" ma:taxonomyFieldName="TaxKeyword" ma:displayName="Ondernemingstrefwoorden" ma:fieldId="{23f27201-bee3-471e-b2e7-b64fd8b7ca38}" ma:taxonomyMulti="true" ma:sspId="0f84c60b-fce4-43bd-9f97-92373206352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ebb03eb60f1c456383d550cda2a2ac01" ma:index="12" nillable="true" ma:taxonomy="true" ma:internalName="ebb03eb60f1c456383d550cda2a2ac01" ma:taxonomyFieldName="Teamtrefwoorden" ma:displayName="Teamtrefwoorden" ma:fieldId="{ebb03eb6-0f1c-4563-83d5-50cda2a2ac01}" ma:sspId="0f84c60b-fce4-43bd-9f97-923732063525" ma:termSetId="b5285a72-be50-43be-8851-220725917b7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26845aa2-a99c-4a7a-bac3-acddf9939650}" ma:internalName="TaxCatchAll" ma:showField="CatchAllData" ma:web="3e89e5bc-3808-4970-9aec-b1d0d1bd5f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26845aa2-a99c-4a7a-bac3-acddf9939650}" ma:internalName="TaxCatchAllLabel" ma:readOnly="true" ma:showField="CatchAllDataLabel" ma:web="3e89e5bc-3808-4970-9aec-b1d0d1bd5f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fae577968ed4be8b7cfa6b3c1b2b2a3" ma:index="17" nillable="true" ma:taxonomy="true" ma:internalName="ofae577968ed4be8b7cfa6b3c1b2b2a3" ma:taxonomyFieldName="Documentsoort" ma:displayName="Documentsoort" ma:fieldId="{8fae5779-68ed-4be8-b7cf-a6b3c1b2b2a3}" ma:sspId="0f84c60b-fce4-43bd-9f97-923732063525" ma:termSetId="44435a80-4415-4597-a153-5101d02dcb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7f483-3694-4fce-994c-52276201b4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Afbeeldingtags" ma:readOnly="false" ma:fieldId="{5cf76f15-5ced-4ddc-b409-7134ff3c332f}" ma:taxonomyMulti="true" ma:sspId="0f84c60b-fce4-43bd-9f97-923732063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34" nillable="true" ma:displayName="MediaLengthInSeconds" ma:hidden="true" ma:internalName="MediaLengthInSeconds" ma:readOnly="true">
      <xsd:simpleType>
        <xsd:restriction base="dms:Unknown"/>
      </xsd:simpleType>
    </xsd:element>
    <xsd:element name="Dienst" ma:index="35" nillable="true" ma:displayName="Dienst" ma:format="Dropdown" ma:internalName="Dienst">
      <xsd:simpleType>
        <xsd:restriction base="dms:Text">
          <xsd:maxLength value="255"/>
        </xsd:restriction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83A0CA-A1E7-4ED9-BEC8-E02AE3C195DE}">
  <ds:schemaRefs>
    <ds:schemaRef ds:uri="3e89e5bc-3808-4970-9aec-b1d0d1bd5ff0"/>
    <ds:schemaRef ds:uri="a2a7f483-3694-4fce-994c-52276201b4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74B697-5DED-4E1B-A275-C0ECFF37E35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E5BC90C-C2CC-4D6E-B1DC-A552CEB613C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EE06C19-8192-4418-BC82-F18CA5156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e89e5bc-3808-4970-9aec-b1d0d1bd5ff0"/>
    <ds:schemaRef ds:uri="a2a7f483-3694-4fce-994c-52276201b4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d4351b9-6bf5-4083-976e-f21ebd94c5ef}" enabled="1" method="Privileged" siteId="{8c653938-6726-49c5-bca7-8e44a4bf202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Epub-test.thmx</Template>
  <Application>Microsoft Office PowerPoint</Application>
  <PresentationFormat>On-screen Show (16:9)</PresentationFormat>
  <Slides>17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powerpoint-gemeentedh-template</vt:lpstr>
      <vt:lpstr>Kantoorthema</vt:lpstr>
      <vt:lpstr>Regionale inspiratiesessie actieve openbaarmaking    </vt:lpstr>
      <vt:lpstr>Welkom</vt:lpstr>
      <vt:lpstr>Wie zijn wij?</vt:lpstr>
      <vt:lpstr>Ontstaan sessie</vt:lpstr>
      <vt:lpstr>Zoek de verbinding</vt:lpstr>
      <vt:lpstr>  </vt:lpstr>
      <vt:lpstr>Hoe is de implementatie van de Woo georganiseerd?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Vervolg</vt:lpstr>
      <vt:lpstr>Woovember: Open data &amp; AI festival</vt:lpstr>
    </vt:vector>
  </TitlesOfParts>
  <Manager/>
  <Company>Maaike Media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Powerpoint-16x9-oker</dc:title>
  <dc:subject/>
  <dc:creator>Gemeente Den Haag</dc:creator>
  <cp:keywords/>
  <dc:description/>
  <cp:revision>24</cp:revision>
  <dcterms:created xsi:type="dcterms:W3CDTF">2011-12-16T10:32:12Z</dcterms:created>
  <dcterms:modified xsi:type="dcterms:W3CDTF">2025-11-24T14:30:22Z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refwoorden">
    <vt:lpwstr>208;#huisstijl|50524249-95cd-4f88-83fb-31390a2dfb60;#510;#communicatie|7484e2e8-6f8f-46b3-8d3d-daabb518267d</vt:lpwstr>
  </property>
  <property fmtid="{D5CDD505-2E9C-101B-9397-08002B2CF9AE}" pid="3" name="Order">
    <vt:r8>5800</vt:r8>
  </property>
  <property fmtid="{D5CDD505-2E9C-101B-9397-08002B2CF9AE}" pid="4" name="MMOnderdeel van">
    <vt:lpwstr/>
  </property>
  <property fmtid="{D5CDD505-2E9C-101B-9397-08002B2CF9AE}" pid="5" name="VrijeTrefwoorden">
    <vt:lpwstr/>
  </property>
  <property fmtid="{D5CDD505-2E9C-101B-9397-08002B2CF9AE}" pid="6" name="_dlc_policyId">
    <vt:lpwstr>0x0101005BDB5B1612359649A32AC29EA1AEA704005DF8EC695697E44C925694F08226077B|1589124849</vt:lpwstr>
  </property>
  <property fmtid="{D5CDD505-2E9C-101B-9397-08002B2CF9AE}" pid="7" name="ContentTypeId">
    <vt:lpwstr>0x0101002D0B3566327F7641B0C72B2D7F80E02B</vt:lpwstr>
  </property>
  <property fmtid="{D5CDD505-2E9C-101B-9397-08002B2CF9AE}" pid="8" name="_dlc_ExpireDate">
    <vt:filetime>2024-10-12T12:50:57Z</vt:filetime>
  </property>
  <property fmtid="{D5CDD505-2E9C-101B-9397-08002B2CF9AE}" pid="9" name="VasteTrefwoorden">
    <vt:lpwstr>10;#communicatie portaal|b89749f7-bd07-4745-8e40-4598e2d7795c;#54;#huisstijl|e0b99af0-df45-4b78-90ba-73db844258cb</vt:lpwstr>
  </property>
  <property fmtid="{D5CDD505-2E9C-101B-9397-08002B2CF9AE}" pid="10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  <property fmtid="{D5CDD505-2E9C-101B-9397-08002B2CF9AE}" pid="11" name="VrijeTermen">
    <vt:lpwstr/>
  </property>
  <property fmtid="{D5CDD505-2E9C-101B-9397-08002B2CF9AE}" pid="12" name="_dlc_DocIdItemGuid">
    <vt:lpwstr>35eaffd3-6f3f-4b3d-9456-fa44e42c3374</vt:lpwstr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Documentsoort">
    <vt:lpwstr/>
  </property>
  <property fmtid="{D5CDD505-2E9C-101B-9397-08002B2CF9AE}" pid="16" name="Teamtrefwoorden">
    <vt:lpwstr/>
  </property>
</Properties>
</file>