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258" r:id="rId2"/>
    <p:sldId id="274" r:id="rId3"/>
    <p:sldId id="275" r:id="rId4"/>
    <p:sldId id="276" r:id="rId5"/>
    <p:sldId id="277" r:id="rId6"/>
    <p:sldId id="278" r:id="rId7"/>
    <p:sldId id="279" r:id="rId8"/>
    <p:sldId id="280" r:id="rId9"/>
    <p:sldId id="281" r:id="rId10"/>
    <p:sldId id="282" r:id="rId11"/>
    <p:sldId id="283" r:id="rId12"/>
    <p:sldId id="285" r:id="rId13"/>
    <p:sldId id="286" r:id="rId14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518" userDrawn="1">
          <p15:clr>
            <a:srgbClr val="A4A3A4"/>
          </p15:clr>
        </p15:guide>
        <p15:guide id="2" orient="horz" pos="2160">
          <p15:clr>
            <a:srgbClr val="A4A3A4"/>
          </p15:clr>
        </p15:guide>
        <p15:guide id="3" orient="horz" pos="103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Arnout Drenthel" initials="AD [7]" lastIdx="1" clrIdx="6"/>
  <p:cmAuthor id="1" name="Arnout Drenthel" initials="AD" lastIdx="1" clrIdx="0"/>
  <p:cmAuthor id="8" name="Arnout Drenthel" initials="AD [8]" lastIdx="1" clrIdx="7"/>
  <p:cmAuthor id="2" name="Arnout Drenthel" initials="AD [2]" lastIdx="1" clrIdx="1"/>
  <p:cmAuthor id="9" name="Arnout Drenthel" initials="AD [9]" lastIdx="1" clrIdx="8"/>
  <p:cmAuthor id="3" name="Arnout Drenthel" initials="AD [3]" lastIdx="1" clrIdx="2"/>
  <p:cmAuthor id="4" name="Arnout Drenthel" initials="AD [4]" lastIdx="1" clrIdx="3"/>
  <p:cmAuthor id="5" name="Arnout Drenthel" initials="AD [5]" lastIdx="1" clrIdx="4"/>
  <p:cmAuthor id="6" name="Arnout Drenthel" initials="AD [6]" lastIdx="1" clrIdx="5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213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Stijl, thema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D113A9D2-9D6B-4929-AA2D-F23B5EE8CBE7}" styleName="Stijl, thema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D5ABB26-0587-4C30-8999-92F81FD0307C}" styleName="Geen stijl, gee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F5AB1C69-6EDB-4FF4-983F-18BD219EF322}" styleName="Stijl, gemiddeld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Stijl, gemiddeld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012ECD-51FC-41F1-AA8D-1B2483CD663E}" styleName="Stijl, licht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50" d="100"/>
          <a:sy n="150" d="100"/>
        </p:scale>
        <p:origin x="2886" y="132"/>
      </p:cViewPr>
      <p:guideLst>
        <p:guide pos="518"/>
        <p:guide orient="horz" pos="2160"/>
        <p:guide orient="horz" pos="1036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6709BA-0250-418B-A227-469BF0F69AD3}" type="datetimeFigureOut">
              <a:rPr lang="nl-NL" smtClean="0"/>
              <a:t>19-11-2025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A4FE01-11FF-43DA-B7F5-6592B996E3FA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81797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D30240-3B76-4E52-B42B-C39F5C218F4D}" type="datetimeFigureOut">
              <a:rPr lang="nl-NL" smtClean="0"/>
              <a:t>19-11-2025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501649-886C-4324-AD4C-E61C88D47728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699549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501649-886C-4324-AD4C-E61C88D47728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106194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15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554588" y="1882800"/>
            <a:ext cx="5004000" cy="2336400"/>
          </a:xfrm>
        </p:spPr>
        <p:txBody>
          <a:bodyPr tIns="90000" bIns="90000" anchor="b">
            <a:normAutofit/>
          </a:bodyPr>
          <a:lstStyle>
            <a:lvl1pPr algn="l">
              <a:defRPr sz="360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6554588" y="4215600"/>
            <a:ext cx="5004000" cy="1339200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6AFCE8B0-DD73-2947-9328-9115D83FD87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27470" y="0"/>
            <a:ext cx="2626492" cy="1682750"/>
          </a:xfrm>
          <a:prstGeom prst="rect">
            <a:avLst/>
          </a:prstGeom>
        </p:spPr>
      </p:pic>
      <p:pic>
        <p:nvPicPr>
          <p:cNvPr id="6" name="Afbeelding 5" descr="Afbeelding met pijl&#10;&#10;Automatisch gegenereerde beschrijving">
            <a:extLst>
              <a:ext uri="{FF2B5EF4-FFF2-40B4-BE49-F238E27FC236}">
                <a16:creationId xmlns:a16="http://schemas.microsoft.com/office/drawing/2014/main" id="{6F94CE2E-6436-6A32-F1FF-F674204DB5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3588488" cy="6858000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A86706AE-34D3-E826-306C-7F66260150C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466" y="5659922"/>
            <a:ext cx="628121" cy="599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7730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3636">
          <p15:clr>
            <a:srgbClr val="FBAE40"/>
          </p15:clr>
        </p15:guide>
        <p15:guide id="2" pos="4044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sopga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634999" y="2636838"/>
            <a:ext cx="5003801" cy="1584325"/>
          </a:xfrm>
        </p:spPr>
        <p:txBody>
          <a:bodyPr anchor="ctr" anchorCtr="0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13" name="Tijdelijke aanduiding voor tekst 4"/>
          <p:cNvSpPr>
            <a:spLocks noGrp="1"/>
          </p:cNvSpPr>
          <p:nvPr>
            <p:ph type="body" sz="quarter" idx="15"/>
          </p:nvPr>
        </p:nvSpPr>
        <p:spPr>
          <a:xfrm>
            <a:off x="7791732" y="916926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4" name="Tijdelijke aanduiding voor tekst 4"/>
          <p:cNvSpPr>
            <a:spLocks noGrp="1"/>
          </p:cNvSpPr>
          <p:nvPr>
            <p:ph type="body" sz="quarter" idx="16"/>
          </p:nvPr>
        </p:nvSpPr>
        <p:spPr>
          <a:xfrm>
            <a:off x="7791732" y="2061911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5" name="Tijdelijke aanduiding voor tekst 4"/>
          <p:cNvSpPr>
            <a:spLocks noGrp="1"/>
          </p:cNvSpPr>
          <p:nvPr>
            <p:ph type="body" sz="quarter" idx="17"/>
          </p:nvPr>
        </p:nvSpPr>
        <p:spPr>
          <a:xfrm>
            <a:off x="7791732" y="3211200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6" name="Tijdelijke aanduiding voor tekst 4"/>
          <p:cNvSpPr>
            <a:spLocks noGrp="1"/>
          </p:cNvSpPr>
          <p:nvPr>
            <p:ph type="body" sz="quarter" idx="18"/>
          </p:nvPr>
        </p:nvSpPr>
        <p:spPr>
          <a:xfrm>
            <a:off x="7791732" y="4352400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7" name="Tijdelijke aanduiding voor tekst 4"/>
          <p:cNvSpPr>
            <a:spLocks noGrp="1"/>
          </p:cNvSpPr>
          <p:nvPr>
            <p:ph type="body" sz="quarter" idx="19"/>
          </p:nvPr>
        </p:nvSpPr>
        <p:spPr>
          <a:xfrm>
            <a:off x="7791732" y="5497200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8" name="Tijdelijke aanduiding voor dianummer 17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22" name="Tijdelijke aanduiding voor tekst 2"/>
          <p:cNvSpPr>
            <a:spLocks noGrp="1"/>
          </p:cNvSpPr>
          <p:nvPr>
            <p:ph type="body" sz="quarter" idx="10" hasCustomPrompt="1"/>
          </p:nvPr>
        </p:nvSpPr>
        <p:spPr>
          <a:xfrm>
            <a:off x="6418727" y="998445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#</a:t>
            </a:r>
          </a:p>
        </p:txBody>
      </p:sp>
      <p:sp>
        <p:nvSpPr>
          <p:cNvPr id="23" name="Tijdelijke aanduiding voor tekst 2"/>
          <p:cNvSpPr>
            <a:spLocks noGrp="1"/>
          </p:cNvSpPr>
          <p:nvPr>
            <p:ph type="body" sz="quarter" idx="11" hasCustomPrompt="1"/>
          </p:nvPr>
        </p:nvSpPr>
        <p:spPr>
          <a:xfrm>
            <a:off x="6418727" y="2143674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#</a:t>
            </a:r>
          </a:p>
        </p:txBody>
      </p:sp>
      <p:sp>
        <p:nvSpPr>
          <p:cNvPr id="24" name="Tijdelijke aanduiding voor tekst 2"/>
          <p:cNvSpPr>
            <a:spLocks noGrp="1"/>
          </p:cNvSpPr>
          <p:nvPr>
            <p:ph type="body" sz="quarter" idx="12" hasCustomPrompt="1"/>
          </p:nvPr>
        </p:nvSpPr>
        <p:spPr>
          <a:xfrm>
            <a:off x="6418727" y="3288903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#</a:t>
            </a:r>
          </a:p>
        </p:txBody>
      </p:sp>
      <p:sp>
        <p:nvSpPr>
          <p:cNvPr id="25" name="Tijdelijke aanduiding voor tekst 2"/>
          <p:cNvSpPr>
            <a:spLocks noGrp="1"/>
          </p:cNvSpPr>
          <p:nvPr>
            <p:ph type="body" sz="quarter" idx="13" hasCustomPrompt="1"/>
          </p:nvPr>
        </p:nvSpPr>
        <p:spPr>
          <a:xfrm>
            <a:off x="6418727" y="4434132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#</a:t>
            </a:r>
          </a:p>
        </p:txBody>
      </p:sp>
      <p:sp>
        <p:nvSpPr>
          <p:cNvPr id="26" name="Tijdelijke aanduiding voor tekst 2"/>
          <p:cNvSpPr>
            <a:spLocks noGrp="1"/>
          </p:cNvSpPr>
          <p:nvPr>
            <p:ph type="body" sz="quarter" idx="14" hasCustomPrompt="1"/>
          </p:nvPr>
        </p:nvSpPr>
        <p:spPr>
          <a:xfrm>
            <a:off x="6418727" y="5579361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#</a:t>
            </a:r>
          </a:p>
        </p:txBody>
      </p:sp>
      <p:pic>
        <p:nvPicPr>
          <p:cNvPr id="21" name="Afbeelding 20">
            <a:extLst>
              <a:ext uri="{FF2B5EF4-FFF2-40B4-BE49-F238E27FC236}">
                <a16:creationId xmlns:a16="http://schemas.microsoft.com/office/drawing/2014/main" id="{568E4D4D-B363-A449-9181-2C96A3C538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55229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houdsopga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634999" y="2636838"/>
            <a:ext cx="5003801" cy="1584325"/>
          </a:xfrm>
        </p:spPr>
        <p:txBody>
          <a:bodyPr anchor="ctr" anchorCtr="0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13" name="Tijdelijke aanduiding voor tekst 4"/>
          <p:cNvSpPr>
            <a:spLocks noGrp="1"/>
          </p:cNvSpPr>
          <p:nvPr>
            <p:ph type="body" sz="quarter" idx="15"/>
          </p:nvPr>
        </p:nvSpPr>
        <p:spPr>
          <a:xfrm>
            <a:off x="7791732" y="916926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4" name="Tijdelijke aanduiding voor tekst 4"/>
          <p:cNvSpPr>
            <a:spLocks noGrp="1"/>
          </p:cNvSpPr>
          <p:nvPr>
            <p:ph type="body" sz="quarter" idx="16"/>
          </p:nvPr>
        </p:nvSpPr>
        <p:spPr>
          <a:xfrm>
            <a:off x="7791732" y="2061911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5" name="Tijdelijke aanduiding voor tekst 4"/>
          <p:cNvSpPr>
            <a:spLocks noGrp="1"/>
          </p:cNvSpPr>
          <p:nvPr>
            <p:ph type="body" sz="quarter" idx="17"/>
          </p:nvPr>
        </p:nvSpPr>
        <p:spPr>
          <a:xfrm>
            <a:off x="7791732" y="3211200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6" name="Tijdelijke aanduiding voor tekst 4"/>
          <p:cNvSpPr>
            <a:spLocks noGrp="1"/>
          </p:cNvSpPr>
          <p:nvPr>
            <p:ph type="body" sz="quarter" idx="18"/>
          </p:nvPr>
        </p:nvSpPr>
        <p:spPr>
          <a:xfrm>
            <a:off x="7791732" y="4352400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7" name="Tijdelijke aanduiding voor tekst 4"/>
          <p:cNvSpPr>
            <a:spLocks noGrp="1"/>
          </p:cNvSpPr>
          <p:nvPr>
            <p:ph type="body" sz="quarter" idx="19"/>
          </p:nvPr>
        </p:nvSpPr>
        <p:spPr>
          <a:xfrm>
            <a:off x="7791732" y="5497200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8" name="Tijdelijke aanduiding voor dianummer 17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22" name="Tijdelijke aanduiding voor tekst 2"/>
          <p:cNvSpPr>
            <a:spLocks noGrp="1"/>
          </p:cNvSpPr>
          <p:nvPr>
            <p:ph type="body" sz="quarter" idx="10" hasCustomPrompt="1"/>
          </p:nvPr>
        </p:nvSpPr>
        <p:spPr>
          <a:xfrm>
            <a:off x="6418727" y="998445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#</a:t>
            </a:r>
          </a:p>
        </p:txBody>
      </p:sp>
      <p:sp>
        <p:nvSpPr>
          <p:cNvPr id="23" name="Tijdelijke aanduiding voor tekst 2"/>
          <p:cNvSpPr>
            <a:spLocks noGrp="1"/>
          </p:cNvSpPr>
          <p:nvPr>
            <p:ph type="body" sz="quarter" idx="11" hasCustomPrompt="1"/>
          </p:nvPr>
        </p:nvSpPr>
        <p:spPr>
          <a:xfrm>
            <a:off x="6418727" y="2143674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#</a:t>
            </a:r>
          </a:p>
        </p:txBody>
      </p:sp>
      <p:sp>
        <p:nvSpPr>
          <p:cNvPr id="24" name="Tijdelijke aanduiding voor tekst 2"/>
          <p:cNvSpPr>
            <a:spLocks noGrp="1"/>
          </p:cNvSpPr>
          <p:nvPr>
            <p:ph type="body" sz="quarter" idx="12" hasCustomPrompt="1"/>
          </p:nvPr>
        </p:nvSpPr>
        <p:spPr>
          <a:xfrm>
            <a:off x="6418727" y="3288903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#</a:t>
            </a:r>
          </a:p>
        </p:txBody>
      </p:sp>
      <p:sp>
        <p:nvSpPr>
          <p:cNvPr id="25" name="Tijdelijke aanduiding voor tekst 2"/>
          <p:cNvSpPr>
            <a:spLocks noGrp="1"/>
          </p:cNvSpPr>
          <p:nvPr>
            <p:ph type="body" sz="quarter" idx="13" hasCustomPrompt="1"/>
          </p:nvPr>
        </p:nvSpPr>
        <p:spPr>
          <a:xfrm>
            <a:off x="6418727" y="4434132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#</a:t>
            </a:r>
          </a:p>
        </p:txBody>
      </p:sp>
      <p:sp>
        <p:nvSpPr>
          <p:cNvPr id="26" name="Tijdelijke aanduiding voor tekst 2"/>
          <p:cNvSpPr>
            <a:spLocks noGrp="1"/>
          </p:cNvSpPr>
          <p:nvPr>
            <p:ph type="body" sz="quarter" idx="14" hasCustomPrompt="1"/>
          </p:nvPr>
        </p:nvSpPr>
        <p:spPr>
          <a:xfrm>
            <a:off x="6418727" y="5579361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#</a:t>
            </a:r>
          </a:p>
        </p:txBody>
      </p:sp>
      <p:pic>
        <p:nvPicPr>
          <p:cNvPr id="21" name="Afbeelding 20">
            <a:extLst>
              <a:ext uri="{FF2B5EF4-FFF2-40B4-BE49-F238E27FC236}">
                <a16:creationId xmlns:a16="http://schemas.microsoft.com/office/drawing/2014/main" id="{568E4D4D-B363-A449-9181-2C96A3C538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82129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sopgave met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>
            <a:extLst>
              <a:ext uri="{FF2B5EF4-FFF2-40B4-BE49-F238E27FC236}">
                <a16:creationId xmlns:a16="http://schemas.microsoft.com/office/drawing/2014/main" id="{65CDA938-34ED-EC47-B19D-D582D052909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8242" cy="6858000"/>
          </a:xfrm>
          <a:custGeom>
            <a:avLst/>
            <a:gdLst>
              <a:gd name="connsiteX0" fmla="*/ 0 w 6098242"/>
              <a:gd name="connsiteY0" fmla="*/ 0 h 6858000"/>
              <a:gd name="connsiteX1" fmla="*/ 5860200 w 6098242"/>
              <a:gd name="connsiteY1" fmla="*/ 0 h 6858000"/>
              <a:gd name="connsiteX2" fmla="*/ 5860200 w 6098242"/>
              <a:gd name="connsiteY2" fmla="*/ 712800 h 6858000"/>
              <a:gd name="connsiteX3" fmla="*/ 6098242 w 6098242"/>
              <a:gd name="connsiteY3" fmla="*/ 712800 h 6858000"/>
              <a:gd name="connsiteX4" fmla="*/ 6098242 w 6098242"/>
              <a:gd name="connsiteY4" fmla="*/ 6858000 h 6858000"/>
              <a:gd name="connsiteX5" fmla="*/ 0 w 6098242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8242" h="6858000">
                <a:moveTo>
                  <a:pt x="0" y="0"/>
                </a:moveTo>
                <a:lnTo>
                  <a:pt x="5860200" y="0"/>
                </a:lnTo>
                <a:lnTo>
                  <a:pt x="5860200" y="712800"/>
                </a:lnTo>
                <a:lnTo>
                  <a:pt x="6098242" y="712800"/>
                </a:lnTo>
                <a:lnTo>
                  <a:pt x="6098242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vert="horz" wrap="square" lIns="612000" tIns="45720" rIns="91440" bIns="45720" rtlCol="0" anchor="ctr" anchorCtr="0">
            <a:noAutofit/>
          </a:bodyPr>
          <a:lstStyle>
            <a:lvl1pPr>
              <a:defRPr lang="nl-NL" dirty="0"/>
            </a:lvl1pPr>
          </a:lstStyle>
          <a:p>
            <a:pPr lvl="0"/>
            <a:r>
              <a:rPr lang="nl-NL"/>
              <a:t>Klik op het pictogram als u een afbeelding wilt toevoegen</a:t>
            </a:r>
          </a:p>
        </p:txBody>
      </p:sp>
      <p:sp>
        <p:nvSpPr>
          <p:cNvPr id="5" name="Rechthoek 4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Tijdelijke aanduiding voor tekst 11"/>
          <p:cNvSpPr>
            <a:spLocks noGrp="1"/>
          </p:cNvSpPr>
          <p:nvPr>
            <p:ph type="body" sz="quarter" idx="13"/>
          </p:nvPr>
        </p:nvSpPr>
        <p:spPr>
          <a:xfrm>
            <a:off x="6553200" y="2289600"/>
            <a:ext cx="5004000" cy="3931813"/>
          </a:xfrm>
        </p:spPr>
        <p:txBody>
          <a:bodyPr/>
          <a:lstStyle>
            <a:lvl1pPr marL="457200" indent="-457200">
              <a:buClr>
                <a:schemeClr val="bg1"/>
              </a:buClr>
              <a:buFont typeface="+mj-lt"/>
              <a:buAutoNum type="arabicPeriod"/>
              <a:defRPr>
                <a:solidFill>
                  <a:schemeClr val="bg1"/>
                </a:solidFill>
              </a:defRPr>
            </a:lvl1pPr>
            <a:lvl2pPr marL="684000" indent="-216000"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Tx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553200" y="1051200"/>
            <a:ext cx="5004000" cy="94804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17" name="Tijdelijke aanduiding voor datum 1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8" name="Tijdelijke aanduiding voor voettekst 17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9" name="Tijdelijke aanduiding voor dianumm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4ACB56B7-4DC6-DB4B-9123-3C4E679C1A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944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999" y="2636837"/>
            <a:ext cx="5003801" cy="1584325"/>
          </a:xfrm>
        </p:spPr>
        <p:txBody>
          <a:bodyPr anchor="b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4999" y="4221162"/>
            <a:ext cx="5003801" cy="2000251"/>
          </a:xfrm>
        </p:spPr>
        <p:txBody>
          <a:bodyPr tIns="90000" rIns="100800"/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9" name="Tijdelijke aanduiding vo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634999" y="1171575"/>
            <a:ext cx="5003801" cy="1463674"/>
          </a:xfrm>
        </p:spPr>
        <p:txBody>
          <a:bodyPr rIns="0" anchor="b" anchorCtr="0">
            <a:normAutofit/>
          </a:bodyPr>
          <a:lstStyle>
            <a:lvl1pPr marL="0" indent="0" algn="r">
              <a:buNone/>
              <a:defRPr sz="9600" b="1" i="0">
                <a:solidFill>
                  <a:schemeClr val="bg1"/>
                </a:solidFill>
              </a:defRPr>
            </a:lvl1pPr>
            <a:lvl2pPr marL="313200" indent="0" algn="r">
              <a:buNone/>
              <a:defRPr/>
            </a:lvl2pPr>
            <a:lvl3pPr marL="630000" indent="0" algn="r">
              <a:buNone/>
              <a:defRPr/>
            </a:lvl3pPr>
            <a:lvl4pPr marL="943200" indent="0" algn="r">
              <a:buNone/>
              <a:defRPr/>
            </a:lvl4pPr>
            <a:lvl5pPr marL="1260000" indent="0" algn="r">
              <a:buNone/>
              <a:defRPr/>
            </a:lvl5pPr>
          </a:lstStyle>
          <a:p>
            <a:pPr lvl="0"/>
            <a:r>
              <a:rPr lang="nl-NL"/>
              <a:t>#</a:t>
            </a:r>
          </a:p>
        </p:txBody>
      </p:sp>
      <p:sp>
        <p:nvSpPr>
          <p:cNvPr id="10" name="Tijdelijke aanduiding voor datum 9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FECF2DFE-783B-454A-9C87-526A42EB5C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6883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 userDrawn="1">
          <p15:clr>
            <a:srgbClr val="FBAE40"/>
          </p15:clr>
        </p15:guide>
        <p15:guide id="2" orient="horz" pos="2659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35000" y="2276475"/>
            <a:ext cx="5226050" cy="39449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553199" y="2276475"/>
            <a:ext cx="5004000" cy="39449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14" name="Tijdelijke aanduiding voor datum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5" name="Tijdelijke aanduiding voor voettekst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6" name="Tijdelijke aanduiding voor dianumm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800174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idx="1" hasCustomPrompt="1"/>
          </p:nvPr>
        </p:nvSpPr>
        <p:spPr>
          <a:xfrm>
            <a:off x="635001" y="2306037"/>
            <a:ext cx="5004000" cy="648000"/>
          </a:xfrm>
          <a:noFill/>
        </p:spPr>
        <p:txBody>
          <a:bodyPr lIns="180000" tIns="180000" rIns="180000" bIns="72000" anchor="b">
            <a:noAutofit/>
          </a:bodyPr>
          <a:lstStyle>
            <a:lvl1pPr marL="0" indent="0">
              <a:buNone/>
              <a:defRPr sz="1800" b="1" cap="none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35001" y="2953738"/>
            <a:ext cx="5004000" cy="3267676"/>
          </a:xfrm>
          <a:noFill/>
        </p:spPr>
        <p:txBody>
          <a:bodyPr lIns="180000" tIns="180000" rIns="180000" bIns="7200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 hasCustomPrompt="1"/>
          </p:nvPr>
        </p:nvSpPr>
        <p:spPr>
          <a:xfrm>
            <a:off x="6553200" y="2306037"/>
            <a:ext cx="5004000" cy="647228"/>
          </a:xfrm>
          <a:noFill/>
        </p:spPr>
        <p:txBody>
          <a:bodyPr lIns="180000" tIns="180000" rIns="180000" bIns="72000" anchor="b">
            <a:noAutofit/>
          </a:bodyPr>
          <a:lstStyle>
            <a:lvl1pPr marL="0" indent="0">
              <a:buNone/>
              <a:defRPr sz="1800" b="1" cap="none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553200" y="2953738"/>
            <a:ext cx="5005388" cy="3267676"/>
          </a:xfrm>
          <a:noFill/>
        </p:spPr>
        <p:txBody>
          <a:bodyPr lIns="180000" tIns="180000" rIns="180000" bIns="7200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16" name="Tijdelijke aanduiding voor datum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7" name="Tijdelijke aanduiding voor voettekst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8" name="Tijdelijke aanduiding voor dianumm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905761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88" userDrawn="1">
          <p15:clr>
            <a:srgbClr val="FBAE40"/>
          </p15:clr>
        </p15:guide>
        <p15:guide id="2" pos="3693" userDrawn="1">
          <p15:clr>
            <a:srgbClr val="FBAE40"/>
          </p15:clr>
        </p15:guide>
        <p15:guide id="3" orient="horz" pos="1661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12" name="Tijdelijke aanduiding voor datum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3" name="Tijdelijke aanduiding voor voettekst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4" name="Tijdelijke aanduiding voor dianumm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790423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datum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0859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35000" y="3427413"/>
            <a:ext cx="5003800" cy="2793999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0" name="Tijdelijke aanduiding voor inhoud 9"/>
          <p:cNvSpPr>
            <a:spLocks noGrp="1"/>
          </p:cNvSpPr>
          <p:nvPr>
            <p:ph sz="quarter" idx="13"/>
          </p:nvPr>
        </p:nvSpPr>
        <p:spPr>
          <a:xfrm>
            <a:off x="6554588" y="1052513"/>
            <a:ext cx="5004000" cy="51689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635000" y="1052513"/>
            <a:ext cx="5003800" cy="948047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17" name="Tijdelijke aanduiding voor datum 1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8" name="Tijdelijke aanduiding voor voettekst 17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9" name="Tijdelijke aanduiding voor dianumm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691357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te tekst 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CFDA3590-F439-F3DB-001C-9155ACC999B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0000"/>
          <a:stretch/>
        </p:blipFill>
        <p:spPr>
          <a:xfrm>
            <a:off x="8599081" y="0"/>
            <a:ext cx="3592919" cy="6858000"/>
          </a:xfrm>
          <a:prstGeom prst="rect">
            <a:avLst/>
          </a:prstGeom>
        </p:spPr>
      </p:pic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635000" y="1052514"/>
            <a:ext cx="10923588" cy="4024800"/>
          </a:xfrm>
        </p:spPr>
        <p:txBody>
          <a:bodyPr anchor="b" anchorCtr="0">
            <a:normAutofit/>
          </a:bodyPr>
          <a:lstStyle>
            <a:lvl1pPr algn="l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4" name="Ondertitel 2"/>
          <p:cNvSpPr>
            <a:spLocks noGrp="1"/>
          </p:cNvSpPr>
          <p:nvPr>
            <p:ph type="subTitle" idx="1"/>
          </p:nvPr>
        </p:nvSpPr>
        <p:spPr>
          <a:xfrm>
            <a:off x="635000" y="5077315"/>
            <a:ext cx="5461000" cy="1144098"/>
          </a:xfrm>
        </p:spPr>
        <p:txBody>
          <a:bodyPr lIns="162000" tIns="90000" rIns="90000">
            <a:normAutofit/>
          </a:bodyPr>
          <a:lstStyle>
            <a:lvl1pPr marL="0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9" name="Tijdelijke aanduiding voor datum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/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/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913976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2" orient="horz" pos="2659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eldi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554588" y="1882800"/>
            <a:ext cx="5004000" cy="2336400"/>
          </a:xfrm>
        </p:spPr>
        <p:txBody>
          <a:bodyPr tIns="90000" bIns="90000" anchor="b">
            <a:normAutofit/>
          </a:bodyPr>
          <a:lstStyle>
            <a:lvl1pPr algn="l">
              <a:defRPr sz="360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6554588" y="4215600"/>
            <a:ext cx="5004000" cy="1339200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6AFCE8B0-DD73-2947-9328-9115D83FD87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27470" y="0"/>
            <a:ext cx="2626492" cy="168275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5E63355C-8859-89B5-7BA4-A652B1D97C7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466" y="5659922"/>
            <a:ext cx="628121" cy="599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6488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3636">
          <p15:clr>
            <a:srgbClr val="FBAE40"/>
          </p15:clr>
        </p15:guide>
        <p15:guide id="2" pos="4044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te tekst B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060E02C1-DBF9-DD55-039A-238E572B7A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0000"/>
          <a:stretch/>
        </p:blipFill>
        <p:spPr>
          <a:xfrm>
            <a:off x="8599081" y="0"/>
            <a:ext cx="3592919" cy="6858000"/>
          </a:xfrm>
          <a:prstGeom prst="rect">
            <a:avLst/>
          </a:prstGeom>
        </p:spPr>
      </p:pic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635000" y="1052514"/>
            <a:ext cx="10923588" cy="4024800"/>
          </a:xfrm>
        </p:spPr>
        <p:txBody>
          <a:bodyPr anchor="b" anchorCtr="0">
            <a:normAutofit/>
          </a:bodyPr>
          <a:lstStyle>
            <a:lvl1pPr algn="l">
              <a:defRPr sz="8000" b="0"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4" name="Ondertitel 2"/>
          <p:cNvSpPr>
            <a:spLocks noGrp="1"/>
          </p:cNvSpPr>
          <p:nvPr>
            <p:ph type="subTitle" idx="1"/>
          </p:nvPr>
        </p:nvSpPr>
        <p:spPr>
          <a:xfrm>
            <a:off x="635000" y="5077314"/>
            <a:ext cx="5461000" cy="1144099"/>
          </a:xfrm>
        </p:spPr>
        <p:txBody>
          <a:bodyPr lIns="162000" tIns="90000">
            <a:norm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voettekst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8" name="Tijdelijke aanduiding voor dia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729948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2" orient="horz" pos="2659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vlak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6096000" y="-1588"/>
            <a:ext cx="6096000" cy="68595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indent="0" algn="l">
              <a:buFont typeface="Arial" charset="0"/>
              <a:buNone/>
            </a:pPr>
            <a:endParaRPr lang="nl-NL" sz="1000">
              <a:solidFill>
                <a:schemeClr val="bg1"/>
              </a:solidFill>
            </a:endParaRP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35000" y="2636838"/>
            <a:ext cx="5003799" cy="1584324"/>
          </a:xfrm>
        </p:spPr>
        <p:txBody>
          <a:bodyPr anchor="ctr" anchorCtr="0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>
          <a:xfrm>
            <a:off x="6554588" y="1066800"/>
            <a:ext cx="5004000" cy="5154613"/>
          </a:xfrm>
        </p:spPr>
        <p:txBody>
          <a:bodyPr anchor="ctr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FEFCB1B3-0962-A843-A9FB-A2BB3FE5C1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181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  <p15:guide id="3" pos="5609">
          <p15:clr>
            <a:srgbClr val="FBAE40"/>
          </p15:clr>
        </p15:guide>
        <p15:guide id="4" pos="5904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vlak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AD6C8102-9610-569B-0337-2CCF9E74C1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956" t="717" r="3" b="-717"/>
          <a:stretch/>
        </p:blipFill>
        <p:spPr>
          <a:xfrm>
            <a:off x="0" y="0"/>
            <a:ext cx="3620530" cy="6905133"/>
          </a:xfrm>
          <a:prstGeom prst="rect">
            <a:avLst/>
          </a:prstGeom>
        </p:spPr>
      </p:pic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34999" y="2636839"/>
            <a:ext cx="5004000" cy="1584324"/>
          </a:xfrm>
        </p:spPr>
        <p:txBody>
          <a:bodyPr anchor="ctr" anchorCtr="0"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0"/>
          </p:nvPr>
        </p:nvSpPr>
        <p:spPr>
          <a:xfrm>
            <a:off x="6553199" y="1052513"/>
            <a:ext cx="5004000" cy="5168900"/>
          </a:xfrm>
        </p:spPr>
        <p:txBody>
          <a:bodyPr anchor="ctr" anchorCtr="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3" name="Tijdelijke aanduiding voor datum 1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4" name="Tijdelijke aanduiding voor voettekst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B3041858-3A34-2F42-958E-EAB3A5457F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0995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afbeelding 16">
            <a:extLst>
              <a:ext uri="{FF2B5EF4-FFF2-40B4-BE49-F238E27FC236}">
                <a16:creationId xmlns:a16="http://schemas.microsoft.com/office/drawing/2014/main" id="{BBCE35AD-A624-6445-84E4-C0AC03B155AD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096000" y="0"/>
            <a:ext cx="6096000" cy="6860381"/>
          </a:xfrm>
          <a:custGeom>
            <a:avLst/>
            <a:gdLst>
              <a:gd name="connsiteX0" fmla="*/ 235800 w 6096000"/>
              <a:gd name="connsiteY0" fmla="*/ 0 h 6860381"/>
              <a:gd name="connsiteX1" fmla="*/ 6096000 w 6096000"/>
              <a:gd name="connsiteY1" fmla="*/ 0 h 6860381"/>
              <a:gd name="connsiteX2" fmla="*/ 6096000 w 6096000"/>
              <a:gd name="connsiteY2" fmla="*/ 6860381 h 6860381"/>
              <a:gd name="connsiteX3" fmla="*/ 0 w 6096000"/>
              <a:gd name="connsiteY3" fmla="*/ 6860381 h 6860381"/>
              <a:gd name="connsiteX4" fmla="*/ 0 w 6096000"/>
              <a:gd name="connsiteY4" fmla="*/ 711581 h 6860381"/>
              <a:gd name="connsiteX5" fmla="*/ 235800 w 6096000"/>
              <a:gd name="connsiteY5" fmla="*/ 711581 h 6860381"/>
              <a:gd name="connsiteX6" fmla="*/ 235800 w 6096000"/>
              <a:gd name="connsiteY6" fmla="*/ 2381 h 686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60381">
                <a:moveTo>
                  <a:pt x="235800" y="0"/>
                </a:moveTo>
                <a:lnTo>
                  <a:pt x="6096000" y="0"/>
                </a:lnTo>
                <a:lnTo>
                  <a:pt x="6096000" y="6860381"/>
                </a:lnTo>
                <a:lnTo>
                  <a:pt x="0" y="6860381"/>
                </a:lnTo>
                <a:lnTo>
                  <a:pt x="0" y="711581"/>
                </a:lnTo>
                <a:lnTo>
                  <a:pt x="235800" y="711581"/>
                </a:lnTo>
                <a:lnTo>
                  <a:pt x="235800" y="2381"/>
                </a:lnTo>
                <a:close/>
              </a:path>
            </a:pathLst>
          </a:custGeom>
          <a:noFill/>
        </p:spPr>
        <p:txBody>
          <a:bodyPr vert="horz" wrap="square" lIns="612000" tIns="45720" rIns="91440" bIns="45720" rtlCol="0" anchor="ctr" anchorCtr="0">
            <a:noAutofit/>
          </a:bodyPr>
          <a:lstStyle>
            <a:lvl1pPr>
              <a:defRPr lang="nl-NL" dirty="0"/>
            </a:lvl1pPr>
          </a:lstStyle>
          <a:p>
            <a:pPr lvl="0"/>
            <a:r>
              <a:rPr lang="nl-NL"/>
              <a:t>Klik op het pictogram als u een afbeelding wilt toevoegen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35000" y="3427413"/>
            <a:ext cx="5003800" cy="27940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>
          <a:xfrm>
            <a:off x="635000" y="1052513"/>
            <a:ext cx="5003800" cy="948047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2640902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verticaal kle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afbeelding 16">
            <a:extLst>
              <a:ext uri="{FF2B5EF4-FFF2-40B4-BE49-F238E27FC236}">
                <a16:creationId xmlns:a16="http://schemas.microsoft.com/office/drawing/2014/main" id="{BBCE35AD-A624-6445-84E4-C0AC03B155AD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096000" y="-2381"/>
            <a:ext cx="6096000" cy="6860381"/>
          </a:xfrm>
          <a:custGeom>
            <a:avLst/>
            <a:gdLst>
              <a:gd name="connsiteX0" fmla="*/ 235800 w 6096000"/>
              <a:gd name="connsiteY0" fmla="*/ 0 h 6860381"/>
              <a:gd name="connsiteX1" fmla="*/ 6096000 w 6096000"/>
              <a:gd name="connsiteY1" fmla="*/ 0 h 6860381"/>
              <a:gd name="connsiteX2" fmla="*/ 6096000 w 6096000"/>
              <a:gd name="connsiteY2" fmla="*/ 6860381 h 6860381"/>
              <a:gd name="connsiteX3" fmla="*/ 0 w 6096000"/>
              <a:gd name="connsiteY3" fmla="*/ 6860381 h 6860381"/>
              <a:gd name="connsiteX4" fmla="*/ 0 w 6096000"/>
              <a:gd name="connsiteY4" fmla="*/ 711581 h 6860381"/>
              <a:gd name="connsiteX5" fmla="*/ 235800 w 6096000"/>
              <a:gd name="connsiteY5" fmla="*/ 711581 h 6860381"/>
              <a:gd name="connsiteX6" fmla="*/ 235800 w 6096000"/>
              <a:gd name="connsiteY6" fmla="*/ 2381 h 686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60381">
                <a:moveTo>
                  <a:pt x="235800" y="0"/>
                </a:moveTo>
                <a:lnTo>
                  <a:pt x="6096000" y="0"/>
                </a:lnTo>
                <a:lnTo>
                  <a:pt x="6096000" y="6860381"/>
                </a:lnTo>
                <a:lnTo>
                  <a:pt x="0" y="6860381"/>
                </a:lnTo>
                <a:lnTo>
                  <a:pt x="0" y="711581"/>
                </a:lnTo>
                <a:lnTo>
                  <a:pt x="235800" y="711581"/>
                </a:lnTo>
                <a:lnTo>
                  <a:pt x="235800" y="2381"/>
                </a:lnTo>
                <a:close/>
              </a:path>
            </a:pathLst>
          </a:custGeom>
          <a:noFill/>
        </p:spPr>
        <p:txBody>
          <a:bodyPr vert="horz" wrap="square" lIns="612000" tIns="45720" rIns="91440" bIns="45720" rtlCol="0" anchor="ctr" anchorCtr="0">
            <a:noAutofit/>
          </a:bodyPr>
          <a:lstStyle>
            <a:lvl1pPr>
              <a:defRPr lang="nl-NL" dirty="0"/>
            </a:lvl1pPr>
          </a:lstStyle>
          <a:p>
            <a:pPr lvl="0"/>
            <a:r>
              <a:rPr lang="nl-NL"/>
              <a:t>Klik op het pictogram als u een afbeelding wilt toevoegen</a:t>
            </a:r>
          </a:p>
        </p:txBody>
      </p:sp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sz="quarter" idx="15"/>
          </p:nvPr>
        </p:nvSpPr>
        <p:spPr>
          <a:xfrm>
            <a:off x="635000" y="2289600"/>
            <a:ext cx="5005388" cy="3935413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206" y="1051200"/>
            <a:ext cx="5004594" cy="94804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20" name="Tijdelijke aanduiding voor datum 19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21" name="Tijdelijke aanduiding voor voettekst 20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22" name="Tijdelijke aanduiding voor dianummer 21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E2AC9301-3D36-044B-8644-E5A87C4250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0978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verticaal w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afbeelding 16">
            <a:extLst>
              <a:ext uri="{FF2B5EF4-FFF2-40B4-BE49-F238E27FC236}">
                <a16:creationId xmlns:a16="http://schemas.microsoft.com/office/drawing/2014/main" id="{BBCE35AD-A624-6445-84E4-C0AC03B155AD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096000" y="-2381"/>
            <a:ext cx="6096000" cy="6860381"/>
          </a:xfrm>
          <a:custGeom>
            <a:avLst/>
            <a:gdLst>
              <a:gd name="connsiteX0" fmla="*/ 235800 w 6096000"/>
              <a:gd name="connsiteY0" fmla="*/ 0 h 6860381"/>
              <a:gd name="connsiteX1" fmla="*/ 6096000 w 6096000"/>
              <a:gd name="connsiteY1" fmla="*/ 0 h 6860381"/>
              <a:gd name="connsiteX2" fmla="*/ 6096000 w 6096000"/>
              <a:gd name="connsiteY2" fmla="*/ 6860381 h 6860381"/>
              <a:gd name="connsiteX3" fmla="*/ 0 w 6096000"/>
              <a:gd name="connsiteY3" fmla="*/ 6860381 h 6860381"/>
              <a:gd name="connsiteX4" fmla="*/ 0 w 6096000"/>
              <a:gd name="connsiteY4" fmla="*/ 711581 h 6860381"/>
              <a:gd name="connsiteX5" fmla="*/ 235800 w 6096000"/>
              <a:gd name="connsiteY5" fmla="*/ 711581 h 6860381"/>
              <a:gd name="connsiteX6" fmla="*/ 235800 w 6096000"/>
              <a:gd name="connsiteY6" fmla="*/ 2381 h 686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60381">
                <a:moveTo>
                  <a:pt x="235800" y="0"/>
                </a:moveTo>
                <a:lnTo>
                  <a:pt x="6096000" y="0"/>
                </a:lnTo>
                <a:lnTo>
                  <a:pt x="6096000" y="6860381"/>
                </a:lnTo>
                <a:lnTo>
                  <a:pt x="0" y="6860381"/>
                </a:lnTo>
                <a:lnTo>
                  <a:pt x="0" y="711581"/>
                </a:lnTo>
                <a:lnTo>
                  <a:pt x="235800" y="711581"/>
                </a:lnTo>
                <a:lnTo>
                  <a:pt x="235800" y="2381"/>
                </a:lnTo>
                <a:close/>
              </a:path>
            </a:pathLst>
          </a:custGeom>
          <a:noFill/>
        </p:spPr>
        <p:txBody>
          <a:bodyPr vert="horz" wrap="square" lIns="612000" tIns="45720" rIns="91440" bIns="45720" rtlCol="0" anchor="ctr" anchorCtr="0">
            <a:noAutofit/>
          </a:bodyPr>
          <a:lstStyle>
            <a:lvl1pPr>
              <a:defRPr lang="nl-NL" dirty="0"/>
            </a:lvl1pPr>
          </a:lstStyle>
          <a:p>
            <a:pPr lvl="0"/>
            <a:r>
              <a:rPr lang="nl-NL"/>
              <a:t>Klik op het pictogram als u een afbeelding wilt toevoegen</a:t>
            </a:r>
          </a:p>
        </p:txBody>
      </p:sp>
      <p:sp>
        <p:nvSpPr>
          <p:cNvPr id="11" name="Tijdelijke aanduiding voor tekst 10"/>
          <p:cNvSpPr>
            <a:spLocks noGrp="1"/>
          </p:cNvSpPr>
          <p:nvPr>
            <p:ph type="body" sz="quarter" idx="16"/>
          </p:nvPr>
        </p:nvSpPr>
        <p:spPr>
          <a:xfrm>
            <a:off x="635000" y="2289600"/>
            <a:ext cx="5003800" cy="3931813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051200"/>
            <a:ext cx="5003800" cy="948047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29838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77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horizontaal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052513"/>
            <a:ext cx="10923588" cy="2374900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749487"/>
            <a:ext cx="10923588" cy="2471925"/>
          </a:xfrm>
        </p:spPr>
        <p:txBody>
          <a:bodyPr numCol="2" spcCol="46800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DCA45824-7873-1F48-9BB9-DDA2C69120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38399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horizontaal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3430587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052513"/>
            <a:ext cx="10923588" cy="2374900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749487"/>
            <a:ext cx="10923588" cy="2471925"/>
          </a:xfrm>
        </p:spPr>
        <p:txBody>
          <a:bodyPr numCol="2" spcCol="46800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934361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kleu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1587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noFill/>
        </p:spPr>
        <p:txBody>
          <a:bodyPr vert="horz" wrap="square" lIns="612000" tIns="45720" rIns="91440" bIns="45720" rtlCol="0" anchor="ctr" anchorCtr="0">
            <a:noAutofit/>
          </a:bodyPr>
          <a:lstStyle>
            <a:lvl1pPr>
              <a:defRPr lang="nl-NL" dirty="0"/>
            </a:lvl1pPr>
          </a:lstStyle>
          <a:p>
            <a:pPr lvl="0"/>
            <a:r>
              <a:rPr lang="nl-NL"/>
              <a:t>Klik op het pictogram als u een afbeelding wilt toevoegen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205" y="3888000"/>
            <a:ext cx="5004595" cy="2333413"/>
          </a:xfrm>
        </p:spPr>
        <p:txBody>
          <a:bodyPr anchor="t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6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554588" y="3888000"/>
            <a:ext cx="5004000" cy="2333413"/>
          </a:xfrm>
        </p:spPr>
        <p:txBody>
          <a:bodyPr tIns="50400" numCol="1" spcCol="468000" anchor="t" anchorCtr="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0" name="Tijdelijke aanduiding voor datum 9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/>
          </a:p>
        </p:txBody>
      </p:sp>
      <p:sp>
        <p:nvSpPr>
          <p:cNvPr id="11" name="Tijdelijke aanduiding voor voettekst 10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688915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w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noFill/>
        </p:spPr>
        <p:txBody>
          <a:bodyPr vert="horz" wrap="square" lIns="612000" tIns="45720" rIns="91440" bIns="45720" rtlCol="0" anchor="ctr" anchorCtr="0">
            <a:noAutofit/>
          </a:bodyPr>
          <a:lstStyle>
            <a:lvl1pPr>
              <a:defRPr lang="nl-NL" dirty="0"/>
            </a:lvl1pPr>
          </a:lstStyle>
          <a:p>
            <a:pPr lvl="0"/>
            <a:r>
              <a:rPr lang="nl-NL"/>
              <a:t>Klik op het pictogram als u een afbeelding wilt toevoegen</a:t>
            </a:r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553199" y="3888000"/>
            <a:ext cx="5004000" cy="2333413"/>
          </a:xfrm>
        </p:spPr>
        <p:txBody>
          <a:bodyPr tIns="50400" numCol="1" spcCol="468000" anchor="t" anchorCtr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206" y="3888000"/>
            <a:ext cx="5004594" cy="2333413"/>
          </a:xfrm>
        </p:spPr>
        <p:txBody>
          <a:bodyPr anchor="t" anchorCtr="0"/>
          <a:lstStyle/>
          <a:p>
            <a:r>
              <a:rPr lang="nl-NL"/>
              <a:t>Klik om stijl te bewerken</a:t>
            </a:r>
          </a:p>
        </p:txBody>
      </p:sp>
      <p:sp>
        <p:nvSpPr>
          <p:cNvPr id="9" name="Tijdelijke aanduiding voor datum 8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403901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1C31BC1F-87A1-14FE-9F1B-AA0EB18BED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0000"/>
          <a:stretch/>
        </p:blipFill>
        <p:spPr>
          <a:xfrm>
            <a:off x="8599081" y="0"/>
            <a:ext cx="3592919" cy="6858000"/>
          </a:xfrm>
          <a:prstGeom prst="rect">
            <a:avLst/>
          </a:prstGeom>
        </p:spPr>
      </p:pic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 numCol="2" spcCol="46800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13" name="Tijdelijke aanduiding voor datum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4" name="Tijdelijke aanduiding voor voettekst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FC30D067-4136-C252-AA0B-BE6D6276C70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8878" y="5659920"/>
            <a:ext cx="628122" cy="599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92165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. kleur zonder titel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1587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noFill/>
        </p:spPr>
        <p:txBody>
          <a:bodyPr vert="horz" wrap="square" lIns="612000" tIns="45720" rIns="91440" bIns="45720" rtlCol="0" anchor="ctr" anchorCtr="0">
            <a:noAutofit/>
          </a:bodyPr>
          <a:lstStyle>
            <a:lvl1pPr>
              <a:defRPr lang="nl-NL" dirty="0">
                <a:solidFill>
                  <a:schemeClr val="bg2"/>
                </a:solidFill>
              </a:defRPr>
            </a:lvl1pPr>
          </a:lstStyle>
          <a:p>
            <a:pPr lvl="0"/>
            <a:r>
              <a:rPr lang="nl-NL"/>
              <a:t>Klik op het pictogram als u een afbeelding wilt toevoegen</a:t>
            </a:r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888000"/>
            <a:ext cx="10923588" cy="2333413"/>
          </a:xfrm>
        </p:spPr>
        <p:txBody>
          <a:bodyPr tIns="50400" numCol="2" spcCol="468000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/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/>
          </a:p>
        </p:txBody>
      </p:sp>
      <p:sp>
        <p:nvSpPr>
          <p:cNvPr id="10" name="Tijdelijke aanduiding voor dianummer 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816338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. wit zonde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noFill/>
        </p:spPr>
        <p:txBody>
          <a:bodyPr vert="horz" wrap="square" lIns="612000" tIns="45720" rIns="91440" bIns="45720" rtlCol="0" anchor="ctr" anchorCtr="0">
            <a:noAutofit/>
          </a:bodyPr>
          <a:lstStyle>
            <a:lvl1pPr>
              <a:defRPr lang="nl-NL" dirty="0"/>
            </a:lvl1pPr>
          </a:lstStyle>
          <a:p>
            <a:pPr lvl="0"/>
            <a:r>
              <a:rPr lang="nl-NL"/>
              <a:t>Klik op het pictogram als u een afbeelding wilt toevoegen</a:t>
            </a:r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888000"/>
            <a:ext cx="10923588" cy="2333413"/>
          </a:xfrm>
        </p:spPr>
        <p:txBody>
          <a:bodyPr tIns="50400" numCol="2" spcCol="46800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0" name="Tijdelijke aanduiding voor dianummer 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610474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kleur tite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10"/>
          <p:cNvSpPr>
            <a:spLocks noGrp="1"/>
          </p:cNvSpPr>
          <p:nvPr>
            <p:ph type="pic" sz="quarter" idx="14"/>
          </p:nvPr>
        </p:nvSpPr>
        <p:spPr>
          <a:xfrm>
            <a:off x="0" y="3427413"/>
            <a:ext cx="12192000" cy="3430587"/>
          </a:xfrm>
          <a:prstGeom prst="rect">
            <a:avLst/>
          </a:prstGeom>
          <a:noFill/>
        </p:spPr>
        <p:txBody>
          <a:bodyPr vert="horz" wrap="square" lIns="612000" tIns="45720" rIns="91440" bIns="45720" rtlCol="0" anchor="ctr" anchorCtr="0">
            <a:noAutofit/>
          </a:bodyPr>
          <a:lstStyle>
            <a:lvl1pPr>
              <a:defRPr lang="nl-NL" dirty="0"/>
            </a:lvl1pPr>
          </a:lstStyle>
          <a:p>
            <a:pPr lvl="0"/>
            <a:r>
              <a:rPr lang="nl-NL"/>
              <a:t>Klik op het pictogram als u een afbeelding wilt toevoegen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3600" y="1051200"/>
            <a:ext cx="10924382" cy="9468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13" name="Tijdelijke aanduiding voor datum 1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4" name="Tijdelijke aanduiding voor voettekst 1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158509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wit titel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10"/>
          <p:cNvSpPr>
            <a:spLocks noGrp="1"/>
          </p:cNvSpPr>
          <p:nvPr>
            <p:ph type="pic" sz="quarter" idx="14"/>
          </p:nvPr>
        </p:nvSpPr>
        <p:spPr>
          <a:xfrm>
            <a:off x="0" y="3427413"/>
            <a:ext cx="12192000" cy="3430587"/>
          </a:xfrm>
          <a:prstGeom prst="rect">
            <a:avLst/>
          </a:prstGeom>
          <a:noFill/>
        </p:spPr>
        <p:txBody>
          <a:bodyPr vert="horz" wrap="square" lIns="612000" tIns="45720" rIns="91440" bIns="45720" rtlCol="0" anchor="ctr" anchorCtr="0">
            <a:noAutofit/>
          </a:bodyPr>
          <a:lstStyle>
            <a:lvl1pPr>
              <a:defRPr lang="nl-NL"/>
            </a:lvl1pPr>
          </a:lstStyle>
          <a:p>
            <a:pPr lvl="0"/>
            <a:r>
              <a:rPr lang="nl-NL"/>
              <a:t>Klik op het pictogram als u een afbeelding wilt toevoegen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>
          <a:xfrm>
            <a:off x="634206" y="1051200"/>
            <a:ext cx="10924382" cy="946800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048046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677955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met titel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9413232A-7018-32C6-6D75-26AD20296D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999" r="-2196"/>
          <a:stretch/>
        </p:blipFill>
        <p:spPr>
          <a:xfrm>
            <a:off x="-1" y="0"/>
            <a:ext cx="37507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40268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/grafi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quarter" idx="13"/>
          </p:nvPr>
        </p:nvSpPr>
        <p:spPr>
          <a:xfrm>
            <a:off x="635000" y="2276475"/>
            <a:ext cx="10923588" cy="39449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0" name="Tijdelijke aanduiding voor datum 9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1" name="Tijdelijke aanduiding voor voettekst 10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2" name="Tijdelijke aanduiding voor dianumm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900031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/grafiek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4"/>
          </p:nvPr>
        </p:nvSpPr>
        <p:spPr>
          <a:xfrm>
            <a:off x="7958859" y="2276475"/>
            <a:ext cx="3600000" cy="3937000"/>
          </a:xfrm>
        </p:spPr>
        <p:txBody>
          <a:bodyPr/>
          <a:lstStyle>
            <a:lvl1pPr marL="0" indent="0">
              <a:buNone/>
              <a:defRPr sz="2000"/>
            </a:lvl1pPr>
            <a:lvl2pPr marL="313200" indent="0">
              <a:buNone/>
              <a:defRPr sz="1800"/>
            </a:lvl2pPr>
            <a:lvl3pPr marL="630000" indent="0">
              <a:buNone/>
              <a:defRPr sz="1600"/>
            </a:lvl3pPr>
            <a:lvl4pPr marL="943200" indent="0">
              <a:buNone/>
              <a:defRPr sz="1600"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9" name="Tijdelijke aanduiding voor inhoud 8"/>
          <p:cNvSpPr>
            <a:spLocks noGrp="1"/>
          </p:cNvSpPr>
          <p:nvPr>
            <p:ph sz="quarter" idx="15"/>
          </p:nvPr>
        </p:nvSpPr>
        <p:spPr>
          <a:xfrm>
            <a:off x="635000" y="2276475"/>
            <a:ext cx="7178964" cy="39449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0868889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/grafiek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sz="quarter" idx="14"/>
          </p:nvPr>
        </p:nvSpPr>
        <p:spPr>
          <a:xfrm>
            <a:off x="6550024" y="2289599"/>
            <a:ext cx="5004000" cy="3931813"/>
          </a:xfrm>
        </p:spPr>
        <p:txBody>
          <a:bodyPr anchor="t" anchorCtr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550024" y="1051200"/>
            <a:ext cx="5004000" cy="94804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9" name="Tijdelijke aanduiding voor inhoud 8"/>
          <p:cNvSpPr>
            <a:spLocks noGrp="1"/>
          </p:cNvSpPr>
          <p:nvPr>
            <p:ph sz="quarter" idx="19"/>
          </p:nvPr>
        </p:nvSpPr>
        <p:spPr>
          <a:xfrm>
            <a:off x="635000" y="1066799"/>
            <a:ext cx="5003800" cy="5154613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4" name="Tijdelijke aanduiding voor datum 13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5" name="Tijdelijke aanduiding voor voettekst 14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6" name="Tijdelijke aanduiding voor dianummer 15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1D1276C3-FD7E-8747-99AA-2078056937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4438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35000" y="1875617"/>
            <a:ext cx="10923588" cy="1551796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l-NL"/>
              <a:t>Typ een afsluitende zin</a:t>
            </a:r>
          </a:p>
        </p:txBody>
      </p:sp>
      <p:sp>
        <p:nvSpPr>
          <p:cNvPr id="18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5156753" y="3846022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19" name="Tijdelijke aanduiding voor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5156753" y="4639509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20" name="Tijdelijke aanduiding voor tekst 13"/>
          <p:cNvSpPr>
            <a:spLocks noGrp="1"/>
          </p:cNvSpPr>
          <p:nvPr>
            <p:ph type="body" sz="quarter" idx="18" hasCustomPrompt="1"/>
          </p:nvPr>
        </p:nvSpPr>
        <p:spPr>
          <a:xfrm>
            <a:off x="5156753" y="5405528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21" name="Tijdelijke aanduiding voor afbeelding 3"/>
          <p:cNvSpPr>
            <a:spLocks noGrp="1" noChangeAspect="1"/>
          </p:cNvSpPr>
          <p:nvPr>
            <p:ph type="pic" sz="quarter" idx="19"/>
          </p:nvPr>
        </p:nvSpPr>
        <p:spPr>
          <a:xfrm>
            <a:off x="4544781" y="3921366"/>
            <a:ext cx="541203" cy="5400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22" name="Tijdelijke aanduiding voor afbeelding 3"/>
          <p:cNvSpPr>
            <a:spLocks noGrp="1" noChangeAspect="1"/>
          </p:cNvSpPr>
          <p:nvPr>
            <p:ph type="pic" sz="quarter" idx="20"/>
          </p:nvPr>
        </p:nvSpPr>
        <p:spPr>
          <a:xfrm>
            <a:off x="4544781" y="4707382"/>
            <a:ext cx="541203" cy="540000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23" name="Tijdelijke aanduiding voor afbeelding 3"/>
          <p:cNvSpPr>
            <a:spLocks noGrp="1" noChangeAspect="1"/>
          </p:cNvSpPr>
          <p:nvPr>
            <p:ph type="pic" sz="quarter" idx="21"/>
          </p:nvPr>
        </p:nvSpPr>
        <p:spPr>
          <a:xfrm>
            <a:off x="4544781" y="5480872"/>
            <a:ext cx="541203" cy="540000"/>
          </a:xfr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BDE31120-DDD1-8746-9A6A-9B79FB1A27B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0097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 numCol="2" spcCol="46800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13" name="Tijdelijke aanduiding voor datum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4" name="Tijdelijke aanduiding voor voettekst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30E8C87D-7203-9846-9BDF-B60AC9CBDCC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8878" y="5659920"/>
            <a:ext cx="628122" cy="599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87288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0"/>
            <a:ext cx="6096000" cy="685800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35000" y="2565400"/>
            <a:ext cx="5003800" cy="1727200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l-NL"/>
              <a:t>Typ een afsluitende zin</a:t>
            </a:r>
          </a:p>
        </p:txBody>
      </p:sp>
      <p:sp>
        <p:nvSpPr>
          <p:cNvPr id="18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7176285" y="2286000"/>
            <a:ext cx="4382303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19" name="Tijdelijke aanduiding voor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7176285" y="3079487"/>
            <a:ext cx="4382303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20" name="Tijdelijke aanduiding voor tekst 13"/>
          <p:cNvSpPr>
            <a:spLocks noGrp="1"/>
          </p:cNvSpPr>
          <p:nvPr>
            <p:ph type="body" sz="quarter" idx="18" hasCustomPrompt="1"/>
          </p:nvPr>
        </p:nvSpPr>
        <p:spPr>
          <a:xfrm>
            <a:off x="7176285" y="3845506"/>
            <a:ext cx="4382303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21" name="Tijdelijke aanduiding voor afbeelding 3"/>
          <p:cNvSpPr>
            <a:spLocks noGrp="1" noChangeAspect="1"/>
          </p:cNvSpPr>
          <p:nvPr>
            <p:ph type="pic" sz="quarter" idx="19"/>
          </p:nvPr>
        </p:nvSpPr>
        <p:spPr>
          <a:xfrm>
            <a:off x="6564313" y="2361344"/>
            <a:ext cx="541203" cy="5400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22" name="Tijdelijke aanduiding voor afbeelding 3"/>
          <p:cNvSpPr>
            <a:spLocks noGrp="1" noChangeAspect="1"/>
          </p:cNvSpPr>
          <p:nvPr>
            <p:ph type="pic" sz="quarter" idx="20"/>
          </p:nvPr>
        </p:nvSpPr>
        <p:spPr>
          <a:xfrm>
            <a:off x="6564313" y="3147360"/>
            <a:ext cx="541203" cy="540000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23" name="Tijdelijke aanduiding voor afbeelding 3"/>
          <p:cNvSpPr>
            <a:spLocks noGrp="1" noChangeAspect="1"/>
          </p:cNvSpPr>
          <p:nvPr>
            <p:ph type="pic" sz="quarter" idx="21"/>
          </p:nvPr>
        </p:nvSpPr>
        <p:spPr>
          <a:xfrm>
            <a:off x="6564313" y="3920850"/>
            <a:ext cx="541203" cy="540000"/>
          </a:xfr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BF35E3DD-6F92-AE40-9C42-7D9BDBEB461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208"/>
            <a:ext cx="12192000" cy="168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33205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ntact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-5557" y="0"/>
            <a:ext cx="6096000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35000" y="2565400"/>
            <a:ext cx="5003800" cy="1727200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l-NL"/>
              <a:t>Typ een afsluitende zin</a:t>
            </a:r>
          </a:p>
        </p:txBody>
      </p:sp>
      <p:sp>
        <p:nvSpPr>
          <p:cNvPr id="18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7176285" y="2286000"/>
            <a:ext cx="4382303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19" name="Tijdelijke aanduiding voor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7176285" y="3079487"/>
            <a:ext cx="4382303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20" name="Tijdelijke aanduiding voor tekst 13"/>
          <p:cNvSpPr>
            <a:spLocks noGrp="1"/>
          </p:cNvSpPr>
          <p:nvPr>
            <p:ph type="body" sz="quarter" idx="18" hasCustomPrompt="1"/>
          </p:nvPr>
        </p:nvSpPr>
        <p:spPr>
          <a:xfrm>
            <a:off x="7176285" y="3845506"/>
            <a:ext cx="4382303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21" name="Tijdelijke aanduiding voor afbeelding 3"/>
          <p:cNvSpPr>
            <a:spLocks noGrp="1" noChangeAspect="1"/>
          </p:cNvSpPr>
          <p:nvPr>
            <p:ph type="pic" sz="quarter" idx="19"/>
          </p:nvPr>
        </p:nvSpPr>
        <p:spPr>
          <a:xfrm>
            <a:off x="6564313" y="2361344"/>
            <a:ext cx="541203" cy="5400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22" name="Tijdelijke aanduiding voor afbeelding 3"/>
          <p:cNvSpPr>
            <a:spLocks noGrp="1" noChangeAspect="1"/>
          </p:cNvSpPr>
          <p:nvPr>
            <p:ph type="pic" sz="quarter" idx="20"/>
          </p:nvPr>
        </p:nvSpPr>
        <p:spPr>
          <a:xfrm>
            <a:off x="6564313" y="3147360"/>
            <a:ext cx="541203" cy="540000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23" name="Tijdelijke aanduiding voor afbeelding 3"/>
          <p:cNvSpPr>
            <a:spLocks noGrp="1" noChangeAspect="1"/>
          </p:cNvSpPr>
          <p:nvPr>
            <p:ph type="pic" sz="quarter" idx="21"/>
          </p:nvPr>
        </p:nvSpPr>
        <p:spPr>
          <a:xfrm>
            <a:off x="6564313" y="3920850"/>
            <a:ext cx="541203" cy="540000"/>
          </a:xfr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BF35E3DD-6F92-AE40-9C42-7D9BDBEB461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25740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C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35000" y="1875617"/>
            <a:ext cx="10923588" cy="1551795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nl-NL"/>
              <a:t>Typ een afsluitende zin</a:t>
            </a:r>
          </a:p>
        </p:txBody>
      </p:sp>
      <p:sp>
        <p:nvSpPr>
          <p:cNvPr id="18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4224313" y="3846022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19" name="Tijdelijke aanduiding voor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4224313" y="4639509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20" name="Tijdelijke aanduiding voor tekst 13"/>
          <p:cNvSpPr>
            <a:spLocks noGrp="1"/>
          </p:cNvSpPr>
          <p:nvPr>
            <p:ph type="body" sz="quarter" idx="18" hasCustomPrompt="1"/>
          </p:nvPr>
        </p:nvSpPr>
        <p:spPr>
          <a:xfrm>
            <a:off x="4224313" y="5405528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21" name="Tijdelijke aanduiding voor afbeelding 3"/>
          <p:cNvSpPr>
            <a:spLocks noGrp="1" noChangeAspect="1"/>
          </p:cNvSpPr>
          <p:nvPr>
            <p:ph type="pic" sz="quarter" idx="19"/>
          </p:nvPr>
        </p:nvSpPr>
        <p:spPr>
          <a:xfrm>
            <a:off x="3612341" y="3921366"/>
            <a:ext cx="541203" cy="5400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22" name="Tijdelijke aanduiding voor afbeelding 3"/>
          <p:cNvSpPr>
            <a:spLocks noGrp="1" noChangeAspect="1"/>
          </p:cNvSpPr>
          <p:nvPr>
            <p:ph type="pic" sz="quarter" idx="20"/>
          </p:nvPr>
        </p:nvSpPr>
        <p:spPr>
          <a:xfrm>
            <a:off x="3612341" y="4707382"/>
            <a:ext cx="541203" cy="540000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23" name="Tijdelijke aanduiding voor afbeelding 3"/>
          <p:cNvSpPr>
            <a:spLocks noGrp="1" noChangeAspect="1"/>
          </p:cNvSpPr>
          <p:nvPr>
            <p:ph type="pic" sz="quarter" idx="21"/>
          </p:nvPr>
        </p:nvSpPr>
        <p:spPr>
          <a:xfrm>
            <a:off x="3612341" y="5480872"/>
            <a:ext cx="541203" cy="540000"/>
          </a:xfr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2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/>
          </a:p>
        </p:txBody>
      </p:sp>
      <p:sp>
        <p:nvSpPr>
          <p:cNvPr id="7" name="Tijdelijke aanduiding voor voettekst 6"/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/>
          </a:p>
        </p:txBody>
      </p:sp>
      <p:sp>
        <p:nvSpPr>
          <p:cNvPr id="8" name="Tijdelijke aanduiding voor dianummer 7"/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FB3C3CD6-10DA-6245-AAF8-F302EE3DC00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23255" y="0"/>
            <a:ext cx="2626492" cy="168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8383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afbeelding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hoek 15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3" name="Afbeelding 1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24" name="Tijdelijke aanduiding voor tekst 16"/>
          <p:cNvSpPr>
            <a:spLocks noGrp="1"/>
          </p:cNvSpPr>
          <p:nvPr>
            <p:ph type="body" sz="quarter" idx="21" hasCustomPrompt="1"/>
          </p:nvPr>
        </p:nvSpPr>
        <p:spPr>
          <a:xfrm>
            <a:off x="6553200" y="5832053"/>
            <a:ext cx="5004000" cy="389360"/>
          </a:xfrm>
        </p:spPr>
        <p:txBody>
          <a:bodyPr lIns="118800" anchor="b" anchorCtr="0">
            <a:noAutofit/>
          </a:bodyPr>
          <a:lstStyle>
            <a:lvl1pPr marL="0" indent="0">
              <a:buNone/>
              <a:defRPr sz="16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Naam spreker</a:t>
            </a:r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17" name="Titel 1"/>
          <p:cNvSpPr>
            <a:spLocks noGrp="1"/>
          </p:cNvSpPr>
          <p:nvPr>
            <p:ph type="ctrTitle"/>
          </p:nvPr>
        </p:nvSpPr>
        <p:spPr>
          <a:xfrm>
            <a:off x="6553200" y="1885467"/>
            <a:ext cx="5004000" cy="2336400"/>
          </a:xfrm>
        </p:spPr>
        <p:txBody>
          <a:bodyPr tIns="90000" bIns="90000" anchor="b">
            <a:normAutofit/>
          </a:bodyPr>
          <a:lstStyle>
            <a:lvl1pPr algn="l">
              <a:defRPr sz="3600"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18" name="Ondertitel 2"/>
          <p:cNvSpPr>
            <a:spLocks noGrp="1"/>
          </p:cNvSpPr>
          <p:nvPr>
            <p:ph type="subTitle" idx="1"/>
          </p:nvPr>
        </p:nvSpPr>
        <p:spPr>
          <a:xfrm>
            <a:off x="6553200" y="4218267"/>
            <a:ext cx="5004000" cy="1613786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pic>
        <p:nvPicPr>
          <p:cNvPr id="19" name="Afbeelding 18">
            <a:extLst>
              <a:ext uri="{FF2B5EF4-FFF2-40B4-BE49-F238E27FC236}">
                <a16:creationId xmlns:a16="http://schemas.microsoft.com/office/drawing/2014/main" id="{35C1C912-210B-454A-A6B5-A11FA7DEDC9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27469" y="0"/>
            <a:ext cx="2626492" cy="1682750"/>
          </a:xfrm>
          <a:prstGeom prst="rect">
            <a:avLst/>
          </a:prstGeom>
        </p:spPr>
      </p:pic>
      <p:sp>
        <p:nvSpPr>
          <p:cNvPr id="21" name="Tijdelijke aanduiding voor afbeelding 22">
            <a:extLst>
              <a:ext uri="{FF2B5EF4-FFF2-40B4-BE49-F238E27FC236}">
                <a16:creationId xmlns:a16="http://schemas.microsoft.com/office/drawing/2014/main" id="{81513F8B-999C-884B-93DC-388C6B407FDD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0" y="0"/>
            <a:ext cx="6099175" cy="6858000"/>
          </a:xfrm>
          <a:custGeom>
            <a:avLst/>
            <a:gdLst>
              <a:gd name="connsiteX0" fmla="*/ 0 w 6099175"/>
              <a:gd name="connsiteY0" fmla="*/ 0 h 6858000"/>
              <a:gd name="connsiteX1" fmla="*/ 5782375 w 6099175"/>
              <a:gd name="connsiteY1" fmla="*/ 0 h 6858000"/>
              <a:gd name="connsiteX2" fmla="*/ 5782375 w 6099175"/>
              <a:gd name="connsiteY2" fmla="*/ 1278000 h 6858000"/>
              <a:gd name="connsiteX3" fmla="*/ 6099175 w 6099175"/>
              <a:gd name="connsiteY3" fmla="*/ 1278000 h 6858000"/>
              <a:gd name="connsiteX4" fmla="*/ 6099175 w 6099175"/>
              <a:gd name="connsiteY4" fmla="*/ 6858000 h 6858000"/>
              <a:gd name="connsiteX5" fmla="*/ 0 w 6099175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9175" h="6858000">
                <a:moveTo>
                  <a:pt x="0" y="0"/>
                </a:moveTo>
                <a:lnTo>
                  <a:pt x="5782375" y="0"/>
                </a:lnTo>
                <a:lnTo>
                  <a:pt x="5782375" y="1278000"/>
                </a:lnTo>
                <a:lnTo>
                  <a:pt x="6099175" y="1278000"/>
                </a:lnTo>
                <a:lnTo>
                  <a:pt x="6099175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 lIns="612000" anchor="ctr" anchorCtr="0">
            <a:noAutofit/>
          </a:bodyPr>
          <a:lstStyle/>
          <a:p>
            <a:r>
              <a:rPr lang="nl-NL"/>
              <a:t>Klik op het pictogram als u een afbeelding wilt toevoegen</a:t>
            </a:r>
          </a:p>
        </p:txBody>
      </p:sp>
    </p:spTree>
    <p:extLst>
      <p:ext uri="{BB962C8B-B14F-4D97-AF65-F5344CB8AC3E}">
        <p14:creationId xmlns:p14="http://schemas.microsoft.com/office/powerpoint/2010/main" val="6262234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 afbeelding horizontaa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4FA11E86-34D3-1A30-2C4F-BD0F0C7BEF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0000"/>
          <a:stretch/>
        </p:blipFill>
        <p:spPr>
          <a:xfrm>
            <a:off x="8599081" y="0"/>
            <a:ext cx="3592919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34682" y="3427412"/>
            <a:ext cx="10923906" cy="1726479"/>
          </a:xfrm>
        </p:spPr>
        <p:txBody>
          <a:bodyPr lIns="57600" tIns="90000" bIns="90000" anchor="b">
            <a:normAutofit/>
          </a:bodyPr>
          <a:lstStyle>
            <a:lvl1pPr algn="l">
              <a:defRPr sz="3600" b="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634682" y="5162400"/>
            <a:ext cx="10923906" cy="664319"/>
          </a:xfrm>
        </p:spPr>
        <p:txBody>
          <a:bodyPr lIns="72000" tIns="90000">
            <a:norm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17" name="Tijdelijke aanduiding voor tekst 16"/>
          <p:cNvSpPr>
            <a:spLocks noGrp="1"/>
          </p:cNvSpPr>
          <p:nvPr>
            <p:ph type="body" sz="quarter" idx="10" hasCustomPrompt="1"/>
          </p:nvPr>
        </p:nvSpPr>
        <p:spPr>
          <a:xfrm>
            <a:off x="633412" y="5829386"/>
            <a:ext cx="5138738" cy="389360"/>
          </a:xfrm>
        </p:spPr>
        <p:txBody>
          <a:bodyPr lIns="86400" anchor="b" anchorCtr="0">
            <a:no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Naam spreker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/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/>
          </a:p>
        </p:txBody>
      </p:sp>
      <p:sp>
        <p:nvSpPr>
          <p:cNvPr id="10" name="Tijdelijke aanduiding voor dianummer 9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52405C03-D90E-FC41-B80B-E73391FDECB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06400" y="-4134"/>
            <a:ext cx="2626492" cy="1682750"/>
          </a:xfrm>
          <a:prstGeom prst="rect">
            <a:avLst/>
          </a:prstGeom>
        </p:spPr>
      </p:pic>
      <p:sp>
        <p:nvSpPr>
          <p:cNvPr id="12" name="Tijdelijke aanduiding voor afbeelding 12">
            <a:extLst>
              <a:ext uri="{FF2B5EF4-FFF2-40B4-BE49-F238E27FC236}">
                <a16:creationId xmlns:a16="http://schemas.microsoft.com/office/drawing/2014/main" id="{28FA2696-84C1-1649-8A59-67E687AAB01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14105"/>
            <a:ext cx="12192000" cy="3427413"/>
          </a:xfrm>
          <a:custGeom>
            <a:avLst/>
            <a:gdLst>
              <a:gd name="connsiteX0" fmla="*/ 5779200 w 12192000"/>
              <a:gd name="connsiteY0" fmla="*/ 1 h 3427413"/>
              <a:gd name="connsiteX1" fmla="*/ 5779200 w 12192000"/>
              <a:gd name="connsiteY1" fmla="*/ 1278001 h 3427413"/>
              <a:gd name="connsiteX2" fmla="*/ 6412800 w 12192000"/>
              <a:gd name="connsiteY2" fmla="*/ 1278001 h 3427413"/>
              <a:gd name="connsiteX3" fmla="*/ 6412800 w 12192000"/>
              <a:gd name="connsiteY3" fmla="*/ 1 h 3427413"/>
              <a:gd name="connsiteX4" fmla="*/ 0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5779200" y="1"/>
                </a:moveTo>
                <a:lnTo>
                  <a:pt x="5779200" y="1278001"/>
                </a:lnTo>
                <a:lnTo>
                  <a:pt x="6412800" y="1278001"/>
                </a:lnTo>
                <a:lnTo>
                  <a:pt x="6412800" y="1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noFill/>
        </p:spPr>
        <p:txBody>
          <a:bodyPr vert="horz" wrap="square" lIns="612000" tIns="45720" rIns="91440" bIns="45720" rtlCol="0" anchor="ctr" anchorCtr="0">
            <a:noAutofit/>
          </a:bodyPr>
          <a:lstStyle>
            <a:lvl1pPr>
              <a:defRPr lang="nl-NL" dirty="0"/>
            </a:lvl1pPr>
          </a:lstStyle>
          <a:p>
            <a:pPr lvl="0"/>
            <a:r>
              <a:rPr lang="nl-NL"/>
              <a:t>Klik op het pictogram als u een afbeelding wilt toevoegen</a:t>
            </a:r>
          </a:p>
        </p:txBody>
      </p:sp>
    </p:spTree>
    <p:extLst>
      <p:ext uri="{BB962C8B-B14F-4D97-AF65-F5344CB8AC3E}">
        <p14:creationId xmlns:p14="http://schemas.microsoft.com/office/powerpoint/2010/main" val="20110038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1185">
          <p15:clr>
            <a:srgbClr val="FBAE40"/>
          </p15:clr>
        </p15:guide>
        <p15:guide id="2" orient="horz" pos="2656">
          <p15:clr>
            <a:srgbClr val="FBAE40"/>
          </p15:clr>
        </p15:guide>
        <p15:guide id="3" pos="4044">
          <p15:clr>
            <a:srgbClr val="FBAE40"/>
          </p15:clr>
        </p15:guide>
        <p15:guide id="4" pos="3636">
          <p15:clr>
            <a:srgbClr val="FBAE40"/>
          </p15:clr>
        </p15:guide>
        <p15:guide id="5" orient="horz" pos="3135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eldia afbeelding horizontaa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34682" y="3427412"/>
            <a:ext cx="10923906" cy="1726479"/>
          </a:xfrm>
        </p:spPr>
        <p:txBody>
          <a:bodyPr lIns="57600" tIns="90000" bIns="90000" anchor="b">
            <a:normAutofit/>
          </a:bodyPr>
          <a:lstStyle>
            <a:lvl1pPr algn="l">
              <a:defRPr sz="3600" b="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634682" y="5162400"/>
            <a:ext cx="10923906" cy="664319"/>
          </a:xfrm>
        </p:spPr>
        <p:txBody>
          <a:bodyPr lIns="72000" tIns="90000">
            <a:norm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17" name="Tijdelijke aanduiding voor tekst 16"/>
          <p:cNvSpPr>
            <a:spLocks noGrp="1"/>
          </p:cNvSpPr>
          <p:nvPr>
            <p:ph type="body" sz="quarter" idx="10" hasCustomPrompt="1"/>
          </p:nvPr>
        </p:nvSpPr>
        <p:spPr>
          <a:xfrm>
            <a:off x="633412" y="5829386"/>
            <a:ext cx="5138738" cy="389360"/>
          </a:xfrm>
        </p:spPr>
        <p:txBody>
          <a:bodyPr lIns="86400" anchor="b" anchorCtr="0">
            <a:no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Naam spreker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/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/>
          </a:p>
        </p:txBody>
      </p:sp>
      <p:sp>
        <p:nvSpPr>
          <p:cNvPr id="10" name="Tijdelijke aanduiding voor dianummer 9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52405C03-D90E-FC41-B80B-E73391FDEC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06400" y="-4134"/>
            <a:ext cx="2626492" cy="1682750"/>
          </a:xfrm>
          <a:prstGeom prst="rect">
            <a:avLst/>
          </a:prstGeom>
        </p:spPr>
      </p:pic>
      <p:sp>
        <p:nvSpPr>
          <p:cNvPr id="12" name="Tijdelijke aanduiding voor afbeelding 12">
            <a:extLst>
              <a:ext uri="{FF2B5EF4-FFF2-40B4-BE49-F238E27FC236}">
                <a16:creationId xmlns:a16="http://schemas.microsoft.com/office/drawing/2014/main" id="{28FA2696-84C1-1649-8A59-67E687AAB01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-1"/>
            <a:ext cx="12192000" cy="3427413"/>
          </a:xfrm>
          <a:custGeom>
            <a:avLst/>
            <a:gdLst>
              <a:gd name="connsiteX0" fmla="*/ 5779200 w 12192000"/>
              <a:gd name="connsiteY0" fmla="*/ 1 h 3427413"/>
              <a:gd name="connsiteX1" fmla="*/ 5779200 w 12192000"/>
              <a:gd name="connsiteY1" fmla="*/ 1278001 h 3427413"/>
              <a:gd name="connsiteX2" fmla="*/ 6412800 w 12192000"/>
              <a:gd name="connsiteY2" fmla="*/ 1278001 h 3427413"/>
              <a:gd name="connsiteX3" fmla="*/ 6412800 w 12192000"/>
              <a:gd name="connsiteY3" fmla="*/ 1 h 3427413"/>
              <a:gd name="connsiteX4" fmla="*/ 0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5779200" y="1"/>
                </a:moveTo>
                <a:lnTo>
                  <a:pt x="5779200" y="1278001"/>
                </a:lnTo>
                <a:lnTo>
                  <a:pt x="6412800" y="1278001"/>
                </a:lnTo>
                <a:lnTo>
                  <a:pt x="6412800" y="1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noFill/>
        </p:spPr>
        <p:txBody>
          <a:bodyPr vert="horz" wrap="square" lIns="612000" tIns="45720" rIns="91440" bIns="45720" rtlCol="0" anchor="ctr" anchorCtr="0">
            <a:noAutofit/>
          </a:bodyPr>
          <a:lstStyle>
            <a:lvl1pPr>
              <a:defRPr lang="nl-NL" dirty="0"/>
            </a:lvl1pPr>
          </a:lstStyle>
          <a:p>
            <a:pPr lvl="0"/>
            <a:r>
              <a:rPr lang="nl-NL"/>
              <a:t>Klik op het pictogram als u een afbeelding wilt toevoegen</a:t>
            </a:r>
          </a:p>
        </p:txBody>
      </p:sp>
    </p:spTree>
    <p:extLst>
      <p:ext uri="{BB962C8B-B14F-4D97-AF65-F5344CB8AC3E}">
        <p14:creationId xmlns:p14="http://schemas.microsoft.com/office/powerpoint/2010/main" val="22805528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1185">
          <p15:clr>
            <a:srgbClr val="FBAE40"/>
          </p15:clr>
        </p15:guide>
        <p15:guide id="2" orient="horz" pos="2656">
          <p15:clr>
            <a:srgbClr val="FBAE40"/>
          </p15:clr>
        </p15:guide>
        <p15:guide id="3" pos="4044">
          <p15:clr>
            <a:srgbClr val="FBAE40"/>
          </p15:clr>
        </p15:guide>
        <p15:guide id="4" pos="3636">
          <p15:clr>
            <a:srgbClr val="FBAE40"/>
          </p15:clr>
        </p15:guide>
        <p15:guide id="5" orient="horz" pos="3135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 12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4" name="Afbeelding 1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18" name="Tijdelijke aanduiding voor datum 17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9" name="Tijdelijke aanduiding voor voettekst 18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20" name="Tijdelijke aanduiding voor dianummer 19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24" name="Ondertitel 2"/>
          <p:cNvSpPr>
            <a:spLocks noGrp="1"/>
          </p:cNvSpPr>
          <p:nvPr>
            <p:ph type="subTitle" idx="1"/>
          </p:nvPr>
        </p:nvSpPr>
        <p:spPr>
          <a:xfrm>
            <a:off x="6556176" y="3427413"/>
            <a:ext cx="5004000" cy="2404640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25" name="Tijdelijke aanduiding voor tekst 16"/>
          <p:cNvSpPr>
            <a:spLocks noGrp="1"/>
          </p:cNvSpPr>
          <p:nvPr>
            <p:ph type="body" sz="quarter" idx="21" hasCustomPrompt="1"/>
          </p:nvPr>
        </p:nvSpPr>
        <p:spPr>
          <a:xfrm>
            <a:off x="6553200" y="5832053"/>
            <a:ext cx="5004000" cy="389360"/>
          </a:xfrm>
        </p:spPr>
        <p:txBody>
          <a:bodyPr lIns="118800" anchor="b" anchorCtr="0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Naam spreker</a:t>
            </a:r>
          </a:p>
        </p:txBody>
      </p:sp>
      <p:sp>
        <p:nvSpPr>
          <p:cNvPr id="21" name="Titel 1"/>
          <p:cNvSpPr>
            <a:spLocks noGrp="1"/>
          </p:cNvSpPr>
          <p:nvPr>
            <p:ph type="ctrTitle"/>
          </p:nvPr>
        </p:nvSpPr>
        <p:spPr>
          <a:xfrm>
            <a:off x="6554588" y="2024063"/>
            <a:ext cx="5004000" cy="1403350"/>
          </a:xfrm>
        </p:spPr>
        <p:txBody>
          <a:bodyPr tIns="90000" bIns="90000" anchor="b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A2B5321D-EB1C-2142-8695-68E40A9D896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23255" y="0"/>
            <a:ext cx="2626492" cy="168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9736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horizont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12192000" cy="342741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879600"/>
            <a:ext cx="10923588" cy="1547813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15" name="Tijdelijke aanduiding voor datum 1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6" name="Tijdelijke aanduiding voor voettekst 1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7" name="Tijdelijke aanduiding voor dianummer 1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9" name="Ondertitel 2"/>
          <p:cNvSpPr>
            <a:spLocks noGrp="1"/>
          </p:cNvSpPr>
          <p:nvPr>
            <p:ph type="subTitle" idx="1"/>
          </p:nvPr>
        </p:nvSpPr>
        <p:spPr>
          <a:xfrm>
            <a:off x="635000" y="3749487"/>
            <a:ext cx="10925176" cy="2077232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10" name="Tijdelijke aanduiding voor tekst 16"/>
          <p:cNvSpPr>
            <a:spLocks noGrp="1"/>
          </p:cNvSpPr>
          <p:nvPr>
            <p:ph type="body" sz="quarter" idx="10" hasCustomPrompt="1"/>
          </p:nvPr>
        </p:nvSpPr>
        <p:spPr>
          <a:xfrm>
            <a:off x="633412" y="5829386"/>
            <a:ext cx="5005388" cy="389360"/>
          </a:xfrm>
        </p:spPr>
        <p:txBody>
          <a:bodyPr lIns="86400" anchor="b" anchorCtr="0">
            <a:no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Naam spreker</a:t>
            </a: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DCC7F95A-D18A-7B46-B9E6-264077809E4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23255" y="-2668"/>
            <a:ext cx="2626492" cy="168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9450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635000" y="1052513"/>
            <a:ext cx="10923588" cy="94804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5000" y="2289485"/>
            <a:ext cx="10923588" cy="39319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  <a:p>
            <a:pPr lvl="5"/>
            <a:r>
              <a:rPr lang="nl-NL"/>
              <a:t>Zesde niveau</a:t>
            </a:r>
          </a:p>
          <a:p>
            <a:pPr lvl="6"/>
            <a:r>
              <a:rPr lang="nl-NL"/>
              <a:t>Zevende niveau</a:t>
            </a:r>
          </a:p>
          <a:p>
            <a:pPr lvl="7"/>
            <a:r>
              <a:rPr lang="nl-NL"/>
              <a:t>Achtste niveau</a:t>
            </a:r>
          </a:p>
          <a:p>
            <a:pPr lvl="8"/>
            <a:r>
              <a:rPr lang="nl-NL"/>
              <a:t>Negende niveau</a:t>
            </a:r>
          </a:p>
          <a:p>
            <a:pPr lvl="8"/>
            <a:endParaRPr lang="nl-NL"/>
          </a:p>
        </p:txBody>
      </p:sp>
      <p:sp>
        <p:nvSpPr>
          <p:cNvPr id="11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35000" y="6543488"/>
            <a:ext cx="5003800" cy="264272"/>
          </a:xfrm>
          <a:prstGeom prst="rect">
            <a:avLst/>
          </a:prstGeom>
        </p:spPr>
        <p:txBody>
          <a:bodyPr vert="horz" lIns="91440" tIns="0" rIns="91440" bIns="45720" rtlCol="0" anchor="t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14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15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199" y="6221413"/>
            <a:ext cx="5005389" cy="322075"/>
          </a:xfrm>
          <a:prstGeom prst="rect">
            <a:avLst/>
          </a:prstGeom>
        </p:spPr>
        <p:txBody>
          <a:bodyPr vert="horz" lIns="91440" tIns="45720" rIns="0" bIns="45720" rtlCol="0" anchor="b" anchorCtr="0"/>
          <a:lstStyle>
            <a:lvl1pPr algn="r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D4EBA2F-FD7E-AA41-861E-9C1EB1EEA3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9656F16B-A46D-EA1A-59C5-C37F9206BAFE}"/>
              </a:ext>
            </a:extLst>
          </p:cNvPr>
          <p:cNvPicPr>
            <a:picLocks noChangeAspect="1"/>
          </p:cNvPicPr>
          <p:nvPr userDrawn="1"/>
        </p:nvPicPr>
        <p:blipFill>
          <a:blip r:embed="rId4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8878" y="5659920"/>
            <a:ext cx="628122" cy="599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857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41" r:id="rId2"/>
    <p:sldLayoutId id="2147483650" r:id="rId3"/>
    <p:sldLayoutId id="2147483742" r:id="rId4"/>
    <p:sldLayoutId id="2147483725" r:id="rId5"/>
    <p:sldLayoutId id="2147483719" r:id="rId6"/>
    <p:sldLayoutId id="2147483743" r:id="rId7"/>
    <p:sldLayoutId id="2147483726" r:id="rId8"/>
    <p:sldLayoutId id="2147483666" r:id="rId9"/>
    <p:sldLayoutId id="2147483690" r:id="rId10"/>
    <p:sldLayoutId id="2147483744" r:id="rId11"/>
    <p:sldLayoutId id="2147483728" r:id="rId12"/>
    <p:sldLayoutId id="2147483651" r:id="rId13"/>
    <p:sldLayoutId id="2147483652" r:id="rId14"/>
    <p:sldLayoutId id="2147483653" r:id="rId15"/>
    <p:sldLayoutId id="2147483654" r:id="rId16"/>
    <p:sldLayoutId id="2147483655" r:id="rId17"/>
    <p:sldLayoutId id="2147483656" r:id="rId18"/>
    <p:sldLayoutId id="2147483689" r:id="rId19"/>
    <p:sldLayoutId id="2147483712" r:id="rId20"/>
    <p:sldLayoutId id="2147483711" r:id="rId21"/>
    <p:sldLayoutId id="2147483675" r:id="rId22"/>
    <p:sldLayoutId id="2147483657" r:id="rId23"/>
    <p:sldLayoutId id="2147483691" r:id="rId24"/>
    <p:sldLayoutId id="2147483729" r:id="rId25"/>
    <p:sldLayoutId id="2147483739" r:id="rId26"/>
    <p:sldLayoutId id="2147483740" r:id="rId27"/>
    <p:sldLayoutId id="2147483718" r:id="rId28"/>
    <p:sldLayoutId id="2147483717" r:id="rId29"/>
    <p:sldLayoutId id="2147483714" r:id="rId30"/>
    <p:sldLayoutId id="2147483713" r:id="rId31"/>
    <p:sldLayoutId id="2147483716" r:id="rId32"/>
    <p:sldLayoutId id="2147483715" r:id="rId33"/>
    <p:sldLayoutId id="2147483707" r:id="rId34"/>
    <p:sldLayoutId id="2147483667" r:id="rId35"/>
    <p:sldLayoutId id="2147483702" r:id="rId36"/>
    <p:sldLayoutId id="2147483721" r:id="rId37"/>
    <p:sldLayoutId id="2147483700" r:id="rId38"/>
    <p:sldLayoutId id="2147483692" r:id="rId39"/>
    <p:sldLayoutId id="2147483722" r:id="rId40"/>
    <p:sldLayoutId id="2147483745" r:id="rId41"/>
    <p:sldLayoutId id="2147483723" r:id="rId4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16800" indent="-316800" algn="l" defTabSz="914400" rtl="0" eaLnBrk="1" latinLnBrk="0" hangingPunct="1">
        <a:lnSpc>
          <a:spcPct val="90000"/>
        </a:lnSpc>
        <a:spcBef>
          <a:spcPts val="1200"/>
        </a:spcBef>
        <a:buClr>
          <a:schemeClr val="tx2"/>
        </a:buClr>
        <a:buSzPct val="80000"/>
        <a:buFont typeface="Verdana" panose="020B0604030504040204" pitchFamily="34" charset="0"/>
        <a:buChar char="›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30000" indent="-316800" algn="l" defTabSz="914400" rtl="0" eaLnBrk="1" latinLnBrk="0" hangingPunct="1">
        <a:lnSpc>
          <a:spcPct val="90000"/>
        </a:lnSpc>
        <a:spcBef>
          <a:spcPts val="1000"/>
        </a:spcBef>
        <a:buClr>
          <a:schemeClr val="tx2"/>
        </a:buClr>
        <a:buFont typeface="Verdana" panose="020B060403050404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46800" indent="-316800" algn="l" defTabSz="914400" rtl="0" eaLnBrk="1" latinLnBrk="0" hangingPunct="1">
        <a:lnSpc>
          <a:spcPct val="90000"/>
        </a:lnSpc>
        <a:spcBef>
          <a:spcPts val="800"/>
        </a:spcBef>
        <a:buClr>
          <a:schemeClr val="tx2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60000" indent="-31680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576800" indent="-316800" algn="l" defTabSz="914400" rtl="0" eaLnBrk="1" latinLnBrk="0" hangingPunct="1">
        <a:lnSpc>
          <a:spcPct val="90000"/>
        </a:lnSpc>
        <a:spcBef>
          <a:spcPts val="600"/>
        </a:spcBef>
        <a:buFont typeface="Verdana" panose="020B0604030504040204" pitchFamily="34" charset="0"/>
        <a:buChar char="–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890000" indent="-3168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6pPr>
      <a:lvl7pPr marL="72000" indent="-72000" algn="l" defTabSz="914400" rtl="0" eaLnBrk="1" latinLnBrk="0" hangingPunct="1">
        <a:lnSpc>
          <a:spcPct val="90000"/>
        </a:lnSpc>
        <a:spcBef>
          <a:spcPts val="600"/>
        </a:spcBef>
        <a:buSzPct val="25000"/>
        <a:buFont typeface="Verdana" panose="020B0604030504040204" pitchFamily="34" charset="0"/>
        <a:buChar char=" "/>
        <a:defRPr sz="1200" b="1" i="0" kern="1200">
          <a:solidFill>
            <a:schemeClr val="tx2"/>
          </a:solidFill>
          <a:latin typeface="+mn-lt"/>
          <a:ea typeface="+mn-ea"/>
          <a:cs typeface="+mn-cs"/>
        </a:defRPr>
      </a:lvl7pPr>
      <a:lvl8pPr marL="72000" indent="-72000" algn="l" defTabSz="914400" rtl="0" eaLnBrk="1" latinLnBrk="0" hangingPunct="1">
        <a:lnSpc>
          <a:spcPct val="90000"/>
        </a:lnSpc>
        <a:spcBef>
          <a:spcPts val="600"/>
        </a:spcBef>
        <a:buSzPct val="25000"/>
        <a:buFont typeface="Verdana" panose="020B0604030504040204" pitchFamily="34" charset="0"/>
        <a:buChar char=" "/>
        <a:defRPr sz="1200" i="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16000" indent="-14400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Font typeface="Verdana" panose="020B0604030504040204" pitchFamily="34" charset="0"/>
        <a:buChar char="–"/>
        <a:defRPr sz="1200" i="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281" userDrawn="1">
          <p15:clr>
            <a:srgbClr val="F26B43"/>
          </p15:clr>
        </p15:guide>
        <p15:guide id="8" orient="horz" pos="3919" userDrawn="1">
          <p15:clr>
            <a:srgbClr val="F26B43"/>
          </p15:clr>
        </p15:guide>
        <p15:guide id="9" pos="3840" userDrawn="1">
          <p15:clr>
            <a:srgbClr val="F26B43"/>
          </p15:clr>
        </p15:guide>
        <p15:guide id="10" orient="horz" pos="2159" userDrawn="1">
          <p15:clr>
            <a:srgbClr val="F26B43"/>
          </p15:clr>
        </p15:guide>
        <p15:guide id="11" pos="400" userDrawn="1">
          <p15:clr>
            <a:srgbClr val="F26B43"/>
          </p15:clr>
        </p15:guide>
        <p15:guide id="12" pos="4128" userDrawn="1">
          <p15:clr>
            <a:srgbClr val="F26B43"/>
          </p15:clr>
        </p15:guide>
        <p15:guide id="13" pos="3552" userDrawn="1">
          <p15:clr>
            <a:srgbClr val="F26B43"/>
          </p15:clr>
        </p15:guide>
        <p15:guide id="14" orient="horz" pos="1275" userDrawn="1">
          <p15:clr>
            <a:srgbClr val="F26B43"/>
          </p15:clr>
        </p15:guide>
        <p15:guide id="15" orient="horz" pos="1434" userDrawn="1">
          <p15:clr>
            <a:srgbClr val="F26B43"/>
          </p15:clr>
        </p15:guide>
        <p15:guide id="16" pos="461" userDrawn="1">
          <p15:clr>
            <a:srgbClr val="F26B43"/>
          </p15:clr>
        </p15:guide>
        <p15:guide id="17" orient="horz" pos="663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7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s://claude.ai/public/artifacts/0963c4d3-5bcb-4d14-9175-0c09f746c65e" TargetMode="Externa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E0099E0-32DF-2E1F-6582-93A2716B3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1052514"/>
            <a:ext cx="7895167" cy="4024800"/>
          </a:xfrm>
        </p:spPr>
        <p:txBody>
          <a:bodyPr>
            <a:noAutofit/>
          </a:bodyPr>
          <a:lstStyle/>
          <a:p>
            <a:r>
              <a:rPr lang="nl-NL" sz="4800" dirty="0"/>
              <a:t>Archiefsystemen; de toekomst van het DMS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A66AF0B4-E90B-2CB7-6FA2-94A5130A29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5000" y="5497285"/>
            <a:ext cx="6669314" cy="724127"/>
          </a:xfrm>
        </p:spPr>
        <p:txBody>
          <a:bodyPr>
            <a:normAutofit/>
          </a:bodyPr>
          <a:lstStyle/>
          <a:p>
            <a:r>
              <a:rPr lang="nl-NL" dirty="0"/>
              <a:t>T</a:t>
            </a:r>
            <a:r>
              <a:rPr lang="en-GB" dirty="0" err="1"/>
              <a:t>hemabijeenkomst</a:t>
            </a:r>
            <a:r>
              <a:rPr lang="en-GB" dirty="0"/>
              <a:t> 1</a:t>
            </a:r>
            <a:r>
              <a:rPr lang="nl-NL" dirty="0"/>
              <a:t>9</a:t>
            </a:r>
            <a:r>
              <a:rPr lang="en-GB" dirty="0"/>
              <a:t> </a:t>
            </a:r>
            <a:r>
              <a:rPr lang="en-GB" dirty="0" err="1"/>
              <a:t>november</a:t>
            </a:r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5A74C0B-6258-6051-0944-79ED6407F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1</a:t>
            </a:fld>
            <a:endParaRPr lang="nl-NL"/>
          </a:p>
        </p:txBody>
      </p:sp>
      <p:pic>
        <p:nvPicPr>
          <p:cNvPr id="7" name="Graphic 6" descr="Hof silhouet">
            <a:extLst>
              <a:ext uri="{FF2B5EF4-FFF2-40B4-BE49-F238E27FC236}">
                <a16:creationId xmlns:a16="http://schemas.microsoft.com/office/drawing/2014/main" id="{7C426554-D345-7D54-5956-3F5B2D6E04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87338" y="3751074"/>
            <a:ext cx="2339009" cy="2339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3225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Final jigsaw puzzle piece fitting to complete the puzzle">
            <a:extLst>
              <a:ext uri="{FF2B5EF4-FFF2-40B4-BE49-F238E27FC236}">
                <a16:creationId xmlns:a16="http://schemas.microsoft.com/office/drawing/2014/main" id="{329E0530-3CC3-1C23-7650-EECB29132B3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32" r="20332"/>
          <a:stretch>
            <a:fillRect/>
          </a:stretch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CBD14E-D896-AE98-14F1-B332343023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 err="1"/>
              <a:t>Governance</a:t>
            </a:r>
            <a:r>
              <a:rPr lang="nl-NL" dirty="0"/>
              <a:t> vs. flexibiliteit</a:t>
            </a:r>
          </a:p>
          <a:p>
            <a:r>
              <a:rPr lang="nl-NL" dirty="0"/>
              <a:t>Compliance vs. gebruiksgemak</a:t>
            </a:r>
          </a:p>
          <a:p>
            <a:r>
              <a:rPr lang="nl-NL" dirty="0"/>
              <a:t>Kosten vs. efficiency</a:t>
            </a:r>
          </a:p>
          <a:p>
            <a:r>
              <a:rPr lang="nl-NL" dirty="0"/>
              <a:t>Risico’s</a:t>
            </a:r>
            <a:endParaRPr lang="en-NL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E504F2E-BCEF-E0A1-D6B1-E4405F8CBD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Spanningsvelden en dilemma’s</a:t>
            </a:r>
            <a:endParaRPr lang="en-NL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D0BF9D-4FC3-248D-D39F-4D2DC9945A0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9498FF-625A-A2EB-0C5C-04C747F7BF1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6ABF15-F37F-9A5F-FB52-37EE1D4B4C0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669098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hlinkClick r:id="rId2"/>
            <a:extLst>
              <a:ext uri="{FF2B5EF4-FFF2-40B4-BE49-F238E27FC236}">
                <a16:creationId xmlns:a16="http://schemas.microsoft.com/office/drawing/2014/main" id="{4E92F78B-2281-5A1A-E8A0-A9EAF7F978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885" y="729343"/>
            <a:ext cx="10371657" cy="5492070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0A7C001-FBB9-E5F2-8A55-62E4B5488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1052513"/>
            <a:ext cx="10923588" cy="948047"/>
          </a:xfrm>
        </p:spPr>
        <p:txBody>
          <a:bodyPr anchor="b">
            <a:normAutofit/>
          </a:bodyPr>
          <a:lstStyle/>
          <a:p>
            <a:br>
              <a:rPr lang="en-US" sz="3100" b="1" dirty="0"/>
            </a:br>
            <a:endParaRPr lang="en-NL" sz="3100" dirty="0"/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0C2D2EB9-1014-A3E7-3025-48D8344BE4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35000" y="6543488"/>
            <a:ext cx="5003800" cy="264272"/>
          </a:xfrm>
        </p:spPr>
        <p:txBody>
          <a:bodyPr/>
          <a:lstStyle/>
          <a:p>
            <a:endParaRPr lang="nl-NL"/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C25268BE-04EF-A9E0-5FA6-198706004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5000" y="6221413"/>
            <a:ext cx="5003800" cy="322075"/>
          </a:xfrm>
        </p:spPr>
        <p:txBody>
          <a:bodyPr/>
          <a:lstStyle/>
          <a:p>
            <a:endParaRPr lang="nl-N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158556-6D78-845B-F09A-9BEE2392F1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199" y="6221413"/>
            <a:ext cx="5005389" cy="322075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10A0A6AF-03C5-477E-939A-E28F7E7F05EA}" type="slidenum">
              <a:rPr lang="nl-NL" smtClean="0"/>
              <a:pPr>
                <a:spcAft>
                  <a:spcPts val="600"/>
                </a:spcAft>
              </a:pPr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52005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56E8E6-2005-1AC9-E417-EE4C61914D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283C11D-B092-2567-B1CE-68B1095B06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5E82D22-2EB1-60A0-6810-CA41C0214D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38D7BE-A976-9D88-240A-310F44228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12</a:t>
            </a:fld>
            <a:endParaRPr lang="nl-NL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0857431"/>
              </p:ext>
            </p:extLst>
          </p:nvPr>
        </p:nvGraphicFramePr>
        <p:xfrm>
          <a:off x="283464" y="777240"/>
          <a:ext cx="11759183" cy="5766248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6870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216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154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305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40443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11821">
                <a:tc>
                  <a:txBody>
                    <a:bodyPr/>
                    <a:lstStyle/>
                    <a:p>
                      <a:pPr algn="ctr">
                        <a:defRPr sz="1200" b="1"/>
                      </a:pPr>
                      <a:r>
                        <a:rPr sz="1600" dirty="0" err="1"/>
                        <a:t>Systeemtype</a:t>
                      </a:r>
                      <a:endParaRPr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 sz="1200" b="1"/>
                      </a:pPr>
                      <a:r>
                        <a:rPr sz="1600" dirty="0" err="1"/>
                        <a:t>Gebruiks</a:t>
                      </a:r>
                      <a:endParaRPr lang="nl-NL" sz="1600" dirty="0"/>
                    </a:p>
                    <a:p>
                      <a:pPr algn="ctr">
                        <a:defRPr sz="1200" b="1"/>
                      </a:pPr>
                      <a:r>
                        <a:rPr sz="1600" dirty="0" err="1"/>
                        <a:t>gemak</a:t>
                      </a:r>
                      <a:endParaRPr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 sz="1200" b="1"/>
                      </a:pPr>
                      <a:r>
                        <a:rPr sz="1600" dirty="0" err="1"/>
                        <a:t>Beheers</a:t>
                      </a:r>
                      <a:endParaRPr lang="nl-NL" sz="1600" dirty="0"/>
                    </a:p>
                    <a:p>
                      <a:pPr algn="ctr">
                        <a:defRPr sz="1200" b="1"/>
                      </a:pPr>
                      <a:r>
                        <a:rPr sz="1600" dirty="0" err="1"/>
                        <a:t>baarheid</a:t>
                      </a:r>
                      <a:endParaRPr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 sz="1200" b="1"/>
                      </a:pPr>
                      <a:r>
                        <a:rPr sz="1600"/>
                        <a:t>Kenmerken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 sz="1200" b="1"/>
                      </a:pPr>
                      <a:r>
                        <a:rPr sz="1600"/>
                        <a:t>Voorbeelden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51466">
                <a:tc>
                  <a:txBody>
                    <a:bodyPr/>
                    <a:lstStyle/>
                    <a:p>
                      <a:pPr>
                        <a:defRPr sz="1000"/>
                      </a:pPr>
                      <a:r>
                        <a:rPr sz="1600" dirty="0" err="1"/>
                        <a:t>Samenwerkings</a:t>
                      </a:r>
                      <a:r>
                        <a:rPr lang="nl-NL" sz="1600" dirty="0"/>
                        <a:t>-</a:t>
                      </a:r>
                      <a:r>
                        <a:rPr sz="1600" dirty="0" err="1"/>
                        <a:t>systemen</a:t>
                      </a:r>
                      <a:endParaRPr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 sz="1000"/>
                      </a:pPr>
                      <a:r>
                        <a:rPr sz="1600" dirty="0"/>
                        <a:t>Hoog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 sz="1000"/>
                      </a:pPr>
                      <a:r>
                        <a:rPr sz="1600" dirty="0" err="1"/>
                        <a:t>Laag</a:t>
                      </a:r>
                      <a:r>
                        <a:rPr sz="1600" dirty="0"/>
                        <a:t>/</a:t>
                      </a:r>
                      <a:endParaRPr lang="nl-NL" sz="1600" dirty="0"/>
                    </a:p>
                    <a:p>
                      <a:pPr>
                        <a:defRPr sz="1000"/>
                      </a:pPr>
                      <a:r>
                        <a:rPr sz="1600" dirty="0" err="1"/>
                        <a:t>Gemiddeld</a:t>
                      </a:r>
                      <a:endParaRPr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 sz="1000"/>
                      </a:pPr>
                      <a:r>
                        <a:rPr sz="1600"/>
                        <a:t>Intuïtieve interface; Realtime samenwerking; Eenvoudig delen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 sz="1000"/>
                      </a:pPr>
                      <a:r>
                        <a:rPr sz="1600"/>
                        <a:t>Google Drive, Dropbox, MS Teams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00030">
                <a:tc>
                  <a:txBody>
                    <a:bodyPr/>
                    <a:lstStyle/>
                    <a:p>
                      <a:pPr>
                        <a:defRPr sz="1000"/>
                      </a:pPr>
                      <a:r>
                        <a:rPr sz="1600" dirty="0"/>
                        <a:t>Document</a:t>
                      </a:r>
                      <a:endParaRPr lang="nl-NL" sz="1600" dirty="0"/>
                    </a:p>
                    <a:p>
                      <a:pPr>
                        <a:defRPr sz="1000"/>
                      </a:pPr>
                      <a:r>
                        <a:rPr lang="en-US" sz="1600" dirty="0"/>
                        <a:t>M</a:t>
                      </a:r>
                      <a:r>
                        <a:rPr sz="1600" dirty="0"/>
                        <a:t>anagement</a:t>
                      </a:r>
                      <a:endParaRPr lang="nl-NL" sz="1600" dirty="0"/>
                    </a:p>
                    <a:p>
                      <a:pPr>
                        <a:defRPr sz="1000"/>
                      </a:pPr>
                      <a:r>
                        <a:rPr sz="1600" dirty="0" err="1"/>
                        <a:t>systemen</a:t>
                      </a:r>
                      <a:endParaRPr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 sz="1000"/>
                      </a:pPr>
                      <a:r>
                        <a:rPr sz="1600"/>
                        <a:t>Gemiddeld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 sz="1000"/>
                      </a:pPr>
                      <a:r>
                        <a:rPr sz="1600" dirty="0" err="1"/>
                        <a:t>Gemiddeld</a:t>
                      </a:r>
                      <a:r>
                        <a:rPr sz="1600" dirty="0"/>
                        <a:t>/</a:t>
                      </a:r>
                      <a:endParaRPr lang="nl-NL" sz="1600" dirty="0"/>
                    </a:p>
                    <a:p>
                      <a:pPr>
                        <a:defRPr sz="1000"/>
                      </a:pPr>
                      <a:r>
                        <a:rPr sz="1600" dirty="0"/>
                        <a:t>Hoog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 sz="1000"/>
                      </a:pPr>
                      <a:r>
                        <a:rPr sz="1600"/>
                        <a:t>Metadata; Workflowbeheer; Versiebeheer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 sz="1000"/>
                      </a:pPr>
                      <a:r>
                        <a:rPr sz="1600"/>
                        <a:t>M-Files, Zenya, OpenText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02901">
                <a:tc>
                  <a:txBody>
                    <a:bodyPr/>
                    <a:lstStyle/>
                    <a:p>
                      <a:pPr>
                        <a:defRPr sz="1000"/>
                      </a:pPr>
                      <a:r>
                        <a:rPr sz="1600"/>
                        <a:t>Archiefsystemen (RMS)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 sz="1000"/>
                      </a:pPr>
                      <a:r>
                        <a:rPr sz="1600"/>
                        <a:t>Laag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 sz="1000"/>
                      </a:pPr>
                      <a:r>
                        <a:rPr sz="1600"/>
                        <a:t>Hoog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 sz="1000"/>
                      </a:pPr>
                      <a:r>
                        <a:rPr sz="1600" dirty="0" err="1"/>
                        <a:t>Strikte</a:t>
                      </a:r>
                      <a:r>
                        <a:rPr sz="1600" dirty="0"/>
                        <a:t> compliance; </a:t>
                      </a:r>
                      <a:r>
                        <a:rPr sz="1600" dirty="0" err="1"/>
                        <a:t>Retentiebeleid</a:t>
                      </a:r>
                      <a:r>
                        <a:rPr sz="1600" dirty="0"/>
                        <a:t>; </a:t>
                      </a:r>
                      <a:r>
                        <a:rPr sz="1600" dirty="0" err="1"/>
                        <a:t>Juridische</a:t>
                      </a:r>
                      <a:r>
                        <a:rPr sz="1600" dirty="0"/>
                        <a:t> </a:t>
                      </a:r>
                      <a:r>
                        <a:rPr sz="1600" dirty="0" err="1"/>
                        <a:t>bewijslast</a:t>
                      </a:r>
                      <a:endParaRPr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 sz="1000"/>
                      </a:pPr>
                      <a:r>
                        <a:rPr sz="1600"/>
                        <a:t>ISO 16175-systemen, Alfresco RM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00030">
                <a:tc>
                  <a:txBody>
                    <a:bodyPr/>
                    <a:lstStyle/>
                    <a:p>
                      <a:pPr>
                        <a:defRPr sz="1000"/>
                      </a:pPr>
                      <a:r>
                        <a:rPr sz="1600" dirty="0" err="1"/>
                        <a:t>Hybride</a:t>
                      </a:r>
                      <a:r>
                        <a:rPr sz="1600" dirty="0"/>
                        <a:t>/</a:t>
                      </a:r>
                      <a:r>
                        <a:rPr sz="1600" dirty="0" err="1"/>
                        <a:t>Federatieve</a:t>
                      </a:r>
                      <a:r>
                        <a:rPr sz="1600" dirty="0"/>
                        <a:t> </a:t>
                      </a:r>
                      <a:r>
                        <a:rPr sz="1600" dirty="0" err="1"/>
                        <a:t>systemen</a:t>
                      </a:r>
                      <a:endParaRPr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 sz="1000"/>
                      </a:pPr>
                      <a:r>
                        <a:rPr sz="1600" dirty="0" err="1"/>
                        <a:t>Gemiddeld</a:t>
                      </a:r>
                      <a:r>
                        <a:rPr sz="1600" dirty="0"/>
                        <a:t>/</a:t>
                      </a:r>
                      <a:endParaRPr lang="nl-NL" sz="1600" dirty="0"/>
                    </a:p>
                    <a:p>
                      <a:pPr>
                        <a:defRPr sz="1000"/>
                      </a:pPr>
                      <a:r>
                        <a:rPr sz="1600" dirty="0"/>
                        <a:t>Hoog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 sz="1000"/>
                      </a:pPr>
                      <a:r>
                        <a:rPr sz="1600" dirty="0" err="1"/>
                        <a:t>Gemiddeld</a:t>
                      </a:r>
                      <a:r>
                        <a:rPr sz="1600" dirty="0"/>
                        <a:t>/Hoog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 sz="1000"/>
                      </a:pPr>
                      <a:r>
                        <a:rPr sz="1600" dirty="0" err="1"/>
                        <a:t>Combineert</a:t>
                      </a:r>
                      <a:r>
                        <a:rPr sz="1600" dirty="0"/>
                        <a:t> </a:t>
                      </a:r>
                      <a:r>
                        <a:rPr sz="1600" dirty="0" err="1"/>
                        <a:t>samenwerking</a:t>
                      </a:r>
                      <a:r>
                        <a:rPr sz="1600" dirty="0"/>
                        <a:t> en governance; </a:t>
                      </a:r>
                      <a:r>
                        <a:rPr sz="1600" dirty="0" err="1"/>
                        <a:t>Federatie</a:t>
                      </a:r>
                      <a:r>
                        <a:rPr sz="1600" dirty="0"/>
                        <a:t> van </a:t>
                      </a:r>
                      <a:r>
                        <a:rPr sz="1600" dirty="0" err="1"/>
                        <a:t>bronnen</a:t>
                      </a:r>
                      <a:endParaRPr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 sz="1000"/>
                      </a:pPr>
                      <a:r>
                        <a:rPr sz="1600" dirty="0"/>
                        <a:t>SharePoint met Records-module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890338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ypebar ready to print a question mark">
            <a:extLst>
              <a:ext uri="{FF2B5EF4-FFF2-40B4-BE49-F238E27FC236}">
                <a16:creationId xmlns:a16="http://schemas.microsoft.com/office/drawing/2014/main" id="{7163E2E5-BA5B-5DC6-9A9A-C9229461CD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41" r="23403" b="-1"/>
          <a:stretch>
            <a:fillRect/>
          </a:stretch>
        </p:blipFill>
        <p:spPr>
          <a:xfrm>
            <a:off x="20" y="10"/>
            <a:ext cx="6098222" cy="6857990"/>
          </a:xfrm>
          <a:custGeom>
            <a:avLst/>
            <a:gdLst>
              <a:gd name="connsiteX0" fmla="*/ 0 w 6098242"/>
              <a:gd name="connsiteY0" fmla="*/ 0 h 6858000"/>
              <a:gd name="connsiteX1" fmla="*/ 5860200 w 6098242"/>
              <a:gd name="connsiteY1" fmla="*/ 0 h 6858000"/>
              <a:gd name="connsiteX2" fmla="*/ 5860200 w 6098242"/>
              <a:gd name="connsiteY2" fmla="*/ 712800 h 6858000"/>
              <a:gd name="connsiteX3" fmla="*/ 6098242 w 6098242"/>
              <a:gd name="connsiteY3" fmla="*/ 712800 h 6858000"/>
              <a:gd name="connsiteX4" fmla="*/ 6098242 w 6098242"/>
              <a:gd name="connsiteY4" fmla="*/ 6858000 h 6858000"/>
              <a:gd name="connsiteX5" fmla="*/ 0 w 6098242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8242" h="6858000">
                <a:moveTo>
                  <a:pt x="0" y="0"/>
                </a:moveTo>
                <a:lnTo>
                  <a:pt x="5860200" y="0"/>
                </a:lnTo>
                <a:lnTo>
                  <a:pt x="5860200" y="712800"/>
                </a:lnTo>
                <a:lnTo>
                  <a:pt x="6098242" y="712800"/>
                </a:lnTo>
                <a:lnTo>
                  <a:pt x="6098242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</p:pic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47ECE7F-054D-0FEC-E183-CE05BECB6E9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553200" y="2289600"/>
            <a:ext cx="5004000" cy="3931813"/>
          </a:xfrm>
        </p:spPr>
        <p:txBody>
          <a:bodyPr/>
          <a:lstStyle/>
          <a:p>
            <a:pPr marL="342900" indent="-342900">
              <a:buFontTx/>
              <a:buChar char="-"/>
            </a:pPr>
            <a:r>
              <a:rPr lang="en-US" dirty="0"/>
              <a:t>Hoe </a:t>
            </a:r>
            <a:r>
              <a:rPr lang="en-US" dirty="0" err="1"/>
              <a:t>krijg</a:t>
            </a:r>
            <a:r>
              <a:rPr lang="en-US" dirty="0"/>
              <a:t> je </a:t>
            </a:r>
            <a:r>
              <a:rPr lang="en-US" dirty="0" err="1"/>
              <a:t>collega’s</a:t>
            </a:r>
            <a:r>
              <a:rPr lang="en-US" dirty="0"/>
              <a:t> zo </a:t>
            </a:r>
            <a:r>
              <a:rPr lang="en-US" dirty="0" err="1"/>
              <a:t>ver</a:t>
            </a:r>
            <a:r>
              <a:rPr lang="en-US" dirty="0"/>
              <a:t> het DMS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gebruiken</a:t>
            </a:r>
            <a:r>
              <a:rPr lang="en-US" dirty="0"/>
              <a:t>?</a:t>
            </a:r>
          </a:p>
          <a:p>
            <a:pPr marL="342900" indent="-342900">
              <a:buFontTx/>
              <a:buChar char="-"/>
            </a:pPr>
            <a:r>
              <a:rPr lang="en-US" dirty="0"/>
              <a:t>Is SharePoint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waardige</a:t>
            </a:r>
            <a:r>
              <a:rPr lang="en-US" dirty="0"/>
              <a:t> </a:t>
            </a:r>
            <a:r>
              <a:rPr lang="en-US" dirty="0" err="1"/>
              <a:t>vervanger</a:t>
            </a:r>
            <a:r>
              <a:rPr lang="en-US" dirty="0"/>
              <a:t> van </a:t>
            </a:r>
            <a:r>
              <a:rPr lang="en-US" dirty="0" err="1"/>
              <a:t>een</a:t>
            </a:r>
            <a:r>
              <a:rPr lang="en-US" dirty="0"/>
              <a:t> DMS?</a:t>
            </a:r>
          </a:p>
          <a:p>
            <a:pPr marL="342900" indent="-342900">
              <a:buFontTx/>
              <a:buChar char="-"/>
            </a:pPr>
            <a:r>
              <a:rPr lang="en-US" dirty="0"/>
              <a:t>Hoe </a:t>
            </a:r>
            <a:r>
              <a:rPr lang="en-US" dirty="0" err="1"/>
              <a:t>zorg</a:t>
            </a:r>
            <a:r>
              <a:rPr lang="en-US" dirty="0"/>
              <a:t> </a:t>
            </a:r>
            <a:r>
              <a:rPr lang="en-US" dirty="0" err="1"/>
              <a:t>ik</a:t>
            </a:r>
            <a:r>
              <a:rPr lang="en-US" dirty="0"/>
              <a:t> voor grip </a:t>
            </a:r>
            <a:r>
              <a:rPr lang="en-US" dirty="0" err="1"/>
              <a:t>bij</a:t>
            </a:r>
            <a:r>
              <a:rPr lang="en-US" dirty="0"/>
              <a:t> </a:t>
            </a:r>
            <a:r>
              <a:rPr lang="en-US" dirty="0" err="1"/>
              <a:t>decentrale</a:t>
            </a:r>
            <a:r>
              <a:rPr lang="en-US" dirty="0"/>
              <a:t> </a:t>
            </a:r>
            <a:r>
              <a:rPr lang="en-US" dirty="0" err="1"/>
              <a:t>archivering</a:t>
            </a:r>
            <a:r>
              <a:rPr lang="en-US" dirty="0"/>
              <a:t>?</a:t>
            </a:r>
          </a:p>
          <a:p>
            <a:pPr marL="342900" indent="-342900">
              <a:buFontTx/>
              <a:buChar char="-"/>
            </a:pPr>
            <a:r>
              <a:rPr lang="en-US" dirty="0"/>
              <a:t>Kan </a:t>
            </a:r>
            <a:r>
              <a:rPr lang="en-US" dirty="0" err="1"/>
              <a:t>ik</a:t>
            </a:r>
            <a:r>
              <a:rPr lang="en-US" dirty="0"/>
              <a:t> AI </a:t>
            </a:r>
            <a:r>
              <a:rPr lang="en-US" dirty="0" err="1"/>
              <a:t>inzetten</a:t>
            </a:r>
            <a:r>
              <a:rPr lang="en-US" dirty="0"/>
              <a:t> </a:t>
            </a:r>
            <a:r>
              <a:rPr lang="en-US" dirty="0" err="1"/>
              <a:t>ipv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archiefsysteem</a:t>
            </a:r>
            <a:r>
              <a:rPr lang="en-US"/>
              <a:t>?</a:t>
            </a:r>
            <a:endParaRPr lang="en-US" dirty="0"/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D955DF06-01C4-66F3-545A-E6BBF7130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0" y="1051200"/>
            <a:ext cx="5004000" cy="948047"/>
          </a:xfrm>
        </p:spPr>
        <p:txBody>
          <a:bodyPr/>
          <a:lstStyle/>
          <a:p>
            <a:r>
              <a:rPr lang="en-US" dirty="0" err="1"/>
              <a:t>Mogelijke</a:t>
            </a:r>
            <a:r>
              <a:rPr lang="en-US" dirty="0"/>
              <a:t> </a:t>
            </a:r>
            <a:r>
              <a:rPr lang="en-US" dirty="0" err="1"/>
              <a:t>vragen</a:t>
            </a:r>
            <a:r>
              <a:rPr lang="en-US" dirty="0"/>
              <a:t>?</a:t>
            </a:r>
          </a:p>
        </p:txBody>
      </p:sp>
      <p:sp>
        <p:nvSpPr>
          <p:cNvPr id="14" name="Date Placeholder 4">
            <a:extLst>
              <a:ext uri="{FF2B5EF4-FFF2-40B4-BE49-F238E27FC236}">
                <a16:creationId xmlns:a16="http://schemas.microsoft.com/office/drawing/2014/main" id="{38572479-AA26-2254-FB2C-A228C2986130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635000" y="6543488"/>
            <a:ext cx="5003800" cy="264272"/>
          </a:xfrm>
        </p:spPr>
        <p:txBody>
          <a:bodyPr/>
          <a:lstStyle/>
          <a:p>
            <a:endParaRPr lang="nl-NL"/>
          </a:p>
        </p:txBody>
      </p:sp>
      <p:sp>
        <p:nvSpPr>
          <p:cNvPr id="16" name="Footer Placeholder 5">
            <a:extLst>
              <a:ext uri="{FF2B5EF4-FFF2-40B4-BE49-F238E27FC236}">
                <a16:creationId xmlns:a16="http://schemas.microsoft.com/office/drawing/2014/main" id="{3C04E767-C219-B798-E614-9D82AC84B2C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635000" y="6221413"/>
            <a:ext cx="5003800" cy="322075"/>
          </a:xfrm>
        </p:spPr>
        <p:txBody>
          <a:bodyPr/>
          <a:lstStyle/>
          <a:p>
            <a:endParaRPr lang="nl-NL"/>
          </a:p>
        </p:txBody>
      </p:sp>
      <p:sp>
        <p:nvSpPr>
          <p:cNvPr id="18" name="Slide Number Placeholder 6">
            <a:extLst>
              <a:ext uri="{FF2B5EF4-FFF2-40B4-BE49-F238E27FC236}">
                <a16:creationId xmlns:a16="http://schemas.microsoft.com/office/drawing/2014/main" id="{36CE212F-3D51-6EDC-98ED-18058A2D87A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6553199" y="6221413"/>
            <a:ext cx="5005389" cy="322075"/>
          </a:xfrm>
        </p:spPr>
        <p:txBody>
          <a:bodyPr/>
          <a:lstStyle/>
          <a:p>
            <a:pPr>
              <a:spcAft>
                <a:spcPts val="600"/>
              </a:spcAft>
            </a:pPr>
            <a:fld id="{10A0A6AF-03C5-477E-939A-E28F7E7F05EA}" type="slidenum">
              <a:rPr lang="nl-NL" smtClean="0"/>
              <a:pPr>
                <a:spcAft>
                  <a:spcPts val="600"/>
                </a:spcAft>
              </a:pPr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838202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2" descr="A person and person wearing capes and standing in a room with files&#10;&#10;AI-generated content may be incorrect.">
            <a:extLst>
              <a:ext uri="{FF2B5EF4-FFF2-40B4-BE49-F238E27FC236}">
                <a16:creationId xmlns:a16="http://schemas.microsoft.com/office/drawing/2014/main" id="{219ACC89-CE81-1CC7-C445-6EE18E884DA6}"/>
              </a:ext>
            </a:extLst>
          </p:cNvPr>
          <p:cNvPicPr>
            <a:picLocks noGrp="1" noChangeAspect="1"/>
          </p:cNvPicPr>
          <p:nvPr>
            <p:ph type="pic" sz="quarter" idx="2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42"/>
          <a:stretch>
            <a:fillRect/>
          </a:stretch>
        </p:blipFill>
        <p:spPr>
          <a:xfrm>
            <a:off x="6096000" y="-2381"/>
            <a:ext cx="6096000" cy="6860381"/>
          </a:xfrm>
          <a:noFill/>
        </p:spPr>
      </p:pic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C9DE491A-F3C2-E021-42DA-1F53AD9E09D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5000" y="2289600"/>
            <a:ext cx="5005388" cy="393541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6CE0F43-D006-BABF-BC66-447F0C0CEA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206" y="1051200"/>
            <a:ext cx="5004594" cy="948047"/>
          </a:xfrm>
        </p:spPr>
        <p:txBody>
          <a:bodyPr anchor="b">
            <a:normAutofit/>
          </a:bodyPr>
          <a:lstStyle/>
          <a:p>
            <a:r>
              <a:rPr lang="nl-NL" sz="3100"/>
              <a:t>Archiefsystemen; de toekomst van het DMS</a:t>
            </a:r>
            <a:endParaRPr lang="en-NL" sz="3100"/>
          </a:p>
        </p:txBody>
      </p:sp>
      <p:sp>
        <p:nvSpPr>
          <p:cNvPr id="20" name="Date Placeholder 4">
            <a:extLst>
              <a:ext uri="{FF2B5EF4-FFF2-40B4-BE49-F238E27FC236}">
                <a16:creationId xmlns:a16="http://schemas.microsoft.com/office/drawing/2014/main" id="{00A1333F-ED5C-B9EF-9E28-345C51307680}"/>
              </a:ext>
            </a:extLst>
          </p:cNvPr>
          <p:cNvSpPr>
            <a:spLocks noGrp="1"/>
          </p:cNvSpPr>
          <p:nvPr>
            <p:ph type="dt" sz="half" idx="25"/>
          </p:nvPr>
        </p:nvSpPr>
        <p:spPr>
          <a:xfrm>
            <a:off x="635000" y="6543488"/>
            <a:ext cx="5003800" cy="264272"/>
          </a:xfrm>
        </p:spPr>
        <p:txBody>
          <a:bodyPr/>
          <a:lstStyle/>
          <a:p>
            <a:endParaRPr lang="nl-NL"/>
          </a:p>
        </p:txBody>
      </p:sp>
      <p:sp>
        <p:nvSpPr>
          <p:cNvPr id="22" name="Footer Placeholder 5">
            <a:extLst>
              <a:ext uri="{FF2B5EF4-FFF2-40B4-BE49-F238E27FC236}">
                <a16:creationId xmlns:a16="http://schemas.microsoft.com/office/drawing/2014/main" id="{F96F33EB-13F6-D44E-639A-A3588737B3B4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>
          <a:xfrm>
            <a:off x="635000" y="6221413"/>
            <a:ext cx="5003800" cy="322075"/>
          </a:xfrm>
        </p:spPr>
        <p:txBody>
          <a:bodyPr/>
          <a:lstStyle/>
          <a:p>
            <a:endParaRPr lang="nl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3FEDBA-C1AD-2271-052D-99DDF5A9AC46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>
          <a:xfrm>
            <a:off x="6553199" y="6221413"/>
            <a:ext cx="5005389" cy="322075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10A0A6AF-03C5-477E-939A-E28F7E7F05EA}" type="slidenum">
              <a:rPr lang="nl-NL" smtClean="0"/>
              <a:pPr>
                <a:spcAft>
                  <a:spcPts val="600"/>
                </a:spcAft>
              </a:pPr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891188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8C45D1-A5CE-9A9B-75AD-1408C194F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999" y="2636839"/>
            <a:ext cx="5004000" cy="1584324"/>
          </a:xfrm>
        </p:spPr>
        <p:txBody>
          <a:bodyPr anchor="ctr">
            <a:normAutofit/>
          </a:bodyPr>
          <a:lstStyle/>
          <a:p>
            <a:r>
              <a:rPr lang="nl-NL" dirty="0"/>
              <a:t>Van kelder naar </a:t>
            </a:r>
            <a:r>
              <a:rPr lang="nl-NL" dirty="0" err="1"/>
              <a:t>cloud</a:t>
            </a:r>
            <a:endParaRPr lang="en-N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EFC882-BFFE-20E2-5CF6-8B72F42C0C9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53199" y="1052513"/>
            <a:ext cx="5004000" cy="5168900"/>
          </a:xfrm>
        </p:spPr>
        <p:txBody>
          <a:bodyPr anchor="ctr">
            <a:normAutofit fontScale="92500" lnSpcReduction="20000"/>
          </a:bodyPr>
          <a:lstStyle/>
          <a:p>
            <a:r>
              <a:rPr lang="nl-NL" sz="3200" b="1" dirty="0"/>
              <a:t>Traditioneel archief</a:t>
            </a:r>
          </a:p>
          <a:p>
            <a:pPr lvl="1"/>
            <a:r>
              <a:rPr lang="nl-NL" sz="2600" dirty="0"/>
              <a:t>Fysieke documenten in kelders en kasten</a:t>
            </a:r>
          </a:p>
          <a:p>
            <a:endParaRPr lang="nl-NL" b="1" dirty="0"/>
          </a:p>
          <a:p>
            <a:endParaRPr lang="nl-NL" b="1" dirty="0"/>
          </a:p>
          <a:p>
            <a:r>
              <a:rPr lang="nl-NL" sz="3200" b="1" dirty="0"/>
              <a:t>Digitale transitie</a:t>
            </a:r>
          </a:p>
          <a:p>
            <a:pPr lvl="1"/>
            <a:r>
              <a:rPr lang="nl-NL" sz="2600" dirty="0"/>
              <a:t>Geboorte van het Document Management Systeem (DMS)</a:t>
            </a:r>
          </a:p>
          <a:p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sz="3500" b="1" dirty="0"/>
              <a:t>Is centraal archiveren nog wel de toekomst?</a:t>
            </a:r>
          </a:p>
          <a:p>
            <a:endParaRPr lang="en-NL" dirty="0"/>
          </a:p>
        </p:txBody>
      </p:sp>
      <p:sp>
        <p:nvSpPr>
          <p:cNvPr id="20" name="Date Placeholder 3">
            <a:extLst>
              <a:ext uri="{FF2B5EF4-FFF2-40B4-BE49-F238E27FC236}">
                <a16:creationId xmlns:a16="http://schemas.microsoft.com/office/drawing/2014/main" id="{68B55826-D994-ACA2-2624-432E2DD719DB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635000" y="6543488"/>
            <a:ext cx="5003800" cy="264272"/>
          </a:xfrm>
        </p:spPr>
        <p:txBody>
          <a:bodyPr/>
          <a:lstStyle/>
          <a:p>
            <a:endParaRPr lang="nl-NL"/>
          </a:p>
        </p:txBody>
      </p:sp>
      <p:sp>
        <p:nvSpPr>
          <p:cNvPr id="22" name="Footer Placeholder 4">
            <a:extLst>
              <a:ext uri="{FF2B5EF4-FFF2-40B4-BE49-F238E27FC236}">
                <a16:creationId xmlns:a16="http://schemas.microsoft.com/office/drawing/2014/main" id="{8E1CC36B-9704-EF0F-D64C-3407037F548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635000" y="6221413"/>
            <a:ext cx="5003800" cy="322075"/>
          </a:xfrm>
        </p:spPr>
        <p:txBody>
          <a:bodyPr/>
          <a:lstStyle/>
          <a:p>
            <a:endParaRPr lang="nl-NL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34CF6C8-62EF-4BD5-DBE0-213CA95B131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6553199" y="6221413"/>
            <a:ext cx="5005389" cy="322075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10A0A6AF-03C5-477E-939A-E28F7E7F05EA}" type="slidenum">
              <a:rPr lang="nl-NL" smtClean="0"/>
              <a:pPr>
                <a:spcAft>
                  <a:spcPts val="600"/>
                </a:spcAft>
              </a:pPr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339646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A person sitting at a table in a library&#10;&#10;AI-generated content may be incorrect.">
            <a:extLst>
              <a:ext uri="{FF2B5EF4-FFF2-40B4-BE49-F238E27FC236}">
                <a16:creationId xmlns:a16="http://schemas.microsoft.com/office/drawing/2014/main" id="{83872C2F-65DA-0ED8-DD8B-CDA8AC3CA87F}"/>
              </a:ext>
            </a:extLst>
          </p:cNvPr>
          <p:cNvPicPr>
            <a:picLocks noGrp="1" noChangeAspect="1"/>
          </p:cNvPicPr>
          <p:nvPr>
            <p:ph type="pic" sz="quarter" idx="2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09" r="24609"/>
          <a:stretch>
            <a:fillRect/>
          </a:stretch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A99E65-70D6-5F5A-01F1-C015DE5A5A2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4999" y="2289600"/>
            <a:ext cx="5177971" cy="393541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2800" dirty="0"/>
              <a:t>De belofte van centralisatie</a:t>
            </a:r>
          </a:p>
          <a:p>
            <a:pPr lvl="1"/>
            <a:r>
              <a:rPr lang="nl-NL" sz="2800" dirty="0"/>
              <a:t>Een plek voor alle documenten</a:t>
            </a:r>
          </a:p>
          <a:p>
            <a:pPr lvl="1"/>
            <a:r>
              <a:rPr lang="nl-NL" sz="2800" dirty="0"/>
              <a:t>Gestandaardiseerde werkprocessen</a:t>
            </a:r>
          </a:p>
          <a:p>
            <a:pPr lvl="1"/>
            <a:r>
              <a:rPr lang="nl-NL" sz="2800" dirty="0"/>
              <a:t>Centrale beveiliging en toegangscontrole</a:t>
            </a:r>
            <a:endParaRPr lang="en-NL" sz="28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37CB766-7333-0AA0-F920-E475E6C0A7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206" y="1051200"/>
            <a:ext cx="5374708" cy="948047"/>
          </a:xfrm>
        </p:spPr>
        <p:txBody>
          <a:bodyPr>
            <a:noAutofit/>
          </a:bodyPr>
          <a:lstStyle/>
          <a:p>
            <a:r>
              <a:rPr lang="nl-NL" sz="4000" b="1" dirty="0"/>
              <a:t>Het DMS-tijdperk</a:t>
            </a:r>
            <a:endParaRPr lang="en-NL" sz="4000" b="1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D121FB-2443-636B-4190-4586CB3B7899}"/>
              </a:ext>
            </a:extLst>
          </p:cNvPr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A9BB7F-E7E4-159D-B3DF-BAC98294D527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6BCCD4-0D2E-BF5E-159A-D4B526C46C5B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203070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Frustrated old businessman">
            <a:extLst>
              <a:ext uri="{FF2B5EF4-FFF2-40B4-BE49-F238E27FC236}">
                <a16:creationId xmlns:a16="http://schemas.microsoft.com/office/drawing/2014/main" id="{16C8C8A8-2A6B-1CF0-564B-114AAB97979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63" r="20363"/>
          <a:stretch>
            <a:fillRect/>
          </a:stretch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54F16D-D872-DD25-F9D3-256782FA4E8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pPr marL="342900" indent="-342900">
              <a:buFontTx/>
              <a:buChar char="-"/>
            </a:pPr>
            <a:r>
              <a:rPr lang="nl-NL" dirty="0"/>
              <a:t>Complexiteit</a:t>
            </a:r>
          </a:p>
          <a:p>
            <a:pPr marL="342900" indent="-342900">
              <a:buFontTx/>
              <a:buChar char="-"/>
            </a:pPr>
            <a:r>
              <a:rPr lang="nl-NL" dirty="0"/>
              <a:t>Rigiditeit</a:t>
            </a:r>
          </a:p>
          <a:p>
            <a:pPr marL="342900" indent="-342900">
              <a:buFontTx/>
              <a:buChar char="-"/>
            </a:pPr>
            <a:r>
              <a:rPr lang="nl-NL" dirty="0"/>
              <a:t>Gebruikersweerstand</a:t>
            </a:r>
          </a:p>
          <a:p>
            <a:pPr marL="342900" indent="-342900">
              <a:buFontTx/>
              <a:buChar char="-"/>
            </a:pPr>
            <a:r>
              <a:rPr lang="nl-NL" dirty="0"/>
              <a:t>Gebruiksvriendelijkheid</a:t>
            </a:r>
          </a:p>
          <a:p>
            <a:pPr marL="342900" indent="-342900">
              <a:buFontTx/>
              <a:buChar char="-"/>
            </a:pPr>
            <a:r>
              <a:rPr lang="nl-NL" dirty="0"/>
              <a:t>Trage of ingewikkelde zoekfuncties</a:t>
            </a:r>
          </a:p>
          <a:p>
            <a:pPr marL="342900" indent="-342900">
              <a:buFontTx/>
              <a:buChar char="-"/>
            </a:pPr>
            <a:r>
              <a:rPr lang="nl-NL" dirty="0"/>
              <a:t>Vereist discipline van de gebruiker</a:t>
            </a:r>
          </a:p>
          <a:p>
            <a:pPr marL="342900" indent="-342900">
              <a:buFontTx/>
              <a:buChar char="-"/>
            </a:pPr>
            <a:r>
              <a:rPr lang="nl-NL" dirty="0"/>
              <a:t>Hoge kosten</a:t>
            </a:r>
            <a:endParaRPr lang="en-NL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71894E4-043D-14E8-0163-0C22765FA4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199" y="1051200"/>
            <a:ext cx="5529943" cy="948047"/>
          </a:xfrm>
        </p:spPr>
        <p:txBody>
          <a:bodyPr>
            <a:normAutofit fontScale="90000"/>
          </a:bodyPr>
          <a:lstStyle/>
          <a:p>
            <a:r>
              <a:rPr lang="nl-NL" dirty="0"/>
              <a:t>De realiteit van het DMS</a:t>
            </a:r>
            <a:endParaRPr lang="en-NL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ABCC88-D5BB-EB6A-AC1E-34170755CA62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E2F090-F404-BD53-13E4-181D599959E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681C7C-996C-5EC5-CE8D-29A996B5153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179716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A toy rocket flying out of the computer">
            <a:extLst>
              <a:ext uri="{FF2B5EF4-FFF2-40B4-BE49-F238E27FC236}">
                <a16:creationId xmlns:a16="http://schemas.microsoft.com/office/drawing/2014/main" id="{51132E15-1266-0F4A-E3BB-0FED236C0FF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63" r="20363"/>
          <a:stretch>
            <a:fillRect/>
          </a:stretch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FD10A0-B96A-823F-CAEC-1304095481D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nl-NL" sz="3200" dirty="0"/>
              <a:t>Common </a:t>
            </a:r>
            <a:r>
              <a:rPr lang="nl-NL" sz="3200" dirty="0" err="1"/>
              <a:t>Ground</a:t>
            </a:r>
            <a:endParaRPr lang="nl-NL" sz="3200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nl-NL" sz="3200" dirty="0"/>
              <a:t>Bewaren bij de Bron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nl-NL" sz="3200" dirty="0"/>
              <a:t>Technologische </a:t>
            </a:r>
            <a:r>
              <a:rPr lang="nl-NL" sz="3200" dirty="0" err="1"/>
              <a:t>enablers</a:t>
            </a:r>
            <a:endParaRPr lang="en-NL" sz="32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A5350EC-B15D-A029-B6B8-13BA5ED523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4000" dirty="0"/>
              <a:t>Nieuwe opties</a:t>
            </a:r>
            <a:endParaRPr lang="en-NL" sz="4000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AC2917-9C14-1F39-3210-D0506024633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3E82D3-0CA8-B642-6CD1-43331F472D6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F50148-D395-94AC-BFEE-E78050A53FB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297039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A person and person shaking hands in a circular arrangement of files&#10;&#10;AI-generated content may be incorrect.">
            <a:extLst>
              <a:ext uri="{FF2B5EF4-FFF2-40B4-BE49-F238E27FC236}">
                <a16:creationId xmlns:a16="http://schemas.microsoft.com/office/drawing/2014/main" id="{436E630D-A8FA-500B-11AD-3F2B10A0CEB3}"/>
              </a:ext>
            </a:extLst>
          </p:cNvPr>
          <p:cNvPicPr>
            <a:picLocks noGrp="1" noChangeAspect="1"/>
          </p:cNvPicPr>
          <p:nvPr>
            <p:ph type="pic" sz="quarter" idx="2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6" r="5566"/>
          <a:stretch>
            <a:fillRect/>
          </a:stretch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F8BCA9-8134-E2BD-2FCD-F2C034B05CB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nl-NL" dirty="0"/>
              <a:t>Gegevens dicht bij de gebruiker</a:t>
            </a:r>
          </a:p>
          <a:p>
            <a:r>
              <a:rPr lang="nl-NL" dirty="0"/>
              <a:t>Decentrale opslag, centrale toegang</a:t>
            </a:r>
          </a:p>
          <a:p>
            <a:r>
              <a:rPr lang="nl-NL" dirty="0"/>
              <a:t>Eenmalige opslag, meervoudig gebruik</a:t>
            </a:r>
          </a:p>
          <a:p>
            <a:r>
              <a:rPr lang="nl-NL" dirty="0"/>
              <a:t>API-first benadering</a:t>
            </a:r>
            <a:endParaRPr lang="en-NL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84A46C4-B26B-08B9-EFAE-3C5057840D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Common </a:t>
            </a:r>
            <a:r>
              <a:rPr lang="nl-NL" dirty="0" err="1"/>
              <a:t>Ground</a:t>
            </a:r>
            <a:endParaRPr lang="en-NL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96F1D5-081B-98BD-3A7C-46B1BB6DF3E2}"/>
              </a:ext>
            </a:extLst>
          </p:cNvPr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77242B-B63A-8FBB-19F8-C97CACD94325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665F18-1E75-36DB-D1B7-99B343EAB337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352441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A computer room with many shelves and computers&#10;&#10;AI-generated content may be incorrect.">
            <a:extLst>
              <a:ext uri="{FF2B5EF4-FFF2-40B4-BE49-F238E27FC236}">
                <a16:creationId xmlns:a16="http://schemas.microsoft.com/office/drawing/2014/main" id="{32DE4A5B-3B82-EFD8-FEEB-3292B0CC0D32}"/>
              </a:ext>
            </a:extLst>
          </p:cNvPr>
          <p:cNvPicPr>
            <a:picLocks noGrp="1" noChangeAspect="1"/>
          </p:cNvPicPr>
          <p:nvPr>
            <p:ph type="pic" sz="quarter" idx="2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6" r="5566"/>
          <a:stretch>
            <a:fillRect/>
          </a:stretch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3A3142-50AF-896B-DE4F-F0C3A156297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nl-NL" dirty="0"/>
              <a:t>Documenten blijven waar ze ontstaan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nl-NL" dirty="0"/>
              <a:t>Eigenaarschap bij de juiste afdeling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nl-NL" dirty="0"/>
              <a:t>Federatieve zoekfunctionaliteit</a:t>
            </a:r>
            <a:endParaRPr lang="en-NL" dirty="0"/>
          </a:p>
          <a:p>
            <a:endParaRPr lang="en-NL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451D87D-A414-131F-FFBD-633C770916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Bewaren bij de bron</a:t>
            </a:r>
            <a:endParaRPr lang="en-NL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A00F04-37EA-166F-5D6D-98041BBEA569}"/>
              </a:ext>
            </a:extLst>
          </p:cNvPr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56D371-757C-09B2-7F07-695D82A4CAF3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2B1EA0-0235-5F6A-B93A-FF5522F3F301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260193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A room with robots and a library&#10;&#10;AI-generated content may be incorrect.">
            <a:extLst>
              <a:ext uri="{FF2B5EF4-FFF2-40B4-BE49-F238E27FC236}">
                <a16:creationId xmlns:a16="http://schemas.microsoft.com/office/drawing/2014/main" id="{3D964052-214F-F507-8105-E6714E256CE1}"/>
              </a:ext>
            </a:extLst>
          </p:cNvPr>
          <p:cNvPicPr>
            <a:picLocks noGrp="1" noChangeAspect="1"/>
          </p:cNvPicPr>
          <p:nvPr>
            <p:ph type="pic" sz="quarter" idx="2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6" r="5566"/>
          <a:stretch>
            <a:fillRect/>
          </a:stretch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2F350B-A302-5699-9F98-1A6D8769E20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nl-NL" dirty="0"/>
              <a:t>Cloud Native oplossingen</a:t>
            </a:r>
          </a:p>
          <a:p>
            <a:r>
              <a:rPr lang="nl-NL" dirty="0"/>
              <a:t>Microservices architectuur</a:t>
            </a:r>
          </a:p>
          <a:p>
            <a:r>
              <a:rPr lang="nl-NL" dirty="0"/>
              <a:t>Moderne zoektechnologie</a:t>
            </a:r>
          </a:p>
          <a:p>
            <a:r>
              <a:rPr lang="nl-NL" dirty="0"/>
              <a:t>AI tools</a:t>
            </a:r>
            <a:endParaRPr lang="en-NL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6CCDB8B-DFCE-B2AC-DA0E-E9F8A21583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Technologische </a:t>
            </a:r>
            <a:r>
              <a:rPr lang="nl-NL" dirty="0" err="1"/>
              <a:t>enablers</a:t>
            </a:r>
            <a:endParaRPr lang="en-NL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8AEEC5-0FAD-09FD-4594-F942EFC1A35A}"/>
              </a:ext>
            </a:extLst>
          </p:cNvPr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D701A7-B9CA-BDAA-B8E7-F963470F6E8A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9D2F27-D443-FD6C-6FAE-C33DC8FB1A14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50712013"/>
      </p:ext>
    </p:extLst>
  </p:cSld>
  <p:clrMapOvr>
    <a:masterClrMapping/>
  </p:clrMapOvr>
</p:sld>
</file>

<file path=ppt/theme/theme1.xml><?xml version="1.0" encoding="utf-8"?>
<a:theme xmlns:a="http://schemas.openxmlformats.org/drawingml/2006/main" name="Rijkshuisstijl Paars">
  <a:themeElements>
    <a:clrScheme name="Aangepast 2">
      <a:dk1>
        <a:srgbClr val="000000"/>
      </a:dk1>
      <a:lt1>
        <a:srgbClr val="FFFFFF"/>
      </a:lt1>
      <a:dk2>
        <a:srgbClr val="42145F"/>
      </a:dk2>
      <a:lt2>
        <a:srgbClr val="E2DBE6"/>
      </a:lt2>
      <a:accent1>
        <a:srgbClr val="8FCAE7"/>
      </a:accent1>
      <a:accent2>
        <a:srgbClr val="FFB612"/>
      </a:accent2>
      <a:accent3>
        <a:srgbClr val="C6B9CF"/>
      </a:accent3>
      <a:accent4>
        <a:srgbClr val="007BC7"/>
      </a:accent4>
      <a:accent5>
        <a:srgbClr val="01689B"/>
      </a:accent5>
      <a:accent6>
        <a:srgbClr val="38870D"/>
      </a:accent6>
      <a:hlink>
        <a:srgbClr val="42145F"/>
      </a:hlink>
      <a:folHlink>
        <a:srgbClr val="C6B7CE"/>
      </a:folHlink>
    </a:clrScheme>
    <a:fontScheme name="Rijkshuisstijl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Paars">
      <a:srgbClr val="42145F"/>
    </a:custClr>
    <a:custClr name="Donkerblauw">
      <a:srgbClr val="01689B"/>
    </a:custClr>
    <a:custClr name="Hemelblauw">
      <a:srgbClr val="007BC7"/>
    </a:custClr>
    <a:custClr name="Violet">
      <a:srgbClr val="A90061"/>
    </a:custClr>
    <a:custClr name="Robijnrood">
      <a:srgbClr val="CA005D"/>
    </a:custClr>
    <a:custClr name="Rood">
      <a:srgbClr val="D52B1E"/>
    </a:custClr>
    <a:custClr name="Donkergroen">
      <a:srgbClr val="275937"/>
    </a:custClr>
    <a:custClr name="Groen">
      <a:srgbClr val="39870C"/>
    </a:custClr>
    <a:custClr name="Mosgroen">
      <a:srgbClr val="777C00"/>
    </a:custClr>
    <a:custClr name="Donkerbruin">
      <a:srgbClr val="673327"/>
    </a:custClr>
    <a:custClr name="Licht Paars">
      <a:srgbClr val="C6B8CF"/>
    </a:custClr>
    <a:custClr name="Licht Donkerblauw">
      <a:srgbClr val="CCE0F1"/>
    </a:custClr>
    <a:custClr name="Licht Hemelblauw">
      <a:srgbClr val="DDEFF8"/>
    </a:custClr>
    <a:custClr name="Licht Violet">
      <a:srgbClr val="E5B2CF"/>
    </a:custClr>
    <a:custClr name="Licht Robijnrood">
      <a:srgbClr val="EFB2CE"/>
    </a:custClr>
    <a:custClr name="Licht Rood">
      <a:srgbClr val="F2BFBB"/>
    </a:custClr>
    <a:custClr name="Licht Donkergroen">
      <a:srgbClr val="BECDC3"/>
    </a:custClr>
    <a:custClr name="Licht Groen">
      <a:srgbClr val="C3DBB6"/>
    </a:custClr>
    <a:custClr name="Licht Mosgroen">
      <a:srgbClr val="D6D7B2"/>
    </a:custClr>
    <a:custClr name="Licht Donkerbruin">
      <a:srgbClr val="D1C1BE"/>
    </a:custClr>
    <a:custClr name="Bruin">
      <a:srgbClr val="94710A"/>
    </a:custClr>
    <a:custClr name="Geel">
      <a:srgbClr val="F9E11E"/>
    </a:custClr>
    <a:custClr name="Donkergeel">
      <a:srgbClr val="FFB612"/>
    </a:custClr>
    <a:custClr name="Oranje">
      <a:srgbClr val="E17000"/>
    </a:custClr>
    <a:custClr name="Roze">
      <a:srgbClr val="F092CD"/>
    </a:custClr>
    <a:custClr name="Lichtblauw">
      <a:srgbClr val="8FCAE7"/>
    </a:custClr>
    <a:custClr name="Mintgroen">
      <a:srgbClr val="76D2B6"/>
    </a:custClr>
    <a:custClr name="Grijs 7">
      <a:srgbClr val="535353"/>
    </a:custClr>
    <a:custClr name="Grijs 6">
      <a:srgbClr val="696969"/>
    </a:custClr>
    <a:custClr name="Grijs 5">
      <a:srgbClr val="999999"/>
    </a:custClr>
    <a:custClr name="Licht Bruin">
      <a:srgbClr val="DFD4B5"/>
    </a:custClr>
    <a:custClr name="Licht Geel">
      <a:srgbClr val="FDF6BB"/>
    </a:custClr>
    <a:custClr name="Licht Donkergeel">
      <a:srgbClr val="FFE9B7"/>
    </a:custClr>
    <a:custClr name="Licht Oranje">
      <a:srgbClr val="F6D4B2"/>
    </a:custClr>
    <a:custClr name="Licht Roze">
      <a:srgbClr val="FADEF0"/>
    </a:custClr>
    <a:custClr name="Licht Lichtblauw">
      <a:srgbClr val="DDEFF8"/>
    </a:custClr>
    <a:custClr name="Licht Mintgroen">
      <a:srgbClr val="D6F1E9"/>
    </a:custClr>
    <a:custClr name="Grijs 4">
      <a:srgbClr val="B4B4B4"/>
    </a:custClr>
    <a:custClr name="Grijs 3">
      <a:srgbClr val="CCCCCC"/>
    </a:custClr>
    <a:custClr name="Grijs 2">
      <a:srgbClr val="E6E6E6"/>
    </a:custClr>
  </a:custClrLst>
  <a:extLst>
    <a:ext uri="{05A4C25C-085E-4340-85A3-A5531E510DB2}">
      <thm15:themeFamily xmlns:thm15="http://schemas.microsoft.com/office/thememl/2012/main" name="Presentatie51" id="{E5F37FA8-1223-A540-A415-371850517325}" vid="{7846734F-3400-7E49-90EE-3B00E28675BA}"/>
    </a:ext>
  </a:extLst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18067 RIJK - Sjabloon 16x9 Paars</Template>
  <TotalTime>88</TotalTime>
  <Words>300</Words>
  <Application>Microsoft Office PowerPoint</Application>
  <PresentationFormat>Widescreen</PresentationFormat>
  <Paragraphs>101</Paragraphs>
  <Slides>13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Verdana</vt:lpstr>
      <vt:lpstr>Wingdings</vt:lpstr>
      <vt:lpstr>Rijkshuisstijl Paars</vt:lpstr>
      <vt:lpstr>Archiefsystemen; de toekomst van het DMS</vt:lpstr>
      <vt:lpstr>Archiefsystemen; de toekomst van het DMS</vt:lpstr>
      <vt:lpstr>Van kelder naar cloud</vt:lpstr>
      <vt:lpstr>Het DMS-tijdperk</vt:lpstr>
      <vt:lpstr>De realiteit van het DMS</vt:lpstr>
      <vt:lpstr>Nieuwe opties</vt:lpstr>
      <vt:lpstr>Common Ground</vt:lpstr>
      <vt:lpstr>Bewaren bij de bron</vt:lpstr>
      <vt:lpstr>Technologische enablers</vt:lpstr>
      <vt:lpstr>Spanningsvelden en dilemma’s</vt:lpstr>
      <vt:lpstr> </vt:lpstr>
      <vt:lpstr>PowerPoint Presentation</vt:lpstr>
      <vt:lpstr>Mogelijke vragen?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Vulpen, mw. D.A.R. van</dc:creator>
  <cp:lastModifiedBy>Eric Kokke | GO opleidingen</cp:lastModifiedBy>
  <cp:revision>8</cp:revision>
  <cp:lastPrinted>2023-03-07T14:02:18Z</cp:lastPrinted>
  <dcterms:created xsi:type="dcterms:W3CDTF">2022-09-22T18:11:46Z</dcterms:created>
  <dcterms:modified xsi:type="dcterms:W3CDTF">2025-11-19T16:09:16Z</dcterms:modified>
</cp:coreProperties>
</file>