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16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5"/>
    <p:sldMasterId id="2147483690" r:id="rId6"/>
    <p:sldMasterId id="2147483726" r:id="rId7"/>
    <p:sldMasterId id="2147483730" r:id="rId8"/>
    <p:sldMasterId id="2147483747" r:id="rId9"/>
    <p:sldMasterId id="2147483750" r:id="rId10"/>
    <p:sldMasterId id="2147483766" r:id="rId11"/>
    <p:sldMasterId id="2147483784" r:id="rId12"/>
    <p:sldMasterId id="2147483805" r:id="rId13"/>
    <p:sldMasterId id="2147483822" r:id="rId14"/>
    <p:sldMasterId id="2147483828" r:id="rId15"/>
    <p:sldMasterId id="2147483660" r:id="rId16"/>
  </p:sldMasterIdLst>
  <p:notesMasterIdLst>
    <p:notesMasterId r:id="rId53"/>
  </p:notesMasterIdLst>
  <p:sldIdLst>
    <p:sldId id="11155" r:id="rId17"/>
    <p:sldId id="11184" r:id="rId18"/>
    <p:sldId id="2409" r:id="rId19"/>
    <p:sldId id="11165" r:id="rId20"/>
    <p:sldId id="11166" r:id="rId21"/>
    <p:sldId id="11526" r:id="rId22"/>
    <p:sldId id="625" r:id="rId23"/>
    <p:sldId id="290" r:id="rId24"/>
    <p:sldId id="1269" r:id="rId25"/>
    <p:sldId id="1161" r:id="rId26"/>
    <p:sldId id="11533" r:id="rId27"/>
    <p:sldId id="11534" r:id="rId28"/>
    <p:sldId id="11535" r:id="rId29"/>
    <p:sldId id="308" r:id="rId30"/>
    <p:sldId id="11536" r:id="rId31"/>
    <p:sldId id="302" r:id="rId32"/>
    <p:sldId id="2001" r:id="rId33"/>
    <p:sldId id="11537" r:id="rId34"/>
    <p:sldId id="11174" r:id="rId35"/>
    <p:sldId id="11538" r:id="rId36"/>
    <p:sldId id="2330" r:id="rId37"/>
    <p:sldId id="2061" r:id="rId38"/>
    <p:sldId id="11168" r:id="rId39"/>
    <p:sldId id="11183" r:id="rId40"/>
    <p:sldId id="11539" r:id="rId41"/>
    <p:sldId id="2391" r:id="rId42"/>
    <p:sldId id="298" r:id="rId43"/>
    <p:sldId id="299" r:id="rId44"/>
    <p:sldId id="344" r:id="rId45"/>
    <p:sldId id="346" r:id="rId46"/>
    <p:sldId id="2050" r:id="rId47"/>
    <p:sldId id="11527" r:id="rId48"/>
    <p:sldId id="11544" r:id="rId49"/>
    <p:sldId id="11542" r:id="rId50"/>
    <p:sldId id="11545" r:id="rId51"/>
    <p:sldId id="1075" r:id="rId5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901898-B53A-0997-E873-83B18D983F93}" name="Bovy Stijn" initials="BS" userId="S::stijn.bovy@vlaanderen.be::7b18a263-5d49-4627-bdb2-be298aae435a" providerId="AD"/>
  <p188:author id="{9ABE4DA4-7C46-1BED-52EC-F6BE4E3ED214}" name="Lemarcq Jens" initials="JL" userId="S::jens.lemarcq@vlaanderen.be::4592e3b7-5bbc-4c6b-96ca-fc638f2262c7" providerId="AD"/>
  <p188:author id="{1E358CA7-2F7C-CCBE-224A-2B521E4A2ED9}" name="Dobbelaere Koen" initials="DK" userId="S::koen.dobbelaere@vlaanderen.be::a2bf91ef-7d47-45f0-a8ea-33f09f0c0ce8" providerId="AD"/>
  <p188:author id="{F54030B3-08FF-B3A2-0F64-DF758E79D003}" name="Oeyen Quincy" initials="QO" userId="S::quincy.oeyen@vlaanderen.be::144ed630-1570-49f3-aa53-a8add90d694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D55C9-C4CA-4844-99A2-A8662FCC8797}" v="1" dt="2025-06-26T05:20:52.059"/>
    <p1510:client id="{F8ABBAC7-3198-D304-4255-4187D65750B4}" v="18" dt="2025-06-26T06:29:46.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50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3.xml"/><Relationship Id="rId11" Type="http://schemas.openxmlformats.org/officeDocument/2006/relationships/slideMaster" Target="slideMasters/slideMaster7.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35.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microsoft.com/office/2018/10/relationships/authors" Target="author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ableStyles" Target="tableStyles.xml"/><Relationship Id="rId10" Type="http://schemas.openxmlformats.org/officeDocument/2006/relationships/slideMaster" Target="slideMasters/slideMaster6.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E2912-78EE-48C7-B0D0-D68E823F9E79}"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nl-BE"/>
        </a:p>
      </dgm:t>
    </dgm:pt>
    <dgm:pt modelId="{6B5B5D40-E274-4340-8DEC-D1259EBBBA9F}">
      <dgm:prSet phldrT="[Tekst]" custT="1"/>
      <dgm:spPr/>
      <dgm:t>
        <a:bodyPr/>
        <a:lstStyle/>
        <a:p>
          <a:r>
            <a:rPr lang="nl-BE" sz="1800" b="0">
              <a:solidFill>
                <a:schemeClr val="tx1"/>
              </a:solidFill>
              <a:latin typeface="FlandersArtSans-Bold" panose="00000800000000000000" pitchFamily="2" charset="0"/>
            </a:rPr>
            <a:t>Subsidies geven voor groene oplossingen</a:t>
          </a:r>
        </a:p>
      </dgm:t>
    </dgm:pt>
    <dgm:pt modelId="{A4DB8A90-35FB-414D-B6D3-0687C8C6AA8A}" type="parTrans" cxnId="{A233BF2D-88C0-42AF-87C3-25A5EEFE27E1}">
      <dgm:prSet/>
      <dgm:spPr/>
      <dgm:t>
        <a:bodyPr/>
        <a:lstStyle/>
        <a:p>
          <a:endParaRPr lang="nl-BE">
            <a:solidFill>
              <a:schemeClr val="tx1"/>
            </a:solidFill>
          </a:endParaRPr>
        </a:p>
      </dgm:t>
    </dgm:pt>
    <dgm:pt modelId="{3863EAF5-9E33-4032-83FC-1963190723A6}" type="sibTrans" cxnId="{A233BF2D-88C0-42AF-87C3-25A5EEFE27E1}">
      <dgm:prSet/>
      <dgm:spPr/>
      <dgm:t>
        <a:bodyPr/>
        <a:lstStyle/>
        <a:p>
          <a:endParaRPr lang="nl-BE">
            <a:solidFill>
              <a:schemeClr val="tx1"/>
            </a:solidFill>
          </a:endParaRPr>
        </a:p>
      </dgm:t>
    </dgm:pt>
    <dgm:pt modelId="{D162D098-1495-468C-9416-A27D12276EA2}">
      <dgm:prSet phldrT="[Tekst]" custT="1"/>
      <dgm:spPr/>
      <dgm:t>
        <a:bodyPr/>
        <a:lstStyle/>
        <a:p>
          <a:r>
            <a:rPr lang="nl-BE" sz="1800" b="0">
              <a:solidFill>
                <a:schemeClr val="tx1"/>
              </a:solidFill>
              <a:latin typeface="FlandersArtSans-Bold" panose="00000800000000000000" pitchFamily="2" charset="0"/>
            </a:rPr>
            <a:t>Het verlenen van omgevings-vergunningen</a:t>
          </a:r>
        </a:p>
      </dgm:t>
    </dgm:pt>
    <dgm:pt modelId="{154139CD-0A86-4A1F-9442-B02FDF2B88F1}" type="parTrans" cxnId="{BFDEC063-F049-4AFA-9DA4-EBDE15C5A01E}">
      <dgm:prSet/>
      <dgm:spPr/>
      <dgm:t>
        <a:bodyPr/>
        <a:lstStyle/>
        <a:p>
          <a:endParaRPr lang="nl-BE">
            <a:solidFill>
              <a:schemeClr val="tx1"/>
            </a:solidFill>
          </a:endParaRPr>
        </a:p>
      </dgm:t>
    </dgm:pt>
    <dgm:pt modelId="{7BB58A43-6F34-46C0-8B63-B75C05AF6DA2}" type="sibTrans" cxnId="{BFDEC063-F049-4AFA-9DA4-EBDE15C5A01E}">
      <dgm:prSet/>
      <dgm:spPr/>
      <dgm:t>
        <a:bodyPr/>
        <a:lstStyle/>
        <a:p>
          <a:endParaRPr lang="nl-BE">
            <a:solidFill>
              <a:schemeClr val="tx1"/>
            </a:solidFill>
          </a:endParaRPr>
        </a:p>
      </dgm:t>
    </dgm:pt>
    <dgm:pt modelId="{BF88FE69-F1E6-4C1A-8DDA-43BC0C7D2E8E}">
      <dgm:prSet phldrT="[Tekst]" custT="1"/>
      <dgm:spPr/>
      <dgm:t>
        <a:bodyPr/>
        <a:lstStyle/>
        <a:p>
          <a:r>
            <a:rPr lang="nl-BE" sz="1800" b="0">
              <a:solidFill>
                <a:schemeClr val="tx1"/>
              </a:solidFill>
              <a:latin typeface="FlandersArtSans-Bold" panose="00000800000000000000" pitchFamily="2" charset="0"/>
            </a:rPr>
            <a:t>Het organiseren van gemeenteraad</a:t>
          </a:r>
        </a:p>
      </dgm:t>
    </dgm:pt>
    <dgm:pt modelId="{1EC53EE6-9A66-4BBD-ACA7-21CE93DFC204}" type="parTrans" cxnId="{A6CC3C4F-AEF7-4362-A106-3F2AC16B4C0E}">
      <dgm:prSet/>
      <dgm:spPr/>
      <dgm:t>
        <a:bodyPr/>
        <a:lstStyle/>
        <a:p>
          <a:endParaRPr lang="nl-BE">
            <a:solidFill>
              <a:schemeClr val="tx1"/>
            </a:solidFill>
          </a:endParaRPr>
        </a:p>
      </dgm:t>
    </dgm:pt>
    <dgm:pt modelId="{BF1C1C39-23AA-4243-AB30-1238BD6F8781}" type="sibTrans" cxnId="{A6CC3C4F-AEF7-4362-A106-3F2AC16B4C0E}">
      <dgm:prSet/>
      <dgm:spPr/>
      <dgm:t>
        <a:bodyPr/>
        <a:lstStyle/>
        <a:p>
          <a:endParaRPr lang="nl-BE">
            <a:solidFill>
              <a:schemeClr val="tx1"/>
            </a:solidFill>
          </a:endParaRPr>
        </a:p>
      </dgm:t>
    </dgm:pt>
    <dgm:pt modelId="{F024FE29-0E88-4126-8A0A-453F45F35A15}">
      <dgm:prSet phldrT="[Tekst]" custT="1"/>
      <dgm:spPr/>
      <dgm:t>
        <a:bodyPr/>
        <a:lstStyle/>
        <a:p>
          <a:r>
            <a:rPr lang="nl-BE" sz="1800">
              <a:solidFill>
                <a:schemeClr val="tx1"/>
              </a:solidFill>
              <a:latin typeface="+mj-lt"/>
            </a:rPr>
            <a:t>Subsidiedossiers Thuisbatterij</a:t>
          </a:r>
        </a:p>
      </dgm:t>
    </dgm:pt>
    <dgm:pt modelId="{4C99323D-E8B3-4CF3-A4AD-61CCDBEA8996}" type="parTrans" cxnId="{3C3EEA2B-9284-4025-B00B-EA5A427476BC}">
      <dgm:prSet/>
      <dgm:spPr>
        <a:ln w="57150"/>
      </dgm:spPr>
      <dgm:t>
        <a:bodyPr/>
        <a:lstStyle/>
        <a:p>
          <a:endParaRPr lang="nl-BE">
            <a:solidFill>
              <a:schemeClr val="tx1"/>
            </a:solidFill>
          </a:endParaRPr>
        </a:p>
      </dgm:t>
    </dgm:pt>
    <dgm:pt modelId="{BE58AACF-E113-4126-89F1-71DE12D1F530}" type="sibTrans" cxnId="{3C3EEA2B-9284-4025-B00B-EA5A427476BC}">
      <dgm:prSet/>
      <dgm:spPr/>
      <dgm:t>
        <a:bodyPr/>
        <a:lstStyle/>
        <a:p>
          <a:endParaRPr lang="nl-BE">
            <a:solidFill>
              <a:schemeClr val="tx1"/>
            </a:solidFill>
          </a:endParaRPr>
        </a:p>
      </dgm:t>
    </dgm:pt>
    <dgm:pt modelId="{D2175EA0-3115-4404-8367-7115033CE397}">
      <dgm:prSet phldrT="[Tekst]" custT="1"/>
      <dgm:spPr/>
      <dgm:t>
        <a:bodyPr/>
        <a:lstStyle/>
        <a:p>
          <a:r>
            <a:rPr lang="nl-BE" sz="1800">
              <a:solidFill>
                <a:schemeClr val="tx1"/>
              </a:solidFill>
              <a:latin typeface="+mj-lt"/>
            </a:rPr>
            <a:t>Subsidiedossiers zonnepanelen</a:t>
          </a:r>
        </a:p>
      </dgm:t>
    </dgm:pt>
    <dgm:pt modelId="{C1F7C7A5-B3CF-47BA-A5BD-8DDAD9FAA81D}" type="parTrans" cxnId="{8590EEFA-9E39-4B1D-8777-8B771897699C}">
      <dgm:prSet/>
      <dgm:spPr>
        <a:ln w="57150"/>
      </dgm:spPr>
      <dgm:t>
        <a:bodyPr/>
        <a:lstStyle/>
        <a:p>
          <a:endParaRPr lang="nl-BE">
            <a:solidFill>
              <a:schemeClr val="tx1"/>
            </a:solidFill>
          </a:endParaRPr>
        </a:p>
      </dgm:t>
    </dgm:pt>
    <dgm:pt modelId="{68365F2E-594E-4EC8-A822-BEA7671E4B0E}" type="sibTrans" cxnId="{8590EEFA-9E39-4B1D-8777-8B771897699C}">
      <dgm:prSet/>
      <dgm:spPr/>
      <dgm:t>
        <a:bodyPr/>
        <a:lstStyle/>
        <a:p>
          <a:endParaRPr lang="nl-BE">
            <a:solidFill>
              <a:schemeClr val="tx1"/>
            </a:solidFill>
          </a:endParaRPr>
        </a:p>
      </dgm:t>
    </dgm:pt>
    <dgm:pt modelId="{B4DD4896-AC4D-4435-BFB3-1EAECE5CA70A}">
      <dgm:prSet phldrT="[Tekst]" custT="1"/>
      <dgm:spPr/>
      <dgm:t>
        <a:bodyPr/>
        <a:lstStyle/>
        <a:p>
          <a:r>
            <a:rPr lang="nl-BE" sz="1800">
              <a:solidFill>
                <a:schemeClr val="tx1"/>
              </a:solidFill>
              <a:latin typeface="+mj-lt"/>
            </a:rPr>
            <a:t>Omgevings-vergunningsdossiers</a:t>
          </a:r>
        </a:p>
      </dgm:t>
    </dgm:pt>
    <dgm:pt modelId="{83E0F35B-02E2-4E20-BA81-291A8A004A55}" type="parTrans" cxnId="{83508281-C2DA-459B-873F-DFE92D9DCBAE}">
      <dgm:prSet/>
      <dgm:spPr>
        <a:ln w="57150"/>
      </dgm:spPr>
      <dgm:t>
        <a:bodyPr/>
        <a:lstStyle/>
        <a:p>
          <a:endParaRPr lang="nl-BE">
            <a:solidFill>
              <a:schemeClr val="tx1"/>
            </a:solidFill>
          </a:endParaRPr>
        </a:p>
      </dgm:t>
    </dgm:pt>
    <dgm:pt modelId="{CF357CCF-3F8D-4040-99A6-495B6945F65B}" type="sibTrans" cxnId="{83508281-C2DA-459B-873F-DFE92D9DCBAE}">
      <dgm:prSet/>
      <dgm:spPr/>
      <dgm:t>
        <a:bodyPr/>
        <a:lstStyle/>
        <a:p>
          <a:endParaRPr lang="nl-BE">
            <a:solidFill>
              <a:schemeClr val="tx1"/>
            </a:solidFill>
          </a:endParaRPr>
        </a:p>
      </dgm:t>
    </dgm:pt>
    <dgm:pt modelId="{5C2B960A-E5C4-4518-9747-BA39901EE949}">
      <dgm:prSet phldrT="[Tekst]" custT="1"/>
      <dgm:spPr/>
      <dgm:t>
        <a:bodyPr/>
        <a:lstStyle/>
        <a:p>
          <a:r>
            <a:rPr lang="nl-BE" sz="1800">
              <a:solidFill>
                <a:schemeClr val="tx1"/>
              </a:solidFill>
              <a:latin typeface="+mj-lt"/>
            </a:rPr>
            <a:t>Notulen van de gemeenteraad</a:t>
          </a:r>
        </a:p>
      </dgm:t>
    </dgm:pt>
    <dgm:pt modelId="{B90428CF-CB58-412C-9670-FB75AF945E41}" type="parTrans" cxnId="{D54C7F22-5176-46DA-8CBE-132FA70B6C71}">
      <dgm:prSet/>
      <dgm:spPr>
        <a:ln w="57150"/>
      </dgm:spPr>
      <dgm:t>
        <a:bodyPr/>
        <a:lstStyle/>
        <a:p>
          <a:endParaRPr lang="nl-BE">
            <a:solidFill>
              <a:schemeClr val="tx1"/>
            </a:solidFill>
          </a:endParaRPr>
        </a:p>
      </dgm:t>
    </dgm:pt>
    <dgm:pt modelId="{F2876C2D-8F84-4E75-8FAA-3F556050A432}" type="sibTrans" cxnId="{D54C7F22-5176-46DA-8CBE-132FA70B6C71}">
      <dgm:prSet/>
      <dgm:spPr/>
      <dgm:t>
        <a:bodyPr/>
        <a:lstStyle/>
        <a:p>
          <a:endParaRPr lang="nl-BE">
            <a:solidFill>
              <a:schemeClr val="tx1"/>
            </a:solidFill>
          </a:endParaRPr>
        </a:p>
      </dgm:t>
    </dgm:pt>
    <dgm:pt modelId="{31D1667C-F485-4909-AECD-C21F1DC7C4DC}">
      <dgm:prSet phldrT="[Tekst]" custT="1"/>
      <dgm:spPr/>
      <dgm:t>
        <a:bodyPr/>
        <a:lstStyle/>
        <a:p>
          <a:r>
            <a:rPr lang="nl-BE" sz="1800">
              <a:solidFill>
                <a:schemeClr val="tx1"/>
              </a:solidFill>
              <a:latin typeface="+mj-lt"/>
            </a:rPr>
            <a:t>Voorbereidings-dossiers gemeenteraad</a:t>
          </a:r>
        </a:p>
      </dgm:t>
    </dgm:pt>
    <dgm:pt modelId="{2F143D02-340B-4633-9107-70ACDBA79AFD}" type="parTrans" cxnId="{A1215E93-F184-4104-B9F4-308BE4BB54A7}">
      <dgm:prSet/>
      <dgm:spPr>
        <a:ln w="57150"/>
      </dgm:spPr>
      <dgm:t>
        <a:bodyPr/>
        <a:lstStyle/>
        <a:p>
          <a:endParaRPr lang="nl-BE">
            <a:solidFill>
              <a:schemeClr val="tx1"/>
            </a:solidFill>
          </a:endParaRPr>
        </a:p>
      </dgm:t>
    </dgm:pt>
    <dgm:pt modelId="{310BEAA3-A319-446E-ADBF-2E52321E11B5}" type="sibTrans" cxnId="{A1215E93-F184-4104-B9F4-308BE4BB54A7}">
      <dgm:prSet/>
      <dgm:spPr/>
      <dgm:t>
        <a:bodyPr/>
        <a:lstStyle/>
        <a:p>
          <a:endParaRPr lang="nl-BE">
            <a:solidFill>
              <a:schemeClr val="tx1"/>
            </a:solidFill>
          </a:endParaRPr>
        </a:p>
      </dgm:t>
    </dgm:pt>
    <dgm:pt modelId="{587A9D0A-44A1-47A3-926E-8D65BBC35333}" type="pres">
      <dgm:prSet presAssocID="{C32E2912-78EE-48C7-B0D0-D68E823F9E79}" presName="diagram" presStyleCnt="0">
        <dgm:presLayoutVars>
          <dgm:chPref val="1"/>
          <dgm:dir/>
          <dgm:animOne val="branch"/>
          <dgm:animLvl val="lvl"/>
          <dgm:resizeHandles val="exact"/>
        </dgm:presLayoutVars>
      </dgm:prSet>
      <dgm:spPr/>
    </dgm:pt>
    <dgm:pt modelId="{81510F88-68E2-4081-A340-1E1C341F7E59}" type="pres">
      <dgm:prSet presAssocID="{6B5B5D40-E274-4340-8DEC-D1259EBBBA9F}" presName="root1" presStyleCnt="0"/>
      <dgm:spPr/>
    </dgm:pt>
    <dgm:pt modelId="{4B0B6DA9-A0E0-456F-A060-269E15CC8401}" type="pres">
      <dgm:prSet presAssocID="{6B5B5D40-E274-4340-8DEC-D1259EBBBA9F}" presName="LevelOneTextNode" presStyleLbl="node0" presStyleIdx="0" presStyleCnt="3">
        <dgm:presLayoutVars>
          <dgm:chPref val="3"/>
        </dgm:presLayoutVars>
      </dgm:prSet>
      <dgm:spPr/>
    </dgm:pt>
    <dgm:pt modelId="{042B0C83-3CA3-4B81-810A-6BE9829E26D9}" type="pres">
      <dgm:prSet presAssocID="{6B5B5D40-E274-4340-8DEC-D1259EBBBA9F}" presName="level2hierChild" presStyleCnt="0"/>
      <dgm:spPr/>
    </dgm:pt>
    <dgm:pt modelId="{C4CBA56E-A9F8-463F-BFFD-98DAE3F43D51}" type="pres">
      <dgm:prSet presAssocID="{C1F7C7A5-B3CF-47BA-A5BD-8DDAD9FAA81D}" presName="conn2-1" presStyleLbl="parChTrans1D2" presStyleIdx="0" presStyleCnt="5"/>
      <dgm:spPr/>
    </dgm:pt>
    <dgm:pt modelId="{A33AC569-EA75-4721-A114-52D8B67E24D6}" type="pres">
      <dgm:prSet presAssocID="{C1F7C7A5-B3CF-47BA-A5BD-8DDAD9FAA81D}" presName="connTx" presStyleLbl="parChTrans1D2" presStyleIdx="0" presStyleCnt="5"/>
      <dgm:spPr/>
    </dgm:pt>
    <dgm:pt modelId="{856E37D5-2C7D-4EB7-8EF6-BBBD1E45BC11}" type="pres">
      <dgm:prSet presAssocID="{D2175EA0-3115-4404-8367-7115033CE397}" presName="root2" presStyleCnt="0"/>
      <dgm:spPr/>
    </dgm:pt>
    <dgm:pt modelId="{551A86C5-54C0-4AC5-BC1E-81B680F0B2D1}" type="pres">
      <dgm:prSet presAssocID="{D2175EA0-3115-4404-8367-7115033CE397}" presName="LevelTwoTextNode" presStyleLbl="node2" presStyleIdx="0" presStyleCnt="5">
        <dgm:presLayoutVars>
          <dgm:chPref val="3"/>
        </dgm:presLayoutVars>
      </dgm:prSet>
      <dgm:spPr/>
    </dgm:pt>
    <dgm:pt modelId="{5080B075-7010-4F40-9E12-2D70D76FF445}" type="pres">
      <dgm:prSet presAssocID="{D2175EA0-3115-4404-8367-7115033CE397}" presName="level3hierChild" presStyleCnt="0"/>
      <dgm:spPr/>
    </dgm:pt>
    <dgm:pt modelId="{13AA0A5E-DAEA-4BFD-99C3-9FE5C3C580CF}" type="pres">
      <dgm:prSet presAssocID="{4C99323D-E8B3-4CF3-A4AD-61CCDBEA8996}" presName="conn2-1" presStyleLbl="parChTrans1D2" presStyleIdx="1" presStyleCnt="5"/>
      <dgm:spPr/>
    </dgm:pt>
    <dgm:pt modelId="{36476CF9-5CBE-4E61-8159-65B6428B00C9}" type="pres">
      <dgm:prSet presAssocID="{4C99323D-E8B3-4CF3-A4AD-61CCDBEA8996}" presName="connTx" presStyleLbl="parChTrans1D2" presStyleIdx="1" presStyleCnt="5"/>
      <dgm:spPr/>
    </dgm:pt>
    <dgm:pt modelId="{4D65CCCF-0E05-4466-BBA2-528FDE8E556D}" type="pres">
      <dgm:prSet presAssocID="{F024FE29-0E88-4126-8A0A-453F45F35A15}" presName="root2" presStyleCnt="0"/>
      <dgm:spPr/>
    </dgm:pt>
    <dgm:pt modelId="{0703D43D-38E3-4C28-8218-AC3F7C76FDB1}" type="pres">
      <dgm:prSet presAssocID="{F024FE29-0E88-4126-8A0A-453F45F35A15}" presName="LevelTwoTextNode" presStyleLbl="node2" presStyleIdx="1" presStyleCnt="5">
        <dgm:presLayoutVars>
          <dgm:chPref val="3"/>
        </dgm:presLayoutVars>
      </dgm:prSet>
      <dgm:spPr/>
    </dgm:pt>
    <dgm:pt modelId="{B98ABB85-F75F-463B-9DC6-18F34F24AC8E}" type="pres">
      <dgm:prSet presAssocID="{F024FE29-0E88-4126-8A0A-453F45F35A15}" presName="level3hierChild" presStyleCnt="0"/>
      <dgm:spPr/>
    </dgm:pt>
    <dgm:pt modelId="{EEF5117A-C804-4EB3-8972-DABAF2342024}" type="pres">
      <dgm:prSet presAssocID="{D162D098-1495-468C-9416-A27D12276EA2}" presName="root1" presStyleCnt="0"/>
      <dgm:spPr/>
    </dgm:pt>
    <dgm:pt modelId="{62D12545-BA89-4D67-9A71-5EDDC16C078A}" type="pres">
      <dgm:prSet presAssocID="{D162D098-1495-468C-9416-A27D12276EA2}" presName="LevelOneTextNode" presStyleLbl="node0" presStyleIdx="1" presStyleCnt="3">
        <dgm:presLayoutVars>
          <dgm:chPref val="3"/>
        </dgm:presLayoutVars>
      </dgm:prSet>
      <dgm:spPr/>
    </dgm:pt>
    <dgm:pt modelId="{FECEE0A4-89A0-409D-843F-E4050042D0A0}" type="pres">
      <dgm:prSet presAssocID="{D162D098-1495-468C-9416-A27D12276EA2}" presName="level2hierChild" presStyleCnt="0"/>
      <dgm:spPr/>
    </dgm:pt>
    <dgm:pt modelId="{2E3C05A5-DE91-4968-8323-FE7928D7FE46}" type="pres">
      <dgm:prSet presAssocID="{83E0F35B-02E2-4E20-BA81-291A8A004A55}" presName="conn2-1" presStyleLbl="parChTrans1D2" presStyleIdx="2" presStyleCnt="5"/>
      <dgm:spPr/>
    </dgm:pt>
    <dgm:pt modelId="{4D1CF849-A490-4512-BD0C-D24255377026}" type="pres">
      <dgm:prSet presAssocID="{83E0F35B-02E2-4E20-BA81-291A8A004A55}" presName="connTx" presStyleLbl="parChTrans1D2" presStyleIdx="2" presStyleCnt="5"/>
      <dgm:spPr/>
    </dgm:pt>
    <dgm:pt modelId="{815F62E8-D523-4B03-8949-4BB1F8A8FB48}" type="pres">
      <dgm:prSet presAssocID="{B4DD4896-AC4D-4435-BFB3-1EAECE5CA70A}" presName="root2" presStyleCnt="0"/>
      <dgm:spPr/>
    </dgm:pt>
    <dgm:pt modelId="{B65BBBBA-4F45-479E-8499-682CE3F114FC}" type="pres">
      <dgm:prSet presAssocID="{B4DD4896-AC4D-4435-BFB3-1EAECE5CA70A}" presName="LevelTwoTextNode" presStyleLbl="node2" presStyleIdx="2" presStyleCnt="5">
        <dgm:presLayoutVars>
          <dgm:chPref val="3"/>
        </dgm:presLayoutVars>
      </dgm:prSet>
      <dgm:spPr/>
    </dgm:pt>
    <dgm:pt modelId="{ABF504BD-D1FC-4794-837C-92A2FF2C41BC}" type="pres">
      <dgm:prSet presAssocID="{B4DD4896-AC4D-4435-BFB3-1EAECE5CA70A}" presName="level3hierChild" presStyleCnt="0"/>
      <dgm:spPr/>
    </dgm:pt>
    <dgm:pt modelId="{DE65FF21-1F18-490D-A54C-FB01B6CDAEC1}" type="pres">
      <dgm:prSet presAssocID="{BF88FE69-F1E6-4C1A-8DDA-43BC0C7D2E8E}" presName="root1" presStyleCnt="0"/>
      <dgm:spPr/>
    </dgm:pt>
    <dgm:pt modelId="{12169CE2-DEB7-45D9-8DCF-7F56E7C9B62D}" type="pres">
      <dgm:prSet presAssocID="{BF88FE69-F1E6-4C1A-8DDA-43BC0C7D2E8E}" presName="LevelOneTextNode" presStyleLbl="node0" presStyleIdx="2" presStyleCnt="3">
        <dgm:presLayoutVars>
          <dgm:chPref val="3"/>
        </dgm:presLayoutVars>
      </dgm:prSet>
      <dgm:spPr/>
    </dgm:pt>
    <dgm:pt modelId="{7B9844AA-6ABC-4E12-8983-26C17C91FF91}" type="pres">
      <dgm:prSet presAssocID="{BF88FE69-F1E6-4C1A-8DDA-43BC0C7D2E8E}" presName="level2hierChild" presStyleCnt="0"/>
      <dgm:spPr/>
    </dgm:pt>
    <dgm:pt modelId="{773ACC51-DEF4-48DC-B4A8-D245B7AAFECC}" type="pres">
      <dgm:prSet presAssocID="{B90428CF-CB58-412C-9670-FB75AF945E41}" presName="conn2-1" presStyleLbl="parChTrans1D2" presStyleIdx="3" presStyleCnt="5"/>
      <dgm:spPr/>
    </dgm:pt>
    <dgm:pt modelId="{0BA971A1-413F-4661-AB75-7537055EB25C}" type="pres">
      <dgm:prSet presAssocID="{B90428CF-CB58-412C-9670-FB75AF945E41}" presName="connTx" presStyleLbl="parChTrans1D2" presStyleIdx="3" presStyleCnt="5"/>
      <dgm:spPr/>
    </dgm:pt>
    <dgm:pt modelId="{0E9FC57C-7FFF-479E-A155-DB125B583827}" type="pres">
      <dgm:prSet presAssocID="{5C2B960A-E5C4-4518-9747-BA39901EE949}" presName="root2" presStyleCnt="0"/>
      <dgm:spPr/>
    </dgm:pt>
    <dgm:pt modelId="{F8BC7908-58BF-4DF3-B378-7FEA5467744A}" type="pres">
      <dgm:prSet presAssocID="{5C2B960A-E5C4-4518-9747-BA39901EE949}" presName="LevelTwoTextNode" presStyleLbl="node2" presStyleIdx="3" presStyleCnt="5">
        <dgm:presLayoutVars>
          <dgm:chPref val="3"/>
        </dgm:presLayoutVars>
      </dgm:prSet>
      <dgm:spPr/>
    </dgm:pt>
    <dgm:pt modelId="{B09FFDF0-52D4-4D6F-9C5D-9B9178485AE0}" type="pres">
      <dgm:prSet presAssocID="{5C2B960A-E5C4-4518-9747-BA39901EE949}" presName="level3hierChild" presStyleCnt="0"/>
      <dgm:spPr/>
    </dgm:pt>
    <dgm:pt modelId="{1B53163F-DB47-479F-9894-60EFB1C373F2}" type="pres">
      <dgm:prSet presAssocID="{2F143D02-340B-4633-9107-70ACDBA79AFD}" presName="conn2-1" presStyleLbl="parChTrans1D2" presStyleIdx="4" presStyleCnt="5"/>
      <dgm:spPr/>
    </dgm:pt>
    <dgm:pt modelId="{FB2C8403-C7C8-40A5-9482-0D2A888EF22E}" type="pres">
      <dgm:prSet presAssocID="{2F143D02-340B-4633-9107-70ACDBA79AFD}" presName="connTx" presStyleLbl="parChTrans1D2" presStyleIdx="4" presStyleCnt="5"/>
      <dgm:spPr/>
    </dgm:pt>
    <dgm:pt modelId="{36D6ADDA-9932-41D9-B326-EAF3D6023630}" type="pres">
      <dgm:prSet presAssocID="{31D1667C-F485-4909-AECD-C21F1DC7C4DC}" presName="root2" presStyleCnt="0"/>
      <dgm:spPr/>
    </dgm:pt>
    <dgm:pt modelId="{A3706B13-06DC-48F0-8028-20D7991E4CA8}" type="pres">
      <dgm:prSet presAssocID="{31D1667C-F485-4909-AECD-C21F1DC7C4DC}" presName="LevelTwoTextNode" presStyleLbl="node2" presStyleIdx="4" presStyleCnt="5">
        <dgm:presLayoutVars>
          <dgm:chPref val="3"/>
        </dgm:presLayoutVars>
      </dgm:prSet>
      <dgm:spPr/>
    </dgm:pt>
    <dgm:pt modelId="{E523D663-28B7-4C88-9761-2FD4C223EFEA}" type="pres">
      <dgm:prSet presAssocID="{31D1667C-F485-4909-AECD-C21F1DC7C4DC}" presName="level3hierChild" presStyleCnt="0"/>
      <dgm:spPr/>
    </dgm:pt>
  </dgm:ptLst>
  <dgm:cxnLst>
    <dgm:cxn modelId="{9787D301-0F5C-40A4-BE0D-29750172F8D6}" type="presOf" srcId="{C1F7C7A5-B3CF-47BA-A5BD-8DDAD9FAA81D}" destId="{A33AC569-EA75-4721-A114-52D8B67E24D6}" srcOrd="1" destOrd="0" presId="urn:microsoft.com/office/officeart/2005/8/layout/hierarchy2"/>
    <dgm:cxn modelId="{44660A09-743B-432D-979D-9745B872D6DB}" type="presOf" srcId="{C32E2912-78EE-48C7-B0D0-D68E823F9E79}" destId="{587A9D0A-44A1-47A3-926E-8D65BBC35333}" srcOrd="0" destOrd="0" presId="urn:microsoft.com/office/officeart/2005/8/layout/hierarchy2"/>
    <dgm:cxn modelId="{B504A41D-9FA5-4E0A-9471-285D4FE6024E}" type="presOf" srcId="{C1F7C7A5-B3CF-47BA-A5BD-8DDAD9FAA81D}" destId="{C4CBA56E-A9F8-463F-BFFD-98DAE3F43D51}" srcOrd="0" destOrd="0" presId="urn:microsoft.com/office/officeart/2005/8/layout/hierarchy2"/>
    <dgm:cxn modelId="{D54C7F22-5176-46DA-8CBE-132FA70B6C71}" srcId="{BF88FE69-F1E6-4C1A-8DDA-43BC0C7D2E8E}" destId="{5C2B960A-E5C4-4518-9747-BA39901EE949}" srcOrd="0" destOrd="0" parTransId="{B90428CF-CB58-412C-9670-FB75AF945E41}" sibTransId="{F2876C2D-8F84-4E75-8FAA-3F556050A432}"/>
    <dgm:cxn modelId="{1CFE8F22-7EE1-4125-93FC-731F1001C7FA}" type="presOf" srcId="{B4DD4896-AC4D-4435-BFB3-1EAECE5CA70A}" destId="{B65BBBBA-4F45-479E-8499-682CE3F114FC}" srcOrd="0" destOrd="0" presId="urn:microsoft.com/office/officeart/2005/8/layout/hierarchy2"/>
    <dgm:cxn modelId="{3C3EEA2B-9284-4025-B00B-EA5A427476BC}" srcId="{6B5B5D40-E274-4340-8DEC-D1259EBBBA9F}" destId="{F024FE29-0E88-4126-8A0A-453F45F35A15}" srcOrd="1" destOrd="0" parTransId="{4C99323D-E8B3-4CF3-A4AD-61CCDBEA8996}" sibTransId="{BE58AACF-E113-4126-89F1-71DE12D1F530}"/>
    <dgm:cxn modelId="{A233BF2D-88C0-42AF-87C3-25A5EEFE27E1}" srcId="{C32E2912-78EE-48C7-B0D0-D68E823F9E79}" destId="{6B5B5D40-E274-4340-8DEC-D1259EBBBA9F}" srcOrd="0" destOrd="0" parTransId="{A4DB8A90-35FB-414D-B6D3-0687C8C6AA8A}" sibTransId="{3863EAF5-9E33-4032-83FC-1963190723A6}"/>
    <dgm:cxn modelId="{BFDEC063-F049-4AFA-9DA4-EBDE15C5A01E}" srcId="{C32E2912-78EE-48C7-B0D0-D68E823F9E79}" destId="{D162D098-1495-468C-9416-A27D12276EA2}" srcOrd="1" destOrd="0" parTransId="{154139CD-0A86-4A1F-9442-B02FDF2B88F1}" sibTransId="{7BB58A43-6F34-46C0-8B63-B75C05AF6DA2}"/>
    <dgm:cxn modelId="{A772E445-88AF-4559-9C9E-0AD63D2F57F5}" type="presOf" srcId="{BF88FE69-F1E6-4C1A-8DDA-43BC0C7D2E8E}" destId="{12169CE2-DEB7-45D9-8DCF-7F56E7C9B62D}" srcOrd="0" destOrd="0" presId="urn:microsoft.com/office/officeart/2005/8/layout/hierarchy2"/>
    <dgm:cxn modelId="{A6CC3C4F-AEF7-4362-A106-3F2AC16B4C0E}" srcId="{C32E2912-78EE-48C7-B0D0-D68E823F9E79}" destId="{BF88FE69-F1E6-4C1A-8DDA-43BC0C7D2E8E}" srcOrd="2" destOrd="0" parTransId="{1EC53EE6-9A66-4BBD-ACA7-21CE93DFC204}" sibTransId="{BF1C1C39-23AA-4243-AB30-1238BD6F8781}"/>
    <dgm:cxn modelId="{A4FB6272-4E5F-4479-B5CC-A5C7EC494848}" type="presOf" srcId="{4C99323D-E8B3-4CF3-A4AD-61CCDBEA8996}" destId="{36476CF9-5CBE-4E61-8159-65B6428B00C9}" srcOrd="1" destOrd="0" presId="urn:microsoft.com/office/officeart/2005/8/layout/hierarchy2"/>
    <dgm:cxn modelId="{2AF90175-227C-4512-B45D-E46BBA34E330}" type="presOf" srcId="{F024FE29-0E88-4126-8A0A-453F45F35A15}" destId="{0703D43D-38E3-4C28-8218-AC3F7C76FDB1}" srcOrd="0" destOrd="0" presId="urn:microsoft.com/office/officeart/2005/8/layout/hierarchy2"/>
    <dgm:cxn modelId="{55AE9E7E-451E-4A0C-9ACE-A50172BD48D9}" type="presOf" srcId="{6B5B5D40-E274-4340-8DEC-D1259EBBBA9F}" destId="{4B0B6DA9-A0E0-456F-A060-269E15CC8401}" srcOrd="0" destOrd="0" presId="urn:microsoft.com/office/officeart/2005/8/layout/hierarchy2"/>
    <dgm:cxn modelId="{83508281-C2DA-459B-873F-DFE92D9DCBAE}" srcId="{D162D098-1495-468C-9416-A27D12276EA2}" destId="{B4DD4896-AC4D-4435-BFB3-1EAECE5CA70A}" srcOrd="0" destOrd="0" parTransId="{83E0F35B-02E2-4E20-BA81-291A8A004A55}" sibTransId="{CF357CCF-3F8D-4040-99A6-495B6945F65B}"/>
    <dgm:cxn modelId="{71CF5D8D-69F2-4545-A320-54F09BEB49FB}" type="presOf" srcId="{B90428CF-CB58-412C-9670-FB75AF945E41}" destId="{773ACC51-DEF4-48DC-B4A8-D245B7AAFECC}" srcOrd="0" destOrd="0" presId="urn:microsoft.com/office/officeart/2005/8/layout/hierarchy2"/>
    <dgm:cxn modelId="{A1215E93-F184-4104-B9F4-308BE4BB54A7}" srcId="{BF88FE69-F1E6-4C1A-8DDA-43BC0C7D2E8E}" destId="{31D1667C-F485-4909-AECD-C21F1DC7C4DC}" srcOrd="1" destOrd="0" parTransId="{2F143D02-340B-4633-9107-70ACDBA79AFD}" sibTransId="{310BEAA3-A319-446E-ADBF-2E52321E11B5}"/>
    <dgm:cxn modelId="{F6E4B09D-C494-4706-81E3-7918EF4BE84A}" type="presOf" srcId="{4C99323D-E8B3-4CF3-A4AD-61CCDBEA8996}" destId="{13AA0A5E-DAEA-4BFD-99C3-9FE5C3C580CF}" srcOrd="0" destOrd="0" presId="urn:microsoft.com/office/officeart/2005/8/layout/hierarchy2"/>
    <dgm:cxn modelId="{322F1CA1-3244-46C9-862D-0D25D24DCFC3}" type="presOf" srcId="{D162D098-1495-468C-9416-A27D12276EA2}" destId="{62D12545-BA89-4D67-9A71-5EDDC16C078A}" srcOrd="0" destOrd="0" presId="urn:microsoft.com/office/officeart/2005/8/layout/hierarchy2"/>
    <dgm:cxn modelId="{65E724A2-EA33-4350-8C33-BC38B7831BAB}" type="presOf" srcId="{D2175EA0-3115-4404-8367-7115033CE397}" destId="{551A86C5-54C0-4AC5-BC1E-81B680F0B2D1}" srcOrd="0" destOrd="0" presId="urn:microsoft.com/office/officeart/2005/8/layout/hierarchy2"/>
    <dgm:cxn modelId="{3519B8B8-4293-4526-8B64-ADA44A917E9D}" type="presOf" srcId="{B90428CF-CB58-412C-9670-FB75AF945E41}" destId="{0BA971A1-413F-4661-AB75-7537055EB25C}" srcOrd="1" destOrd="0" presId="urn:microsoft.com/office/officeart/2005/8/layout/hierarchy2"/>
    <dgm:cxn modelId="{07D5CAC6-805E-43E7-859C-FE840F1D594D}" type="presOf" srcId="{31D1667C-F485-4909-AECD-C21F1DC7C4DC}" destId="{A3706B13-06DC-48F0-8028-20D7991E4CA8}" srcOrd="0" destOrd="0" presId="urn:microsoft.com/office/officeart/2005/8/layout/hierarchy2"/>
    <dgm:cxn modelId="{DB3110D2-8FE9-4523-8C43-9395970C4FEC}" type="presOf" srcId="{5C2B960A-E5C4-4518-9747-BA39901EE949}" destId="{F8BC7908-58BF-4DF3-B378-7FEA5467744A}" srcOrd="0" destOrd="0" presId="urn:microsoft.com/office/officeart/2005/8/layout/hierarchy2"/>
    <dgm:cxn modelId="{DEFF7DD5-D834-42BA-B08B-BAB9C3D0D72F}" type="presOf" srcId="{2F143D02-340B-4633-9107-70ACDBA79AFD}" destId="{FB2C8403-C7C8-40A5-9482-0D2A888EF22E}" srcOrd="1" destOrd="0" presId="urn:microsoft.com/office/officeart/2005/8/layout/hierarchy2"/>
    <dgm:cxn modelId="{3D7D3DD6-D2B9-4558-A8BA-6A37A3663D4F}" type="presOf" srcId="{2F143D02-340B-4633-9107-70ACDBA79AFD}" destId="{1B53163F-DB47-479F-9894-60EFB1C373F2}" srcOrd="0" destOrd="0" presId="urn:microsoft.com/office/officeart/2005/8/layout/hierarchy2"/>
    <dgm:cxn modelId="{C28324ED-4EC1-48C7-898C-703D9C2A925B}" type="presOf" srcId="{83E0F35B-02E2-4E20-BA81-291A8A004A55}" destId="{2E3C05A5-DE91-4968-8323-FE7928D7FE46}" srcOrd="0" destOrd="0" presId="urn:microsoft.com/office/officeart/2005/8/layout/hierarchy2"/>
    <dgm:cxn modelId="{8590EEFA-9E39-4B1D-8777-8B771897699C}" srcId="{6B5B5D40-E274-4340-8DEC-D1259EBBBA9F}" destId="{D2175EA0-3115-4404-8367-7115033CE397}" srcOrd="0" destOrd="0" parTransId="{C1F7C7A5-B3CF-47BA-A5BD-8DDAD9FAA81D}" sibTransId="{68365F2E-594E-4EC8-A822-BEA7671E4B0E}"/>
    <dgm:cxn modelId="{AB7E34FD-ED95-40A3-93DC-D90A38C46BCD}" type="presOf" srcId="{83E0F35B-02E2-4E20-BA81-291A8A004A55}" destId="{4D1CF849-A490-4512-BD0C-D24255377026}" srcOrd="1" destOrd="0" presId="urn:microsoft.com/office/officeart/2005/8/layout/hierarchy2"/>
    <dgm:cxn modelId="{D4E90B50-0265-4BA3-A06A-D62D51A57412}" type="presParOf" srcId="{587A9D0A-44A1-47A3-926E-8D65BBC35333}" destId="{81510F88-68E2-4081-A340-1E1C341F7E59}" srcOrd="0" destOrd="0" presId="urn:microsoft.com/office/officeart/2005/8/layout/hierarchy2"/>
    <dgm:cxn modelId="{DD5B8FF2-DD23-45C9-8017-854C894B1A5A}" type="presParOf" srcId="{81510F88-68E2-4081-A340-1E1C341F7E59}" destId="{4B0B6DA9-A0E0-456F-A060-269E15CC8401}" srcOrd="0" destOrd="0" presId="urn:microsoft.com/office/officeart/2005/8/layout/hierarchy2"/>
    <dgm:cxn modelId="{BDD5AE1B-72D1-4B6F-8F77-9B2345C50548}" type="presParOf" srcId="{81510F88-68E2-4081-A340-1E1C341F7E59}" destId="{042B0C83-3CA3-4B81-810A-6BE9829E26D9}" srcOrd="1" destOrd="0" presId="urn:microsoft.com/office/officeart/2005/8/layout/hierarchy2"/>
    <dgm:cxn modelId="{A126427F-8AD8-4991-B302-8D03BA5028B0}" type="presParOf" srcId="{042B0C83-3CA3-4B81-810A-6BE9829E26D9}" destId="{C4CBA56E-A9F8-463F-BFFD-98DAE3F43D51}" srcOrd="0" destOrd="0" presId="urn:microsoft.com/office/officeart/2005/8/layout/hierarchy2"/>
    <dgm:cxn modelId="{83038494-6654-45CF-BBD4-4A9438955712}" type="presParOf" srcId="{C4CBA56E-A9F8-463F-BFFD-98DAE3F43D51}" destId="{A33AC569-EA75-4721-A114-52D8B67E24D6}" srcOrd="0" destOrd="0" presId="urn:microsoft.com/office/officeart/2005/8/layout/hierarchy2"/>
    <dgm:cxn modelId="{3CA82B67-EE33-4B9F-84AF-1F8CEC95D4EE}" type="presParOf" srcId="{042B0C83-3CA3-4B81-810A-6BE9829E26D9}" destId="{856E37D5-2C7D-4EB7-8EF6-BBBD1E45BC11}" srcOrd="1" destOrd="0" presId="urn:microsoft.com/office/officeart/2005/8/layout/hierarchy2"/>
    <dgm:cxn modelId="{5FCE923B-9A2C-45E8-9229-8A2035ACB1E0}" type="presParOf" srcId="{856E37D5-2C7D-4EB7-8EF6-BBBD1E45BC11}" destId="{551A86C5-54C0-4AC5-BC1E-81B680F0B2D1}" srcOrd="0" destOrd="0" presId="urn:microsoft.com/office/officeart/2005/8/layout/hierarchy2"/>
    <dgm:cxn modelId="{F528FFAD-AC75-4831-9D8E-CC12427D3188}" type="presParOf" srcId="{856E37D5-2C7D-4EB7-8EF6-BBBD1E45BC11}" destId="{5080B075-7010-4F40-9E12-2D70D76FF445}" srcOrd="1" destOrd="0" presId="urn:microsoft.com/office/officeart/2005/8/layout/hierarchy2"/>
    <dgm:cxn modelId="{052AD138-5088-495D-84C6-E39FF71E2CCE}" type="presParOf" srcId="{042B0C83-3CA3-4B81-810A-6BE9829E26D9}" destId="{13AA0A5E-DAEA-4BFD-99C3-9FE5C3C580CF}" srcOrd="2" destOrd="0" presId="urn:microsoft.com/office/officeart/2005/8/layout/hierarchy2"/>
    <dgm:cxn modelId="{6DEC295A-97B7-4E23-BE46-042604080E5E}" type="presParOf" srcId="{13AA0A5E-DAEA-4BFD-99C3-9FE5C3C580CF}" destId="{36476CF9-5CBE-4E61-8159-65B6428B00C9}" srcOrd="0" destOrd="0" presId="urn:microsoft.com/office/officeart/2005/8/layout/hierarchy2"/>
    <dgm:cxn modelId="{4A797CB9-41C1-4AB3-972D-8EB2ADA3D928}" type="presParOf" srcId="{042B0C83-3CA3-4B81-810A-6BE9829E26D9}" destId="{4D65CCCF-0E05-4466-BBA2-528FDE8E556D}" srcOrd="3" destOrd="0" presId="urn:microsoft.com/office/officeart/2005/8/layout/hierarchy2"/>
    <dgm:cxn modelId="{431C9A05-9D48-463D-B279-8A5F8E60EEDF}" type="presParOf" srcId="{4D65CCCF-0E05-4466-BBA2-528FDE8E556D}" destId="{0703D43D-38E3-4C28-8218-AC3F7C76FDB1}" srcOrd="0" destOrd="0" presId="urn:microsoft.com/office/officeart/2005/8/layout/hierarchy2"/>
    <dgm:cxn modelId="{BAE47BA2-EBA9-488D-8A49-662039F77DF5}" type="presParOf" srcId="{4D65CCCF-0E05-4466-BBA2-528FDE8E556D}" destId="{B98ABB85-F75F-463B-9DC6-18F34F24AC8E}" srcOrd="1" destOrd="0" presId="urn:microsoft.com/office/officeart/2005/8/layout/hierarchy2"/>
    <dgm:cxn modelId="{5C5D9FDB-E297-40FD-920C-500675BEFF8E}" type="presParOf" srcId="{587A9D0A-44A1-47A3-926E-8D65BBC35333}" destId="{EEF5117A-C804-4EB3-8972-DABAF2342024}" srcOrd="1" destOrd="0" presId="urn:microsoft.com/office/officeart/2005/8/layout/hierarchy2"/>
    <dgm:cxn modelId="{3D79D149-A1E4-490D-91F2-0E74D58F911F}" type="presParOf" srcId="{EEF5117A-C804-4EB3-8972-DABAF2342024}" destId="{62D12545-BA89-4D67-9A71-5EDDC16C078A}" srcOrd="0" destOrd="0" presId="urn:microsoft.com/office/officeart/2005/8/layout/hierarchy2"/>
    <dgm:cxn modelId="{F6032FD6-CE58-4390-8FE1-65CBF1584005}" type="presParOf" srcId="{EEF5117A-C804-4EB3-8972-DABAF2342024}" destId="{FECEE0A4-89A0-409D-843F-E4050042D0A0}" srcOrd="1" destOrd="0" presId="urn:microsoft.com/office/officeart/2005/8/layout/hierarchy2"/>
    <dgm:cxn modelId="{E6CCA363-5FA4-48F6-8E9D-7FAF4D5A0CA1}" type="presParOf" srcId="{FECEE0A4-89A0-409D-843F-E4050042D0A0}" destId="{2E3C05A5-DE91-4968-8323-FE7928D7FE46}" srcOrd="0" destOrd="0" presId="urn:microsoft.com/office/officeart/2005/8/layout/hierarchy2"/>
    <dgm:cxn modelId="{F1248993-5E14-42D7-8656-8A076CE246C8}" type="presParOf" srcId="{2E3C05A5-DE91-4968-8323-FE7928D7FE46}" destId="{4D1CF849-A490-4512-BD0C-D24255377026}" srcOrd="0" destOrd="0" presId="urn:microsoft.com/office/officeart/2005/8/layout/hierarchy2"/>
    <dgm:cxn modelId="{A163958C-F8CB-45FB-A0AF-8F3354A5706E}" type="presParOf" srcId="{FECEE0A4-89A0-409D-843F-E4050042D0A0}" destId="{815F62E8-D523-4B03-8949-4BB1F8A8FB48}" srcOrd="1" destOrd="0" presId="urn:microsoft.com/office/officeart/2005/8/layout/hierarchy2"/>
    <dgm:cxn modelId="{632C3F58-0EEB-4B39-A5A8-98D1F3B6A6F7}" type="presParOf" srcId="{815F62E8-D523-4B03-8949-4BB1F8A8FB48}" destId="{B65BBBBA-4F45-479E-8499-682CE3F114FC}" srcOrd="0" destOrd="0" presId="urn:microsoft.com/office/officeart/2005/8/layout/hierarchy2"/>
    <dgm:cxn modelId="{853BE501-FA27-4BA3-85AB-378D4E93DF0F}" type="presParOf" srcId="{815F62E8-D523-4B03-8949-4BB1F8A8FB48}" destId="{ABF504BD-D1FC-4794-837C-92A2FF2C41BC}" srcOrd="1" destOrd="0" presId="urn:microsoft.com/office/officeart/2005/8/layout/hierarchy2"/>
    <dgm:cxn modelId="{06AD483B-9546-4AF7-9526-E8BA71070858}" type="presParOf" srcId="{587A9D0A-44A1-47A3-926E-8D65BBC35333}" destId="{DE65FF21-1F18-490D-A54C-FB01B6CDAEC1}" srcOrd="2" destOrd="0" presId="urn:microsoft.com/office/officeart/2005/8/layout/hierarchy2"/>
    <dgm:cxn modelId="{8318A4B5-98BD-4078-B7FC-236398CFA8F3}" type="presParOf" srcId="{DE65FF21-1F18-490D-A54C-FB01B6CDAEC1}" destId="{12169CE2-DEB7-45D9-8DCF-7F56E7C9B62D}" srcOrd="0" destOrd="0" presId="urn:microsoft.com/office/officeart/2005/8/layout/hierarchy2"/>
    <dgm:cxn modelId="{4D35A595-1D8E-4922-BE57-25817F36BD4A}" type="presParOf" srcId="{DE65FF21-1F18-490D-A54C-FB01B6CDAEC1}" destId="{7B9844AA-6ABC-4E12-8983-26C17C91FF91}" srcOrd="1" destOrd="0" presId="urn:microsoft.com/office/officeart/2005/8/layout/hierarchy2"/>
    <dgm:cxn modelId="{2C6418E9-FFDB-4C34-982E-4F4F05964646}" type="presParOf" srcId="{7B9844AA-6ABC-4E12-8983-26C17C91FF91}" destId="{773ACC51-DEF4-48DC-B4A8-D245B7AAFECC}" srcOrd="0" destOrd="0" presId="urn:microsoft.com/office/officeart/2005/8/layout/hierarchy2"/>
    <dgm:cxn modelId="{CF0E75F9-1537-4CFD-8B7A-496371EE98C0}" type="presParOf" srcId="{773ACC51-DEF4-48DC-B4A8-D245B7AAFECC}" destId="{0BA971A1-413F-4661-AB75-7537055EB25C}" srcOrd="0" destOrd="0" presId="urn:microsoft.com/office/officeart/2005/8/layout/hierarchy2"/>
    <dgm:cxn modelId="{AA835B0A-6689-451A-8498-724880B863F3}" type="presParOf" srcId="{7B9844AA-6ABC-4E12-8983-26C17C91FF91}" destId="{0E9FC57C-7FFF-479E-A155-DB125B583827}" srcOrd="1" destOrd="0" presId="urn:microsoft.com/office/officeart/2005/8/layout/hierarchy2"/>
    <dgm:cxn modelId="{260F9357-B2E6-41AB-9053-0D4B5DF455D9}" type="presParOf" srcId="{0E9FC57C-7FFF-479E-A155-DB125B583827}" destId="{F8BC7908-58BF-4DF3-B378-7FEA5467744A}" srcOrd="0" destOrd="0" presId="urn:microsoft.com/office/officeart/2005/8/layout/hierarchy2"/>
    <dgm:cxn modelId="{8DDD7581-FD63-4265-B942-44794A13C464}" type="presParOf" srcId="{0E9FC57C-7FFF-479E-A155-DB125B583827}" destId="{B09FFDF0-52D4-4D6F-9C5D-9B9178485AE0}" srcOrd="1" destOrd="0" presId="urn:microsoft.com/office/officeart/2005/8/layout/hierarchy2"/>
    <dgm:cxn modelId="{2C6CE317-06F2-4962-B0C3-77E3E05FA1B6}" type="presParOf" srcId="{7B9844AA-6ABC-4E12-8983-26C17C91FF91}" destId="{1B53163F-DB47-479F-9894-60EFB1C373F2}" srcOrd="2" destOrd="0" presId="urn:microsoft.com/office/officeart/2005/8/layout/hierarchy2"/>
    <dgm:cxn modelId="{4E9F89D0-B90B-43E6-9B05-8E49D1614FD7}" type="presParOf" srcId="{1B53163F-DB47-479F-9894-60EFB1C373F2}" destId="{FB2C8403-C7C8-40A5-9482-0D2A888EF22E}" srcOrd="0" destOrd="0" presId="urn:microsoft.com/office/officeart/2005/8/layout/hierarchy2"/>
    <dgm:cxn modelId="{DD15912F-318F-4D09-B051-F37EC093E2EB}" type="presParOf" srcId="{7B9844AA-6ABC-4E12-8983-26C17C91FF91}" destId="{36D6ADDA-9932-41D9-B326-EAF3D6023630}" srcOrd="3" destOrd="0" presId="urn:microsoft.com/office/officeart/2005/8/layout/hierarchy2"/>
    <dgm:cxn modelId="{426BABCB-7AA0-4BCB-BA19-CE4BF727AA52}" type="presParOf" srcId="{36D6ADDA-9932-41D9-B326-EAF3D6023630}" destId="{A3706B13-06DC-48F0-8028-20D7991E4CA8}" srcOrd="0" destOrd="0" presId="urn:microsoft.com/office/officeart/2005/8/layout/hierarchy2"/>
    <dgm:cxn modelId="{21664DE2-E1FE-45A8-9309-D2B632D8A31C}" type="presParOf" srcId="{36D6ADDA-9932-41D9-B326-EAF3D6023630}" destId="{E523D663-28B7-4C88-9761-2FD4C223EFE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AF2F48-33D5-4747-B13B-70E02F11738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nl-BE"/>
        </a:p>
      </dgm:t>
    </dgm:pt>
    <dgm:pt modelId="{5FEABD19-3796-4CCC-9386-0D16E7CD4A43}">
      <dgm:prSet phldrT="[Tekst]" custT="1"/>
      <dgm:spPr/>
      <dgm:t>
        <a:bodyPr anchor="ctr"/>
        <a:lstStyle/>
        <a:p>
          <a:r>
            <a:rPr lang="nl-BE" sz="2000"/>
            <a:t>Naam</a:t>
          </a:r>
        </a:p>
      </dgm:t>
    </dgm:pt>
    <dgm:pt modelId="{FBACC6A0-73A9-4D13-8B32-A0FC965761E2}" type="parTrans" cxnId="{6DAF84C8-4190-4840-85D6-1B988D64F243}">
      <dgm:prSet/>
      <dgm:spPr/>
      <dgm:t>
        <a:bodyPr/>
        <a:lstStyle/>
        <a:p>
          <a:endParaRPr lang="nl-BE" sz="2000"/>
        </a:p>
      </dgm:t>
    </dgm:pt>
    <dgm:pt modelId="{9D54E509-D68C-47F2-83CD-4DDF5BA73EEF}" type="sibTrans" cxnId="{6DAF84C8-4190-4840-85D6-1B988D64F243}">
      <dgm:prSet/>
      <dgm:spPr/>
      <dgm:t>
        <a:bodyPr/>
        <a:lstStyle/>
        <a:p>
          <a:endParaRPr lang="nl-BE" sz="2000"/>
        </a:p>
      </dgm:t>
    </dgm:pt>
    <dgm:pt modelId="{02C1F698-1CB4-40FD-8FAC-569706C35B83}">
      <dgm:prSet custT="1"/>
      <dgm:spPr/>
      <dgm:t>
        <a:bodyPr/>
        <a:lstStyle/>
        <a:p>
          <a:r>
            <a:rPr lang="nl-BE" sz="2000"/>
            <a:t>Datering</a:t>
          </a:r>
        </a:p>
      </dgm:t>
    </dgm:pt>
    <dgm:pt modelId="{E069CFAB-557D-4BA5-8E6A-5F0A3A3CF94C}" type="parTrans" cxnId="{CF08BAAE-788C-4001-B6C5-DC8B0DE6933B}">
      <dgm:prSet/>
      <dgm:spPr/>
      <dgm:t>
        <a:bodyPr/>
        <a:lstStyle/>
        <a:p>
          <a:endParaRPr lang="nl-BE" sz="2000"/>
        </a:p>
      </dgm:t>
    </dgm:pt>
    <dgm:pt modelId="{92BCC378-8051-4A0B-BE10-C7F2C5DE0007}" type="sibTrans" cxnId="{CF08BAAE-788C-4001-B6C5-DC8B0DE6933B}">
      <dgm:prSet/>
      <dgm:spPr/>
      <dgm:t>
        <a:bodyPr/>
        <a:lstStyle/>
        <a:p>
          <a:endParaRPr lang="nl-BE" sz="2000"/>
        </a:p>
      </dgm:t>
    </dgm:pt>
    <dgm:pt modelId="{F52DB764-2F89-41C4-B67F-563B4F5576A3}">
      <dgm:prSet custT="1"/>
      <dgm:spPr>
        <a:solidFill>
          <a:schemeClr val="accent1"/>
        </a:solidFill>
      </dgm:spPr>
      <dgm:t>
        <a:bodyPr/>
        <a:lstStyle/>
        <a:p>
          <a:r>
            <a:rPr lang="nl-BE" sz="2000">
              <a:solidFill>
                <a:schemeClr val="tx1"/>
              </a:solidFill>
            </a:rPr>
            <a:t>Trefwoorden</a:t>
          </a:r>
        </a:p>
      </dgm:t>
    </dgm:pt>
    <dgm:pt modelId="{99F7F322-82E2-48F2-97CD-B9C3C37B408D}" type="parTrans" cxnId="{FA9617A3-B9B4-48BD-9CA4-0674891D228A}">
      <dgm:prSet/>
      <dgm:spPr/>
      <dgm:t>
        <a:bodyPr/>
        <a:lstStyle/>
        <a:p>
          <a:endParaRPr lang="nl-BE"/>
        </a:p>
      </dgm:t>
    </dgm:pt>
    <dgm:pt modelId="{7C020274-D1AF-46A8-A389-BF89188504BB}" type="sibTrans" cxnId="{FA9617A3-B9B4-48BD-9CA4-0674891D228A}">
      <dgm:prSet/>
      <dgm:spPr/>
      <dgm:t>
        <a:bodyPr/>
        <a:lstStyle/>
        <a:p>
          <a:endParaRPr lang="nl-BE"/>
        </a:p>
      </dgm:t>
    </dgm:pt>
    <dgm:pt modelId="{47507B9F-0389-40DF-84B1-98F81D5FA072}">
      <dgm:prSet custT="1"/>
      <dgm:spPr/>
      <dgm:t>
        <a:bodyPr/>
        <a:lstStyle/>
        <a:p>
          <a:r>
            <a:rPr lang="nl-BE" sz="2000"/>
            <a:t>Proces</a:t>
          </a:r>
        </a:p>
      </dgm:t>
    </dgm:pt>
    <dgm:pt modelId="{264B642C-F4CC-43DF-BD7C-FA2D00CBC7C1}" type="parTrans" cxnId="{502A9B77-135D-4B68-9E8C-0B9844EC4F56}">
      <dgm:prSet/>
      <dgm:spPr/>
      <dgm:t>
        <a:bodyPr/>
        <a:lstStyle/>
        <a:p>
          <a:endParaRPr lang="nl-BE"/>
        </a:p>
      </dgm:t>
    </dgm:pt>
    <dgm:pt modelId="{4F0B10B9-F626-44F9-B3F0-E71BC8A6D1DF}" type="sibTrans" cxnId="{502A9B77-135D-4B68-9E8C-0B9844EC4F56}">
      <dgm:prSet/>
      <dgm:spPr/>
      <dgm:t>
        <a:bodyPr/>
        <a:lstStyle/>
        <a:p>
          <a:endParaRPr lang="nl-BE"/>
        </a:p>
      </dgm:t>
    </dgm:pt>
    <dgm:pt modelId="{3A6185A6-0D0C-4047-8959-8BA64FF7C8E7}">
      <dgm:prSet custT="1"/>
      <dgm:spPr/>
      <dgm:t>
        <a:bodyPr/>
        <a:lstStyle/>
        <a:p>
          <a:r>
            <a:rPr lang="nl-BE" sz="2000" err="1"/>
            <a:t>Dienst-verlening</a:t>
          </a:r>
          <a:endParaRPr lang="nl-BE" sz="2000"/>
        </a:p>
      </dgm:t>
    </dgm:pt>
    <dgm:pt modelId="{7704A78E-C812-49F9-BF31-93C77F209364}" type="parTrans" cxnId="{D058FE12-6FFB-4A17-AD61-83671C16AF7B}">
      <dgm:prSet/>
      <dgm:spPr/>
      <dgm:t>
        <a:bodyPr/>
        <a:lstStyle/>
        <a:p>
          <a:endParaRPr lang="nl-BE"/>
        </a:p>
      </dgm:t>
    </dgm:pt>
    <dgm:pt modelId="{153D7866-0528-41FB-BA7C-8B0BD19F2257}" type="sibTrans" cxnId="{D058FE12-6FFB-4A17-AD61-83671C16AF7B}">
      <dgm:prSet/>
      <dgm:spPr/>
      <dgm:t>
        <a:bodyPr/>
        <a:lstStyle/>
        <a:p>
          <a:endParaRPr lang="nl-BE"/>
        </a:p>
      </dgm:t>
    </dgm:pt>
    <dgm:pt modelId="{51F4683C-1B1E-48BF-BB51-96510E15E255}">
      <dgm:prSet phldrT="[Tekst]" custT="1"/>
      <dgm:spPr>
        <a:solidFill>
          <a:schemeClr val="accent1"/>
        </a:solidFill>
      </dgm:spPr>
      <dgm:t>
        <a:bodyPr anchor="ctr"/>
        <a:lstStyle/>
        <a:p>
          <a:r>
            <a:rPr lang="nl-BE" sz="2000">
              <a:solidFill>
                <a:schemeClr val="tx1"/>
              </a:solidFill>
            </a:rPr>
            <a:t>Beschrijving</a:t>
          </a:r>
        </a:p>
      </dgm:t>
    </dgm:pt>
    <dgm:pt modelId="{305A4F6C-3AE2-4B22-9D96-5E511922C692}" type="parTrans" cxnId="{C376C288-9675-405E-A104-DADE47079319}">
      <dgm:prSet/>
      <dgm:spPr/>
      <dgm:t>
        <a:bodyPr/>
        <a:lstStyle/>
        <a:p>
          <a:endParaRPr lang="nl-BE"/>
        </a:p>
      </dgm:t>
    </dgm:pt>
    <dgm:pt modelId="{B4A3B073-F8A1-4185-8629-0F35C2C89AE6}" type="sibTrans" cxnId="{C376C288-9675-405E-A104-DADE47079319}">
      <dgm:prSet/>
      <dgm:spPr/>
      <dgm:t>
        <a:bodyPr/>
        <a:lstStyle/>
        <a:p>
          <a:endParaRPr lang="nl-BE"/>
        </a:p>
      </dgm:t>
    </dgm:pt>
    <dgm:pt modelId="{2A0B2FA0-619E-4746-8727-0D9CD12D978B}">
      <dgm:prSet custT="1"/>
      <dgm:spPr/>
      <dgm:t>
        <a:bodyPr/>
        <a:lstStyle/>
        <a:p>
          <a:r>
            <a:rPr lang="nl-BE" sz="2000"/>
            <a:t>Opmerkingen</a:t>
          </a:r>
        </a:p>
      </dgm:t>
    </dgm:pt>
    <dgm:pt modelId="{A734A972-DA24-44FF-926E-31C4E526D3BF}" type="parTrans" cxnId="{CB4A7583-633C-43B0-B32E-318CD537AB64}">
      <dgm:prSet/>
      <dgm:spPr/>
      <dgm:t>
        <a:bodyPr/>
        <a:lstStyle/>
        <a:p>
          <a:endParaRPr lang="nl-BE"/>
        </a:p>
      </dgm:t>
    </dgm:pt>
    <dgm:pt modelId="{2834EB10-A70E-45F5-A56C-5CEFE81D5CB5}" type="sibTrans" cxnId="{CB4A7583-633C-43B0-B32E-318CD537AB64}">
      <dgm:prSet/>
      <dgm:spPr/>
      <dgm:t>
        <a:bodyPr/>
        <a:lstStyle/>
        <a:p>
          <a:endParaRPr lang="nl-BE"/>
        </a:p>
      </dgm:t>
    </dgm:pt>
    <dgm:pt modelId="{CD96AB77-92F2-46E9-BD8B-850CAC00745F}">
      <dgm:prSet phldrT="[Tekst]" custT="1"/>
      <dgm:spPr/>
      <dgm:t>
        <a:bodyPr anchor="ctr"/>
        <a:lstStyle/>
        <a:p>
          <a:r>
            <a:rPr lang="nl-BE" sz="2000"/>
            <a:t>Archiefvormer</a:t>
          </a:r>
        </a:p>
      </dgm:t>
    </dgm:pt>
    <dgm:pt modelId="{4546D242-56EC-4B92-83DF-52A2DC0B6C8F}" type="parTrans" cxnId="{6FE6D81B-7927-4D91-B6F2-5C1361291261}">
      <dgm:prSet/>
      <dgm:spPr/>
      <dgm:t>
        <a:bodyPr/>
        <a:lstStyle/>
        <a:p>
          <a:endParaRPr lang="nl-BE"/>
        </a:p>
      </dgm:t>
    </dgm:pt>
    <dgm:pt modelId="{A164D22E-F0F0-4C09-BBC2-6CC0E1FE1CDF}" type="sibTrans" cxnId="{6FE6D81B-7927-4D91-B6F2-5C1361291261}">
      <dgm:prSet/>
      <dgm:spPr/>
      <dgm:t>
        <a:bodyPr/>
        <a:lstStyle/>
        <a:p>
          <a:endParaRPr lang="nl-BE"/>
        </a:p>
      </dgm:t>
    </dgm:pt>
    <dgm:pt modelId="{DAF5FDBE-8D53-49B8-A56A-AC11C4B946A8}" type="pres">
      <dgm:prSet presAssocID="{D9AF2F48-33D5-4747-B13B-70E02F11738F}" presName="diagram" presStyleCnt="0">
        <dgm:presLayoutVars>
          <dgm:dir/>
          <dgm:resizeHandles val="exact"/>
        </dgm:presLayoutVars>
      </dgm:prSet>
      <dgm:spPr/>
    </dgm:pt>
    <dgm:pt modelId="{CB4771A0-DA3A-42B8-A4C2-C87D4E2B449F}" type="pres">
      <dgm:prSet presAssocID="{5FEABD19-3796-4CCC-9386-0D16E7CD4A43}" presName="node" presStyleLbl="node1" presStyleIdx="0" presStyleCnt="8">
        <dgm:presLayoutVars>
          <dgm:bulletEnabled val="1"/>
        </dgm:presLayoutVars>
      </dgm:prSet>
      <dgm:spPr/>
    </dgm:pt>
    <dgm:pt modelId="{3FB490FE-DAAC-4B42-9EBA-D7DE690FC8F7}" type="pres">
      <dgm:prSet presAssocID="{9D54E509-D68C-47F2-83CD-4DDF5BA73EEF}" presName="sibTrans" presStyleCnt="0"/>
      <dgm:spPr/>
    </dgm:pt>
    <dgm:pt modelId="{F7719446-DBE0-4606-9151-55D9A8E67A6F}" type="pres">
      <dgm:prSet presAssocID="{51F4683C-1B1E-48BF-BB51-96510E15E255}" presName="node" presStyleLbl="node1" presStyleIdx="1" presStyleCnt="8">
        <dgm:presLayoutVars>
          <dgm:bulletEnabled val="1"/>
        </dgm:presLayoutVars>
      </dgm:prSet>
      <dgm:spPr/>
    </dgm:pt>
    <dgm:pt modelId="{75F13762-1B95-4D9C-925D-49E99FBF7E86}" type="pres">
      <dgm:prSet presAssocID="{B4A3B073-F8A1-4185-8629-0F35C2C89AE6}" presName="sibTrans" presStyleCnt="0"/>
      <dgm:spPr/>
    </dgm:pt>
    <dgm:pt modelId="{277C46A7-F50A-430C-BBF7-A151484C1B2C}" type="pres">
      <dgm:prSet presAssocID="{CD96AB77-92F2-46E9-BD8B-850CAC00745F}" presName="node" presStyleLbl="node1" presStyleIdx="2" presStyleCnt="8">
        <dgm:presLayoutVars>
          <dgm:bulletEnabled val="1"/>
        </dgm:presLayoutVars>
      </dgm:prSet>
      <dgm:spPr/>
    </dgm:pt>
    <dgm:pt modelId="{F0C14F4E-B777-4954-AF66-EA2E24CBAE07}" type="pres">
      <dgm:prSet presAssocID="{A164D22E-F0F0-4C09-BBC2-6CC0E1FE1CDF}" presName="sibTrans" presStyleCnt="0"/>
      <dgm:spPr/>
    </dgm:pt>
    <dgm:pt modelId="{6CFAE064-9F34-4CA8-9E96-1128F90DD44D}" type="pres">
      <dgm:prSet presAssocID="{47507B9F-0389-40DF-84B1-98F81D5FA072}" presName="node" presStyleLbl="node1" presStyleIdx="3" presStyleCnt="8">
        <dgm:presLayoutVars>
          <dgm:bulletEnabled val="1"/>
        </dgm:presLayoutVars>
      </dgm:prSet>
      <dgm:spPr/>
    </dgm:pt>
    <dgm:pt modelId="{3BB9F16A-8648-4D84-9D96-4279871C8905}" type="pres">
      <dgm:prSet presAssocID="{4F0B10B9-F626-44F9-B3F0-E71BC8A6D1DF}" presName="sibTrans" presStyleCnt="0"/>
      <dgm:spPr/>
    </dgm:pt>
    <dgm:pt modelId="{78B09236-080D-45BB-AFD4-DB3B327AE1F7}" type="pres">
      <dgm:prSet presAssocID="{3A6185A6-0D0C-4047-8959-8BA64FF7C8E7}" presName="node" presStyleLbl="node1" presStyleIdx="4" presStyleCnt="8">
        <dgm:presLayoutVars>
          <dgm:bulletEnabled val="1"/>
        </dgm:presLayoutVars>
      </dgm:prSet>
      <dgm:spPr/>
    </dgm:pt>
    <dgm:pt modelId="{6CD1044C-FC05-495C-B807-3E3864561198}" type="pres">
      <dgm:prSet presAssocID="{153D7866-0528-41FB-BA7C-8B0BD19F2257}" presName="sibTrans" presStyleCnt="0"/>
      <dgm:spPr/>
    </dgm:pt>
    <dgm:pt modelId="{6C4409F4-F525-4F53-9E49-19292FCA3E6C}" type="pres">
      <dgm:prSet presAssocID="{02C1F698-1CB4-40FD-8FAC-569706C35B83}" presName="node" presStyleLbl="node1" presStyleIdx="5" presStyleCnt="8">
        <dgm:presLayoutVars>
          <dgm:bulletEnabled val="1"/>
        </dgm:presLayoutVars>
      </dgm:prSet>
      <dgm:spPr/>
    </dgm:pt>
    <dgm:pt modelId="{2EC13F38-1D2D-4C0B-8969-B16BEA60F79A}" type="pres">
      <dgm:prSet presAssocID="{92BCC378-8051-4A0B-BE10-C7F2C5DE0007}" presName="sibTrans" presStyleCnt="0"/>
      <dgm:spPr/>
    </dgm:pt>
    <dgm:pt modelId="{41E7147D-DD42-4067-B836-219CA57033FF}" type="pres">
      <dgm:prSet presAssocID="{F52DB764-2F89-41C4-B67F-563B4F5576A3}" presName="node" presStyleLbl="node1" presStyleIdx="6" presStyleCnt="8">
        <dgm:presLayoutVars>
          <dgm:bulletEnabled val="1"/>
        </dgm:presLayoutVars>
      </dgm:prSet>
      <dgm:spPr/>
    </dgm:pt>
    <dgm:pt modelId="{852446A1-296B-40D1-8B03-C0368E3C376D}" type="pres">
      <dgm:prSet presAssocID="{7C020274-D1AF-46A8-A389-BF89188504BB}" presName="sibTrans" presStyleCnt="0"/>
      <dgm:spPr/>
    </dgm:pt>
    <dgm:pt modelId="{29F461B9-5032-4A90-98C0-4DD8D640859D}" type="pres">
      <dgm:prSet presAssocID="{2A0B2FA0-619E-4746-8727-0D9CD12D978B}" presName="node" presStyleLbl="node1" presStyleIdx="7" presStyleCnt="8">
        <dgm:presLayoutVars>
          <dgm:bulletEnabled val="1"/>
        </dgm:presLayoutVars>
      </dgm:prSet>
      <dgm:spPr/>
    </dgm:pt>
  </dgm:ptLst>
  <dgm:cxnLst>
    <dgm:cxn modelId="{D058FE12-6FFB-4A17-AD61-83671C16AF7B}" srcId="{D9AF2F48-33D5-4747-B13B-70E02F11738F}" destId="{3A6185A6-0D0C-4047-8959-8BA64FF7C8E7}" srcOrd="4" destOrd="0" parTransId="{7704A78E-C812-49F9-BF31-93C77F209364}" sibTransId="{153D7866-0528-41FB-BA7C-8B0BD19F2257}"/>
    <dgm:cxn modelId="{3CDAA21A-08ED-4444-A2B1-865BB5368767}" type="presOf" srcId="{47507B9F-0389-40DF-84B1-98F81D5FA072}" destId="{6CFAE064-9F34-4CA8-9E96-1128F90DD44D}" srcOrd="0" destOrd="0" presId="urn:microsoft.com/office/officeart/2005/8/layout/default"/>
    <dgm:cxn modelId="{491E9A1B-04C3-4349-9EF4-0CD73C5E2429}" type="presOf" srcId="{51F4683C-1B1E-48BF-BB51-96510E15E255}" destId="{F7719446-DBE0-4606-9151-55D9A8E67A6F}" srcOrd="0" destOrd="0" presId="urn:microsoft.com/office/officeart/2005/8/layout/default"/>
    <dgm:cxn modelId="{6FE6D81B-7927-4D91-B6F2-5C1361291261}" srcId="{D9AF2F48-33D5-4747-B13B-70E02F11738F}" destId="{CD96AB77-92F2-46E9-BD8B-850CAC00745F}" srcOrd="2" destOrd="0" parTransId="{4546D242-56EC-4B92-83DF-52A2DC0B6C8F}" sibTransId="{A164D22E-F0F0-4C09-BBC2-6CC0E1FE1CDF}"/>
    <dgm:cxn modelId="{1BE2E528-1CD9-481F-A2DD-9ABDC3FF78FF}" type="presOf" srcId="{02C1F698-1CB4-40FD-8FAC-569706C35B83}" destId="{6C4409F4-F525-4F53-9E49-19292FCA3E6C}" srcOrd="0" destOrd="0" presId="urn:microsoft.com/office/officeart/2005/8/layout/default"/>
    <dgm:cxn modelId="{98787546-694E-46B5-AAD8-A256A4EB597E}" type="presOf" srcId="{CD96AB77-92F2-46E9-BD8B-850CAC00745F}" destId="{277C46A7-F50A-430C-BBF7-A151484C1B2C}" srcOrd="0" destOrd="0" presId="urn:microsoft.com/office/officeart/2005/8/layout/default"/>
    <dgm:cxn modelId="{A634C966-EC71-49B4-A9E1-26E21E3B02C1}" type="presOf" srcId="{3A6185A6-0D0C-4047-8959-8BA64FF7C8E7}" destId="{78B09236-080D-45BB-AFD4-DB3B327AE1F7}" srcOrd="0" destOrd="0" presId="urn:microsoft.com/office/officeart/2005/8/layout/default"/>
    <dgm:cxn modelId="{F14C4A54-FE05-4DA5-AC21-8384E988C167}" type="presOf" srcId="{2A0B2FA0-619E-4746-8727-0D9CD12D978B}" destId="{29F461B9-5032-4A90-98C0-4DD8D640859D}" srcOrd="0" destOrd="0" presId="urn:microsoft.com/office/officeart/2005/8/layout/default"/>
    <dgm:cxn modelId="{502A9B77-135D-4B68-9E8C-0B9844EC4F56}" srcId="{D9AF2F48-33D5-4747-B13B-70E02F11738F}" destId="{47507B9F-0389-40DF-84B1-98F81D5FA072}" srcOrd="3" destOrd="0" parTransId="{264B642C-F4CC-43DF-BD7C-FA2D00CBC7C1}" sibTransId="{4F0B10B9-F626-44F9-B3F0-E71BC8A6D1DF}"/>
    <dgm:cxn modelId="{CB4A7583-633C-43B0-B32E-318CD537AB64}" srcId="{D9AF2F48-33D5-4747-B13B-70E02F11738F}" destId="{2A0B2FA0-619E-4746-8727-0D9CD12D978B}" srcOrd="7" destOrd="0" parTransId="{A734A972-DA24-44FF-926E-31C4E526D3BF}" sibTransId="{2834EB10-A70E-45F5-A56C-5CEFE81D5CB5}"/>
    <dgm:cxn modelId="{C376C288-9675-405E-A104-DADE47079319}" srcId="{D9AF2F48-33D5-4747-B13B-70E02F11738F}" destId="{51F4683C-1B1E-48BF-BB51-96510E15E255}" srcOrd="1" destOrd="0" parTransId="{305A4F6C-3AE2-4B22-9D96-5E511922C692}" sibTransId="{B4A3B073-F8A1-4185-8629-0F35C2C89AE6}"/>
    <dgm:cxn modelId="{A2B0C19C-F9D5-4F56-A06F-9C1CA016E1D0}" type="presOf" srcId="{F52DB764-2F89-41C4-B67F-563B4F5576A3}" destId="{41E7147D-DD42-4067-B836-219CA57033FF}" srcOrd="0" destOrd="0" presId="urn:microsoft.com/office/officeart/2005/8/layout/default"/>
    <dgm:cxn modelId="{FA9617A3-B9B4-48BD-9CA4-0674891D228A}" srcId="{D9AF2F48-33D5-4747-B13B-70E02F11738F}" destId="{F52DB764-2F89-41C4-B67F-563B4F5576A3}" srcOrd="6" destOrd="0" parTransId="{99F7F322-82E2-48F2-97CD-B9C3C37B408D}" sibTransId="{7C020274-D1AF-46A8-A389-BF89188504BB}"/>
    <dgm:cxn modelId="{CF08BAAE-788C-4001-B6C5-DC8B0DE6933B}" srcId="{D9AF2F48-33D5-4747-B13B-70E02F11738F}" destId="{02C1F698-1CB4-40FD-8FAC-569706C35B83}" srcOrd="5" destOrd="0" parTransId="{E069CFAB-557D-4BA5-8E6A-5F0A3A3CF94C}" sibTransId="{92BCC378-8051-4A0B-BE10-C7F2C5DE0007}"/>
    <dgm:cxn modelId="{949083B0-E9D3-4B0D-A614-9EF86E88036B}" type="presOf" srcId="{5FEABD19-3796-4CCC-9386-0D16E7CD4A43}" destId="{CB4771A0-DA3A-42B8-A4C2-C87D4E2B449F}" srcOrd="0" destOrd="0" presId="urn:microsoft.com/office/officeart/2005/8/layout/default"/>
    <dgm:cxn modelId="{6DAF84C8-4190-4840-85D6-1B988D64F243}" srcId="{D9AF2F48-33D5-4747-B13B-70E02F11738F}" destId="{5FEABD19-3796-4CCC-9386-0D16E7CD4A43}" srcOrd="0" destOrd="0" parTransId="{FBACC6A0-73A9-4D13-8B32-A0FC965761E2}" sibTransId="{9D54E509-D68C-47F2-83CD-4DDF5BA73EEF}"/>
    <dgm:cxn modelId="{1C2098EA-BC00-479F-AB68-51CB9DA9C285}" type="presOf" srcId="{D9AF2F48-33D5-4747-B13B-70E02F11738F}" destId="{DAF5FDBE-8D53-49B8-A56A-AC11C4B946A8}" srcOrd="0" destOrd="0" presId="urn:microsoft.com/office/officeart/2005/8/layout/default"/>
    <dgm:cxn modelId="{6A030EDE-9FDB-46D5-8B27-F6847325FA51}" type="presParOf" srcId="{DAF5FDBE-8D53-49B8-A56A-AC11C4B946A8}" destId="{CB4771A0-DA3A-42B8-A4C2-C87D4E2B449F}" srcOrd="0" destOrd="0" presId="urn:microsoft.com/office/officeart/2005/8/layout/default"/>
    <dgm:cxn modelId="{25E44AE3-A1F5-4D08-A691-405F81E260A4}" type="presParOf" srcId="{DAF5FDBE-8D53-49B8-A56A-AC11C4B946A8}" destId="{3FB490FE-DAAC-4B42-9EBA-D7DE690FC8F7}" srcOrd="1" destOrd="0" presId="urn:microsoft.com/office/officeart/2005/8/layout/default"/>
    <dgm:cxn modelId="{EA2A15BC-6EB1-4E9A-95E2-2ECA3D6F3B89}" type="presParOf" srcId="{DAF5FDBE-8D53-49B8-A56A-AC11C4B946A8}" destId="{F7719446-DBE0-4606-9151-55D9A8E67A6F}" srcOrd="2" destOrd="0" presId="urn:microsoft.com/office/officeart/2005/8/layout/default"/>
    <dgm:cxn modelId="{29E1D707-52AD-47F6-9EBB-D5D8FAF3ADD7}" type="presParOf" srcId="{DAF5FDBE-8D53-49B8-A56A-AC11C4B946A8}" destId="{75F13762-1B95-4D9C-925D-49E99FBF7E86}" srcOrd="3" destOrd="0" presId="urn:microsoft.com/office/officeart/2005/8/layout/default"/>
    <dgm:cxn modelId="{01CE39AB-36CA-4FEF-A111-A4BF07646FA9}" type="presParOf" srcId="{DAF5FDBE-8D53-49B8-A56A-AC11C4B946A8}" destId="{277C46A7-F50A-430C-BBF7-A151484C1B2C}" srcOrd="4" destOrd="0" presId="urn:microsoft.com/office/officeart/2005/8/layout/default"/>
    <dgm:cxn modelId="{1C14D8CC-37B0-4099-B47A-DE62FD04B6EF}" type="presParOf" srcId="{DAF5FDBE-8D53-49B8-A56A-AC11C4B946A8}" destId="{F0C14F4E-B777-4954-AF66-EA2E24CBAE07}" srcOrd="5" destOrd="0" presId="urn:microsoft.com/office/officeart/2005/8/layout/default"/>
    <dgm:cxn modelId="{D64F69F2-0033-48DF-AE87-9B2D5D072730}" type="presParOf" srcId="{DAF5FDBE-8D53-49B8-A56A-AC11C4B946A8}" destId="{6CFAE064-9F34-4CA8-9E96-1128F90DD44D}" srcOrd="6" destOrd="0" presId="urn:microsoft.com/office/officeart/2005/8/layout/default"/>
    <dgm:cxn modelId="{8714C6F4-A2D1-4679-AF14-0C34D7262617}" type="presParOf" srcId="{DAF5FDBE-8D53-49B8-A56A-AC11C4B946A8}" destId="{3BB9F16A-8648-4D84-9D96-4279871C8905}" srcOrd="7" destOrd="0" presId="urn:microsoft.com/office/officeart/2005/8/layout/default"/>
    <dgm:cxn modelId="{5DA50192-B060-4B12-8A5C-6AF4BEDC0EDF}" type="presParOf" srcId="{DAF5FDBE-8D53-49B8-A56A-AC11C4B946A8}" destId="{78B09236-080D-45BB-AFD4-DB3B327AE1F7}" srcOrd="8" destOrd="0" presId="urn:microsoft.com/office/officeart/2005/8/layout/default"/>
    <dgm:cxn modelId="{0DC59BB2-4149-451C-A6E9-788152C38005}" type="presParOf" srcId="{DAF5FDBE-8D53-49B8-A56A-AC11C4B946A8}" destId="{6CD1044C-FC05-495C-B807-3E3864561198}" srcOrd="9" destOrd="0" presId="urn:microsoft.com/office/officeart/2005/8/layout/default"/>
    <dgm:cxn modelId="{57A06159-0914-4848-B325-15C8E7C1AC24}" type="presParOf" srcId="{DAF5FDBE-8D53-49B8-A56A-AC11C4B946A8}" destId="{6C4409F4-F525-4F53-9E49-19292FCA3E6C}" srcOrd="10" destOrd="0" presId="urn:microsoft.com/office/officeart/2005/8/layout/default"/>
    <dgm:cxn modelId="{58B2A0D8-181C-48C9-81B5-EFFA4BE9B35B}" type="presParOf" srcId="{DAF5FDBE-8D53-49B8-A56A-AC11C4B946A8}" destId="{2EC13F38-1D2D-4C0B-8969-B16BEA60F79A}" srcOrd="11" destOrd="0" presId="urn:microsoft.com/office/officeart/2005/8/layout/default"/>
    <dgm:cxn modelId="{3AB00D4A-2C73-4BF4-B617-36E56AE213C0}" type="presParOf" srcId="{DAF5FDBE-8D53-49B8-A56A-AC11C4B946A8}" destId="{41E7147D-DD42-4067-B836-219CA57033FF}" srcOrd="12" destOrd="0" presId="urn:microsoft.com/office/officeart/2005/8/layout/default"/>
    <dgm:cxn modelId="{797D6DD7-C356-43C8-95DC-FC7BCBAAA7BD}" type="presParOf" srcId="{DAF5FDBE-8D53-49B8-A56A-AC11C4B946A8}" destId="{852446A1-296B-40D1-8B03-C0368E3C376D}" srcOrd="13" destOrd="0" presId="urn:microsoft.com/office/officeart/2005/8/layout/default"/>
    <dgm:cxn modelId="{E8EE5865-ACCD-4BCD-AAA5-BF936C80CA8B}" type="presParOf" srcId="{DAF5FDBE-8D53-49B8-A56A-AC11C4B946A8}" destId="{29F461B9-5032-4A90-98C0-4DD8D640859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6E6EC5-C22C-45D9-9F66-F69C8EF8B036}"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nl-BE"/>
        </a:p>
      </dgm:t>
    </dgm:pt>
    <dgm:pt modelId="{2A7EC939-D8CC-469E-8BD4-071E943E7E40}">
      <dgm:prSet phldrT="[Tekst]"/>
      <dgm:spPr/>
      <dgm:t>
        <a:bodyPr/>
        <a:lstStyle/>
        <a:p>
          <a:r>
            <a:rPr lang="nl-NL"/>
            <a:t>Structuur SharePoint Site</a:t>
          </a:r>
          <a:endParaRPr lang="nl-BE"/>
        </a:p>
      </dgm:t>
    </dgm:pt>
    <dgm:pt modelId="{CB758B07-50C3-46E3-AC92-1F223ED7AA38}" type="parTrans" cxnId="{8AEAB9A3-49C3-40C3-AD1B-1B0A254BA719}">
      <dgm:prSet/>
      <dgm:spPr/>
      <dgm:t>
        <a:bodyPr/>
        <a:lstStyle/>
        <a:p>
          <a:endParaRPr lang="nl-BE"/>
        </a:p>
      </dgm:t>
    </dgm:pt>
    <dgm:pt modelId="{60180EBC-4C62-4B4B-80D6-4DB8A48A5E10}" type="sibTrans" cxnId="{8AEAB9A3-49C3-40C3-AD1B-1B0A254BA719}">
      <dgm:prSet/>
      <dgm:spPr/>
      <dgm:t>
        <a:bodyPr/>
        <a:lstStyle/>
        <a:p>
          <a:endParaRPr lang="nl-BE"/>
        </a:p>
      </dgm:t>
    </dgm:pt>
    <dgm:pt modelId="{91C7613C-B3D4-457A-8990-37D8168B8DB8}">
      <dgm:prSet phldrT="[Tekst]"/>
      <dgm:spPr/>
      <dgm:t>
        <a:bodyPr/>
        <a:lstStyle/>
        <a:p>
          <a:r>
            <a:rPr lang="nl-NL"/>
            <a:t>Metadata</a:t>
          </a:r>
          <a:br>
            <a:rPr lang="nl-NL"/>
          </a:br>
          <a:r>
            <a:rPr lang="nl-NL"/>
            <a:t>(inhoudelijk)</a:t>
          </a:r>
          <a:endParaRPr lang="nl-BE"/>
        </a:p>
      </dgm:t>
    </dgm:pt>
    <dgm:pt modelId="{9DD1F5BE-E9C1-4968-9CBE-9387715B160D}" type="parTrans" cxnId="{FE790039-236F-40AF-8BE4-D82B503F8D77}">
      <dgm:prSet/>
      <dgm:spPr/>
      <dgm:t>
        <a:bodyPr/>
        <a:lstStyle/>
        <a:p>
          <a:endParaRPr lang="nl-BE"/>
        </a:p>
      </dgm:t>
    </dgm:pt>
    <dgm:pt modelId="{F57CD5B2-3E7D-4DF0-811E-396187DCF7ED}" type="sibTrans" cxnId="{FE790039-236F-40AF-8BE4-D82B503F8D77}">
      <dgm:prSet/>
      <dgm:spPr/>
      <dgm:t>
        <a:bodyPr/>
        <a:lstStyle/>
        <a:p>
          <a:endParaRPr lang="nl-BE"/>
        </a:p>
      </dgm:t>
    </dgm:pt>
    <dgm:pt modelId="{DB5B6AB2-6E2A-4609-88E5-5C22F17EB6EA}">
      <dgm:prSet phldrT="[Tekst]"/>
      <dgm:spPr/>
      <dgm:t>
        <a:bodyPr/>
        <a:lstStyle/>
        <a:p>
          <a:r>
            <a:rPr lang="nl-NL"/>
            <a:t>Informatieclassificatie:</a:t>
          </a:r>
        </a:p>
        <a:p>
          <a:r>
            <a:rPr lang="nl-NL"/>
            <a:t>Toegang en rechten</a:t>
          </a:r>
          <a:endParaRPr lang="nl-BE"/>
        </a:p>
      </dgm:t>
    </dgm:pt>
    <dgm:pt modelId="{28F80E9B-4875-4F0A-A5FD-0BA679A85392}" type="parTrans" cxnId="{DA0EB6F0-A45B-4050-8EEA-4DA02336D091}">
      <dgm:prSet/>
      <dgm:spPr/>
      <dgm:t>
        <a:bodyPr/>
        <a:lstStyle/>
        <a:p>
          <a:endParaRPr lang="nl-BE"/>
        </a:p>
      </dgm:t>
    </dgm:pt>
    <dgm:pt modelId="{E78D4235-C662-4455-97E5-69893E2D0D13}" type="sibTrans" cxnId="{DA0EB6F0-A45B-4050-8EEA-4DA02336D091}">
      <dgm:prSet/>
      <dgm:spPr/>
      <dgm:t>
        <a:bodyPr/>
        <a:lstStyle/>
        <a:p>
          <a:endParaRPr lang="nl-BE"/>
        </a:p>
      </dgm:t>
    </dgm:pt>
    <dgm:pt modelId="{D2C5076B-1AA7-46DA-9B13-AAE43AC7807A}">
      <dgm:prSet phldrT="[Tekst]"/>
      <dgm:spPr/>
      <dgm:t>
        <a:bodyPr/>
        <a:lstStyle/>
        <a:p>
          <a:r>
            <a:rPr lang="nl-NL">
              <a:solidFill>
                <a:schemeClr val="tx1"/>
              </a:solidFill>
            </a:rPr>
            <a:t>Processen</a:t>
          </a:r>
          <a:endParaRPr lang="nl-BE">
            <a:solidFill>
              <a:schemeClr val="tx1"/>
            </a:solidFill>
          </a:endParaRPr>
        </a:p>
      </dgm:t>
    </dgm:pt>
    <dgm:pt modelId="{D4F9E115-9AE3-4246-BE62-2A8D7AB3596D}" type="parTrans" cxnId="{8233B61C-6C52-4FE6-B025-A94236EBE6A8}">
      <dgm:prSet/>
      <dgm:spPr/>
      <dgm:t>
        <a:bodyPr/>
        <a:lstStyle/>
        <a:p>
          <a:endParaRPr lang="nl-BE"/>
        </a:p>
      </dgm:t>
    </dgm:pt>
    <dgm:pt modelId="{D10069BD-E3D8-4BD4-9F1F-98DA1A091C79}" type="sibTrans" cxnId="{8233B61C-6C52-4FE6-B025-A94236EBE6A8}">
      <dgm:prSet/>
      <dgm:spPr/>
      <dgm:t>
        <a:bodyPr/>
        <a:lstStyle/>
        <a:p>
          <a:endParaRPr lang="nl-BE"/>
        </a:p>
      </dgm:t>
    </dgm:pt>
    <dgm:pt modelId="{2A26F872-7C0B-43F1-BBD3-8C0714A891FD}">
      <dgm:prSet phldrT="[Tekst]"/>
      <dgm:spPr/>
      <dgm:t>
        <a:bodyPr/>
        <a:lstStyle/>
        <a:p>
          <a:r>
            <a:rPr lang="nl-NL"/>
            <a:t>Beheersregels (retentie): bewaartermijnen, bestemming</a:t>
          </a:r>
          <a:endParaRPr lang="nl-BE"/>
        </a:p>
      </dgm:t>
    </dgm:pt>
    <dgm:pt modelId="{A4CC98DA-6235-4B3D-99E0-19EEBAF96124}" type="parTrans" cxnId="{ABA1BF81-9F32-474F-9F35-A8BD03856897}">
      <dgm:prSet/>
      <dgm:spPr/>
      <dgm:t>
        <a:bodyPr/>
        <a:lstStyle/>
        <a:p>
          <a:endParaRPr lang="nl-BE"/>
        </a:p>
      </dgm:t>
    </dgm:pt>
    <dgm:pt modelId="{E34E7062-886C-4600-B37E-0085B6A420C4}" type="sibTrans" cxnId="{ABA1BF81-9F32-474F-9F35-A8BD03856897}">
      <dgm:prSet/>
      <dgm:spPr/>
      <dgm:t>
        <a:bodyPr/>
        <a:lstStyle/>
        <a:p>
          <a:endParaRPr lang="nl-BE"/>
        </a:p>
      </dgm:t>
    </dgm:pt>
    <dgm:pt modelId="{4E36B37E-32C7-4E8A-9317-BE0E8B0D5E15}" type="pres">
      <dgm:prSet presAssocID="{E16E6EC5-C22C-45D9-9F66-F69C8EF8B036}" presName="Name0" presStyleCnt="0">
        <dgm:presLayoutVars>
          <dgm:chMax val="1"/>
          <dgm:chPref val="1"/>
          <dgm:dir/>
          <dgm:animOne val="branch"/>
          <dgm:animLvl val="lvl"/>
        </dgm:presLayoutVars>
      </dgm:prSet>
      <dgm:spPr/>
    </dgm:pt>
    <dgm:pt modelId="{196B3E50-58BE-41CA-9062-9D1E1B313657}" type="pres">
      <dgm:prSet presAssocID="{2A7EC939-D8CC-469E-8BD4-071E943E7E40}" presName="singleCycle" presStyleCnt="0"/>
      <dgm:spPr/>
    </dgm:pt>
    <dgm:pt modelId="{D60B3005-F526-4CCD-8EC2-A9167F0AC389}" type="pres">
      <dgm:prSet presAssocID="{2A7EC939-D8CC-469E-8BD4-071E943E7E40}" presName="singleCenter" presStyleLbl="node1" presStyleIdx="0" presStyleCnt="5" custScaleX="123233">
        <dgm:presLayoutVars>
          <dgm:chMax val="7"/>
          <dgm:chPref val="7"/>
        </dgm:presLayoutVars>
      </dgm:prSet>
      <dgm:spPr/>
    </dgm:pt>
    <dgm:pt modelId="{0F754A57-C7E0-4B49-9F22-85C56A92DD7A}" type="pres">
      <dgm:prSet presAssocID="{9DD1F5BE-E9C1-4968-9CBE-9387715B160D}" presName="Name56" presStyleLbl="parChTrans1D2" presStyleIdx="0" presStyleCnt="4"/>
      <dgm:spPr/>
    </dgm:pt>
    <dgm:pt modelId="{724EB916-E3C9-48B8-899C-BBD5651B8594}" type="pres">
      <dgm:prSet presAssocID="{91C7613C-B3D4-457A-8990-37D8168B8DB8}" presName="text0" presStyleLbl="node1" presStyleIdx="1" presStyleCnt="5" custScaleX="213319" custRadScaleRad="81318" custRadScaleInc="-711">
        <dgm:presLayoutVars>
          <dgm:bulletEnabled val="1"/>
        </dgm:presLayoutVars>
      </dgm:prSet>
      <dgm:spPr/>
    </dgm:pt>
    <dgm:pt modelId="{C827471E-F359-49F6-A6E6-64DBDE0327DB}" type="pres">
      <dgm:prSet presAssocID="{28F80E9B-4875-4F0A-A5FD-0BA679A85392}" presName="Name56" presStyleLbl="parChTrans1D2" presStyleIdx="1" presStyleCnt="4"/>
      <dgm:spPr/>
    </dgm:pt>
    <dgm:pt modelId="{8DBFB054-B1F9-4E14-9B3D-5E2D76C8F274}" type="pres">
      <dgm:prSet presAssocID="{DB5B6AB2-6E2A-4609-88E5-5C22F17EB6EA}" presName="text0" presStyleLbl="node1" presStyleIdx="2" presStyleCnt="5" custScaleX="294865" custScaleY="148069" custRadScaleRad="135925" custRadScaleInc="-489">
        <dgm:presLayoutVars>
          <dgm:bulletEnabled val="1"/>
        </dgm:presLayoutVars>
      </dgm:prSet>
      <dgm:spPr/>
    </dgm:pt>
    <dgm:pt modelId="{DEBC861D-9DEB-48E4-95D3-63D791A2ABAC}" type="pres">
      <dgm:prSet presAssocID="{D4F9E115-9AE3-4246-BE62-2A8D7AB3596D}" presName="Name56" presStyleLbl="parChTrans1D2" presStyleIdx="2" presStyleCnt="4"/>
      <dgm:spPr/>
    </dgm:pt>
    <dgm:pt modelId="{CAAF0CE6-0830-400D-B12C-B006C525EF97}" type="pres">
      <dgm:prSet presAssocID="{D2C5076B-1AA7-46DA-9B13-AAE43AC7807A}" presName="text0" presStyleLbl="node1" presStyleIdx="3" presStyleCnt="5" custScaleX="175362" custRadScaleRad="84715" custRadScaleInc="683">
        <dgm:presLayoutVars>
          <dgm:bulletEnabled val="1"/>
        </dgm:presLayoutVars>
      </dgm:prSet>
      <dgm:spPr/>
    </dgm:pt>
    <dgm:pt modelId="{6DCA633A-0500-4865-8DAF-E7B68D2A4848}" type="pres">
      <dgm:prSet presAssocID="{A4CC98DA-6235-4B3D-99E0-19EEBAF96124}" presName="Name56" presStyleLbl="parChTrans1D2" presStyleIdx="3" presStyleCnt="4"/>
      <dgm:spPr/>
    </dgm:pt>
    <dgm:pt modelId="{CD0108D8-F35D-413C-B396-7228554BAF7D}" type="pres">
      <dgm:prSet presAssocID="{2A26F872-7C0B-43F1-BBD3-8C0714A891FD}" presName="text0" presStyleLbl="node1" presStyleIdx="4" presStyleCnt="5" custScaleX="341036" custScaleY="125473" custRadScaleRad="164777" custRadScaleInc="-1363">
        <dgm:presLayoutVars>
          <dgm:bulletEnabled val="1"/>
        </dgm:presLayoutVars>
      </dgm:prSet>
      <dgm:spPr/>
    </dgm:pt>
  </dgm:ptLst>
  <dgm:cxnLst>
    <dgm:cxn modelId="{B8D48F05-6135-45F3-BE77-DBC84FEFCFCD}" type="presOf" srcId="{D2C5076B-1AA7-46DA-9B13-AAE43AC7807A}" destId="{CAAF0CE6-0830-400D-B12C-B006C525EF97}" srcOrd="0" destOrd="0" presId="urn:microsoft.com/office/officeart/2008/layout/RadialCluster"/>
    <dgm:cxn modelId="{8383A010-BA79-4A2E-BCF7-4B08E53F0595}" type="presOf" srcId="{2A26F872-7C0B-43F1-BBD3-8C0714A891FD}" destId="{CD0108D8-F35D-413C-B396-7228554BAF7D}" srcOrd="0" destOrd="0" presId="urn:microsoft.com/office/officeart/2008/layout/RadialCluster"/>
    <dgm:cxn modelId="{8233B61C-6C52-4FE6-B025-A94236EBE6A8}" srcId="{2A7EC939-D8CC-469E-8BD4-071E943E7E40}" destId="{D2C5076B-1AA7-46DA-9B13-AAE43AC7807A}" srcOrd="2" destOrd="0" parTransId="{D4F9E115-9AE3-4246-BE62-2A8D7AB3596D}" sibTransId="{D10069BD-E3D8-4BD4-9F1F-98DA1A091C79}"/>
    <dgm:cxn modelId="{FE790039-236F-40AF-8BE4-D82B503F8D77}" srcId="{2A7EC939-D8CC-469E-8BD4-071E943E7E40}" destId="{91C7613C-B3D4-457A-8990-37D8168B8DB8}" srcOrd="0" destOrd="0" parTransId="{9DD1F5BE-E9C1-4968-9CBE-9387715B160D}" sibTransId="{F57CD5B2-3E7D-4DF0-811E-396187DCF7ED}"/>
    <dgm:cxn modelId="{3A848A5D-F292-45A8-ABBA-10F093668856}" type="presOf" srcId="{D4F9E115-9AE3-4246-BE62-2A8D7AB3596D}" destId="{DEBC861D-9DEB-48E4-95D3-63D791A2ABAC}" srcOrd="0" destOrd="0" presId="urn:microsoft.com/office/officeart/2008/layout/RadialCluster"/>
    <dgm:cxn modelId="{A0DAA670-8599-4AEC-A658-FFE51D98A52D}" type="presOf" srcId="{9DD1F5BE-E9C1-4968-9CBE-9387715B160D}" destId="{0F754A57-C7E0-4B49-9F22-85C56A92DD7A}" srcOrd="0" destOrd="0" presId="urn:microsoft.com/office/officeart/2008/layout/RadialCluster"/>
    <dgm:cxn modelId="{8ECBA17F-B163-4289-A3A3-CA791EB7C166}" type="presOf" srcId="{2A7EC939-D8CC-469E-8BD4-071E943E7E40}" destId="{D60B3005-F526-4CCD-8EC2-A9167F0AC389}" srcOrd="0" destOrd="0" presId="urn:microsoft.com/office/officeart/2008/layout/RadialCluster"/>
    <dgm:cxn modelId="{ABA1BF81-9F32-474F-9F35-A8BD03856897}" srcId="{2A7EC939-D8CC-469E-8BD4-071E943E7E40}" destId="{2A26F872-7C0B-43F1-BBD3-8C0714A891FD}" srcOrd="3" destOrd="0" parTransId="{A4CC98DA-6235-4B3D-99E0-19EEBAF96124}" sibTransId="{E34E7062-886C-4600-B37E-0085B6A420C4}"/>
    <dgm:cxn modelId="{FCEB4E84-96FF-4834-AC80-D6AC86F2B90B}" type="presOf" srcId="{28F80E9B-4875-4F0A-A5FD-0BA679A85392}" destId="{C827471E-F359-49F6-A6E6-64DBDE0327DB}" srcOrd="0" destOrd="0" presId="urn:microsoft.com/office/officeart/2008/layout/RadialCluster"/>
    <dgm:cxn modelId="{8AEAB9A3-49C3-40C3-AD1B-1B0A254BA719}" srcId="{E16E6EC5-C22C-45D9-9F66-F69C8EF8B036}" destId="{2A7EC939-D8CC-469E-8BD4-071E943E7E40}" srcOrd="0" destOrd="0" parTransId="{CB758B07-50C3-46E3-AC92-1F223ED7AA38}" sibTransId="{60180EBC-4C62-4B4B-80D6-4DB8A48A5E10}"/>
    <dgm:cxn modelId="{AEEF23A4-9460-4026-A96F-B985C04FE274}" type="presOf" srcId="{91C7613C-B3D4-457A-8990-37D8168B8DB8}" destId="{724EB916-E3C9-48B8-899C-BBD5651B8594}" srcOrd="0" destOrd="0" presId="urn:microsoft.com/office/officeart/2008/layout/RadialCluster"/>
    <dgm:cxn modelId="{EFB223A6-6321-4E42-B85B-943D8D906B37}" type="presOf" srcId="{DB5B6AB2-6E2A-4609-88E5-5C22F17EB6EA}" destId="{8DBFB054-B1F9-4E14-9B3D-5E2D76C8F274}" srcOrd="0" destOrd="0" presId="urn:microsoft.com/office/officeart/2008/layout/RadialCluster"/>
    <dgm:cxn modelId="{23A777C4-2573-47BA-A480-E3DB201B235F}" type="presOf" srcId="{E16E6EC5-C22C-45D9-9F66-F69C8EF8B036}" destId="{4E36B37E-32C7-4E8A-9317-BE0E8B0D5E15}" srcOrd="0" destOrd="0" presId="urn:microsoft.com/office/officeart/2008/layout/RadialCluster"/>
    <dgm:cxn modelId="{5D0CFECC-FB1E-4786-BEEA-87D92D526CA6}" type="presOf" srcId="{A4CC98DA-6235-4B3D-99E0-19EEBAF96124}" destId="{6DCA633A-0500-4865-8DAF-E7B68D2A4848}" srcOrd="0" destOrd="0" presId="urn:microsoft.com/office/officeart/2008/layout/RadialCluster"/>
    <dgm:cxn modelId="{DA0EB6F0-A45B-4050-8EEA-4DA02336D091}" srcId="{2A7EC939-D8CC-469E-8BD4-071E943E7E40}" destId="{DB5B6AB2-6E2A-4609-88E5-5C22F17EB6EA}" srcOrd="1" destOrd="0" parTransId="{28F80E9B-4875-4F0A-A5FD-0BA679A85392}" sibTransId="{E78D4235-C662-4455-97E5-69893E2D0D13}"/>
    <dgm:cxn modelId="{FE1D0757-EC64-4518-B263-1A7BACCBC29A}" type="presParOf" srcId="{4E36B37E-32C7-4E8A-9317-BE0E8B0D5E15}" destId="{196B3E50-58BE-41CA-9062-9D1E1B313657}" srcOrd="0" destOrd="0" presId="urn:microsoft.com/office/officeart/2008/layout/RadialCluster"/>
    <dgm:cxn modelId="{4BA2C995-B8E4-45CF-A25F-5CF41E0C33EA}" type="presParOf" srcId="{196B3E50-58BE-41CA-9062-9D1E1B313657}" destId="{D60B3005-F526-4CCD-8EC2-A9167F0AC389}" srcOrd="0" destOrd="0" presId="urn:microsoft.com/office/officeart/2008/layout/RadialCluster"/>
    <dgm:cxn modelId="{F3B4BF7A-BA51-4B92-AE70-EB5C7A147BBD}" type="presParOf" srcId="{196B3E50-58BE-41CA-9062-9D1E1B313657}" destId="{0F754A57-C7E0-4B49-9F22-85C56A92DD7A}" srcOrd="1" destOrd="0" presId="urn:microsoft.com/office/officeart/2008/layout/RadialCluster"/>
    <dgm:cxn modelId="{A862AFE6-0E1B-4E28-A42D-38687D5D298F}" type="presParOf" srcId="{196B3E50-58BE-41CA-9062-9D1E1B313657}" destId="{724EB916-E3C9-48B8-899C-BBD5651B8594}" srcOrd="2" destOrd="0" presId="urn:microsoft.com/office/officeart/2008/layout/RadialCluster"/>
    <dgm:cxn modelId="{9C9FCDBA-2B6E-4D43-8423-92766A7983C6}" type="presParOf" srcId="{196B3E50-58BE-41CA-9062-9D1E1B313657}" destId="{C827471E-F359-49F6-A6E6-64DBDE0327DB}" srcOrd="3" destOrd="0" presId="urn:microsoft.com/office/officeart/2008/layout/RadialCluster"/>
    <dgm:cxn modelId="{627D7CFB-EB8A-4A46-9479-98968230CE14}" type="presParOf" srcId="{196B3E50-58BE-41CA-9062-9D1E1B313657}" destId="{8DBFB054-B1F9-4E14-9B3D-5E2D76C8F274}" srcOrd="4" destOrd="0" presId="urn:microsoft.com/office/officeart/2008/layout/RadialCluster"/>
    <dgm:cxn modelId="{8FEC9D6F-E68D-4348-A236-EC88C072099B}" type="presParOf" srcId="{196B3E50-58BE-41CA-9062-9D1E1B313657}" destId="{DEBC861D-9DEB-48E4-95D3-63D791A2ABAC}" srcOrd="5" destOrd="0" presId="urn:microsoft.com/office/officeart/2008/layout/RadialCluster"/>
    <dgm:cxn modelId="{58B086C8-B919-4F13-9716-230C13047DD7}" type="presParOf" srcId="{196B3E50-58BE-41CA-9062-9D1E1B313657}" destId="{CAAF0CE6-0830-400D-B12C-B006C525EF97}" srcOrd="6" destOrd="0" presId="urn:microsoft.com/office/officeart/2008/layout/RadialCluster"/>
    <dgm:cxn modelId="{AE9A7009-CF68-4993-9416-2A0CEFEB7DEE}" type="presParOf" srcId="{196B3E50-58BE-41CA-9062-9D1E1B313657}" destId="{6DCA633A-0500-4865-8DAF-E7B68D2A4848}" srcOrd="7" destOrd="0" presId="urn:microsoft.com/office/officeart/2008/layout/RadialCluster"/>
    <dgm:cxn modelId="{F3D86CE2-E971-48E9-AC14-2B05E034BC70}" type="presParOf" srcId="{196B3E50-58BE-41CA-9062-9D1E1B313657}" destId="{CD0108D8-F35D-413C-B396-7228554BAF7D}"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B6DA9-A0E0-456F-A060-269E15CC8401}">
      <dsp:nvSpPr>
        <dsp:cNvPr id="0" name=""/>
        <dsp:cNvSpPr/>
      </dsp:nvSpPr>
      <dsp:spPr>
        <a:xfrm>
          <a:off x="448364" y="596645"/>
          <a:ext cx="2069382" cy="10346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1800" b="0" kern="1200">
              <a:solidFill>
                <a:schemeClr val="tx1"/>
              </a:solidFill>
              <a:latin typeface="FlandersArtSans-Bold" panose="00000800000000000000" pitchFamily="2" charset="0"/>
            </a:rPr>
            <a:t>Subsidies geven voor groene oplossingen</a:t>
          </a:r>
        </a:p>
      </dsp:txBody>
      <dsp:txXfrm>
        <a:off x="478669" y="626950"/>
        <a:ext cx="2008772" cy="974081"/>
      </dsp:txXfrm>
    </dsp:sp>
    <dsp:sp modelId="{C4CBA56E-A9F8-463F-BFFD-98DAE3F43D51}">
      <dsp:nvSpPr>
        <dsp:cNvPr id="0" name=""/>
        <dsp:cNvSpPr/>
      </dsp:nvSpPr>
      <dsp:spPr>
        <a:xfrm rot="19457599">
          <a:off x="2421932" y="800455"/>
          <a:ext cx="1019380" cy="32124"/>
        </a:xfrm>
        <a:custGeom>
          <a:avLst/>
          <a:gdLst/>
          <a:ahLst/>
          <a:cxnLst/>
          <a:rect l="0" t="0" r="0" b="0"/>
          <a:pathLst>
            <a:path>
              <a:moveTo>
                <a:pt x="0" y="16062"/>
              </a:moveTo>
              <a:lnTo>
                <a:pt x="1019380" y="16062"/>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solidFill>
              <a:schemeClr val="tx1"/>
            </a:solidFill>
          </a:endParaRPr>
        </a:p>
      </dsp:txBody>
      <dsp:txXfrm>
        <a:off x="2906138" y="791033"/>
        <a:ext cx="50969" cy="50969"/>
      </dsp:txXfrm>
    </dsp:sp>
    <dsp:sp modelId="{551A86C5-54C0-4AC5-BC1E-81B680F0B2D1}">
      <dsp:nvSpPr>
        <dsp:cNvPr id="0" name=""/>
        <dsp:cNvSpPr/>
      </dsp:nvSpPr>
      <dsp:spPr>
        <a:xfrm>
          <a:off x="3345499" y="1698"/>
          <a:ext cx="2069382" cy="10346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1800" kern="1200">
              <a:solidFill>
                <a:schemeClr val="tx1"/>
              </a:solidFill>
              <a:latin typeface="+mj-lt"/>
            </a:rPr>
            <a:t>Subsidiedossiers zonnepanelen</a:t>
          </a:r>
        </a:p>
      </dsp:txBody>
      <dsp:txXfrm>
        <a:off x="3375804" y="32003"/>
        <a:ext cx="2008772" cy="974081"/>
      </dsp:txXfrm>
    </dsp:sp>
    <dsp:sp modelId="{13AA0A5E-DAEA-4BFD-99C3-9FE5C3C580CF}">
      <dsp:nvSpPr>
        <dsp:cNvPr id="0" name=""/>
        <dsp:cNvSpPr/>
      </dsp:nvSpPr>
      <dsp:spPr>
        <a:xfrm rot="2142401">
          <a:off x="2421932" y="1395403"/>
          <a:ext cx="1019380" cy="32124"/>
        </a:xfrm>
        <a:custGeom>
          <a:avLst/>
          <a:gdLst/>
          <a:ahLst/>
          <a:cxnLst/>
          <a:rect l="0" t="0" r="0" b="0"/>
          <a:pathLst>
            <a:path>
              <a:moveTo>
                <a:pt x="0" y="16062"/>
              </a:moveTo>
              <a:lnTo>
                <a:pt x="1019380" y="16062"/>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solidFill>
              <a:schemeClr val="tx1"/>
            </a:solidFill>
          </a:endParaRPr>
        </a:p>
      </dsp:txBody>
      <dsp:txXfrm>
        <a:off x="2906138" y="1385980"/>
        <a:ext cx="50969" cy="50969"/>
      </dsp:txXfrm>
    </dsp:sp>
    <dsp:sp modelId="{0703D43D-38E3-4C28-8218-AC3F7C76FDB1}">
      <dsp:nvSpPr>
        <dsp:cNvPr id="0" name=""/>
        <dsp:cNvSpPr/>
      </dsp:nvSpPr>
      <dsp:spPr>
        <a:xfrm>
          <a:off x="3345499" y="1191593"/>
          <a:ext cx="2069382" cy="10346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1800" kern="1200">
              <a:solidFill>
                <a:schemeClr val="tx1"/>
              </a:solidFill>
              <a:latin typeface="+mj-lt"/>
            </a:rPr>
            <a:t>Subsidiedossiers Thuisbatterij</a:t>
          </a:r>
        </a:p>
      </dsp:txBody>
      <dsp:txXfrm>
        <a:off x="3375804" y="1221898"/>
        <a:ext cx="2008772" cy="974081"/>
      </dsp:txXfrm>
    </dsp:sp>
    <dsp:sp modelId="{62D12545-BA89-4D67-9A71-5EDDC16C078A}">
      <dsp:nvSpPr>
        <dsp:cNvPr id="0" name=""/>
        <dsp:cNvSpPr/>
      </dsp:nvSpPr>
      <dsp:spPr>
        <a:xfrm>
          <a:off x="448364" y="2381487"/>
          <a:ext cx="2069382" cy="10346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1800" b="0" kern="1200">
              <a:solidFill>
                <a:schemeClr val="tx1"/>
              </a:solidFill>
              <a:latin typeface="FlandersArtSans-Bold" panose="00000800000000000000" pitchFamily="2" charset="0"/>
            </a:rPr>
            <a:t>Het verlenen van omgevings-vergunningen</a:t>
          </a:r>
        </a:p>
      </dsp:txBody>
      <dsp:txXfrm>
        <a:off x="478669" y="2411792"/>
        <a:ext cx="2008772" cy="974081"/>
      </dsp:txXfrm>
    </dsp:sp>
    <dsp:sp modelId="{2E3C05A5-DE91-4968-8323-FE7928D7FE46}">
      <dsp:nvSpPr>
        <dsp:cNvPr id="0" name=""/>
        <dsp:cNvSpPr/>
      </dsp:nvSpPr>
      <dsp:spPr>
        <a:xfrm>
          <a:off x="2517746" y="2882771"/>
          <a:ext cx="827752" cy="32124"/>
        </a:xfrm>
        <a:custGeom>
          <a:avLst/>
          <a:gdLst/>
          <a:ahLst/>
          <a:cxnLst/>
          <a:rect l="0" t="0" r="0" b="0"/>
          <a:pathLst>
            <a:path>
              <a:moveTo>
                <a:pt x="0" y="16062"/>
              </a:moveTo>
              <a:lnTo>
                <a:pt x="827752" y="16062"/>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solidFill>
              <a:schemeClr val="tx1"/>
            </a:solidFill>
          </a:endParaRPr>
        </a:p>
      </dsp:txBody>
      <dsp:txXfrm>
        <a:off x="2910929" y="2878139"/>
        <a:ext cx="41387" cy="41387"/>
      </dsp:txXfrm>
    </dsp:sp>
    <dsp:sp modelId="{B65BBBBA-4F45-479E-8499-682CE3F114FC}">
      <dsp:nvSpPr>
        <dsp:cNvPr id="0" name=""/>
        <dsp:cNvSpPr/>
      </dsp:nvSpPr>
      <dsp:spPr>
        <a:xfrm>
          <a:off x="3345499" y="2381487"/>
          <a:ext cx="2069382" cy="10346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1800" kern="1200">
              <a:solidFill>
                <a:schemeClr val="tx1"/>
              </a:solidFill>
              <a:latin typeface="+mj-lt"/>
            </a:rPr>
            <a:t>Omgevings-vergunningsdossiers</a:t>
          </a:r>
        </a:p>
      </dsp:txBody>
      <dsp:txXfrm>
        <a:off x="3375804" y="2411792"/>
        <a:ext cx="2008772" cy="974081"/>
      </dsp:txXfrm>
    </dsp:sp>
    <dsp:sp modelId="{12169CE2-DEB7-45D9-8DCF-7F56E7C9B62D}">
      <dsp:nvSpPr>
        <dsp:cNvPr id="0" name=""/>
        <dsp:cNvSpPr/>
      </dsp:nvSpPr>
      <dsp:spPr>
        <a:xfrm>
          <a:off x="448364" y="4166330"/>
          <a:ext cx="2069382" cy="10346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1800" b="0" kern="1200">
              <a:solidFill>
                <a:schemeClr val="tx1"/>
              </a:solidFill>
              <a:latin typeface="FlandersArtSans-Bold" panose="00000800000000000000" pitchFamily="2" charset="0"/>
            </a:rPr>
            <a:t>Het organiseren van gemeenteraad</a:t>
          </a:r>
        </a:p>
      </dsp:txBody>
      <dsp:txXfrm>
        <a:off x="478669" y="4196635"/>
        <a:ext cx="2008772" cy="974081"/>
      </dsp:txXfrm>
    </dsp:sp>
    <dsp:sp modelId="{773ACC51-DEF4-48DC-B4A8-D245B7AAFECC}">
      <dsp:nvSpPr>
        <dsp:cNvPr id="0" name=""/>
        <dsp:cNvSpPr/>
      </dsp:nvSpPr>
      <dsp:spPr>
        <a:xfrm rot="19457599">
          <a:off x="2421932" y="4370139"/>
          <a:ext cx="1019380" cy="32124"/>
        </a:xfrm>
        <a:custGeom>
          <a:avLst/>
          <a:gdLst/>
          <a:ahLst/>
          <a:cxnLst/>
          <a:rect l="0" t="0" r="0" b="0"/>
          <a:pathLst>
            <a:path>
              <a:moveTo>
                <a:pt x="0" y="16062"/>
              </a:moveTo>
              <a:lnTo>
                <a:pt x="1019380" y="16062"/>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solidFill>
              <a:schemeClr val="tx1"/>
            </a:solidFill>
          </a:endParaRPr>
        </a:p>
      </dsp:txBody>
      <dsp:txXfrm>
        <a:off x="2906138" y="4360717"/>
        <a:ext cx="50969" cy="50969"/>
      </dsp:txXfrm>
    </dsp:sp>
    <dsp:sp modelId="{F8BC7908-58BF-4DF3-B378-7FEA5467744A}">
      <dsp:nvSpPr>
        <dsp:cNvPr id="0" name=""/>
        <dsp:cNvSpPr/>
      </dsp:nvSpPr>
      <dsp:spPr>
        <a:xfrm>
          <a:off x="3345499" y="3571382"/>
          <a:ext cx="2069382" cy="10346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1800" kern="1200">
              <a:solidFill>
                <a:schemeClr val="tx1"/>
              </a:solidFill>
              <a:latin typeface="+mj-lt"/>
            </a:rPr>
            <a:t>Notulen van de gemeenteraad</a:t>
          </a:r>
        </a:p>
      </dsp:txBody>
      <dsp:txXfrm>
        <a:off x="3375804" y="3601687"/>
        <a:ext cx="2008772" cy="974081"/>
      </dsp:txXfrm>
    </dsp:sp>
    <dsp:sp modelId="{1B53163F-DB47-479F-9894-60EFB1C373F2}">
      <dsp:nvSpPr>
        <dsp:cNvPr id="0" name=""/>
        <dsp:cNvSpPr/>
      </dsp:nvSpPr>
      <dsp:spPr>
        <a:xfrm rot="2142401">
          <a:off x="2421932" y="4965087"/>
          <a:ext cx="1019380" cy="32124"/>
        </a:xfrm>
        <a:custGeom>
          <a:avLst/>
          <a:gdLst/>
          <a:ahLst/>
          <a:cxnLst/>
          <a:rect l="0" t="0" r="0" b="0"/>
          <a:pathLst>
            <a:path>
              <a:moveTo>
                <a:pt x="0" y="16062"/>
              </a:moveTo>
              <a:lnTo>
                <a:pt x="1019380" y="16062"/>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solidFill>
              <a:schemeClr val="tx1"/>
            </a:solidFill>
          </a:endParaRPr>
        </a:p>
      </dsp:txBody>
      <dsp:txXfrm>
        <a:off x="2906138" y="4955664"/>
        <a:ext cx="50969" cy="50969"/>
      </dsp:txXfrm>
    </dsp:sp>
    <dsp:sp modelId="{A3706B13-06DC-48F0-8028-20D7991E4CA8}">
      <dsp:nvSpPr>
        <dsp:cNvPr id="0" name=""/>
        <dsp:cNvSpPr/>
      </dsp:nvSpPr>
      <dsp:spPr>
        <a:xfrm>
          <a:off x="3345499" y="4761277"/>
          <a:ext cx="2069382" cy="10346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1800" kern="1200">
              <a:solidFill>
                <a:schemeClr val="tx1"/>
              </a:solidFill>
              <a:latin typeface="+mj-lt"/>
            </a:rPr>
            <a:t>Voorbereidings-dossiers gemeenteraad</a:t>
          </a:r>
        </a:p>
      </dsp:txBody>
      <dsp:txXfrm>
        <a:off x="3375804" y="4791582"/>
        <a:ext cx="2008772" cy="974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771A0-DA3A-42B8-A4C2-C87D4E2B449F}">
      <dsp:nvSpPr>
        <dsp:cNvPr id="0" name=""/>
        <dsp:cNvSpPr/>
      </dsp:nvSpPr>
      <dsp:spPr>
        <a:xfrm>
          <a:off x="628016" y="3048"/>
          <a:ext cx="1829900" cy="10979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t>Naam</a:t>
          </a:r>
        </a:p>
      </dsp:txBody>
      <dsp:txXfrm>
        <a:off x="628016" y="3048"/>
        <a:ext cx="1829900" cy="1097940"/>
      </dsp:txXfrm>
    </dsp:sp>
    <dsp:sp modelId="{F7719446-DBE0-4606-9151-55D9A8E67A6F}">
      <dsp:nvSpPr>
        <dsp:cNvPr id="0" name=""/>
        <dsp:cNvSpPr/>
      </dsp:nvSpPr>
      <dsp:spPr>
        <a:xfrm>
          <a:off x="2640907" y="3048"/>
          <a:ext cx="1829900" cy="109794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solidFill>
                <a:schemeClr val="tx1"/>
              </a:solidFill>
            </a:rPr>
            <a:t>Beschrijving</a:t>
          </a:r>
        </a:p>
      </dsp:txBody>
      <dsp:txXfrm>
        <a:off x="2640907" y="3048"/>
        <a:ext cx="1829900" cy="1097940"/>
      </dsp:txXfrm>
    </dsp:sp>
    <dsp:sp modelId="{277C46A7-F50A-430C-BBF7-A151484C1B2C}">
      <dsp:nvSpPr>
        <dsp:cNvPr id="0" name=""/>
        <dsp:cNvSpPr/>
      </dsp:nvSpPr>
      <dsp:spPr>
        <a:xfrm>
          <a:off x="628016" y="1283978"/>
          <a:ext cx="1829900" cy="10979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t>Archiefvormer</a:t>
          </a:r>
        </a:p>
      </dsp:txBody>
      <dsp:txXfrm>
        <a:off x="628016" y="1283978"/>
        <a:ext cx="1829900" cy="1097940"/>
      </dsp:txXfrm>
    </dsp:sp>
    <dsp:sp modelId="{6CFAE064-9F34-4CA8-9E96-1128F90DD44D}">
      <dsp:nvSpPr>
        <dsp:cNvPr id="0" name=""/>
        <dsp:cNvSpPr/>
      </dsp:nvSpPr>
      <dsp:spPr>
        <a:xfrm>
          <a:off x="2640907" y="1283978"/>
          <a:ext cx="1829900" cy="109794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t>Proces</a:t>
          </a:r>
        </a:p>
      </dsp:txBody>
      <dsp:txXfrm>
        <a:off x="2640907" y="1283978"/>
        <a:ext cx="1829900" cy="1097940"/>
      </dsp:txXfrm>
    </dsp:sp>
    <dsp:sp modelId="{78B09236-080D-45BB-AFD4-DB3B327AE1F7}">
      <dsp:nvSpPr>
        <dsp:cNvPr id="0" name=""/>
        <dsp:cNvSpPr/>
      </dsp:nvSpPr>
      <dsp:spPr>
        <a:xfrm>
          <a:off x="628016" y="2564908"/>
          <a:ext cx="1829900" cy="10979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err="1"/>
            <a:t>Dienst-verlening</a:t>
          </a:r>
          <a:endParaRPr lang="nl-BE" sz="2000" kern="1200"/>
        </a:p>
      </dsp:txBody>
      <dsp:txXfrm>
        <a:off x="628016" y="2564908"/>
        <a:ext cx="1829900" cy="1097940"/>
      </dsp:txXfrm>
    </dsp:sp>
    <dsp:sp modelId="{6C4409F4-F525-4F53-9E49-19292FCA3E6C}">
      <dsp:nvSpPr>
        <dsp:cNvPr id="0" name=""/>
        <dsp:cNvSpPr/>
      </dsp:nvSpPr>
      <dsp:spPr>
        <a:xfrm>
          <a:off x="2640907" y="2564908"/>
          <a:ext cx="1829900" cy="10979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t>Datering</a:t>
          </a:r>
        </a:p>
      </dsp:txBody>
      <dsp:txXfrm>
        <a:off x="2640907" y="2564908"/>
        <a:ext cx="1829900" cy="1097940"/>
      </dsp:txXfrm>
    </dsp:sp>
    <dsp:sp modelId="{41E7147D-DD42-4067-B836-219CA57033FF}">
      <dsp:nvSpPr>
        <dsp:cNvPr id="0" name=""/>
        <dsp:cNvSpPr/>
      </dsp:nvSpPr>
      <dsp:spPr>
        <a:xfrm>
          <a:off x="628016" y="3845838"/>
          <a:ext cx="1829900" cy="109794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solidFill>
                <a:schemeClr val="tx1"/>
              </a:solidFill>
            </a:rPr>
            <a:t>Trefwoorden</a:t>
          </a:r>
        </a:p>
      </dsp:txBody>
      <dsp:txXfrm>
        <a:off x="628016" y="3845838"/>
        <a:ext cx="1829900" cy="1097940"/>
      </dsp:txXfrm>
    </dsp:sp>
    <dsp:sp modelId="{29F461B9-5032-4A90-98C0-4DD8D640859D}">
      <dsp:nvSpPr>
        <dsp:cNvPr id="0" name=""/>
        <dsp:cNvSpPr/>
      </dsp:nvSpPr>
      <dsp:spPr>
        <a:xfrm>
          <a:off x="2640907" y="3845838"/>
          <a:ext cx="1829900" cy="10979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t>Opmerkingen</a:t>
          </a:r>
        </a:p>
      </dsp:txBody>
      <dsp:txXfrm>
        <a:off x="2640907" y="3845838"/>
        <a:ext cx="1829900" cy="1097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B3005-F526-4CCD-8EC2-A9167F0AC389}">
      <dsp:nvSpPr>
        <dsp:cNvPr id="0" name=""/>
        <dsp:cNvSpPr/>
      </dsp:nvSpPr>
      <dsp:spPr>
        <a:xfrm>
          <a:off x="4128506" y="1966181"/>
          <a:ext cx="2076843" cy="16852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nl-NL" sz="2900" kern="1200"/>
            <a:t>Structuur SharePoint Site</a:t>
          </a:r>
          <a:endParaRPr lang="nl-BE" sz="2900" kern="1200"/>
        </a:p>
      </dsp:txBody>
      <dsp:txXfrm>
        <a:off x="4210775" y="2048450"/>
        <a:ext cx="1912305" cy="1520760"/>
      </dsp:txXfrm>
    </dsp:sp>
    <dsp:sp modelId="{0F754A57-C7E0-4B49-9F22-85C56A92DD7A}">
      <dsp:nvSpPr>
        <dsp:cNvPr id="0" name=""/>
        <dsp:cNvSpPr/>
      </dsp:nvSpPr>
      <dsp:spPr>
        <a:xfrm rot="16180803">
          <a:off x="4952384" y="1757512"/>
          <a:ext cx="417345" cy="0"/>
        </a:xfrm>
        <a:custGeom>
          <a:avLst/>
          <a:gdLst/>
          <a:ahLst/>
          <a:cxnLst/>
          <a:rect l="0" t="0" r="0" b="0"/>
          <a:pathLst>
            <a:path>
              <a:moveTo>
                <a:pt x="0" y="0"/>
              </a:moveTo>
              <a:lnTo>
                <a:pt x="41734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4EB916-E3C9-48B8-899C-BBD5651B8594}">
      <dsp:nvSpPr>
        <dsp:cNvPr id="0" name=""/>
        <dsp:cNvSpPr/>
      </dsp:nvSpPr>
      <dsp:spPr>
        <a:xfrm>
          <a:off x="3952393" y="419692"/>
          <a:ext cx="2408691" cy="11291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nl-NL" sz="3100" kern="1200"/>
            <a:t>Metadata</a:t>
          </a:r>
          <a:br>
            <a:rPr lang="nl-NL" sz="3100" kern="1200"/>
          </a:br>
          <a:r>
            <a:rPr lang="nl-NL" sz="3100" kern="1200"/>
            <a:t>(inhoudelijk)</a:t>
          </a:r>
          <a:endParaRPr lang="nl-BE" sz="3100" kern="1200"/>
        </a:p>
      </dsp:txBody>
      <dsp:txXfrm>
        <a:off x="4007514" y="474813"/>
        <a:ext cx="2298449" cy="1018907"/>
      </dsp:txXfrm>
    </dsp:sp>
    <dsp:sp modelId="{C827471E-F359-49F6-A6E6-64DBDE0327DB}">
      <dsp:nvSpPr>
        <dsp:cNvPr id="0" name=""/>
        <dsp:cNvSpPr/>
      </dsp:nvSpPr>
      <dsp:spPr>
        <a:xfrm rot="21586797">
          <a:off x="6205348" y="2804176"/>
          <a:ext cx="346672" cy="0"/>
        </a:xfrm>
        <a:custGeom>
          <a:avLst/>
          <a:gdLst/>
          <a:ahLst/>
          <a:cxnLst/>
          <a:rect l="0" t="0" r="0" b="0"/>
          <a:pathLst>
            <a:path>
              <a:moveTo>
                <a:pt x="0" y="0"/>
              </a:moveTo>
              <a:lnTo>
                <a:pt x="34667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BFB054-B1F9-4E14-9B3D-5E2D76C8F274}">
      <dsp:nvSpPr>
        <dsp:cNvPr id="0" name=""/>
        <dsp:cNvSpPr/>
      </dsp:nvSpPr>
      <dsp:spPr>
        <a:xfrm>
          <a:off x="6552019" y="1961156"/>
          <a:ext cx="3329467" cy="1671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nl-NL" sz="2500" kern="1200"/>
            <a:t>Informatieclassificatie:</a:t>
          </a:r>
        </a:p>
        <a:p>
          <a:pPr marL="0" lvl="0" indent="0" algn="ctr" defTabSz="1111250">
            <a:lnSpc>
              <a:spcPct val="90000"/>
            </a:lnSpc>
            <a:spcBef>
              <a:spcPct val="0"/>
            </a:spcBef>
            <a:spcAft>
              <a:spcPct val="35000"/>
            </a:spcAft>
            <a:buNone/>
          </a:pPr>
          <a:r>
            <a:rPr lang="nl-NL" sz="2500" kern="1200"/>
            <a:t>Toegang en rechten</a:t>
          </a:r>
          <a:endParaRPr lang="nl-BE" sz="2500" kern="1200"/>
        </a:p>
      </dsp:txBody>
      <dsp:txXfrm>
        <a:off x="6633635" y="2042772"/>
        <a:ext cx="3166235" cy="1508688"/>
      </dsp:txXfrm>
    </dsp:sp>
    <dsp:sp modelId="{DEBC861D-9DEB-48E4-95D3-63D791A2ABAC}">
      <dsp:nvSpPr>
        <dsp:cNvPr id="0" name=""/>
        <dsp:cNvSpPr/>
      </dsp:nvSpPr>
      <dsp:spPr>
        <a:xfrm rot="5418441">
          <a:off x="4914299" y="3898260"/>
          <a:ext cx="493567" cy="0"/>
        </a:xfrm>
        <a:custGeom>
          <a:avLst/>
          <a:gdLst/>
          <a:ahLst/>
          <a:cxnLst/>
          <a:rect l="0" t="0" r="0" b="0"/>
          <a:pathLst>
            <a:path>
              <a:moveTo>
                <a:pt x="0" y="0"/>
              </a:moveTo>
              <a:lnTo>
                <a:pt x="49356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AF0CE6-0830-400D-B12C-B006C525EF97}">
      <dsp:nvSpPr>
        <dsp:cNvPr id="0" name=""/>
        <dsp:cNvSpPr/>
      </dsp:nvSpPr>
      <dsp:spPr>
        <a:xfrm>
          <a:off x="4166681" y="4145040"/>
          <a:ext cx="1980099" cy="11291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nl-NL" sz="3100" kern="1200">
              <a:solidFill>
                <a:schemeClr val="tx1"/>
              </a:solidFill>
            </a:rPr>
            <a:t>Processen</a:t>
          </a:r>
          <a:endParaRPr lang="nl-BE" sz="3100" kern="1200">
            <a:solidFill>
              <a:schemeClr val="tx1"/>
            </a:solidFill>
          </a:endParaRPr>
        </a:p>
      </dsp:txBody>
      <dsp:txXfrm>
        <a:off x="4221802" y="4200161"/>
        <a:ext cx="1869857" cy="1018907"/>
      </dsp:txXfrm>
    </dsp:sp>
    <dsp:sp modelId="{6DCA633A-0500-4865-8DAF-E7B68D2A4848}">
      <dsp:nvSpPr>
        <dsp:cNvPr id="0" name=""/>
        <dsp:cNvSpPr/>
      </dsp:nvSpPr>
      <dsp:spPr>
        <a:xfrm rot="10758028">
          <a:off x="3850797" y="2823204"/>
          <a:ext cx="277719" cy="0"/>
        </a:xfrm>
        <a:custGeom>
          <a:avLst/>
          <a:gdLst/>
          <a:ahLst/>
          <a:cxnLst/>
          <a:rect l="0" t="0" r="0" b="0"/>
          <a:pathLst>
            <a:path>
              <a:moveTo>
                <a:pt x="0" y="0"/>
              </a:moveTo>
              <a:lnTo>
                <a:pt x="27771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0108D8-F35D-413C-B396-7228554BAF7D}">
      <dsp:nvSpPr>
        <dsp:cNvPr id="0" name=""/>
        <dsp:cNvSpPr/>
      </dsp:nvSpPr>
      <dsp:spPr>
        <a:xfrm>
          <a:off x="0" y="2140019"/>
          <a:ext cx="3850807" cy="14167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nl-NL" sz="2700" kern="1200"/>
            <a:t>Beheersregels (retentie): bewaartermijnen, bestemming</a:t>
          </a:r>
          <a:endParaRPr lang="nl-BE" sz="2700" kern="1200"/>
        </a:p>
      </dsp:txBody>
      <dsp:txXfrm>
        <a:off x="69161" y="2209180"/>
        <a:ext cx="3712485" cy="12784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BEE5D-2001-4AB1-824C-33B40BE9C2B0}" type="datetimeFigureOut">
              <a:rPr lang="nl-BE" smtClean="0"/>
              <a:t>26/06/2025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B1437-1801-40B1-A42C-F085E70FDB0F}" type="slidenum">
              <a:rPr lang="nl-BE" smtClean="0"/>
              <a:t>‹nr.›</a:t>
            </a:fld>
            <a:endParaRPr lang="nl-BE"/>
          </a:p>
        </p:txBody>
      </p:sp>
    </p:spTree>
    <p:extLst>
      <p:ext uri="{BB962C8B-B14F-4D97-AF65-F5344CB8AC3E}">
        <p14:creationId xmlns:p14="http://schemas.microsoft.com/office/powerpoint/2010/main" val="182904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70A9C-7A5C-4251-A52B-ED5B08B2F187}"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718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Hergebruik uitleggen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57D71-DFD4-49A2-8FE9-9156F9579F84}" type="slidenum">
              <a:rPr kumimoji="0" lang="nl-BE" sz="2300" b="0" i="0" u="none" strike="noStrike" kern="1200" cap="none" spc="0" normalizeH="0" baseline="0" noProof="0" smtClean="0">
                <a:ln>
                  <a:noFill/>
                </a:ln>
                <a:solidFill>
                  <a:prstClr val="black"/>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BE" sz="2300" b="0" i="0" u="none" strike="noStrike" kern="1200" cap="none" spc="0" normalizeH="0" baseline="0" noProof="0">
              <a:ln>
                <a:noFill/>
              </a:ln>
              <a:solidFill>
                <a:prstClr val="black"/>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35901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a:t>Afweging tussen gevoelige en gewone persoonsgegevens</a:t>
            </a:r>
          </a:p>
          <a:p>
            <a:pPr marL="0" indent="0">
              <a:buNone/>
            </a:pPr>
            <a:r>
              <a:rPr lang="nl-BE"/>
              <a:t>Professionele persoonsgegevens (mail, </a:t>
            </a:r>
            <a:r>
              <a:rPr lang="nl-BE" err="1"/>
              <a:t>werkgsm</a:t>
            </a:r>
            <a:r>
              <a:rPr lang="nl-BE"/>
              <a:t>,…)</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57D71-DFD4-49A2-8FE9-9156F9579F84}" type="slidenum">
              <a:rPr kumimoji="0" lang="nl-BE" sz="2300" b="0" i="0" u="none" strike="noStrike" kern="1200" cap="none" spc="0" normalizeH="0" baseline="0" noProof="0" smtClean="0">
                <a:ln>
                  <a:noFill/>
                </a:ln>
                <a:solidFill>
                  <a:prstClr val="black"/>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BE" sz="2300" b="0" i="0" u="none" strike="noStrike" kern="1200" cap="none" spc="0" normalizeH="0" baseline="0" noProof="0">
              <a:ln>
                <a:noFill/>
              </a:ln>
              <a:solidFill>
                <a:prstClr val="black"/>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365719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a:t>Belangrijke componenten om je SharePoint in te richten!! Op basis hiervan zal je keuzes maken voor je structuur</a:t>
            </a:r>
            <a:r>
              <a:rPr lang="nl-NL"/>
              <a:t>.</a:t>
            </a:r>
            <a:endParaRPr lang="nl-BE"/>
          </a:p>
        </p:txBody>
      </p:sp>
      <p:sp>
        <p:nvSpPr>
          <p:cNvPr id="4" name="Tijdelijke aanduiding voor dianummer 3"/>
          <p:cNvSpPr>
            <a:spLocks noGrp="1"/>
          </p:cNvSpPr>
          <p:nvPr>
            <p:ph type="sldNum" sz="quarter" idx="5"/>
          </p:nvPr>
        </p:nvSpPr>
        <p:spPr/>
        <p:txBody>
          <a:bodyPr/>
          <a:lstStyle/>
          <a:p>
            <a:fld id="{CD5B1437-1801-40B1-A42C-F085E70FDB0F}" type="slidenum">
              <a:rPr lang="nl-BE" smtClean="0"/>
              <a:t>34</a:t>
            </a:fld>
            <a:endParaRPr lang="nl-BE"/>
          </a:p>
        </p:txBody>
      </p:sp>
    </p:spTree>
    <p:extLst>
      <p:ext uri="{BB962C8B-B14F-4D97-AF65-F5344CB8AC3E}">
        <p14:creationId xmlns:p14="http://schemas.microsoft.com/office/powerpoint/2010/main" val="131042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Dossiers uit verschillende series ga je niet bij elkaar gooien, want de metadata klopt niet. Specifieke dossiers met specifieke metadata samen gooien met bijvoorbeeld overlegdossiers doe je niet. Alle componenten spelen een rol.</a:t>
            </a:r>
          </a:p>
          <a:p>
            <a:pPr marL="171450" indent="-171450">
              <a:buFontTx/>
              <a:buChar char="-"/>
            </a:pPr>
            <a:endParaRPr lang="nl-NL"/>
          </a:p>
          <a:p>
            <a:r>
              <a:rPr lang="nl-NL"/>
              <a:t>Ideaal= 1 bibliotheek is een serie. Maar in praktijk kom je andere zaken tegen, zoals 1 dossiers = site. Bijvoorbeeld bij projecten.</a:t>
            </a:r>
          </a:p>
          <a:p>
            <a:r>
              <a:rPr lang="nl-NL"/>
              <a:t>Ook mogelijk zijn gelijksoortige dossiers bij elkaar brengen. Bv Attesten en andere documenten </a:t>
            </a:r>
            <a:r>
              <a:rPr lang="nl-NL" err="1"/>
              <a:t>ivm</a:t>
            </a:r>
            <a:r>
              <a:rPr lang="nl-NL"/>
              <a:t> keuringen en onderhoud. Hebben allemaal zelfde link met de gebouwen en bewaartermijn.</a:t>
            </a:r>
          </a:p>
          <a:p>
            <a:r>
              <a:rPr lang="nl-NL"/>
              <a:t>Ergens moet je de link kunnen toevoegen naar serieregister</a:t>
            </a:r>
            <a:endParaRPr lang="nl-BE"/>
          </a:p>
        </p:txBody>
      </p:sp>
      <p:sp>
        <p:nvSpPr>
          <p:cNvPr id="4" name="Tijdelijke aanduiding voor dianummer 3"/>
          <p:cNvSpPr>
            <a:spLocks noGrp="1"/>
          </p:cNvSpPr>
          <p:nvPr>
            <p:ph type="sldNum" sz="quarter" idx="5"/>
          </p:nvPr>
        </p:nvSpPr>
        <p:spPr/>
        <p:txBody>
          <a:bodyPr/>
          <a:lstStyle/>
          <a:p>
            <a:fld id="{CD5B1437-1801-40B1-A42C-F085E70FDB0F}" type="slidenum">
              <a:rPr lang="nl-BE" smtClean="0"/>
              <a:t>35</a:t>
            </a:fld>
            <a:endParaRPr lang="nl-BE"/>
          </a:p>
        </p:txBody>
      </p:sp>
    </p:spTree>
    <p:extLst>
      <p:ext uri="{BB962C8B-B14F-4D97-AF65-F5344CB8AC3E}">
        <p14:creationId xmlns:p14="http://schemas.microsoft.com/office/powerpoint/2010/main" val="396140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36</a:t>
            </a:fld>
            <a:endParaRPr lang="nl-BE">
              <a:latin typeface="FlandersArtSans-Regular" panose="00000500000000000000" pitchFamily="2" charset="0"/>
            </a:endParaRPr>
          </a:p>
        </p:txBody>
      </p:sp>
    </p:spTree>
    <p:extLst>
      <p:ext uri="{BB962C8B-B14F-4D97-AF65-F5344CB8AC3E}">
        <p14:creationId xmlns:p14="http://schemas.microsoft.com/office/powerpoint/2010/main" val="237083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57D71-DFD4-49A2-8FE9-9156F9579F84}" type="slidenum">
              <a:rPr kumimoji="0" lang="nl-BE" sz="1200" b="0" i="0" u="none" strike="noStrike" kern="1200" cap="none" spc="0" normalizeH="0" baseline="0" noProof="0" smtClean="0">
                <a:ln>
                  <a:noFill/>
                </a:ln>
                <a:solidFill>
                  <a:prstClr val="black"/>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58214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D476B-3B60-B8EA-62C4-E58595E440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B13029-5A6D-6170-109B-3D6A8513C8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26F9AC3-07E7-A43F-7CE7-500B91BB63F2}"/>
              </a:ext>
            </a:extLst>
          </p:cNvPr>
          <p:cNvSpPr>
            <a:spLocks noGrp="1"/>
          </p:cNvSpPr>
          <p:nvPr>
            <p:ph type="body" idx="1"/>
          </p:nvPr>
        </p:nvSpPr>
        <p:spPr/>
        <p:txBody>
          <a:bodyPr/>
          <a:lstStyle/>
          <a:p>
            <a:r>
              <a:rPr lang="nl-BE"/>
              <a:t>Alle overheden? Neen, enkel:</a:t>
            </a:r>
          </a:p>
          <a:p>
            <a:pPr marL="457200" lvl="1" indent="0">
              <a:buNone/>
            </a:pPr>
            <a:r>
              <a:rPr lang="nl-BE"/>
              <a:t>	1° de Vlaamse administratie;</a:t>
            </a:r>
            <a:br>
              <a:rPr lang="nl-BE"/>
            </a:br>
            <a:r>
              <a:rPr lang="nl-BE"/>
              <a:t>	2° de Vlaamse administratieve rechtscolleges;</a:t>
            </a:r>
            <a:br>
              <a:rPr lang="nl-BE"/>
            </a:br>
            <a:r>
              <a:rPr lang="nl-BE"/>
              <a:t>	3° de Vlaamse adviesorganen;</a:t>
            </a:r>
            <a:br>
              <a:rPr lang="nl-BE"/>
            </a:br>
            <a:r>
              <a:rPr lang="nl-BE"/>
              <a:t>	4° de Vlaamse openbare instellingen die niet behoren tot de Vlaamse administratie;</a:t>
            </a:r>
            <a:br>
              <a:rPr lang="nl-BE"/>
            </a:br>
            <a:r>
              <a:rPr lang="nl-BE"/>
              <a:t>	5° de lokale overheden. </a:t>
            </a:r>
          </a:p>
          <a:p>
            <a:endParaRPr lang="nl-BE"/>
          </a:p>
        </p:txBody>
      </p:sp>
      <p:sp>
        <p:nvSpPr>
          <p:cNvPr id="4" name="Tijdelijke aanduiding voor dianummer 3">
            <a:extLst>
              <a:ext uri="{FF2B5EF4-FFF2-40B4-BE49-F238E27FC236}">
                <a16:creationId xmlns:a16="http://schemas.microsoft.com/office/drawing/2014/main" id="{449065DA-CF95-E57B-956F-ED0856D6DF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57D71-DFD4-49A2-8FE9-9156F9579F84}" type="slidenum">
              <a:rPr kumimoji="0" lang="nl-BE" sz="2300" b="0" i="0" u="none" strike="noStrike" kern="1200" cap="none" spc="0" normalizeH="0" baseline="0" noProof="0" smtClean="0">
                <a:ln>
                  <a:noFill/>
                </a:ln>
                <a:solidFill>
                  <a:prstClr val="black"/>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2300" b="0" i="0" u="none" strike="noStrike" kern="1200" cap="none" spc="0" normalizeH="0" baseline="0" noProof="0">
              <a:ln>
                <a:noFill/>
              </a:ln>
              <a:solidFill>
                <a:prstClr val="black"/>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292429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85FD-A7F7-8F83-AD66-23C16D1CE27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37FB50-2490-5E94-4331-F3137674DA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1478B4-F8DD-FEDD-E537-A206AAE0CBE3}"/>
              </a:ext>
            </a:extLst>
          </p:cNvPr>
          <p:cNvSpPr>
            <a:spLocks noGrp="1"/>
          </p:cNvSpPr>
          <p:nvPr>
            <p:ph type="body" idx="1"/>
          </p:nvPr>
        </p:nvSpPr>
        <p:spPr/>
        <p:txBody>
          <a:bodyPr/>
          <a:lstStyle/>
          <a:p>
            <a:pPr marL="171419" marR="0" lvl="0" indent="-171419" algn="l" defTabSz="914235" rtl="0" eaLnBrk="1" fontAlgn="auto" latinLnBrk="0" hangingPunct="1">
              <a:lnSpc>
                <a:spcPct val="100000"/>
              </a:lnSpc>
              <a:spcBef>
                <a:spcPts val="0"/>
              </a:spcBef>
              <a:spcAft>
                <a:spcPts val="0"/>
              </a:spcAft>
              <a:buClrTx/>
              <a:buSzTx/>
              <a:buFont typeface="FlandersArtSans-Regular" panose="00000500000000000000" pitchFamily="2" charset="0"/>
              <a:buChar char="&gt;"/>
              <a:tabLst/>
              <a:defRPr/>
            </a:pPr>
            <a:r>
              <a:rPr lang="nl-BE"/>
              <a:t>Vernietigen van informatie zorgt ervoor dat ze niet meer ingekeken kan worden =&gt; inperking Openbaarheid van Bestuur</a:t>
            </a:r>
          </a:p>
          <a:p>
            <a:endParaRPr lang="nl-BE"/>
          </a:p>
        </p:txBody>
      </p:sp>
      <p:sp>
        <p:nvSpPr>
          <p:cNvPr id="4" name="Tijdelijke aanduiding voor dianummer 3">
            <a:extLst>
              <a:ext uri="{FF2B5EF4-FFF2-40B4-BE49-F238E27FC236}">
                <a16:creationId xmlns:a16="http://schemas.microsoft.com/office/drawing/2014/main" id="{D6E7962F-5577-FC2A-29B0-2C8CB6383C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57D71-DFD4-49A2-8FE9-9156F9579F84}" type="slidenum">
              <a:rPr kumimoji="0" lang="nl-BE" sz="2300" b="0" i="0" u="none" strike="noStrike" kern="1200" cap="none" spc="0" normalizeH="0" baseline="0" noProof="0" smtClean="0">
                <a:ln>
                  <a:noFill/>
                </a:ln>
                <a:solidFill>
                  <a:prstClr val="black"/>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2300" b="0" i="0" u="none" strike="noStrike" kern="1200" cap="none" spc="0" normalizeH="0" baseline="0" noProof="0">
              <a:ln>
                <a:noFill/>
              </a:ln>
              <a:solidFill>
                <a:prstClr val="black"/>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401971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Serie wordt goedgekeurd via selectiecommissie, goedkeuring is dus nodig om vernietiging juridisch correct te kunnen uitvoeren.</a:t>
            </a:r>
          </a:p>
          <a:p>
            <a:r>
              <a:rPr lang="nl-BE"/>
              <a:t>Goedkeuringsflow volledig ingebouwd in serieregister t.o.v. huidige situatie waarbij via Excels selectieregels moeten worden goedgekeurd.</a:t>
            </a:r>
          </a:p>
          <a:p>
            <a:r>
              <a:rPr lang="nl-BE"/>
              <a:t>Serieregister wil deze administratieve last wegnemen.</a:t>
            </a:r>
          </a:p>
          <a:p>
            <a:endParaRPr lang="nl-BE"/>
          </a:p>
          <a:p>
            <a:r>
              <a:rPr lang="nl-BE"/>
              <a:t>Elke serie die is opgenomen in serieregister heeft een geldigheidstermijn van 5 jaar omdat organisatie in 5 jaar tijd heel veel in beweging is en dus bepaalde processen veranderen en dus de daaruit vloeiende informatie kan wijzigen. Dus om de 5 jaar max </a:t>
            </a:r>
            <a:r>
              <a:rPr lang="nl-BE" err="1"/>
              <a:t>herevaluatie</a:t>
            </a:r>
            <a:r>
              <a:rPr lang="nl-BE"/>
              <a:t> nodig.</a:t>
            </a:r>
          </a:p>
          <a:p>
            <a:endParaRPr lang="nl-BE"/>
          </a:p>
          <a:p>
            <a:r>
              <a:rPr lang="nl-BE"/>
              <a:t>Processen worden soms ook stopgezet. Serieregister geeft mogelijkheid om deze series dan ook stop te zetten. Als serie is stopgezet kan je geen dossiers buiten de geldigheidsperiode van serie in serie steken.</a:t>
            </a:r>
          </a:p>
          <a:p>
            <a:endParaRPr lang="nl-BE"/>
          </a:p>
          <a:p>
            <a:r>
              <a:rPr lang="nl-BE" err="1"/>
              <a:t>Vb</a:t>
            </a:r>
            <a:r>
              <a:rPr lang="nl-BE"/>
              <a:t> geven data series</a:t>
            </a:r>
          </a:p>
          <a:p>
            <a:endParaRPr lang="nl-BE"/>
          </a:p>
        </p:txBody>
      </p:sp>
      <p:sp>
        <p:nvSpPr>
          <p:cNvPr id="4" name="Tijdelijke aanduiding voor dianummer 3"/>
          <p:cNvSpPr>
            <a:spLocks noGrp="1"/>
          </p:cNvSpPr>
          <p:nvPr>
            <p:ph type="sldNum" sz="quarter" idx="5"/>
          </p:nvPr>
        </p:nvSpPr>
        <p:spPr/>
        <p:txBody>
          <a:bodyPr/>
          <a:lstStyle/>
          <a:p>
            <a:fld id="{FA770A9C-7A5C-4251-A52B-ED5B08B2F187}" type="slidenum">
              <a:rPr lang="nl-BE" smtClean="0"/>
              <a:pPr/>
              <a:t>17</a:t>
            </a:fld>
            <a:endParaRPr lang="nl-BE"/>
          </a:p>
        </p:txBody>
      </p:sp>
    </p:spTree>
    <p:extLst>
      <p:ext uri="{BB962C8B-B14F-4D97-AF65-F5344CB8AC3E}">
        <p14:creationId xmlns:p14="http://schemas.microsoft.com/office/powerpoint/2010/main" val="59551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63598-EF8D-6E84-F7D2-BB99278A1E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7B5C1B-3ED4-8FA4-A619-A2962C6D07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0586737-CDA0-F35E-A1B2-6DC7D1FBEFD4}"/>
              </a:ext>
            </a:extLst>
          </p:cNvPr>
          <p:cNvSpPr>
            <a:spLocks noGrp="1"/>
          </p:cNvSpPr>
          <p:nvPr>
            <p:ph type="body" idx="1"/>
          </p:nvPr>
        </p:nvSpPr>
        <p:spPr/>
        <p:txBody>
          <a:bodyPr/>
          <a:lstStyle/>
          <a:p>
            <a:r>
              <a:rPr lang="nl-BE">
                <a:cs typeface="Calibri"/>
              </a:rPr>
              <a:t>API serieregister : procesmanagementsoftware</a:t>
            </a:r>
            <a:endParaRPr lang="nl-BE"/>
          </a:p>
        </p:txBody>
      </p:sp>
      <p:sp>
        <p:nvSpPr>
          <p:cNvPr id="4" name="Tijdelijke aanduiding voor dianummer 3">
            <a:extLst>
              <a:ext uri="{FF2B5EF4-FFF2-40B4-BE49-F238E27FC236}">
                <a16:creationId xmlns:a16="http://schemas.microsoft.com/office/drawing/2014/main" id="{4C2387B4-EE78-5610-93CF-E76ED31770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70A9C-7A5C-4251-A52B-ED5B08B2F187}" type="slidenum">
              <a:rPr kumimoji="0" lang="nl-BE"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59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19" marR="0" lvl="0" indent="-171419" algn="l" defTabSz="914235" rtl="0" eaLnBrk="1" fontAlgn="auto" latinLnBrk="0" hangingPunct="1">
              <a:lnSpc>
                <a:spcPct val="100000"/>
              </a:lnSpc>
              <a:spcBef>
                <a:spcPts val="0"/>
              </a:spcBef>
              <a:spcAft>
                <a:spcPts val="0"/>
              </a:spcAft>
              <a:buClrTx/>
              <a:buSzTx/>
              <a:buFont typeface="FlandersArtSans-Regular" panose="00000500000000000000" pitchFamily="2" charset="0"/>
              <a:buChar char="&gt;"/>
              <a:tabLst/>
              <a:defRPr/>
            </a:pPr>
            <a:r>
              <a:rPr lang="nl-BE"/>
              <a:t>Hoe lang </a:t>
            </a:r>
            <a:r>
              <a:rPr lang="nl-BE" u="sng"/>
              <a:t>willen</a:t>
            </a:r>
            <a:r>
              <a:rPr lang="nl-BE"/>
              <a:t> we het minimaal bijhouden? </a:t>
            </a:r>
          </a:p>
          <a:p>
            <a:pPr marL="171419" marR="0" lvl="0" indent="-171419" algn="l" defTabSz="914235" rtl="0" eaLnBrk="1" fontAlgn="auto" latinLnBrk="0" hangingPunct="1">
              <a:lnSpc>
                <a:spcPct val="100000"/>
              </a:lnSpc>
              <a:spcBef>
                <a:spcPts val="0"/>
              </a:spcBef>
              <a:spcAft>
                <a:spcPts val="0"/>
              </a:spcAft>
              <a:buClrTx/>
              <a:buSzTx/>
              <a:buFont typeface="FlandersArtSans-Regular" panose="00000500000000000000" pitchFamily="2" charset="0"/>
              <a:buChar char="&gt;"/>
              <a:tabLst/>
              <a:defRPr/>
            </a:pPr>
            <a:r>
              <a:rPr lang="nl-BE"/>
              <a:t>Hoe lang </a:t>
            </a:r>
            <a:r>
              <a:rPr lang="nl-BE" u="sng"/>
              <a:t>moeten</a:t>
            </a:r>
            <a:r>
              <a:rPr lang="nl-BE"/>
              <a:t> we het minimaal bijhouden? </a:t>
            </a:r>
          </a:p>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57D71-DFD4-49A2-8FE9-9156F9579F84}" type="slidenum">
              <a:rPr kumimoji="0" lang="nl-BE" sz="2300" b="0" i="0" u="none" strike="noStrike" kern="1200" cap="none" spc="0" normalizeH="0" baseline="0" noProof="0" smtClean="0">
                <a:ln>
                  <a:noFill/>
                </a:ln>
                <a:solidFill>
                  <a:prstClr val="black"/>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BE" sz="2300" b="0" i="0" u="none" strike="noStrike" kern="1200" cap="none" spc="0" normalizeH="0" baseline="0" noProof="0">
              <a:ln>
                <a:noFill/>
              </a:ln>
              <a:solidFill>
                <a:prstClr val="black"/>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104999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19" marR="0" lvl="0" indent="-171419" algn="l" defTabSz="914235" rtl="0" eaLnBrk="1" fontAlgn="auto" latinLnBrk="0" hangingPunct="1">
              <a:lnSpc>
                <a:spcPct val="100000"/>
              </a:lnSpc>
              <a:spcBef>
                <a:spcPts val="0"/>
              </a:spcBef>
              <a:spcAft>
                <a:spcPts val="0"/>
              </a:spcAft>
              <a:buClrTx/>
              <a:buSzTx/>
              <a:buFont typeface="FlandersArtSans-Regular" panose="00000500000000000000" pitchFamily="2" charset="0"/>
              <a:buChar char="&gt;"/>
              <a:tabLst/>
              <a:defRPr/>
            </a:pPr>
            <a:r>
              <a:rPr lang="nl-BE"/>
              <a:t>Steekproef: tussenweg, deel</a:t>
            </a:r>
            <a:r>
              <a:rPr lang="nl-BE" baseline="0"/>
              <a:t> van de dossiers wordt bewaard de rest vernietigd. Reden: bv. te grote volume om alle dossiers te gaan bewaren.</a:t>
            </a:r>
            <a:endParaRPr lang="nl-BE"/>
          </a:p>
          <a:p>
            <a:r>
              <a:rPr lang="nl-BE">
                <a:highlight>
                  <a:srgbClr val="FFFF00"/>
                </a:highlight>
              </a:rPr>
              <a:t>bv. vergunningen, erkenningen -&gt; hoe lang heb je ze heel regelmatig nodig? Versus bestemming</a:t>
            </a:r>
          </a:p>
          <a:p>
            <a:pPr marL="0" indent="0">
              <a:buNone/>
            </a:pPr>
            <a:endParaRPr lang="nl-BE">
              <a:highlight>
                <a:srgbClr val="FFFF00"/>
              </a:highlight>
            </a:endParaRPr>
          </a:p>
        </p:txBody>
      </p:sp>
    </p:spTree>
    <p:extLst>
      <p:ext uri="{BB962C8B-B14F-4D97-AF65-F5344CB8AC3E}">
        <p14:creationId xmlns:p14="http://schemas.microsoft.com/office/powerpoint/2010/main" val="372120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Aangeven waarom enkel</a:t>
            </a:r>
            <a:r>
              <a:rPr lang="nl-BE" baseline="0"/>
              <a:t> in principe openbaar wordt aangegeven. </a:t>
            </a:r>
            <a:endParaRPr lang="nl-BE"/>
          </a:p>
        </p:txBody>
      </p:sp>
    </p:spTree>
    <p:extLst>
      <p:ext uri="{BB962C8B-B14F-4D97-AF65-F5344CB8AC3E}">
        <p14:creationId xmlns:p14="http://schemas.microsoft.com/office/powerpoint/2010/main" val="234467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1.xml"/><Relationship Id="rId1" Type="http://schemas.openxmlformats.org/officeDocument/2006/relationships/themeOverride" Target="../theme/themeOverride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40001"/>
            <a:ext cx="9888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81552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40001"/>
            <a:ext cx="9888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21181703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le_only_no pa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p:cNvSpPr>
            <a:spLocks noGrp="1"/>
          </p:cNvSpPr>
          <p:nvPr>
            <p:ph type="title"/>
          </p:nvPr>
        </p:nvSpPr>
        <p:spPr>
          <a:xfrm>
            <a:off x="838200"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Tree>
    <p:extLst>
      <p:ext uri="{BB962C8B-B14F-4D97-AF65-F5344CB8AC3E}">
        <p14:creationId xmlns:p14="http://schemas.microsoft.com/office/powerpoint/2010/main" val="7110151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40001"/>
            <a:ext cx="9888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37774988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5"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6766281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5867148"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6902258" y="4191645"/>
            <a:ext cx="454467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1" y="5986567"/>
            <a:ext cx="2465004" cy="720000"/>
          </a:xfrm>
          <a:prstGeom prst="rect">
            <a:avLst/>
          </a:prstGeom>
        </p:spPr>
      </p:pic>
    </p:spTree>
    <p:extLst>
      <p:ext uri="{BB962C8B-B14F-4D97-AF65-F5344CB8AC3E}">
        <p14:creationId xmlns:p14="http://schemas.microsoft.com/office/powerpoint/2010/main" val="4384138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4915396"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8073146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7093528" y="1908000"/>
            <a:ext cx="4522472"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19581475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8775674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i="0">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2019735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BE"/>
          </a:p>
        </p:txBody>
      </p:sp>
      <p:sp>
        <p:nvSpPr>
          <p:cNvPr id="3" name="Text Placeholder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Date Placeholder 3"/>
          <p:cNvSpPr>
            <a:spLocks noGrp="1"/>
          </p:cNvSpPr>
          <p:nvPr>
            <p:ph type="dt" sz="half" idx="10"/>
          </p:nvPr>
        </p:nvSpPr>
        <p:spPr/>
        <p:txBody>
          <a:bodyPr/>
          <a:lstStyle/>
          <a:p>
            <a:fld id="{FD6BEBD5-99F3-4C1B-B5AF-C9279F4847C2}" type="datetimeFigureOut">
              <a:rPr lang="nl-BE" smtClean="0"/>
              <a:pPr/>
              <a:t>26/06/2025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19555235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p:txBody>
          <a:bodyPr/>
          <a:lstStyle/>
          <a:p>
            <a:fld id="{AAC948D4-7684-420C-A73F-024E0A240797}" type="datetimeFigureOut">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07ACE-BDAF-4650-ADA7-8DDE6086B2FE}" type="slidenum">
              <a:rPr lang="en-GB" smtClean="0"/>
              <a:t>‹nr.›</a:t>
            </a:fld>
            <a:endParaRPr lang="en-GB"/>
          </a:p>
        </p:txBody>
      </p:sp>
    </p:spTree>
    <p:extLst>
      <p:ext uri="{BB962C8B-B14F-4D97-AF65-F5344CB8AC3E}">
        <p14:creationId xmlns:p14="http://schemas.microsoft.com/office/powerpoint/2010/main" val="206669331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5"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9715269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Tree>
    <p:extLst>
      <p:ext uri="{BB962C8B-B14F-4D97-AF65-F5344CB8AC3E}">
        <p14:creationId xmlns:p14="http://schemas.microsoft.com/office/powerpoint/2010/main" val="14566007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1_Titeldia">
    <p:spTree>
      <p:nvGrpSpPr>
        <p:cNvPr id="1" name=""/>
        <p:cNvGrpSpPr/>
        <p:nvPr/>
      </p:nvGrpSpPr>
      <p:grpSpPr>
        <a:xfrm>
          <a:off x="0" y="0"/>
          <a:ext cx="0" cy="0"/>
          <a:chOff x="0" y="0"/>
          <a:chExt cx="0" cy="0"/>
        </a:xfrm>
      </p:grpSpPr>
      <p:grpSp>
        <p:nvGrpSpPr>
          <p:cNvPr id="4" name="Groeperen 3"/>
          <p:cNvGrpSpPr/>
          <p:nvPr userDrawn="1"/>
        </p:nvGrpSpPr>
        <p:grpSpPr>
          <a:xfrm>
            <a:off x="1968003" y="288002"/>
            <a:ext cx="983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5328069" y="2104575"/>
            <a:ext cx="5088000" cy="2484000"/>
          </a:xfrm>
        </p:spPr>
        <p:txBody>
          <a:bodyPr anchor="t" anchorCtr="0">
            <a:noAutofit/>
          </a:bodyPr>
          <a:lstStyle>
            <a:lvl1pPr algn="l">
              <a:lnSpc>
                <a:spcPts val="5400"/>
              </a:lnSpc>
              <a:defRPr sz="5400"/>
            </a:lvl1pPr>
          </a:lstStyle>
          <a:p>
            <a:r>
              <a:rPr lang="nl-NL"/>
              <a:t>Klik om de stijl te bewerken</a:t>
            </a:r>
            <a:endParaRPr lang="nl-BE"/>
          </a:p>
        </p:txBody>
      </p:sp>
      <p:sp>
        <p:nvSpPr>
          <p:cNvPr id="3" name="Ondertitel 2"/>
          <p:cNvSpPr>
            <a:spLocks noGrp="1"/>
          </p:cNvSpPr>
          <p:nvPr>
            <p:ph type="subTitle" idx="1"/>
          </p:nvPr>
        </p:nvSpPr>
        <p:spPr>
          <a:xfrm>
            <a:off x="5334443" y="4631623"/>
            <a:ext cx="5088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848750" cy="720000"/>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4563131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8304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7" name="Tijdelijke aanduiding voor dianummer 6"/>
          <p:cNvSpPr>
            <a:spLocks noGrp="1"/>
          </p:cNvSpPr>
          <p:nvPr>
            <p:ph type="sldNum" sz="quarter" idx="12"/>
          </p:nvPr>
        </p:nvSpPr>
        <p:spPr>
          <a:xfrm>
            <a:off x="9168022" y="6328280"/>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776003" y="756847"/>
            <a:ext cx="4608175"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776000" y="2987449"/>
            <a:ext cx="4150237" cy="2770099"/>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417600"/>
            <a:ext cx="1848750" cy="720000"/>
          </a:xfrm>
          <a:prstGeom prst="rect">
            <a:avLst/>
          </a:prstGeom>
        </p:spPr>
      </p:pic>
    </p:spTree>
    <p:extLst>
      <p:ext uri="{BB962C8B-B14F-4D97-AF65-F5344CB8AC3E}">
        <p14:creationId xmlns:p14="http://schemas.microsoft.com/office/powerpoint/2010/main" val="42008556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1_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0E7C9B-37F6-4D1B-8F50-A7F01D80389E}"/>
              </a:ext>
            </a:extLst>
          </p:cNvPr>
          <p:cNvSpPr>
            <a:spLocks noGrp="1"/>
          </p:cNvSpPr>
          <p:nvPr>
            <p:ph type="dt" sz="half" idx="10"/>
          </p:nvPr>
        </p:nvSpPr>
        <p:spPr/>
        <p:txBody>
          <a:bodyPr/>
          <a:lstStyle/>
          <a:p>
            <a:fld id="{22EBD14E-276C-4D80-A18D-668077193325}" type="datetimeFigureOut">
              <a:rPr lang="nl-BE" smtClean="0"/>
              <a:t>26/06/2025</a:t>
            </a:fld>
            <a:endParaRPr lang="nl-BE"/>
          </a:p>
        </p:txBody>
      </p:sp>
      <p:sp>
        <p:nvSpPr>
          <p:cNvPr id="3" name="Tijdelijke aanduiding voor voettekst 2">
            <a:extLst>
              <a:ext uri="{FF2B5EF4-FFF2-40B4-BE49-F238E27FC236}">
                <a16:creationId xmlns:a16="http://schemas.microsoft.com/office/drawing/2014/main" id="{25B95C11-5A3F-4787-BA05-D0B6AB68D06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B536CAF1-6D9A-4999-88A1-5B65835E80F1}"/>
              </a:ext>
            </a:extLst>
          </p:cNvPr>
          <p:cNvSpPr>
            <a:spLocks noGrp="1"/>
          </p:cNvSpPr>
          <p:nvPr>
            <p:ph type="sldNum" sz="quarter" idx="12"/>
          </p:nvPr>
        </p:nvSpPr>
        <p:spPr/>
        <p:txBody>
          <a:bodyPr/>
          <a:lstStyle/>
          <a:p>
            <a:fld id="{AEEF4CD4-9373-4C6F-890E-69DFB37B5F85}" type="slidenum">
              <a:rPr lang="nl-BE" smtClean="0"/>
              <a:t>‹nr.›</a:t>
            </a:fld>
            <a:endParaRPr lang="nl-BE"/>
          </a:p>
        </p:txBody>
      </p:sp>
    </p:spTree>
    <p:extLst>
      <p:ext uri="{BB962C8B-B14F-4D97-AF65-F5344CB8AC3E}">
        <p14:creationId xmlns:p14="http://schemas.microsoft.com/office/powerpoint/2010/main" val="31637605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Click to edit Master text styles</a:t>
            </a:r>
          </a:p>
          <a:p>
            <a:pPr marL="783771" marR="0" lvl="1"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pPr>
            <a:r>
              <a:rPr kumimoji="0" lang="en-US" sz="2000" b="0" i="0" u="none" strike="noStrike" kern="0" cap="none" spc="0" normalizeH="0" baseline="0" noProof="0">
                <a:ln>
                  <a:noFill/>
                </a:ln>
                <a:solidFill>
                  <a:sysClr val="windowText" lastClr="000000"/>
                </a:solidFill>
                <a:effectLst/>
                <a:uLnTx/>
                <a:uFillTx/>
                <a:latin typeface="FlandersArtSans-Regular"/>
                <a:sym typeface="FlandersArtSans-Regular"/>
              </a:rPr>
              <a:t>Second level</a:t>
            </a:r>
          </a:p>
          <a:p>
            <a:pPr marL="1219200" marR="0" lvl="2"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1800" b="0" i="0" u="none" strike="noStrike" kern="0" cap="none" spc="0" normalizeH="0" baseline="0" noProof="0">
                <a:ln>
                  <a:noFill/>
                </a:ln>
                <a:solidFill>
                  <a:sysClr val="windowText" lastClr="000000"/>
                </a:solidFill>
                <a:effectLst/>
                <a:uLnTx/>
                <a:uFillTx/>
                <a:latin typeface="FlandersArtSans-Regular"/>
                <a:sym typeface="FlandersArtSans-Regular"/>
              </a:rPr>
              <a:t>Third level</a:t>
            </a:r>
          </a:p>
          <a:p>
            <a:pPr marL="1737360" marR="0" lvl="3"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pPr>
            <a:r>
              <a:rPr kumimoji="0" lang="en-US" sz="1600" b="0" i="0" u="none" strike="noStrike" kern="0" cap="none" spc="0" normalizeH="0" baseline="0" noProof="0">
                <a:ln>
                  <a:noFill/>
                </a:ln>
                <a:solidFill>
                  <a:sysClr val="windowText" lastClr="000000"/>
                </a:solidFill>
                <a:effectLst/>
                <a:uLnTx/>
                <a:uFillTx/>
                <a:latin typeface="FlandersArtSans-Regular"/>
                <a:sym typeface="FlandersArtSans-Regular"/>
              </a:rPr>
              <a:t>Fourth level</a:t>
            </a:r>
          </a:p>
          <a:p>
            <a:pPr marL="2194560" marR="0" lvl="4"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1600" b="0" i="0" u="none" strike="noStrike" kern="0" cap="none" spc="0" normalizeH="0" baseline="0" noProof="0">
                <a:ln>
                  <a:noFill/>
                </a:ln>
                <a:solidFill>
                  <a:sysClr val="windowText" lastClr="000000"/>
                </a:solidFill>
                <a:effectLst/>
                <a:uLnTx/>
                <a:uFillTx/>
                <a:latin typeface="FlandersArtSans-Regular"/>
                <a:sym typeface="FlandersArtSans-Regular"/>
              </a:rPr>
              <a:t>Fifth level</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838201" y="365126"/>
            <a:ext cx="10515600" cy="984352"/>
          </a:xfrm>
          <a:prstGeom prst="rect">
            <a:avLst/>
          </a:prstGeom>
        </p:spPr>
        <p:txBody>
          <a:bodyPr vert="horz" lIns="91440" tIns="45720" rIns="91440" bIns="45720" rtlCol="0" anchor="t">
            <a:normAutofit/>
          </a:bodyPr>
          <a:lstStyle/>
          <a:p>
            <a:r>
              <a:rPr lang="en-US"/>
              <a:t>Click to edit Master title style</a:t>
            </a:r>
            <a:endParaRPr lang="nl-BE"/>
          </a:p>
        </p:txBody>
      </p:sp>
      <p:sp>
        <p:nvSpPr>
          <p:cNvPr id="11" name="Footer Placeholder 6"/>
          <p:cNvSpPr>
            <a:spLocks noGrp="1"/>
          </p:cNvSpPr>
          <p:nvPr>
            <p:ph type="ftr" sz="quarter" idx="3"/>
          </p:nvPr>
        </p:nvSpPr>
        <p:spPr>
          <a:xfrm>
            <a:off x="591570" y="6605192"/>
            <a:ext cx="7488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err="1"/>
              <a:t>Editeer</a:t>
            </a:r>
            <a:r>
              <a:rPr lang="nl-BE"/>
              <a:t> via Invoegen/Kop- en Voettekst</a:t>
            </a:r>
          </a:p>
        </p:txBody>
      </p:sp>
      <p:sp>
        <p:nvSpPr>
          <p:cNvPr id="12" name="Shape 5"/>
          <p:cNvSpPr>
            <a:spLocks noGrp="1"/>
          </p:cNvSpPr>
          <p:nvPr>
            <p:ph type="sldNum" sz="quarter" idx="4"/>
          </p:nvPr>
        </p:nvSpPr>
        <p:spPr>
          <a:xfrm>
            <a:off x="10694403" y="6558837"/>
            <a:ext cx="90991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3" name="Date Placeholder 2"/>
          <p:cNvSpPr>
            <a:spLocks noGrp="1"/>
          </p:cNvSpPr>
          <p:nvPr>
            <p:ph type="dt" sz="quarter" idx="2"/>
          </p:nvPr>
        </p:nvSpPr>
        <p:spPr>
          <a:xfrm>
            <a:off x="8079572" y="6603110"/>
            <a:ext cx="352474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BF415B66-BF51-4972-819E-6E18353EB769}" type="datetimeFigureOut">
              <a:rPr lang="nl-BE" smtClean="0"/>
              <a:pPr/>
              <a:t>26/06/2025</a:t>
            </a:fld>
            <a:endParaRPr lang="nl-BE"/>
          </a:p>
        </p:txBody>
      </p:sp>
    </p:spTree>
    <p:extLst>
      <p:ext uri="{BB962C8B-B14F-4D97-AF65-F5344CB8AC3E}">
        <p14:creationId xmlns:p14="http://schemas.microsoft.com/office/powerpoint/2010/main" val="2116625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page_layout">
    <p:spTree>
      <p:nvGrpSpPr>
        <p:cNvPr id="1" name=""/>
        <p:cNvGrpSpPr/>
        <p:nvPr/>
      </p:nvGrpSpPr>
      <p:grpSpPr>
        <a:xfrm>
          <a:off x="0" y="0"/>
          <a:ext cx="0" cy="0"/>
          <a:chOff x="0" y="0"/>
          <a:chExt cx="0" cy="0"/>
        </a:xfrm>
      </p:grpSpPr>
      <p:sp>
        <p:nvSpPr>
          <p:cNvPr id="3" name="Rectangle 2"/>
          <p:cNvSpPr/>
          <p:nvPr userDrawn="1"/>
        </p:nvSpPr>
        <p:spPr>
          <a:xfrm>
            <a:off x="0" y="3124200"/>
            <a:ext cx="121920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1163278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C19E790B-6337-478D-8FC7-10A316FC9B24}"/>
              </a:ext>
            </a:extLst>
          </p:cNvPr>
          <p:cNvSpPr>
            <a:spLocks noGrp="1"/>
          </p:cNvSpPr>
          <p:nvPr>
            <p:ph type="pic" sz="quarter" idx="10" hasCustomPrompt="1"/>
          </p:nvPr>
        </p:nvSpPr>
        <p:spPr>
          <a:xfrm>
            <a:off x="6816437" y="1809082"/>
            <a:ext cx="3741350" cy="3239835"/>
          </a:xfrm>
          <a:prstGeom prst="rect">
            <a:avLst/>
          </a:prstGeom>
        </p:spPr>
        <p:txBody>
          <a:bodyPr/>
          <a:lstStyle>
            <a:lvl1pPr marL="0" indent="0">
              <a:buNone/>
              <a:defRPr sz="1600">
                <a:latin typeface="FlandersArtSans-Light" panose="00000400000000000000" pitchFamily="2" charset="0"/>
              </a:defRPr>
            </a:lvl1pPr>
          </a:lstStyle>
          <a:p>
            <a:r>
              <a:rPr lang="nl-BE"/>
              <a:t>Hier kan je een afbeelding plaatsen om je volgende thema aan te kondigen</a:t>
            </a:r>
          </a:p>
        </p:txBody>
      </p:sp>
      <p:sp>
        <p:nvSpPr>
          <p:cNvPr id="6" name="Tijdelijke aanduiding voor tekst 5">
            <a:extLst>
              <a:ext uri="{FF2B5EF4-FFF2-40B4-BE49-F238E27FC236}">
                <a16:creationId xmlns:a16="http://schemas.microsoft.com/office/drawing/2014/main" id="{C9E4516A-66A1-4386-831D-FB3122519329}"/>
              </a:ext>
            </a:extLst>
          </p:cNvPr>
          <p:cNvSpPr>
            <a:spLocks noGrp="1"/>
          </p:cNvSpPr>
          <p:nvPr>
            <p:ph type="body" sz="quarter" idx="11" hasCustomPrompt="1"/>
          </p:nvPr>
        </p:nvSpPr>
        <p:spPr>
          <a:xfrm>
            <a:off x="1050925" y="2995191"/>
            <a:ext cx="6734175" cy="1033462"/>
          </a:xfrm>
          <a:prstGeom prst="rect">
            <a:avLst/>
          </a:prstGeom>
        </p:spPr>
        <p:txBody>
          <a:bodyPr/>
          <a:lstStyle>
            <a:lvl1pPr marL="0" indent="0">
              <a:buNone/>
              <a:defRPr sz="4000">
                <a:latin typeface="FlandersArtSans-Medium" panose="00000600000000000000" pitchFamily="2" charset="0"/>
              </a:defRPr>
            </a:lvl1pPr>
          </a:lstStyle>
          <a:p>
            <a:pPr lvl="0"/>
            <a:r>
              <a:rPr lang="nl-BE"/>
              <a:t>&lt;Titel&gt;</a:t>
            </a:r>
          </a:p>
        </p:txBody>
      </p:sp>
    </p:spTree>
    <p:extLst>
      <p:ext uri="{BB962C8B-B14F-4D97-AF65-F5344CB8AC3E}">
        <p14:creationId xmlns:p14="http://schemas.microsoft.com/office/powerpoint/2010/main" val="16507292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601BBD47-EDDB-45C1-B1CB-C82F426EE703}"/>
              </a:ext>
            </a:extLst>
          </p:cNvPr>
          <p:cNvSpPr>
            <a:spLocks noGrp="1"/>
          </p:cNvSpPr>
          <p:nvPr>
            <p:ph type="body" sz="quarter" idx="12" hasCustomPrompt="1"/>
          </p:nvPr>
        </p:nvSpPr>
        <p:spPr>
          <a:xfrm>
            <a:off x="1050925" y="3732213"/>
            <a:ext cx="5943484" cy="1180609"/>
          </a:xfrm>
          <a:prstGeom prst="rect">
            <a:avLst/>
          </a:prstGeom>
        </p:spPr>
        <p:txBody>
          <a:bodyPr/>
          <a:lstStyle>
            <a:lvl1pPr marL="0" indent="0">
              <a:buNone/>
              <a:defRPr sz="2400">
                <a:latin typeface="FlandersArtSans-Medium" panose="00000600000000000000" pitchFamily="2" charset="0"/>
              </a:defRPr>
            </a:lvl1pPr>
          </a:lstStyle>
          <a:p>
            <a:pPr lvl="0"/>
            <a:r>
              <a:rPr lang="nl-BE"/>
              <a:t>&lt;Tekst&gt;tekst&gt;tekst&gt;tekst&gt;tekst&gt;</a:t>
            </a:r>
            <a:br>
              <a:rPr lang="nl-BE"/>
            </a:br>
            <a:r>
              <a:rPr lang="nl-BE"/>
              <a:t>Tekst&gt;tekst&gt;tekst&gt;tekst&gt;tekst&gt;tekst&gt;</a:t>
            </a:r>
            <a:br>
              <a:rPr lang="nl-BE"/>
            </a:br>
            <a:r>
              <a:rPr lang="nl-BE"/>
              <a:t>Tekst&gt;tekst&gt;</a:t>
            </a:r>
          </a:p>
          <a:p>
            <a:pPr lvl="0"/>
            <a:endParaRPr lang="nl-BE"/>
          </a:p>
        </p:txBody>
      </p:sp>
      <p:sp>
        <p:nvSpPr>
          <p:cNvPr id="9" name="Tijdelijke aanduiding voor tekst 5">
            <a:extLst>
              <a:ext uri="{FF2B5EF4-FFF2-40B4-BE49-F238E27FC236}">
                <a16:creationId xmlns:a16="http://schemas.microsoft.com/office/drawing/2014/main" id="{5208D075-D08F-4A07-BC8D-8624FF93536F}"/>
              </a:ext>
            </a:extLst>
          </p:cNvPr>
          <p:cNvSpPr>
            <a:spLocks noGrp="1"/>
          </p:cNvSpPr>
          <p:nvPr>
            <p:ph type="body" sz="quarter" idx="11" hasCustomPrompt="1"/>
          </p:nvPr>
        </p:nvSpPr>
        <p:spPr>
          <a:xfrm>
            <a:off x="1050925" y="2966008"/>
            <a:ext cx="8603673" cy="766205"/>
          </a:xfrm>
          <a:prstGeom prst="rect">
            <a:avLst/>
          </a:prstGeom>
        </p:spPr>
        <p:txBody>
          <a:bodyPr/>
          <a:lstStyle>
            <a:lvl1pPr marL="0" indent="0">
              <a:buNone/>
              <a:defRPr sz="4000">
                <a:latin typeface="FlandersArtSans-Medium" panose="00000600000000000000" pitchFamily="2" charset="0"/>
              </a:defRPr>
            </a:lvl1pPr>
          </a:lstStyle>
          <a:p>
            <a:pPr lvl="0"/>
            <a:r>
              <a:rPr lang="nl-BE"/>
              <a:t>&lt;Titel&gt;</a:t>
            </a:r>
          </a:p>
        </p:txBody>
      </p:sp>
    </p:spTree>
    <p:extLst>
      <p:ext uri="{BB962C8B-B14F-4D97-AF65-F5344CB8AC3E}">
        <p14:creationId xmlns:p14="http://schemas.microsoft.com/office/powerpoint/2010/main" val="7483430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eldia_thema_zonder tekenin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5B8F96DE-5B73-43E6-9993-30184928979A}"/>
              </a:ext>
            </a:extLst>
          </p:cNvPr>
          <p:cNvSpPr>
            <a:spLocks noGrp="1"/>
          </p:cNvSpPr>
          <p:nvPr>
            <p:ph type="ctrTitle" hasCustomPrompt="1"/>
          </p:nvPr>
        </p:nvSpPr>
        <p:spPr>
          <a:xfrm>
            <a:off x="497017" y="951857"/>
            <a:ext cx="9144000" cy="663246"/>
          </a:xfrm>
          <a:prstGeom prst="rect">
            <a:avLst/>
          </a:prstGeom>
        </p:spPr>
        <p:txBody>
          <a:bodyPr anchor="b"/>
          <a:lstStyle>
            <a:lvl1pPr algn="l">
              <a:defRPr sz="4000">
                <a:highlight>
                  <a:srgbClr val="FFFF00"/>
                </a:highlight>
                <a:latin typeface="Flanders Art Sans Medium" panose="00000600000000000000" pitchFamily="50" charset="0"/>
              </a:defRPr>
            </a:lvl1pPr>
          </a:lstStyle>
          <a:p>
            <a:r>
              <a:rPr lang="nl-NL"/>
              <a:t>&lt;Titel&gt;</a:t>
            </a:r>
            <a:endParaRPr lang="nl-BE"/>
          </a:p>
        </p:txBody>
      </p:sp>
      <p:sp>
        <p:nvSpPr>
          <p:cNvPr id="7" name="Tijdelijke aanduiding voor tekst 7">
            <a:extLst>
              <a:ext uri="{FF2B5EF4-FFF2-40B4-BE49-F238E27FC236}">
                <a16:creationId xmlns:a16="http://schemas.microsoft.com/office/drawing/2014/main" id="{040592F4-49F6-4AB0-B054-8FDFE7DE71E8}"/>
              </a:ext>
            </a:extLst>
          </p:cNvPr>
          <p:cNvSpPr>
            <a:spLocks noGrp="1"/>
          </p:cNvSpPr>
          <p:nvPr>
            <p:ph type="body" sz="quarter" idx="10" hasCustomPrompt="1"/>
          </p:nvPr>
        </p:nvSpPr>
        <p:spPr>
          <a:xfrm>
            <a:off x="497017" y="2157054"/>
            <a:ext cx="6835436" cy="3346599"/>
          </a:xfrm>
          <a:prstGeom prst="rect">
            <a:avLst/>
          </a:prstGeom>
        </p:spPr>
        <p:txBody>
          <a:bodyPr/>
          <a:lstStyle>
            <a:lvl1pPr marL="0" indent="0">
              <a:buFontTx/>
              <a:buNone/>
              <a:defRPr sz="1800">
                <a:latin typeface="Flanders Art Sans Light" panose="00000400000000000000" pitchFamily="50" charset="0"/>
              </a:defRPr>
            </a:lvl1pPr>
            <a:lvl2pPr marL="457200" indent="0">
              <a:buFontTx/>
              <a:buNone/>
              <a:defRPr sz="1800">
                <a:latin typeface="Flanders Art Sans Light" panose="00000400000000000000" pitchFamily="50" charset="0"/>
              </a:defRPr>
            </a:lvl2pPr>
            <a:lvl3pPr marL="914400" indent="0">
              <a:buFontTx/>
              <a:buNone/>
              <a:defRPr sz="1800">
                <a:latin typeface="Flanders Art Sans Light" panose="00000400000000000000" pitchFamily="50" charset="0"/>
              </a:defRPr>
            </a:lvl3pPr>
            <a:lvl4pPr marL="1371600" indent="0">
              <a:buFontTx/>
              <a:buNone/>
              <a:defRPr sz="1800">
                <a:latin typeface="Flanders Art Sans Light" panose="00000400000000000000" pitchFamily="50" charset="0"/>
              </a:defRPr>
            </a:lvl4pPr>
            <a:lvl5pPr marL="1828800" indent="0">
              <a:buFontTx/>
              <a:buNone/>
              <a:defRPr sz="1800">
                <a:latin typeface="Flanders Art Sans Light" panose="00000400000000000000" pitchFamily="50" charset="0"/>
              </a:defRPr>
            </a:lvl5pPr>
          </a:lstStyle>
          <a:p>
            <a:pPr lvl="0"/>
            <a:r>
              <a:rPr lang="nl-NL"/>
              <a:t>Klikken om tekst toe te voegen</a:t>
            </a:r>
          </a:p>
          <a:p>
            <a:pPr lvl="0"/>
            <a:endParaRPr lang="nl-NL"/>
          </a:p>
        </p:txBody>
      </p:sp>
      <p:sp>
        <p:nvSpPr>
          <p:cNvPr id="4" name="Tijdelijke aanduiding voor afbeelding 2">
            <a:extLst>
              <a:ext uri="{FF2B5EF4-FFF2-40B4-BE49-F238E27FC236}">
                <a16:creationId xmlns:a16="http://schemas.microsoft.com/office/drawing/2014/main" id="{CF6DA03B-094C-4D84-8C83-F504615136A2}"/>
              </a:ext>
            </a:extLst>
          </p:cNvPr>
          <p:cNvSpPr>
            <a:spLocks noGrp="1"/>
          </p:cNvSpPr>
          <p:nvPr>
            <p:ph type="pic" idx="1"/>
          </p:nvPr>
        </p:nvSpPr>
        <p:spPr>
          <a:xfrm>
            <a:off x="7827037" y="1655706"/>
            <a:ext cx="4364965" cy="40549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Tree>
    <p:extLst>
      <p:ext uri="{BB962C8B-B14F-4D97-AF65-F5344CB8AC3E}">
        <p14:creationId xmlns:p14="http://schemas.microsoft.com/office/powerpoint/2010/main" val="6799673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Titeldia _ blauwe achtergrond">
    <p:spTree>
      <p:nvGrpSpPr>
        <p:cNvPr id="1" name=""/>
        <p:cNvGrpSpPr/>
        <p:nvPr/>
      </p:nvGrpSpPr>
      <p:grpSpPr>
        <a:xfrm>
          <a:off x="0" y="0"/>
          <a:ext cx="0" cy="0"/>
          <a:chOff x="0" y="0"/>
          <a:chExt cx="0" cy="0"/>
        </a:xfrm>
      </p:grpSpPr>
      <p:sp>
        <p:nvSpPr>
          <p:cNvPr id="6" name="Tijdelijke aanduiding voor tekst 4">
            <a:extLst>
              <a:ext uri="{FF2B5EF4-FFF2-40B4-BE49-F238E27FC236}">
                <a16:creationId xmlns:a16="http://schemas.microsoft.com/office/drawing/2014/main" id="{AC94FCB6-D29C-4839-A39B-20D6C7DF56E0}"/>
              </a:ext>
            </a:extLst>
          </p:cNvPr>
          <p:cNvSpPr>
            <a:spLocks noGrp="1"/>
          </p:cNvSpPr>
          <p:nvPr>
            <p:ph type="body" sz="quarter" idx="10" hasCustomPrompt="1"/>
          </p:nvPr>
        </p:nvSpPr>
        <p:spPr>
          <a:xfrm>
            <a:off x="496888" y="947169"/>
            <a:ext cx="4092575" cy="768350"/>
          </a:xfrm>
          <a:prstGeom prst="rect">
            <a:avLst/>
          </a:prstGeom>
        </p:spPr>
        <p:txBody>
          <a:bodyPr/>
          <a:lstStyle>
            <a:lvl1pPr marL="0" indent="0">
              <a:buNone/>
              <a:defRPr sz="4000">
                <a:latin typeface="Flanders Art Sans Medium" panose="00000600000000000000" pitchFamily="50" charset="0"/>
              </a:defRPr>
            </a:lvl1pPr>
          </a:lstStyle>
          <a:p>
            <a:pPr lvl="0"/>
            <a:r>
              <a:rPr lang="nl-BE"/>
              <a:t>&lt;Titel&gt;</a:t>
            </a:r>
          </a:p>
        </p:txBody>
      </p:sp>
      <p:sp>
        <p:nvSpPr>
          <p:cNvPr id="7" name="Tijdelijke aanduiding voor tekst 6">
            <a:extLst>
              <a:ext uri="{FF2B5EF4-FFF2-40B4-BE49-F238E27FC236}">
                <a16:creationId xmlns:a16="http://schemas.microsoft.com/office/drawing/2014/main" id="{CCEED812-6B7E-474F-91EB-7176A2C7CBDC}"/>
              </a:ext>
            </a:extLst>
          </p:cNvPr>
          <p:cNvSpPr>
            <a:spLocks noGrp="1"/>
          </p:cNvSpPr>
          <p:nvPr>
            <p:ph type="body" sz="quarter" idx="11" hasCustomPrompt="1"/>
          </p:nvPr>
        </p:nvSpPr>
        <p:spPr>
          <a:xfrm>
            <a:off x="496888" y="2346325"/>
            <a:ext cx="6568146" cy="4106233"/>
          </a:xfrm>
          <a:prstGeom prst="rect">
            <a:avLst/>
          </a:prstGeom>
        </p:spPr>
        <p:txBody>
          <a:bodyPr/>
          <a:lstStyle>
            <a:lvl1pPr marL="0" indent="0">
              <a:buNone/>
              <a:defRPr sz="1800">
                <a:latin typeface="Flanders Art Sans Light" panose="00000400000000000000" pitchFamily="50" charset="0"/>
              </a:defRPr>
            </a:lvl1pPr>
          </a:lstStyle>
          <a:p>
            <a:pPr lvl="0"/>
            <a:r>
              <a:rPr lang="nl-NL"/>
              <a:t>Klikken om tekst toe te voegen</a:t>
            </a:r>
            <a:endParaRPr lang="nl-BE"/>
          </a:p>
        </p:txBody>
      </p:sp>
      <p:sp>
        <p:nvSpPr>
          <p:cNvPr id="3" name="Tijdelijke aanduiding voor afbeelding 2">
            <a:extLst>
              <a:ext uri="{FF2B5EF4-FFF2-40B4-BE49-F238E27FC236}">
                <a16:creationId xmlns:a16="http://schemas.microsoft.com/office/drawing/2014/main" id="{41A7AFB9-7DE0-43B4-96FF-178DE5655D0A}"/>
              </a:ext>
            </a:extLst>
          </p:cNvPr>
          <p:cNvSpPr>
            <a:spLocks noGrp="1"/>
          </p:cNvSpPr>
          <p:nvPr>
            <p:ph type="pic" sz="quarter" idx="12"/>
          </p:nvPr>
        </p:nvSpPr>
        <p:spPr>
          <a:xfrm>
            <a:off x="7764463" y="1431925"/>
            <a:ext cx="4427537" cy="4865688"/>
          </a:xfrm>
          <a:prstGeom prst="rect">
            <a:avLst/>
          </a:prstGeom>
        </p:spPr>
        <p:txBody>
          <a:bodyPr/>
          <a:lstStyle/>
          <a:p>
            <a:endParaRPr lang="nl-BE"/>
          </a:p>
        </p:txBody>
      </p:sp>
      <p:cxnSp>
        <p:nvCxnSpPr>
          <p:cNvPr id="8" name="Rechte verbindingslijn 7">
            <a:extLst>
              <a:ext uri="{FF2B5EF4-FFF2-40B4-BE49-F238E27FC236}">
                <a16:creationId xmlns:a16="http://schemas.microsoft.com/office/drawing/2014/main" id="{D72676CA-6910-4989-8B57-72FBC5AEECC7}"/>
              </a:ext>
            </a:extLst>
          </p:cNvPr>
          <p:cNvCxnSpPr/>
          <p:nvPr userDrawn="1"/>
        </p:nvCxnSpPr>
        <p:spPr>
          <a:xfrm>
            <a:off x="643666" y="1615103"/>
            <a:ext cx="1590575" cy="0"/>
          </a:xfrm>
          <a:prstGeom prst="line">
            <a:avLst/>
          </a:prstGeom>
          <a:ln w="73025">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66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5867148"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a:prstGeom prst="rect">
            <a:avLst/>
          </a:prstGeo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6902258" y="4191645"/>
            <a:ext cx="454467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Tree>
    <p:extLst>
      <p:ext uri="{BB962C8B-B14F-4D97-AF65-F5344CB8AC3E}">
        <p14:creationId xmlns:p14="http://schemas.microsoft.com/office/powerpoint/2010/main" val="708312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eldia blauw blok met teks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1C9781E-59CD-4FA7-B33F-A8CE6DD1EBA8}"/>
              </a:ext>
            </a:extLst>
          </p:cNvPr>
          <p:cNvSpPr>
            <a:spLocks noGrp="1"/>
          </p:cNvSpPr>
          <p:nvPr>
            <p:ph type="ctrTitle" hasCustomPrompt="1"/>
          </p:nvPr>
        </p:nvSpPr>
        <p:spPr>
          <a:xfrm>
            <a:off x="497017" y="951857"/>
            <a:ext cx="9144000" cy="663246"/>
          </a:xfrm>
          <a:prstGeom prst="rect">
            <a:avLst/>
          </a:prstGeom>
        </p:spPr>
        <p:txBody>
          <a:bodyPr anchor="b"/>
          <a:lstStyle>
            <a:lvl1pPr algn="l">
              <a:defRPr sz="4000">
                <a:latin typeface="Flanders Art Sans Medium" panose="00000600000000000000" pitchFamily="50" charset="0"/>
              </a:defRPr>
            </a:lvl1pPr>
          </a:lstStyle>
          <a:p>
            <a:r>
              <a:rPr lang="nl-NL"/>
              <a:t>&lt;Titel&gt;</a:t>
            </a:r>
            <a:endParaRPr lang="nl-BE"/>
          </a:p>
        </p:txBody>
      </p:sp>
      <p:cxnSp>
        <p:nvCxnSpPr>
          <p:cNvPr id="8" name="Rechte verbindingslijn 7">
            <a:extLst>
              <a:ext uri="{FF2B5EF4-FFF2-40B4-BE49-F238E27FC236}">
                <a16:creationId xmlns:a16="http://schemas.microsoft.com/office/drawing/2014/main" id="{34860366-26B7-4523-85EE-A63387C63555}"/>
              </a:ext>
            </a:extLst>
          </p:cNvPr>
          <p:cNvCxnSpPr/>
          <p:nvPr userDrawn="1"/>
        </p:nvCxnSpPr>
        <p:spPr>
          <a:xfrm>
            <a:off x="643666" y="1615103"/>
            <a:ext cx="1590575" cy="0"/>
          </a:xfrm>
          <a:prstGeom prst="line">
            <a:avLst/>
          </a:prstGeom>
          <a:ln w="73025">
            <a:solidFill>
              <a:srgbClr val="FFEB00"/>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0">
            <a:extLst>
              <a:ext uri="{FF2B5EF4-FFF2-40B4-BE49-F238E27FC236}">
                <a16:creationId xmlns:a16="http://schemas.microsoft.com/office/drawing/2014/main" id="{501A74BF-6B6F-4486-85B3-600858C866ED}"/>
              </a:ext>
            </a:extLst>
          </p:cNvPr>
          <p:cNvSpPr>
            <a:spLocks noGrp="1"/>
          </p:cNvSpPr>
          <p:nvPr>
            <p:ph type="body" sz="quarter" idx="10" hasCustomPrompt="1"/>
          </p:nvPr>
        </p:nvSpPr>
        <p:spPr>
          <a:xfrm>
            <a:off x="5029200" y="2001838"/>
            <a:ext cx="6667500" cy="4346575"/>
          </a:xfrm>
          <a:prstGeom prst="rect">
            <a:avLst/>
          </a:prstGeom>
        </p:spPr>
        <p:txBody>
          <a:bodyPr/>
          <a:lstStyle>
            <a:lvl1pPr marL="0" indent="0">
              <a:buNone/>
              <a:defRPr sz="1800">
                <a:latin typeface="Flanders Art Sans Light" panose="00000400000000000000" pitchFamily="50" charset="0"/>
              </a:defRPr>
            </a:lvl1pPr>
            <a:lvl2pPr marL="457200" indent="0">
              <a:buNone/>
              <a:defRPr sz="1800">
                <a:latin typeface="Flanders Art Sans Light" panose="00000400000000000000" pitchFamily="50" charset="0"/>
              </a:defRPr>
            </a:lvl2pPr>
            <a:lvl3pPr marL="914400" indent="0">
              <a:buNone/>
              <a:defRPr sz="1800">
                <a:latin typeface="Flanders Art Sans Light" panose="00000400000000000000" pitchFamily="50" charset="0"/>
              </a:defRPr>
            </a:lvl3pPr>
            <a:lvl4pPr marL="1371600" indent="0">
              <a:buNone/>
              <a:defRPr sz="1800">
                <a:latin typeface="Flanders Art Sans Light" panose="00000400000000000000" pitchFamily="50" charset="0"/>
              </a:defRPr>
            </a:lvl4pPr>
            <a:lvl5pPr marL="1828800" indent="0">
              <a:buNone/>
              <a:defRPr sz="1800">
                <a:latin typeface="Flanders Art Sans Light" panose="00000400000000000000" pitchFamily="50" charset="0"/>
              </a:defRPr>
            </a:lvl5pPr>
          </a:lstStyle>
          <a:p>
            <a:pPr lvl="0"/>
            <a:r>
              <a:rPr lang="nl-NL"/>
              <a:t>Klikken om tekst toe te voegen</a:t>
            </a:r>
            <a:endParaRPr lang="nl-BE"/>
          </a:p>
        </p:txBody>
      </p:sp>
    </p:spTree>
    <p:extLst>
      <p:ext uri="{BB962C8B-B14F-4D97-AF65-F5344CB8AC3E}">
        <p14:creationId xmlns:p14="http://schemas.microsoft.com/office/powerpoint/2010/main" val="2042798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0" name="Picture 9" descr="A picture containing floor&#10;&#10;Description automatically generated">
            <a:extLst>
              <a:ext uri="{FF2B5EF4-FFF2-40B4-BE49-F238E27FC236}">
                <a16:creationId xmlns:a16="http://schemas.microsoft.com/office/drawing/2014/main" id="{75FEB3F6-D760-4900-BFEC-8E377FF24567}"/>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a:fillRect/>
          </a:stretch>
        </p:blipFill>
        <p:spPr>
          <a:xfrm>
            <a:off x="3192146" y="-13980"/>
            <a:ext cx="8999854" cy="6871980"/>
          </a:xfrm>
          <a:custGeom>
            <a:avLst/>
            <a:gdLst>
              <a:gd name="connsiteX0" fmla="*/ 0 w 8999854"/>
              <a:gd name="connsiteY0" fmla="*/ 0 h 6871980"/>
              <a:gd name="connsiteX1" fmla="*/ 6445616 w 8999854"/>
              <a:gd name="connsiteY1" fmla="*/ 0 h 6871980"/>
              <a:gd name="connsiteX2" fmla="*/ 8999854 w 8999854"/>
              <a:gd name="connsiteY2" fmla="*/ 1787025 h 6871980"/>
              <a:gd name="connsiteX3" fmla="*/ 8999854 w 8999854"/>
              <a:gd name="connsiteY3" fmla="*/ 5085019 h 6871980"/>
              <a:gd name="connsiteX4" fmla="*/ 6443798 w 8999854"/>
              <a:gd name="connsiteY4" fmla="*/ 6871980 h 6871980"/>
              <a:gd name="connsiteX5" fmla="*/ 6830 w 8999854"/>
              <a:gd name="connsiteY5" fmla="*/ 6871980 h 6871980"/>
              <a:gd name="connsiteX6" fmla="*/ 4911484 w 8999854"/>
              <a:gd name="connsiteY6" fmla="*/ 3436637 h 687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854" h="6871980">
                <a:moveTo>
                  <a:pt x="0" y="0"/>
                </a:moveTo>
                <a:lnTo>
                  <a:pt x="6445616" y="0"/>
                </a:lnTo>
                <a:lnTo>
                  <a:pt x="8999854" y="1787025"/>
                </a:lnTo>
                <a:lnTo>
                  <a:pt x="8999854" y="5085019"/>
                </a:lnTo>
                <a:lnTo>
                  <a:pt x="6443798" y="6871980"/>
                </a:lnTo>
                <a:lnTo>
                  <a:pt x="6830" y="6871980"/>
                </a:lnTo>
                <a:lnTo>
                  <a:pt x="4911484" y="3436637"/>
                </a:lnTo>
                <a:close/>
              </a:path>
            </a:pathLst>
          </a:custGeom>
        </p:spPr>
      </p:pic>
      <p:grpSp>
        <p:nvGrpSpPr>
          <p:cNvPr id="9" name="Group 8">
            <a:extLst>
              <a:ext uri="{FF2B5EF4-FFF2-40B4-BE49-F238E27FC236}">
                <a16:creationId xmlns:a16="http://schemas.microsoft.com/office/drawing/2014/main" id="{D3318853-BD0A-4D4E-A23C-6F522A624193}"/>
              </a:ext>
            </a:extLst>
          </p:cNvPr>
          <p:cNvGrpSpPr>
            <a:grpSpLocks noChangeAspect="1"/>
          </p:cNvGrpSpPr>
          <p:nvPr userDrawn="1"/>
        </p:nvGrpSpPr>
        <p:grpSpPr>
          <a:xfrm>
            <a:off x="5524268" y="2260633"/>
            <a:ext cx="5827945" cy="2336733"/>
            <a:chOff x="5283199" y="2561298"/>
            <a:chExt cx="5764429" cy="2311266"/>
          </a:xfrm>
          <a:solidFill>
            <a:schemeClr val="accent1"/>
          </a:solidFill>
        </p:grpSpPr>
        <p:sp>
          <p:nvSpPr>
            <p:cNvPr id="11" name="Freeform: Shape 10">
              <a:extLst>
                <a:ext uri="{FF2B5EF4-FFF2-40B4-BE49-F238E27FC236}">
                  <a16:creationId xmlns:a16="http://schemas.microsoft.com/office/drawing/2014/main" id="{1A10232D-0449-4823-B949-BB1487F93B15}"/>
                </a:ext>
              </a:extLst>
            </p:cNvPr>
            <p:cNvSpPr/>
            <p:nvPr/>
          </p:nvSpPr>
          <p:spPr>
            <a:xfrm>
              <a:off x="5283199" y="2561298"/>
              <a:ext cx="2773520" cy="2311266"/>
            </a:xfrm>
            <a:custGeom>
              <a:avLst/>
              <a:gdLst>
                <a:gd name="connsiteX0" fmla="*/ 2773520 w 2773520"/>
                <a:gd name="connsiteY0" fmla="*/ 141189 h 2311266"/>
                <a:gd name="connsiteX1" fmla="*/ 1983425 w 2773520"/>
                <a:gd name="connsiteY1" fmla="*/ 2311266 h 2311266"/>
                <a:gd name="connsiteX2" fmla="*/ 1596567 w 2773520"/>
                <a:gd name="connsiteY2" fmla="*/ 2170077 h 2311266"/>
                <a:gd name="connsiteX3" fmla="*/ 2386380 w 2773520"/>
                <a:gd name="connsiteY3" fmla="*/ 0 h 2311266"/>
                <a:gd name="connsiteX4" fmla="*/ 2773520 w 2773520"/>
                <a:gd name="connsiteY4" fmla="*/ 141189 h 2311266"/>
                <a:gd name="connsiteX5" fmla="*/ 1073603 w 2773520"/>
                <a:gd name="connsiteY5" fmla="*/ 497268 h 2311266"/>
                <a:gd name="connsiteX6" fmla="*/ 1312777 w 2773520"/>
                <a:gd name="connsiteY6" fmla="*/ 831886 h 2311266"/>
                <a:gd name="connsiteX7" fmla="*/ 717523 w 2773520"/>
                <a:gd name="connsiteY7" fmla="*/ 1248394 h 2311266"/>
                <a:gd name="connsiteX8" fmla="*/ 1314189 w 2773520"/>
                <a:gd name="connsiteY8" fmla="*/ 1666314 h 2311266"/>
                <a:gd name="connsiteX9" fmla="*/ 1076426 w 2773520"/>
                <a:gd name="connsiteY9" fmla="*/ 2000933 h 2311266"/>
                <a:gd name="connsiteX10" fmla="*/ 0 w 2773520"/>
                <a:gd name="connsiteY10" fmla="*/ 1248394 h 2311266"/>
                <a:gd name="connsiteX11" fmla="*/ 1073603 w 2773520"/>
                <a:gd name="connsiteY11" fmla="*/ 497268 h 231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3520" h="2311266">
                  <a:moveTo>
                    <a:pt x="2773520" y="141189"/>
                  </a:moveTo>
                  <a:lnTo>
                    <a:pt x="1983425" y="2311266"/>
                  </a:lnTo>
                  <a:lnTo>
                    <a:pt x="1596567" y="2170077"/>
                  </a:lnTo>
                  <a:lnTo>
                    <a:pt x="2386380" y="0"/>
                  </a:lnTo>
                  <a:lnTo>
                    <a:pt x="2773520" y="141189"/>
                  </a:lnTo>
                  <a:close/>
                  <a:moveTo>
                    <a:pt x="1073603" y="497268"/>
                  </a:moveTo>
                  <a:lnTo>
                    <a:pt x="1312777" y="831886"/>
                  </a:lnTo>
                  <a:lnTo>
                    <a:pt x="717523" y="1248394"/>
                  </a:lnTo>
                  <a:lnTo>
                    <a:pt x="1314189" y="1666314"/>
                  </a:lnTo>
                  <a:lnTo>
                    <a:pt x="1076426" y="2000933"/>
                  </a:lnTo>
                  <a:lnTo>
                    <a:pt x="0" y="1248394"/>
                  </a:lnTo>
                  <a:lnTo>
                    <a:pt x="1073603" y="497268"/>
                  </a:lnTo>
                  <a:close/>
                </a:path>
              </a:pathLst>
            </a:custGeom>
            <a:grpFill/>
            <a:ln w="282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sp>
          <p:nvSpPr>
            <p:cNvPr id="12" name="Freeform: Shape 11">
              <a:extLst>
                <a:ext uri="{FF2B5EF4-FFF2-40B4-BE49-F238E27FC236}">
                  <a16:creationId xmlns:a16="http://schemas.microsoft.com/office/drawing/2014/main" id="{26AFAFFD-068B-411B-9924-4347AE8245BE}"/>
                </a:ext>
              </a:extLst>
            </p:cNvPr>
            <p:cNvSpPr/>
            <p:nvPr/>
          </p:nvSpPr>
          <p:spPr>
            <a:xfrm>
              <a:off x="9733439" y="2965098"/>
              <a:ext cx="1314189" cy="1503664"/>
            </a:xfrm>
            <a:custGeom>
              <a:avLst/>
              <a:gdLst>
                <a:gd name="connsiteX0" fmla="*/ 0 w 1314189"/>
                <a:gd name="connsiteY0" fmla="*/ 1169046 h 1503664"/>
                <a:gd name="connsiteX1" fmla="*/ 596666 w 1314189"/>
                <a:gd name="connsiteY1" fmla="*/ 751126 h 1503664"/>
                <a:gd name="connsiteX2" fmla="*/ 1412 w 1314189"/>
                <a:gd name="connsiteY2" fmla="*/ 334618 h 1503664"/>
                <a:gd name="connsiteX3" fmla="*/ 240586 w 1314189"/>
                <a:gd name="connsiteY3" fmla="*/ 0 h 1503664"/>
                <a:gd name="connsiteX4" fmla="*/ 1314189 w 1314189"/>
                <a:gd name="connsiteY4" fmla="*/ 751126 h 1503664"/>
                <a:gd name="connsiteX5" fmla="*/ 237763 w 1314189"/>
                <a:gd name="connsiteY5" fmla="*/ 1503665 h 15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189" h="1503664">
                  <a:moveTo>
                    <a:pt x="0" y="1169046"/>
                  </a:moveTo>
                  <a:lnTo>
                    <a:pt x="596666" y="751126"/>
                  </a:lnTo>
                  <a:lnTo>
                    <a:pt x="1412" y="334618"/>
                  </a:lnTo>
                  <a:lnTo>
                    <a:pt x="240586" y="0"/>
                  </a:lnTo>
                  <a:lnTo>
                    <a:pt x="1314189" y="751126"/>
                  </a:lnTo>
                  <a:lnTo>
                    <a:pt x="237763" y="1503665"/>
                  </a:lnTo>
                  <a:close/>
                </a:path>
              </a:pathLst>
            </a:custGeom>
            <a:grpFill/>
            <a:ln w="282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grpSp>
      <p:pic>
        <p:nvPicPr>
          <p:cNvPr id="14" name="Picture 13" descr="A picture containing text&#10;&#10;Description automatically generated">
            <a:extLst>
              <a:ext uri="{FF2B5EF4-FFF2-40B4-BE49-F238E27FC236}">
                <a16:creationId xmlns:a16="http://schemas.microsoft.com/office/drawing/2014/main" id="{1EC1DC95-204C-4D90-AE62-E3AD462DE1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0" y="5566969"/>
            <a:ext cx="3452102" cy="868896"/>
          </a:xfrm>
          <a:prstGeom prst="rect">
            <a:avLst/>
          </a:prstGeom>
        </p:spPr>
      </p:pic>
      <p:sp>
        <p:nvSpPr>
          <p:cNvPr id="2" name="Titel 1">
            <a:extLst>
              <a:ext uri="{FF2B5EF4-FFF2-40B4-BE49-F238E27FC236}">
                <a16:creationId xmlns:a16="http://schemas.microsoft.com/office/drawing/2014/main" id="{5BD7A1FC-C9B7-4EF4-8B3E-1788213793E2}"/>
              </a:ext>
            </a:extLst>
          </p:cNvPr>
          <p:cNvSpPr>
            <a:spLocks noGrp="1"/>
          </p:cNvSpPr>
          <p:nvPr>
            <p:ph type="ctrTitle" hasCustomPrompt="1"/>
          </p:nvPr>
        </p:nvSpPr>
        <p:spPr>
          <a:xfrm>
            <a:off x="839787" y="1466457"/>
            <a:ext cx="4137327" cy="2071868"/>
          </a:xfrm>
          <a:prstGeom prst="rect">
            <a:avLst/>
          </a:prstGeom>
        </p:spPr>
        <p:txBody>
          <a:bodyPr anchor="b" anchorCtr="0">
            <a:normAutofit/>
          </a:bodyPr>
          <a:lstStyle>
            <a:lvl1pPr algn="l">
              <a:defRPr sz="4800" b="1">
                <a:solidFill>
                  <a:schemeClr val="tx1"/>
                </a:solidFill>
              </a:defRPr>
            </a:lvl1pPr>
          </a:lstStyle>
          <a:p>
            <a:r>
              <a:rPr lang="nl-NL"/>
              <a:t>Titel</a:t>
            </a:r>
            <a:endParaRPr lang="nl-BE"/>
          </a:p>
        </p:txBody>
      </p:sp>
      <p:sp>
        <p:nvSpPr>
          <p:cNvPr id="13" name="Text Placeholder 12">
            <a:extLst>
              <a:ext uri="{FF2B5EF4-FFF2-40B4-BE49-F238E27FC236}">
                <a16:creationId xmlns:a16="http://schemas.microsoft.com/office/drawing/2014/main" id="{F3EF43F9-C1BE-4A9F-B44B-5A3FC35C4C68}"/>
              </a:ext>
            </a:extLst>
          </p:cNvPr>
          <p:cNvSpPr>
            <a:spLocks noGrp="1"/>
          </p:cNvSpPr>
          <p:nvPr>
            <p:ph type="body" sz="quarter" idx="10" hasCustomPrompt="1"/>
          </p:nvPr>
        </p:nvSpPr>
        <p:spPr>
          <a:xfrm>
            <a:off x="839787" y="3562950"/>
            <a:ext cx="4137327" cy="1455738"/>
          </a:xfrm>
        </p:spPr>
        <p:txBody>
          <a:bodyPr>
            <a:normAutofit/>
          </a:bodyPr>
          <a:lstStyle>
            <a:lvl1pPr>
              <a:defRPr sz="2400"/>
            </a:lvl1pPr>
          </a:lstStyle>
          <a:p>
            <a:pPr lvl="0"/>
            <a:r>
              <a:rPr lang="en-US"/>
              <a:t>ONDERTITEL</a:t>
            </a:r>
          </a:p>
        </p:txBody>
      </p:sp>
      <p:sp>
        <p:nvSpPr>
          <p:cNvPr id="17" name="Tijdelijke aanduiding voor dianummer 5">
            <a:extLst>
              <a:ext uri="{FF2B5EF4-FFF2-40B4-BE49-F238E27FC236}">
                <a16:creationId xmlns:a16="http://schemas.microsoft.com/office/drawing/2014/main" id="{30DBCDA1-1C65-4A71-BA42-55F5DD4C5826}"/>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noFill/>
                <a:latin typeface="+mj-lt"/>
              </a:defRPr>
            </a:lvl1pPr>
          </a:lstStyle>
          <a:p>
            <a:fld id="{1EABE038-A425-4CC0-917A-1DC3ED725B2E}" type="slidenum">
              <a:rPr lang="nl-BE" smtClean="0"/>
              <a:pPr/>
              <a:t>‹nr.›</a:t>
            </a:fld>
            <a:endParaRPr lang="nl-BE"/>
          </a:p>
        </p:txBody>
      </p:sp>
    </p:spTree>
    <p:extLst>
      <p:ext uri="{BB962C8B-B14F-4D97-AF65-F5344CB8AC3E}">
        <p14:creationId xmlns:p14="http://schemas.microsoft.com/office/powerpoint/2010/main" val="256859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1AF5F86-7557-4EB3-B860-8DAC55C23C75}"/>
              </a:ext>
            </a:extLst>
          </p:cNvPr>
          <p:cNvSpPr>
            <a:spLocks noGrp="1"/>
          </p:cNvSpPr>
          <p:nvPr>
            <p:ph type="pic" sz="quarter" idx="11"/>
          </p:nvPr>
        </p:nvSpPr>
        <p:spPr>
          <a:xfrm>
            <a:off x="3198976" y="0"/>
            <a:ext cx="8993024" cy="6858000"/>
          </a:xfrm>
          <a:custGeom>
            <a:avLst/>
            <a:gdLst>
              <a:gd name="connsiteX0" fmla="*/ 7067804 w 8993024"/>
              <a:gd name="connsiteY0" fmla="*/ 2668882 h 6858000"/>
              <a:gd name="connsiteX1" fmla="*/ 6825995 w 8993024"/>
              <a:gd name="connsiteY1" fmla="*/ 3007187 h 6858000"/>
              <a:gd name="connsiteX2" fmla="*/ 7427808 w 8993024"/>
              <a:gd name="connsiteY2" fmla="*/ 3428285 h 6858000"/>
              <a:gd name="connsiteX3" fmla="*/ 6824567 w 8993024"/>
              <a:gd name="connsiteY3" fmla="*/ 3850809 h 6858000"/>
              <a:gd name="connsiteX4" fmla="*/ 7064950 w 8993024"/>
              <a:gd name="connsiteY4" fmla="*/ 4189115 h 6858000"/>
              <a:gd name="connsiteX5" fmla="*/ 8153237 w 8993024"/>
              <a:gd name="connsiteY5" fmla="*/ 3428285 h 6858000"/>
              <a:gd name="connsiteX6" fmla="*/ 13151 w 8993024"/>
              <a:gd name="connsiteY6" fmla="*/ 0 h 6858000"/>
              <a:gd name="connsiteX7" fmla="*/ 6458768 w 8993024"/>
              <a:gd name="connsiteY7" fmla="*/ 0 h 6858000"/>
              <a:gd name="connsiteX8" fmla="*/ 8993024 w 8993024"/>
              <a:gd name="connsiteY8" fmla="*/ 1773045 h 6858000"/>
              <a:gd name="connsiteX9" fmla="*/ 8993024 w 8993024"/>
              <a:gd name="connsiteY9" fmla="*/ 5071039 h 6858000"/>
              <a:gd name="connsiteX10" fmla="*/ 6436968 w 8993024"/>
              <a:gd name="connsiteY10" fmla="*/ 6858000 h 6858000"/>
              <a:gd name="connsiteX11" fmla="*/ 0 w 8993024"/>
              <a:gd name="connsiteY11" fmla="*/ 6858000 h 6858000"/>
              <a:gd name="connsiteX12" fmla="*/ 4113308 w 8993024"/>
              <a:gd name="connsiteY12" fmla="*/ 3976936 h 6858000"/>
              <a:gd name="connsiteX13" fmla="*/ 3939451 w 8993024"/>
              <a:gd name="connsiteY13" fmla="*/ 4454621 h 6858000"/>
              <a:gd name="connsiteX14" fmla="*/ 4330572 w 8993024"/>
              <a:gd name="connsiteY14" fmla="*/ 4597366 h 6858000"/>
              <a:gd name="connsiteX15" fmla="*/ 4708157 w 8993024"/>
              <a:gd name="connsiteY15" fmla="*/ 3560289 h 6858000"/>
              <a:gd name="connsiteX16" fmla="*/ 4904654 w 8993024"/>
              <a:gd name="connsiteY16" fmla="*/ 3422658 h 6858000"/>
              <a:gd name="connsiteX17" fmla="*/ 4787988 w 8993024"/>
              <a:gd name="connsiteY17" fmla="*/ 3341024 h 6858000"/>
              <a:gd name="connsiteX18" fmla="*/ 5129372 w 8993024"/>
              <a:gd name="connsiteY18" fmla="*/ 2403378 h 6858000"/>
              <a:gd name="connsiteX19" fmla="*/ 4737966 w 8993024"/>
              <a:gd name="connsiteY19" fmla="*/ 2260633 h 6858000"/>
              <a:gd name="connsiteX20" fmla="*/ 4434717 w 8993024"/>
              <a:gd name="connsiteY20" fmla="*/ 3093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93024" h="6858000">
                <a:moveTo>
                  <a:pt x="7067804" y="2668882"/>
                </a:moveTo>
                <a:lnTo>
                  <a:pt x="6825995" y="3007187"/>
                </a:lnTo>
                <a:lnTo>
                  <a:pt x="7427808" y="3428285"/>
                </a:lnTo>
                <a:lnTo>
                  <a:pt x="6824567" y="3850809"/>
                </a:lnTo>
                <a:lnTo>
                  <a:pt x="7064950" y="4189115"/>
                </a:lnTo>
                <a:lnTo>
                  <a:pt x="8153237" y="3428285"/>
                </a:lnTo>
                <a:close/>
                <a:moveTo>
                  <a:pt x="13151" y="0"/>
                </a:moveTo>
                <a:lnTo>
                  <a:pt x="6458768" y="0"/>
                </a:lnTo>
                <a:lnTo>
                  <a:pt x="8993024" y="1773045"/>
                </a:lnTo>
                <a:lnTo>
                  <a:pt x="8993024" y="5071039"/>
                </a:lnTo>
                <a:lnTo>
                  <a:pt x="6436968" y="6858000"/>
                </a:lnTo>
                <a:lnTo>
                  <a:pt x="0" y="6858000"/>
                </a:lnTo>
                <a:lnTo>
                  <a:pt x="4113308" y="3976936"/>
                </a:lnTo>
                <a:lnTo>
                  <a:pt x="3939451" y="4454621"/>
                </a:lnTo>
                <a:lnTo>
                  <a:pt x="4330572" y="4597366"/>
                </a:lnTo>
                <a:lnTo>
                  <a:pt x="4708157" y="3560289"/>
                </a:lnTo>
                <a:lnTo>
                  <a:pt x="4904654" y="3422658"/>
                </a:lnTo>
                <a:lnTo>
                  <a:pt x="4787988" y="3341024"/>
                </a:lnTo>
                <a:lnTo>
                  <a:pt x="5129372" y="2403378"/>
                </a:lnTo>
                <a:lnTo>
                  <a:pt x="4737966" y="2260633"/>
                </a:lnTo>
                <a:lnTo>
                  <a:pt x="4434717" y="3093836"/>
                </a:lnTo>
                <a:close/>
              </a:path>
            </a:pathLst>
          </a:custGeom>
          <a:solidFill>
            <a:schemeClr val="bg2"/>
          </a:solidFill>
        </p:spPr>
        <p:txBody>
          <a:bodyPr wrap="square">
            <a:noAutofit/>
          </a:bodyPr>
          <a:lstStyle/>
          <a:p>
            <a:r>
              <a:rPr lang="nl-NL"/>
              <a:t>Klik op het pictogram als u een afbeelding wilt toevoegen</a:t>
            </a:r>
            <a:endParaRPr lang="nl-BE"/>
          </a:p>
        </p:txBody>
      </p:sp>
      <p:sp>
        <p:nvSpPr>
          <p:cNvPr id="6" name="Text Placeholder 5">
            <a:extLst>
              <a:ext uri="{FF2B5EF4-FFF2-40B4-BE49-F238E27FC236}">
                <a16:creationId xmlns:a16="http://schemas.microsoft.com/office/drawing/2014/main" id="{986D4B86-8480-40A8-8A0F-71E1A4A7D5CF}"/>
              </a:ext>
            </a:extLst>
          </p:cNvPr>
          <p:cNvSpPr>
            <a:spLocks noGrp="1"/>
          </p:cNvSpPr>
          <p:nvPr>
            <p:ph type="body" sz="quarter" idx="12" hasCustomPrompt="1"/>
          </p:nvPr>
        </p:nvSpPr>
        <p:spPr>
          <a:xfrm>
            <a:off x="6096000" y="5568265"/>
            <a:ext cx="3452400" cy="867600"/>
          </a:xfrm>
          <a:blipFill>
            <a:blip r:embed="rId2" cstate="screen">
              <a:extLst>
                <a:ext uri="{28A0092B-C50C-407E-A947-70E740481C1C}">
                  <a14:useLocalDpi xmlns:a14="http://schemas.microsoft.com/office/drawing/2010/main"/>
                </a:ext>
              </a:extLst>
            </a:blip>
            <a:stretch>
              <a:fillRect/>
            </a:stretch>
          </a:blipFill>
        </p:spPr>
        <p:txBody>
          <a:bodyPr/>
          <a:lstStyle/>
          <a:p>
            <a:pPr lvl="0"/>
            <a:r>
              <a:rPr lang="nl-BE"/>
              <a:t> </a:t>
            </a:r>
          </a:p>
        </p:txBody>
      </p:sp>
      <p:sp>
        <p:nvSpPr>
          <p:cNvPr id="2" name="Titel 1">
            <a:extLst>
              <a:ext uri="{FF2B5EF4-FFF2-40B4-BE49-F238E27FC236}">
                <a16:creationId xmlns:a16="http://schemas.microsoft.com/office/drawing/2014/main" id="{5BD7A1FC-C9B7-4EF4-8B3E-1788213793E2}"/>
              </a:ext>
            </a:extLst>
          </p:cNvPr>
          <p:cNvSpPr>
            <a:spLocks noGrp="1"/>
          </p:cNvSpPr>
          <p:nvPr userDrawn="1">
            <p:ph type="ctrTitle" hasCustomPrompt="1"/>
          </p:nvPr>
        </p:nvSpPr>
        <p:spPr>
          <a:xfrm>
            <a:off x="839787" y="1466457"/>
            <a:ext cx="4137327" cy="2071868"/>
          </a:xfrm>
          <a:prstGeom prst="rect">
            <a:avLst/>
          </a:prstGeom>
        </p:spPr>
        <p:txBody>
          <a:bodyPr anchor="b" anchorCtr="0">
            <a:normAutofit/>
          </a:bodyPr>
          <a:lstStyle>
            <a:lvl1pPr algn="l">
              <a:defRPr sz="4800" b="1">
                <a:solidFill>
                  <a:schemeClr val="tx1"/>
                </a:solidFill>
              </a:defRPr>
            </a:lvl1pPr>
          </a:lstStyle>
          <a:p>
            <a:r>
              <a:rPr lang="nl-NL"/>
              <a:t>Titel</a:t>
            </a:r>
            <a:endParaRPr lang="nl-BE"/>
          </a:p>
        </p:txBody>
      </p:sp>
      <p:sp>
        <p:nvSpPr>
          <p:cNvPr id="13" name="Text Placeholder 12">
            <a:extLst>
              <a:ext uri="{FF2B5EF4-FFF2-40B4-BE49-F238E27FC236}">
                <a16:creationId xmlns:a16="http://schemas.microsoft.com/office/drawing/2014/main" id="{F3EF43F9-C1BE-4A9F-B44B-5A3FC35C4C68}"/>
              </a:ext>
            </a:extLst>
          </p:cNvPr>
          <p:cNvSpPr>
            <a:spLocks noGrp="1"/>
          </p:cNvSpPr>
          <p:nvPr userDrawn="1">
            <p:ph type="body" sz="quarter" idx="10" hasCustomPrompt="1"/>
          </p:nvPr>
        </p:nvSpPr>
        <p:spPr>
          <a:xfrm>
            <a:off x="839787" y="3562950"/>
            <a:ext cx="4137327" cy="1455738"/>
          </a:xfrm>
        </p:spPr>
        <p:txBody>
          <a:bodyPr>
            <a:normAutofit/>
          </a:bodyPr>
          <a:lstStyle>
            <a:lvl1pPr>
              <a:defRPr sz="2400"/>
            </a:lvl1pPr>
          </a:lstStyle>
          <a:p>
            <a:pPr lvl="0"/>
            <a:r>
              <a:rPr lang="en-US"/>
              <a:t>ONDERTITEL</a:t>
            </a:r>
          </a:p>
        </p:txBody>
      </p:sp>
      <p:sp>
        <p:nvSpPr>
          <p:cNvPr id="17" name="Tijdelijke aanduiding voor dianummer 5">
            <a:extLst>
              <a:ext uri="{FF2B5EF4-FFF2-40B4-BE49-F238E27FC236}">
                <a16:creationId xmlns:a16="http://schemas.microsoft.com/office/drawing/2014/main" id="{30DBCDA1-1C65-4A71-BA42-55F5DD4C5826}"/>
              </a:ext>
            </a:extLst>
          </p:cNvPr>
          <p:cNvSpPr>
            <a:spLocks noGrp="1"/>
          </p:cNvSpPr>
          <p:nvPr userDrawn="1">
            <p:ph type="sldNum" sz="quarter" idx="4"/>
          </p:nvPr>
        </p:nvSpPr>
        <p:spPr>
          <a:xfrm>
            <a:off x="10514012" y="6344982"/>
            <a:ext cx="838200" cy="365125"/>
          </a:xfrm>
          <a:prstGeom prst="rect">
            <a:avLst/>
          </a:prstGeom>
        </p:spPr>
        <p:txBody>
          <a:bodyPr vert="horz" lIns="0" tIns="45720" rIns="0" bIns="45720" rtlCol="0" anchor="ctr"/>
          <a:lstStyle>
            <a:lvl1pPr algn="r">
              <a:defRPr sz="1200" b="1">
                <a:noFill/>
                <a:latin typeface="+mj-lt"/>
              </a:defRPr>
            </a:lvl1pPr>
          </a:lstStyle>
          <a:p>
            <a:fld id="{1EABE038-A425-4CC0-917A-1DC3ED725B2E}" type="slidenum">
              <a:rPr lang="nl-BE" smtClean="0"/>
              <a:pPr/>
              <a:t>‹nr.›</a:t>
            </a:fld>
            <a:endParaRPr lang="nl-BE"/>
          </a:p>
        </p:txBody>
      </p:sp>
      <p:grpSp>
        <p:nvGrpSpPr>
          <p:cNvPr id="19" name="Group 18">
            <a:extLst>
              <a:ext uri="{FF2B5EF4-FFF2-40B4-BE49-F238E27FC236}">
                <a16:creationId xmlns:a16="http://schemas.microsoft.com/office/drawing/2014/main" id="{FCF89028-B8A9-432B-AEE4-522BF6615467}"/>
              </a:ext>
            </a:extLst>
          </p:cNvPr>
          <p:cNvGrpSpPr>
            <a:grpSpLocks noChangeAspect="1"/>
          </p:cNvGrpSpPr>
          <p:nvPr userDrawn="1"/>
        </p:nvGrpSpPr>
        <p:grpSpPr>
          <a:xfrm>
            <a:off x="5524268" y="2260633"/>
            <a:ext cx="5827945" cy="2336733"/>
            <a:chOff x="5283199" y="2561298"/>
            <a:chExt cx="5764429" cy="2311266"/>
          </a:xfrm>
          <a:solidFill>
            <a:schemeClr val="accent1"/>
          </a:solidFill>
        </p:grpSpPr>
        <p:sp>
          <p:nvSpPr>
            <p:cNvPr id="20" name="Freeform: Shape 19">
              <a:extLst>
                <a:ext uri="{FF2B5EF4-FFF2-40B4-BE49-F238E27FC236}">
                  <a16:creationId xmlns:a16="http://schemas.microsoft.com/office/drawing/2014/main" id="{3944ABF9-A922-41DB-B40E-FBED7DDC28D8}"/>
                </a:ext>
              </a:extLst>
            </p:cNvPr>
            <p:cNvSpPr/>
            <p:nvPr/>
          </p:nvSpPr>
          <p:spPr>
            <a:xfrm>
              <a:off x="5283199" y="2561298"/>
              <a:ext cx="2773520" cy="2311266"/>
            </a:xfrm>
            <a:custGeom>
              <a:avLst/>
              <a:gdLst>
                <a:gd name="connsiteX0" fmla="*/ 2773520 w 2773520"/>
                <a:gd name="connsiteY0" fmla="*/ 141189 h 2311266"/>
                <a:gd name="connsiteX1" fmla="*/ 1983425 w 2773520"/>
                <a:gd name="connsiteY1" fmla="*/ 2311266 h 2311266"/>
                <a:gd name="connsiteX2" fmla="*/ 1596567 w 2773520"/>
                <a:gd name="connsiteY2" fmla="*/ 2170077 h 2311266"/>
                <a:gd name="connsiteX3" fmla="*/ 2386380 w 2773520"/>
                <a:gd name="connsiteY3" fmla="*/ 0 h 2311266"/>
                <a:gd name="connsiteX4" fmla="*/ 2773520 w 2773520"/>
                <a:gd name="connsiteY4" fmla="*/ 141189 h 2311266"/>
                <a:gd name="connsiteX5" fmla="*/ 1073603 w 2773520"/>
                <a:gd name="connsiteY5" fmla="*/ 497268 h 2311266"/>
                <a:gd name="connsiteX6" fmla="*/ 1312777 w 2773520"/>
                <a:gd name="connsiteY6" fmla="*/ 831886 h 2311266"/>
                <a:gd name="connsiteX7" fmla="*/ 717523 w 2773520"/>
                <a:gd name="connsiteY7" fmla="*/ 1248394 h 2311266"/>
                <a:gd name="connsiteX8" fmla="*/ 1314189 w 2773520"/>
                <a:gd name="connsiteY8" fmla="*/ 1666314 h 2311266"/>
                <a:gd name="connsiteX9" fmla="*/ 1076426 w 2773520"/>
                <a:gd name="connsiteY9" fmla="*/ 2000933 h 2311266"/>
                <a:gd name="connsiteX10" fmla="*/ 0 w 2773520"/>
                <a:gd name="connsiteY10" fmla="*/ 1248394 h 2311266"/>
                <a:gd name="connsiteX11" fmla="*/ 1073603 w 2773520"/>
                <a:gd name="connsiteY11" fmla="*/ 497268 h 231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3520" h="2311266">
                  <a:moveTo>
                    <a:pt x="2773520" y="141189"/>
                  </a:moveTo>
                  <a:lnTo>
                    <a:pt x="1983425" y="2311266"/>
                  </a:lnTo>
                  <a:lnTo>
                    <a:pt x="1596567" y="2170077"/>
                  </a:lnTo>
                  <a:lnTo>
                    <a:pt x="2386380" y="0"/>
                  </a:lnTo>
                  <a:lnTo>
                    <a:pt x="2773520" y="141189"/>
                  </a:lnTo>
                  <a:close/>
                  <a:moveTo>
                    <a:pt x="1073603" y="497268"/>
                  </a:moveTo>
                  <a:lnTo>
                    <a:pt x="1312777" y="831886"/>
                  </a:lnTo>
                  <a:lnTo>
                    <a:pt x="717523" y="1248394"/>
                  </a:lnTo>
                  <a:lnTo>
                    <a:pt x="1314189" y="1666314"/>
                  </a:lnTo>
                  <a:lnTo>
                    <a:pt x="1076426" y="2000933"/>
                  </a:lnTo>
                  <a:lnTo>
                    <a:pt x="0" y="1248394"/>
                  </a:lnTo>
                  <a:lnTo>
                    <a:pt x="1073603" y="497268"/>
                  </a:lnTo>
                  <a:close/>
                </a:path>
              </a:pathLst>
            </a:custGeom>
            <a:grpFill/>
            <a:ln w="282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sp>
          <p:nvSpPr>
            <p:cNvPr id="21" name="Freeform: Shape 20">
              <a:extLst>
                <a:ext uri="{FF2B5EF4-FFF2-40B4-BE49-F238E27FC236}">
                  <a16:creationId xmlns:a16="http://schemas.microsoft.com/office/drawing/2014/main" id="{8BDB72BE-4888-426D-ADA2-4D09ADA71B98}"/>
                </a:ext>
              </a:extLst>
            </p:cNvPr>
            <p:cNvSpPr/>
            <p:nvPr/>
          </p:nvSpPr>
          <p:spPr>
            <a:xfrm>
              <a:off x="9733439" y="2965098"/>
              <a:ext cx="1314189" cy="1503664"/>
            </a:xfrm>
            <a:custGeom>
              <a:avLst/>
              <a:gdLst>
                <a:gd name="connsiteX0" fmla="*/ 0 w 1314189"/>
                <a:gd name="connsiteY0" fmla="*/ 1169046 h 1503664"/>
                <a:gd name="connsiteX1" fmla="*/ 596666 w 1314189"/>
                <a:gd name="connsiteY1" fmla="*/ 751126 h 1503664"/>
                <a:gd name="connsiteX2" fmla="*/ 1412 w 1314189"/>
                <a:gd name="connsiteY2" fmla="*/ 334618 h 1503664"/>
                <a:gd name="connsiteX3" fmla="*/ 240586 w 1314189"/>
                <a:gd name="connsiteY3" fmla="*/ 0 h 1503664"/>
                <a:gd name="connsiteX4" fmla="*/ 1314189 w 1314189"/>
                <a:gd name="connsiteY4" fmla="*/ 751126 h 1503664"/>
                <a:gd name="connsiteX5" fmla="*/ 237763 w 1314189"/>
                <a:gd name="connsiteY5" fmla="*/ 1503665 h 15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189" h="1503664">
                  <a:moveTo>
                    <a:pt x="0" y="1169046"/>
                  </a:moveTo>
                  <a:lnTo>
                    <a:pt x="596666" y="751126"/>
                  </a:lnTo>
                  <a:lnTo>
                    <a:pt x="1412" y="334618"/>
                  </a:lnTo>
                  <a:lnTo>
                    <a:pt x="240586" y="0"/>
                  </a:lnTo>
                  <a:lnTo>
                    <a:pt x="1314189" y="751126"/>
                  </a:lnTo>
                  <a:lnTo>
                    <a:pt x="237763" y="1503665"/>
                  </a:lnTo>
                  <a:close/>
                </a:path>
              </a:pathLst>
            </a:custGeom>
            <a:grpFill/>
            <a:ln w="282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grpSp>
    </p:spTree>
    <p:extLst>
      <p:ext uri="{BB962C8B-B14F-4D97-AF65-F5344CB8AC3E}">
        <p14:creationId xmlns:p14="http://schemas.microsoft.com/office/powerpoint/2010/main" val="26828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 + Foto">
    <p:spTree>
      <p:nvGrpSpPr>
        <p:cNvPr id="1" name=""/>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47D6E984-9E7D-4BA3-B3F3-986CC7F1D6E7}"/>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noFill/>
                <a:latin typeface="+mj-lt"/>
              </a:defRPr>
            </a:lvl1pPr>
          </a:lstStyle>
          <a:p>
            <a:fld id="{1EABE038-A425-4CC0-917A-1DC3ED725B2E}" type="slidenum">
              <a:rPr lang="nl-BE" smtClean="0"/>
              <a:pPr/>
              <a:t>‹nr.›</a:t>
            </a:fld>
            <a:endParaRPr lang="nl-BE"/>
          </a:p>
        </p:txBody>
      </p:sp>
      <p:sp>
        <p:nvSpPr>
          <p:cNvPr id="12" name="Freeform: Shape 11">
            <a:extLst>
              <a:ext uri="{FF2B5EF4-FFF2-40B4-BE49-F238E27FC236}">
                <a16:creationId xmlns:a16="http://schemas.microsoft.com/office/drawing/2014/main" id="{F869AC77-F5E2-4205-93FD-B5CEDCE245C5}"/>
              </a:ext>
            </a:extLst>
          </p:cNvPr>
          <p:cNvSpPr/>
          <p:nvPr userDrawn="1"/>
        </p:nvSpPr>
        <p:spPr>
          <a:xfrm>
            <a:off x="0" y="0"/>
            <a:ext cx="8237622" cy="6857999"/>
          </a:xfrm>
          <a:custGeom>
            <a:avLst/>
            <a:gdLst>
              <a:gd name="connsiteX0" fmla="*/ 0 w 8237622"/>
              <a:gd name="connsiteY0" fmla="*/ 0 h 6857999"/>
              <a:gd name="connsiteX1" fmla="*/ 5883438 w 8237622"/>
              <a:gd name="connsiteY1" fmla="*/ 0 h 6857999"/>
              <a:gd name="connsiteX2" fmla="*/ 8237622 w 8237622"/>
              <a:gd name="connsiteY2" fmla="*/ 6857999 h 6857999"/>
              <a:gd name="connsiteX3" fmla="*/ 0 w 8237622"/>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8237622" h="6857999">
                <a:moveTo>
                  <a:pt x="0" y="0"/>
                </a:moveTo>
                <a:lnTo>
                  <a:pt x="5883438" y="0"/>
                </a:lnTo>
                <a:lnTo>
                  <a:pt x="8237622" y="6857999"/>
                </a:lnTo>
                <a:lnTo>
                  <a:pt x="0" y="6857999"/>
                </a:lnTo>
                <a:close/>
              </a:path>
            </a:pathLst>
          </a:cu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0" name="Picture Placeholder 9">
            <a:extLst>
              <a:ext uri="{FF2B5EF4-FFF2-40B4-BE49-F238E27FC236}">
                <a16:creationId xmlns:a16="http://schemas.microsoft.com/office/drawing/2014/main" id="{B824B98A-4944-4791-8FF5-6261333FFD93}"/>
              </a:ext>
            </a:extLst>
          </p:cNvPr>
          <p:cNvSpPr>
            <a:spLocks noGrp="1"/>
          </p:cNvSpPr>
          <p:nvPr>
            <p:ph type="pic" sz="quarter" idx="10" hasCustomPrompt="1"/>
          </p:nvPr>
        </p:nvSpPr>
        <p:spPr>
          <a:xfrm>
            <a:off x="5883520" y="237"/>
            <a:ext cx="6308480" cy="6857762"/>
          </a:xfrm>
          <a:custGeom>
            <a:avLst/>
            <a:gdLst>
              <a:gd name="connsiteX0" fmla="*/ 0 w 6308480"/>
              <a:gd name="connsiteY0" fmla="*/ 0 h 6857762"/>
              <a:gd name="connsiteX1" fmla="*/ 6300924 w 6308480"/>
              <a:gd name="connsiteY1" fmla="*/ 2727 h 6857762"/>
              <a:gd name="connsiteX2" fmla="*/ 6308480 w 6308480"/>
              <a:gd name="connsiteY2" fmla="*/ 6857762 h 6857762"/>
              <a:gd name="connsiteX3" fmla="*/ 2354102 w 6308480"/>
              <a:gd name="connsiteY3" fmla="*/ 6857762 h 6857762"/>
            </a:gdLst>
            <a:ahLst/>
            <a:cxnLst>
              <a:cxn ang="0">
                <a:pos x="connsiteX0" y="connsiteY0"/>
              </a:cxn>
              <a:cxn ang="0">
                <a:pos x="connsiteX1" y="connsiteY1"/>
              </a:cxn>
              <a:cxn ang="0">
                <a:pos x="connsiteX2" y="connsiteY2"/>
              </a:cxn>
              <a:cxn ang="0">
                <a:pos x="connsiteX3" y="connsiteY3"/>
              </a:cxn>
            </a:cxnLst>
            <a:rect l="l" t="t" r="r" b="b"/>
            <a:pathLst>
              <a:path w="6308480" h="6857762">
                <a:moveTo>
                  <a:pt x="0" y="0"/>
                </a:moveTo>
                <a:lnTo>
                  <a:pt x="6300924" y="2727"/>
                </a:lnTo>
                <a:cubicBezTo>
                  <a:pt x="6303442" y="2283102"/>
                  <a:pt x="6305962" y="4577387"/>
                  <a:pt x="6308480" y="6857762"/>
                </a:cubicBezTo>
                <a:lnTo>
                  <a:pt x="2354102" y="6857762"/>
                </a:lnTo>
                <a:close/>
              </a:path>
            </a:pathLst>
          </a:custGeom>
          <a:noFill/>
        </p:spPr>
        <p:txBody>
          <a:bodyPr wrap="square" anchor="ctr">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4">
                    <a:lumMod val="60000"/>
                    <a:lumOff val="40000"/>
                  </a:schemeClr>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pic>
        <p:nvPicPr>
          <p:cNvPr id="11" name="Picture 10" descr="A picture containing text&#10;&#10;Description automatically generated">
            <a:extLst>
              <a:ext uri="{FF2B5EF4-FFF2-40B4-BE49-F238E27FC236}">
                <a16:creationId xmlns:a16="http://schemas.microsoft.com/office/drawing/2014/main" id="{3901EBF6-9C92-4604-B424-1D155695A7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1298" y="4981050"/>
            <a:ext cx="5376684" cy="1353315"/>
          </a:xfrm>
          <a:prstGeom prst="rect">
            <a:avLst/>
          </a:prstGeom>
        </p:spPr>
      </p:pic>
      <p:sp>
        <p:nvSpPr>
          <p:cNvPr id="14" name="Titel 1">
            <a:extLst>
              <a:ext uri="{FF2B5EF4-FFF2-40B4-BE49-F238E27FC236}">
                <a16:creationId xmlns:a16="http://schemas.microsoft.com/office/drawing/2014/main" id="{AA6B26EB-8EC5-48E2-BD48-A8DC394BE7AE}"/>
              </a:ext>
            </a:extLst>
          </p:cNvPr>
          <p:cNvSpPr>
            <a:spLocks noGrp="1"/>
          </p:cNvSpPr>
          <p:nvPr>
            <p:ph type="ctrTitle" hasCustomPrompt="1"/>
          </p:nvPr>
        </p:nvSpPr>
        <p:spPr>
          <a:xfrm>
            <a:off x="839789" y="1258113"/>
            <a:ext cx="5256212" cy="2071868"/>
          </a:xfrm>
          <a:prstGeom prst="rect">
            <a:avLst/>
          </a:prstGeom>
        </p:spPr>
        <p:txBody>
          <a:bodyPr anchor="b" anchorCtr="0">
            <a:normAutofit/>
          </a:bodyPr>
          <a:lstStyle>
            <a:lvl1pPr algn="l">
              <a:defRPr sz="4800" b="1">
                <a:solidFill>
                  <a:schemeClr val="tx1"/>
                </a:solidFill>
              </a:defRPr>
            </a:lvl1pPr>
          </a:lstStyle>
          <a:p>
            <a:r>
              <a:rPr lang="nl-NL"/>
              <a:t>Titel</a:t>
            </a:r>
            <a:endParaRPr lang="nl-BE"/>
          </a:p>
        </p:txBody>
      </p:sp>
      <p:sp>
        <p:nvSpPr>
          <p:cNvPr id="15" name="Text Placeholder 12">
            <a:extLst>
              <a:ext uri="{FF2B5EF4-FFF2-40B4-BE49-F238E27FC236}">
                <a16:creationId xmlns:a16="http://schemas.microsoft.com/office/drawing/2014/main" id="{6F182A54-4BEE-4AF0-9435-44D036032676}"/>
              </a:ext>
            </a:extLst>
          </p:cNvPr>
          <p:cNvSpPr>
            <a:spLocks noGrp="1"/>
          </p:cNvSpPr>
          <p:nvPr>
            <p:ph type="body" sz="quarter" idx="11" hasCustomPrompt="1"/>
          </p:nvPr>
        </p:nvSpPr>
        <p:spPr>
          <a:xfrm>
            <a:off x="839789" y="3354606"/>
            <a:ext cx="5256212" cy="1455738"/>
          </a:xfrm>
        </p:spPr>
        <p:txBody>
          <a:bodyPr>
            <a:normAutofit/>
          </a:bodyPr>
          <a:lstStyle>
            <a:lvl1pPr>
              <a:defRPr sz="2400">
                <a:solidFill>
                  <a:schemeClr val="tx1"/>
                </a:solidFill>
              </a:defRPr>
            </a:lvl1pPr>
          </a:lstStyle>
          <a:p>
            <a:pPr lvl="0"/>
            <a:r>
              <a:rPr lang="en-US"/>
              <a:t>ONDERTITEL</a:t>
            </a:r>
          </a:p>
        </p:txBody>
      </p:sp>
    </p:spTree>
    <p:extLst>
      <p:ext uri="{BB962C8B-B14F-4D97-AF65-F5344CB8AC3E}">
        <p14:creationId xmlns:p14="http://schemas.microsoft.com/office/powerpoint/2010/main" val="36362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ussenTitel + Foto 2">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CB5FAE03-95F2-4223-8FC6-421130D44356}"/>
              </a:ext>
            </a:extLst>
          </p:cNvPr>
          <p:cNvSpPr>
            <a:spLocks noGrp="1"/>
          </p:cNvSpPr>
          <p:nvPr>
            <p:ph type="pic" sz="quarter" idx="12" hasCustomPrompt="1"/>
          </p:nvPr>
        </p:nvSpPr>
        <p:spPr>
          <a:xfrm>
            <a:off x="239061" y="0"/>
            <a:ext cx="11952939"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67">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7" name="Rechthoek 6">
            <a:extLst>
              <a:ext uri="{FF2B5EF4-FFF2-40B4-BE49-F238E27FC236}">
                <a16:creationId xmlns:a16="http://schemas.microsoft.com/office/drawing/2014/main" id="{9BFD846F-A868-446F-BAFF-61F80655D1C2}"/>
              </a:ext>
            </a:extLst>
          </p:cNvPr>
          <p:cNvSpPr/>
          <p:nvPr userDrawn="1"/>
        </p:nvSpPr>
        <p:spPr>
          <a:xfrm>
            <a:off x="1" y="0"/>
            <a:ext cx="239059"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5" name="Tijdelijke aanduiding voor dianummer 5">
            <a:extLst>
              <a:ext uri="{FF2B5EF4-FFF2-40B4-BE49-F238E27FC236}">
                <a16:creationId xmlns:a16="http://schemas.microsoft.com/office/drawing/2014/main" id="{DFAF4955-2C26-4D99-A507-76ED35E0B5AE}"/>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noFill/>
                <a:latin typeface="+mj-lt"/>
              </a:defRPr>
            </a:lvl1pPr>
          </a:lstStyle>
          <a:p>
            <a:fld id="{1EABE038-A425-4CC0-917A-1DC3ED725B2E}" type="slidenum">
              <a:rPr lang="nl-BE" smtClean="0"/>
              <a:pPr/>
              <a:t>‹nr.›</a:t>
            </a:fld>
            <a:endParaRPr lang="nl-BE"/>
          </a:p>
        </p:txBody>
      </p:sp>
      <p:sp>
        <p:nvSpPr>
          <p:cNvPr id="3" name="Tijdelijke aanduiding voor tekst 3">
            <a:extLst>
              <a:ext uri="{FF2B5EF4-FFF2-40B4-BE49-F238E27FC236}">
                <a16:creationId xmlns:a16="http://schemas.microsoft.com/office/drawing/2014/main" id="{C3CEDB31-424E-4E78-B055-9D8DABF57706}"/>
              </a:ext>
            </a:extLst>
          </p:cNvPr>
          <p:cNvSpPr>
            <a:spLocks noGrp="1"/>
          </p:cNvSpPr>
          <p:nvPr>
            <p:ph type="body" sz="quarter" idx="11" hasCustomPrompt="1"/>
          </p:nvPr>
        </p:nvSpPr>
        <p:spPr>
          <a:xfrm>
            <a:off x="5126401" y="4358640"/>
            <a:ext cx="7065601" cy="1372769"/>
          </a:xfrm>
          <a:solidFill>
            <a:srgbClr val="FFEB00"/>
          </a:solidFill>
        </p:spPr>
        <p:txBody>
          <a:bodyPr lIns="216000" tIns="216000" rIns="792000" bIns="216000" anchor="ctr">
            <a:normAutofit/>
          </a:bodyPr>
          <a:lstStyle>
            <a:lvl1pPr marL="0" indent="0" algn="l" defTabSz="914377" rtl="0" eaLnBrk="1" latinLnBrk="0" hangingPunct="1">
              <a:lnSpc>
                <a:spcPct val="100000"/>
              </a:lnSpc>
              <a:buFontTx/>
              <a:buNone/>
              <a:defRPr lang="nl-NL" sz="4800" b="1" kern="1200" dirty="0" smtClean="0">
                <a:solidFill>
                  <a:schemeClr val="tx1"/>
                </a:solidFill>
                <a:latin typeface="+mj-lt"/>
                <a:ea typeface="+mn-ea"/>
                <a:cs typeface="Calibri" panose="020F0502020204030204" pitchFamily="34" charset="0"/>
              </a:defRPr>
            </a:lvl1pPr>
            <a:lvl2pPr marL="0" indent="0" algn="l" defTabSz="914377" rtl="0" eaLnBrk="1" latinLnBrk="0" hangingPunct="1">
              <a:buFontTx/>
              <a:buNone/>
              <a:defRPr lang="nl-NL" sz="3733" b="1" kern="1200" dirty="0" smtClean="0">
                <a:solidFill>
                  <a:schemeClr val="tx1"/>
                </a:solidFill>
                <a:latin typeface="+mn-lt"/>
                <a:ea typeface="+mn-ea"/>
                <a:cs typeface="+mn-cs"/>
              </a:defRPr>
            </a:lvl2pPr>
            <a:lvl3pPr marL="0" indent="0" algn="l" defTabSz="914377" rtl="0" eaLnBrk="1" latinLnBrk="0" hangingPunct="1">
              <a:buFontTx/>
              <a:buNone/>
              <a:defRPr lang="nl-NL" sz="3733" b="1" kern="1200" dirty="0" smtClean="0">
                <a:solidFill>
                  <a:schemeClr val="tx1"/>
                </a:solidFill>
                <a:latin typeface="+mn-lt"/>
                <a:ea typeface="+mn-ea"/>
                <a:cs typeface="+mn-cs"/>
              </a:defRPr>
            </a:lvl3pPr>
            <a:lvl4pPr marL="0" indent="0" algn="l" defTabSz="914377" rtl="0" eaLnBrk="1" latinLnBrk="0" hangingPunct="1">
              <a:buFontTx/>
              <a:buNone/>
              <a:defRPr lang="nl-NL" sz="3733" b="1" kern="1200" dirty="0" smtClean="0">
                <a:solidFill>
                  <a:schemeClr val="tx1"/>
                </a:solidFill>
                <a:latin typeface="+mn-lt"/>
                <a:ea typeface="+mn-ea"/>
                <a:cs typeface="+mn-cs"/>
              </a:defRPr>
            </a:lvl4pPr>
            <a:lvl5pPr marL="0" indent="0" algn="l" defTabSz="914377" rtl="0" eaLnBrk="1" latinLnBrk="0" hangingPunct="1">
              <a:buFontTx/>
              <a:buNone/>
              <a:defRPr lang="nl-BE" sz="3733" b="1" kern="1200" dirty="0">
                <a:solidFill>
                  <a:schemeClr val="tx1"/>
                </a:solidFill>
                <a:latin typeface="+mn-lt"/>
                <a:ea typeface="+mn-ea"/>
                <a:cs typeface="+mn-cs"/>
              </a:defRPr>
            </a:lvl5pPr>
          </a:lstStyle>
          <a:p>
            <a:pPr lvl="0"/>
            <a:r>
              <a:rPr lang="nl-NL"/>
              <a:t>Subtitel</a:t>
            </a:r>
            <a:endParaRPr lang="nl-BE"/>
          </a:p>
        </p:txBody>
      </p:sp>
    </p:spTree>
    <p:extLst>
      <p:ext uri="{BB962C8B-B14F-4D97-AF65-F5344CB8AC3E}">
        <p14:creationId xmlns:p14="http://schemas.microsoft.com/office/powerpoint/2010/main" val="243814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ussenTitel Patroo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FC7578-D2D4-4FD7-94D4-249E9425DBA7}"/>
              </a:ext>
            </a:extLst>
          </p:cNvPr>
          <p:cNvGrpSpPr>
            <a:grpSpLocks noChangeAspect="1"/>
          </p:cNvGrpSpPr>
          <p:nvPr userDrawn="1"/>
        </p:nvGrpSpPr>
        <p:grpSpPr>
          <a:xfrm>
            <a:off x="-2" y="1"/>
            <a:ext cx="12192003" cy="6858000"/>
            <a:chOff x="705255" y="97277"/>
            <a:chExt cx="5836597" cy="3283085"/>
          </a:xfrm>
          <a:noFill/>
        </p:grpSpPr>
        <p:pic>
          <p:nvPicPr>
            <p:cNvPr id="8" name="Graphic 7">
              <a:extLst>
                <a:ext uri="{FF2B5EF4-FFF2-40B4-BE49-F238E27FC236}">
                  <a16:creationId xmlns:a16="http://schemas.microsoft.com/office/drawing/2014/main" id="{57D20F1A-942E-467D-8FEB-0AB9D32F865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731" t="42477" r="51216" b="51808"/>
            <a:stretch/>
          </p:blipFill>
          <p:spPr>
            <a:xfrm>
              <a:off x="705255" y="97277"/>
              <a:ext cx="5836597" cy="3283084"/>
            </a:xfrm>
            <a:prstGeom prst="rect">
              <a:avLst/>
            </a:prstGeom>
          </p:spPr>
        </p:pic>
        <p:pic>
          <p:nvPicPr>
            <p:cNvPr id="9" name="Graphic 8">
              <a:extLst>
                <a:ext uri="{FF2B5EF4-FFF2-40B4-BE49-F238E27FC236}">
                  <a16:creationId xmlns:a16="http://schemas.microsoft.com/office/drawing/2014/main" id="{EF2BBE1E-1590-446B-8050-39CE8A2F4E25}"/>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48318" t="42477" r="48629" b="51808"/>
            <a:stretch/>
          </p:blipFill>
          <p:spPr>
            <a:xfrm flipH="1">
              <a:off x="705255" y="97277"/>
              <a:ext cx="5836597" cy="3283085"/>
            </a:xfrm>
            <a:prstGeom prst="rect">
              <a:avLst/>
            </a:prstGeom>
          </p:spPr>
        </p:pic>
      </p:grpSp>
      <p:sp>
        <p:nvSpPr>
          <p:cNvPr id="3" name="Tijdelijke aanduiding voor tekst 3">
            <a:extLst>
              <a:ext uri="{FF2B5EF4-FFF2-40B4-BE49-F238E27FC236}">
                <a16:creationId xmlns:a16="http://schemas.microsoft.com/office/drawing/2014/main" id="{C3CEDB31-424E-4E78-B055-9D8DABF57706}"/>
              </a:ext>
            </a:extLst>
          </p:cNvPr>
          <p:cNvSpPr>
            <a:spLocks noGrp="1"/>
          </p:cNvSpPr>
          <p:nvPr>
            <p:ph type="body" sz="quarter" idx="11" hasCustomPrompt="1"/>
          </p:nvPr>
        </p:nvSpPr>
        <p:spPr>
          <a:xfrm>
            <a:off x="5126401" y="4358640"/>
            <a:ext cx="7065601" cy="1372769"/>
          </a:xfrm>
          <a:solidFill>
            <a:srgbClr val="FFEB00"/>
          </a:solidFill>
        </p:spPr>
        <p:txBody>
          <a:bodyPr lIns="216000" tIns="216000" rIns="792000" bIns="216000" anchor="ctr">
            <a:normAutofit/>
          </a:bodyPr>
          <a:lstStyle>
            <a:lvl1pPr marL="0" indent="0" algn="l" defTabSz="914377" rtl="0" eaLnBrk="1" latinLnBrk="0" hangingPunct="1">
              <a:lnSpc>
                <a:spcPct val="100000"/>
              </a:lnSpc>
              <a:buFontTx/>
              <a:buNone/>
              <a:defRPr lang="nl-NL" sz="4800" b="1" kern="1200" dirty="0" smtClean="0">
                <a:solidFill>
                  <a:schemeClr val="tx1"/>
                </a:solidFill>
                <a:latin typeface="+mj-lt"/>
                <a:ea typeface="+mn-ea"/>
                <a:cs typeface="Calibri" panose="020F0502020204030204" pitchFamily="34" charset="0"/>
              </a:defRPr>
            </a:lvl1pPr>
            <a:lvl2pPr marL="0" indent="0" algn="l" defTabSz="914377" rtl="0" eaLnBrk="1" latinLnBrk="0" hangingPunct="1">
              <a:buFontTx/>
              <a:buNone/>
              <a:defRPr lang="nl-NL" sz="3733" b="1" kern="1200" dirty="0" smtClean="0">
                <a:solidFill>
                  <a:schemeClr val="tx1"/>
                </a:solidFill>
                <a:latin typeface="+mn-lt"/>
                <a:ea typeface="+mn-ea"/>
                <a:cs typeface="+mn-cs"/>
              </a:defRPr>
            </a:lvl2pPr>
            <a:lvl3pPr marL="0" indent="0" algn="l" defTabSz="914377" rtl="0" eaLnBrk="1" latinLnBrk="0" hangingPunct="1">
              <a:buFontTx/>
              <a:buNone/>
              <a:defRPr lang="nl-NL" sz="3733" b="1" kern="1200" dirty="0" smtClean="0">
                <a:solidFill>
                  <a:schemeClr val="tx1"/>
                </a:solidFill>
                <a:latin typeface="+mn-lt"/>
                <a:ea typeface="+mn-ea"/>
                <a:cs typeface="+mn-cs"/>
              </a:defRPr>
            </a:lvl3pPr>
            <a:lvl4pPr marL="0" indent="0" algn="l" defTabSz="914377" rtl="0" eaLnBrk="1" latinLnBrk="0" hangingPunct="1">
              <a:buFontTx/>
              <a:buNone/>
              <a:defRPr lang="nl-NL" sz="3733" b="1" kern="1200" dirty="0" smtClean="0">
                <a:solidFill>
                  <a:schemeClr val="tx1"/>
                </a:solidFill>
                <a:latin typeface="+mn-lt"/>
                <a:ea typeface="+mn-ea"/>
                <a:cs typeface="+mn-cs"/>
              </a:defRPr>
            </a:lvl4pPr>
            <a:lvl5pPr marL="0" indent="0" algn="l" defTabSz="914377" rtl="0" eaLnBrk="1" latinLnBrk="0" hangingPunct="1">
              <a:buFontTx/>
              <a:buNone/>
              <a:defRPr lang="nl-BE" sz="3733" b="1" kern="1200" dirty="0">
                <a:solidFill>
                  <a:schemeClr val="tx1"/>
                </a:solidFill>
                <a:latin typeface="+mn-lt"/>
                <a:ea typeface="+mn-ea"/>
                <a:cs typeface="+mn-cs"/>
              </a:defRPr>
            </a:lvl5pPr>
          </a:lstStyle>
          <a:p>
            <a:pPr lvl="0"/>
            <a:r>
              <a:rPr lang="nl-NL"/>
              <a:t>Subtitel</a:t>
            </a:r>
            <a:endParaRPr lang="nl-BE"/>
          </a:p>
        </p:txBody>
      </p:sp>
      <p:sp>
        <p:nvSpPr>
          <p:cNvPr id="6" name="Rechthoek 6">
            <a:extLst>
              <a:ext uri="{FF2B5EF4-FFF2-40B4-BE49-F238E27FC236}">
                <a16:creationId xmlns:a16="http://schemas.microsoft.com/office/drawing/2014/main" id="{E423B54A-434E-4870-B2F2-5857F82B4E2C}"/>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dianummer 5">
            <a:extLst>
              <a:ext uri="{FF2B5EF4-FFF2-40B4-BE49-F238E27FC236}">
                <a16:creationId xmlns:a16="http://schemas.microsoft.com/office/drawing/2014/main" id="{EC89C4FA-B0E4-4823-BF2A-0719B05069F9}"/>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noFill/>
                <a:latin typeface="+mj-lt"/>
              </a:defRPr>
            </a:lvl1pPr>
          </a:lstStyle>
          <a:p>
            <a:fld id="{1EABE038-A425-4CC0-917A-1DC3ED725B2E}" type="slidenum">
              <a:rPr lang="nl-BE" smtClean="0"/>
              <a:pPr/>
              <a:t>‹nr.›</a:t>
            </a:fld>
            <a:endParaRPr lang="nl-BE"/>
          </a:p>
        </p:txBody>
      </p:sp>
    </p:spTree>
    <p:extLst>
      <p:ext uri="{BB962C8B-B14F-4D97-AF65-F5344CB8AC3E}">
        <p14:creationId xmlns:p14="http://schemas.microsoft.com/office/powerpoint/2010/main" val="376087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el +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2BA3-1A59-4106-AB0B-121C907F47FB}"/>
              </a:ext>
            </a:extLst>
          </p:cNvPr>
          <p:cNvSpPr>
            <a:spLocks noGrp="1"/>
          </p:cNvSpPr>
          <p:nvPr>
            <p:ph type="title"/>
          </p:nvPr>
        </p:nvSpPr>
        <p:spPr/>
        <p:txBody>
          <a:bodyPr/>
          <a:lstStyle/>
          <a:p>
            <a:r>
              <a:rPr lang="nl-NL"/>
              <a:t>Klik om stijl te bewerken</a:t>
            </a:r>
            <a:endParaRPr lang="nl-BE"/>
          </a:p>
        </p:txBody>
      </p:sp>
      <p:sp>
        <p:nvSpPr>
          <p:cNvPr id="3" name="Footer Placeholder 2">
            <a:extLst>
              <a:ext uri="{FF2B5EF4-FFF2-40B4-BE49-F238E27FC236}">
                <a16:creationId xmlns:a16="http://schemas.microsoft.com/office/drawing/2014/main" id="{B9C52538-1FF6-4A48-B824-17232198D1BB}"/>
              </a:ext>
            </a:extLst>
          </p:cNvPr>
          <p:cNvSpPr>
            <a:spLocks noGrp="1"/>
          </p:cNvSpPr>
          <p:nvPr>
            <p:ph type="ftr" sz="quarter" idx="10"/>
          </p:nvPr>
        </p:nvSpPr>
        <p:spPr/>
        <p:txBody>
          <a:bodyPr/>
          <a:lstStyle/>
          <a:p>
            <a:endParaRPr lang="nl-BE"/>
          </a:p>
        </p:txBody>
      </p:sp>
      <p:sp>
        <p:nvSpPr>
          <p:cNvPr id="4" name="Slide Number Placeholder 3">
            <a:extLst>
              <a:ext uri="{FF2B5EF4-FFF2-40B4-BE49-F238E27FC236}">
                <a16:creationId xmlns:a16="http://schemas.microsoft.com/office/drawing/2014/main" id="{6E447F7F-BD98-45A3-9CB5-738FC09F80F6}"/>
              </a:ext>
            </a:extLst>
          </p:cNvPr>
          <p:cNvSpPr>
            <a:spLocks noGrp="1"/>
          </p:cNvSpPr>
          <p:nvPr>
            <p:ph type="sldNum" sz="quarter" idx="11"/>
          </p:nvPr>
        </p:nvSpPr>
        <p:spPr/>
        <p:txBody>
          <a:bodyPr/>
          <a:lstStyle/>
          <a:p>
            <a:fld id="{1EABE038-A425-4CC0-917A-1DC3ED725B2E}" type="slidenum">
              <a:rPr lang="nl-BE" smtClean="0"/>
              <a:pPr/>
              <a:t>‹nr.›</a:t>
            </a:fld>
            <a:endParaRPr lang="nl-BE"/>
          </a:p>
        </p:txBody>
      </p:sp>
      <p:sp>
        <p:nvSpPr>
          <p:cNvPr id="5" name="Tijdelijke aanduiding voor tekst 2">
            <a:extLst>
              <a:ext uri="{FF2B5EF4-FFF2-40B4-BE49-F238E27FC236}">
                <a16:creationId xmlns:a16="http://schemas.microsoft.com/office/drawing/2014/main" id="{7BE2456B-919F-4C28-B6F2-477203DFDD68}"/>
              </a:ext>
            </a:extLst>
          </p:cNvPr>
          <p:cNvSpPr>
            <a:spLocks noGrp="1"/>
          </p:cNvSpPr>
          <p:nvPr>
            <p:ph idx="1"/>
          </p:nvPr>
        </p:nvSpPr>
        <p:spPr>
          <a:xfrm>
            <a:off x="838200" y="1592263"/>
            <a:ext cx="10515600" cy="458470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2563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el + Boventitel +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088BA-50E3-453A-B4A0-8CCF8ED49B02}"/>
              </a:ext>
            </a:extLst>
          </p:cNvPr>
          <p:cNvSpPr>
            <a:spLocks noGrp="1"/>
          </p:cNvSpPr>
          <p:nvPr>
            <p:ph type="title" hasCustomPrompt="1"/>
          </p:nvPr>
        </p:nvSpPr>
        <p:spPr>
          <a:xfrm>
            <a:off x="836612" y="736352"/>
            <a:ext cx="10515600" cy="703511"/>
          </a:xfrm>
          <a:prstGeom prst="rect">
            <a:avLst/>
          </a:prstGeom>
        </p:spPr>
        <p:txBody>
          <a:bodyPr anchor="t"/>
          <a:lstStyle>
            <a:lvl1pPr>
              <a:defRPr/>
            </a:lvl1pPr>
          </a:lstStyle>
          <a:p>
            <a:r>
              <a:rPr lang="nl-NL"/>
              <a:t>Hoofdtitel</a:t>
            </a:r>
            <a:endParaRPr lang="nl-BE"/>
          </a:p>
        </p:txBody>
      </p:sp>
      <p:sp>
        <p:nvSpPr>
          <p:cNvPr id="3" name="Tijdelijke aanduiding voor inhoud 2">
            <a:extLst>
              <a:ext uri="{FF2B5EF4-FFF2-40B4-BE49-F238E27FC236}">
                <a16:creationId xmlns:a16="http://schemas.microsoft.com/office/drawing/2014/main" id="{39A00E47-68C0-4DBD-AB0F-CD7342B025EA}"/>
              </a:ext>
            </a:extLst>
          </p:cNvPr>
          <p:cNvSpPr>
            <a:spLocks noGrp="1"/>
          </p:cNvSpPr>
          <p:nvPr>
            <p:ph idx="1" hasCustomPrompt="1"/>
          </p:nvPr>
        </p:nvSpPr>
        <p:spPr>
          <a:xfrm>
            <a:off x="838200" y="1592263"/>
            <a:ext cx="10515600" cy="4584700"/>
          </a:xfrm>
        </p:spPr>
        <p:txBody>
          <a:bodyPr/>
          <a:lstStyle>
            <a:lvl1pPr>
              <a:defRPr u="none"/>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‹nr.›</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jdelijke aanduiding voor tekst 9">
            <a:extLst>
              <a:ext uri="{FF2B5EF4-FFF2-40B4-BE49-F238E27FC236}">
                <a16:creationId xmlns:a16="http://schemas.microsoft.com/office/drawing/2014/main" id="{C8409B7C-6B97-4FAC-AD35-6F8F386B3CAB}"/>
              </a:ext>
            </a:extLst>
          </p:cNvPr>
          <p:cNvSpPr>
            <a:spLocks noGrp="1"/>
          </p:cNvSpPr>
          <p:nvPr>
            <p:ph type="body" sz="quarter" idx="13" hasCustomPrompt="1"/>
          </p:nvPr>
        </p:nvSpPr>
        <p:spPr>
          <a:xfrm>
            <a:off x="836612" y="368300"/>
            <a:ext cx="10515599" cy="368052"/>
          </a:xfrm>
        </p:spPr>
        <p:txBody>
          <a:bodyPr anchor="ctr">
            <a:normAutofit/>
          </a:bodyPr>
          <a:lstStyle>
            <a:lvl1pPr>
              <a:defRPr sz="2000" b="0" u="none" cap="all" baseline="0">
                <a:solidFill>
                  <a:schemeClr val="tx1"/>
                </a:solidFill>
              </a:defRPr>
            </a:lvl1pPr>
          </a:lstStyle>
          <a:p>
            <a:pPr lvl="0"/>
            <a:r>
              <a:rPr lang="nl-BE"/>
              <a:t>BOVENTITEL</a:t>
            </a:r>
          </a:p>
        </p:txBody>
      </p:sp>
    </p:spTree>
    <p:extLst>
      <p:ext uri="{BB962C8B-B14F-4D97-AF65-F5344CB8AC3E}">
        <p14:creationId xmlns:p14="http://schemas.microsoft.com/office/powerpoint/2010/main" val="39315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ACB4-A827-476B-A480-75BFBEF64F94}"/>
              </a:ext>
            </a:extLst>
          </p:cNvPr>
          <p:cNvSpPr>
            <a:spLocks noGrp="1"/>
          </p:cNvSpPr>
          <p:nvPr>
            <p:ph type="title"/>
          </p:nvPr>
        </p:nvSpPr>
        <p:spPr/>
        <p:txBody>
          <a:bodyPr/>
          <a:lstStyle/>
          <a:p>
            <a:r>
              <a:rPr lang="nl-NL"/>
              <a:t>Klik om stijl te bewerken</a:t>
            </a:r>
            <a:endParaRPr lang="nl-BE"/>
          </a:p>
        </p:txBody>
      </p:sp>
      <p:sp>
        <p:nvSpPr>
          <p:cNvPr id="3" name="Footer Placeholder 2">
            <a:extLst>
              <a:ext uri="{FF2B5EF4-FFF2-40B4-BE49-F238E27FC236}">
                <a16:creationId xmlns:a16="http://schemas.microsoft.com/office/drawing/2014/main" id="{C5C9F335-3273-4667-AD8D-2C4BE24F1488}"/>
              </a:ext>
            </a:extLst>
          </p:cNvPr>
          <p:cNvSpPr>
            <a:spLocks noGrp="1"/>
          </p:cNvSpPr>
          <p:nvPr>
            <p:ph type="ftr" sz="quarter" idx="10"/>
          </p:nvPr>
        </p:nvSpPr>
        <p:spPr/>
        <p:txBody>
          <a:bodyPr/>
          <a:lstStyle/>
          <a:p>
            <a:endParaRPr lang="nl-BE"/>
          </a:p>
        </p:txBody>
      </p:sp>
      <p:sp>
        <p:nvSpPr>
          <p:cNvPr id="4" name="Slide Number Placeholder 3">
            <a:extLst>
              <a:ext uri="{FF2B5EF4-FFF2-40B4-BE49-F238E27FC236}">
                <a16:creationId xmlns:a16="http://schemas.microsoft.com/office/drawing/2014/main" id="{EFEB5C17-7629-4682-8F5F-4423A21D776A}"/>
              </a:ext>
            </a:extLst>
          </p:cNvPr>
          <p:cNvSpPr>
            <a:spLocks noGrp="1"/>
          </p:cNvSpPr>
          <p:nvPr>
            <p:ph type="sldNum" sz="quarter" idx="11"/>
          </p:nvPr>
        </p:nvSpPr>
        <p:spPr/>
        <p:txBody>
          <a:bodyPr/>
          <a:lstStyle/>
          <a:p>
            <a:fld id="{1EABE038-A425-4CC0-917A-1DC3ED725B2E}" type="slidenum">
              <a:rPr lang="nl-BE" smtClean="0"/>
              <a:pPr/>
              <a:t>‹nr.›</a:t>
            </a:fld>
            <a:endParaRPr lang="nl-BE"/>
          </a:p>
        </p:txBody>
      </p:sp>
    </p:spTree>
    <p:extLst>
      <p:ext uri="{BB962C8B-B14F-4D97-AF65-F5344CB8AC3E}">
        <p14:creationId xmlns:p14="http://schemas.microsoft.com/office/powerpoint/2010/main" val="123806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el + Boven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088BA-50E3-453A-B4A0-8CCF8ED49B02}"/>
              </a:ext>
            </a:extLst>
          </p:cNvPr>
          <p:cNvSpPr>
            <a:spLocks noGrp="1"/>
          </p:cNvSpPr>
          <p:nvPr>
            <p:ph type="title" hasCustomPrompt="1"/>
          </p:nvPr>
        </p:nvSpPr>
        <p:spPr>
          <a:xfrm>
            <a:off x="836612" y="736352"/>
            <a:ext cx="10515600" cy="703511"/>
          </a:xfrm>
          <a:prstGeom prst="rect">
            <a:avLst/>
          </a:prstGeom>
        </p:spPr>
        <p:txBody>
          <a:bodyPr anchor="t"/>
          <a:lstStyle>
            <a:lvl1pPr>
              <a:defRPr/>
            </a:lvl1pPr>
          </a:lstStyle>
          <a:p>
            <a:r>
              <a:rPr lang="nl-NL"/>
              <a:t>Hoofdtitel</a:t>
            </a: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‹nr.›</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jdelijke aanduiding voor tekst 9">
            <a:extLst>
              <a:ext uri="{FF2B5EF4-FFF2-40B4-BE49-F238E27FC236}">
                <a16:creationId xmlns:a16="http://schemas.microsoft.com/office/drawing/2014/main" id="{C8409B7C-6B97-4FAC-AD35-6F8F386B3CAB}"/>
              </a:ext>
            </a:extLst>
          </p:cNvPr>
          <p:cNvSpPr>
            <a:spLocks noGrp="1"/>
          </p:cNvSpPr>
          <p:nvPr>
            <p:ph type="body" sz="quarter" idx="13" hasCustomPrompt="1"/>
          </p:nvPr>
        </p:nvSpPr>
        <p:spPr>
          <a:xfrm>
            <a:off x="836612" y="368300"/>
            <a:ext cx="10515599" cy="368052"/>
          </a:xfrm>
        </p:spPr>
        <p:txBody>
          <a:bodyPr anchor="ctr">
            <a:normAutofit/>
          </a:bodyPr>
          <a:lstStyle>
            <a:lvl1pPr>
              <a:defRPr sz="2000" b="0" u="none" cap="all" baseline="0">
                <a:solidFill>
                  <a:schemeClr val="tx1"/>
                </a:solidFill>
              </a:defRPr>
            </a:lvl1pPr>
          </a:lstStyle>
          <a:p>
            <a:pPr lvl="0"/>
            <a:r>
              <a:rPr lang="nl-BE"/>
              <a:t>BOVENTITEL</a:t>
            </a:r>
          </a:p>
        </p:txBody>
      </p:sp>
    </p:spTree>
    <p:extLst>
      <p:ext uri="{BB962C8B-B14F-4D97-AF65-F5344CB8AC3E}">
        <p14:creationId xmlns:p14="http://schemas.microsoft.com/office/powerpoint/2010/main" val="59134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4915396"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a:prstGeom prst="rect">
            <a:avLst/>
          </a:prstGeo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14276309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el + Tussentitel + 2 Inhoud ">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‹nr.›</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3">
            <a:extLst>
              <a:ext uri="{FF2B5EF4-FFF2-40B4-BE49-F238E27FC236}">
                <a16:creationId xmlns:a16="http://schemas.microsoft.com/office/drawing/2014/main" id="{23AF26AC-5CFB-4F6D-8A70-31DC3394C2C5}"/>
              </a:ext>
            </a:extLst>
          </p:cNvPr>
          <p:cNvSpPr/>
          <p:nvPr userDrawn="1"/>
        </p:nvSpPr>
        <p:spPr>
          <a:xfrm>
            <a:off x="839787" y="1592263"/>
            <a:ext cx="5049383"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11" name="Text Placeholder 16">
            <a:extLst>
              <a:ext uri="{FF2B5EF4-FFF2-40B4-BE49-F238E27FC236}">
                <a16:creationId xmlns:a16="http://schemas.microsoft.com/office/drawing/2014/main" id="{B516FA6D-8E9F-4C9C-BA50-CC09DCED4072}"/>
              </a:ext>
            </a:extLst>
          </p:cNvPr>
          <p:cNvSpPr>
            <a:spLocks noGrp="1"/>
          </p:cNvSpPr>
          <p:nvPr>
            <p:ph type="body" sz="quarter" idx="14"/>
          </p:nvPr>
        </p:nvSpPr>
        <p:spPr>
          <a:xfrm>
            <a:off x="1090250" y="1904789"/>
            <a:ext cx="4548456" cy="778234"/>
          </a:xfrm>
        </p:spPr>
        <p:txBody>
          <a:bodyPr anchor="b">
            <a:no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15" name="Rectangle 14">
            <a:extLst>
              <a:ext uri="{FF2B5EF4-FFF2-40B4-BE49-F238E27FC236}">
                <a16:creationId xmlns:a16="http://schemas.microsoft.com/office/drawing/2014/main" id="{D870A25B-699D-4D15-BC83-0201815D2734}"/>
              </a:ext>
            </a:extLst>
          </p:cNvPr>
          <p:cNvSpPr/>
          <p:nvPr userDrawn="1"/>
        </p:nvSpPr>
        <p:spPr>
          <a:xfrm>
            <a:off x="3209867" y="2975201"/>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21" name="Text Placeholder 20">
            <a:extLst>
              <a:ext uri="{FF2B5EF4-FFF2-40B4-BE49-F238E27FC236}">
                <a16:creationId xmlns:a16="http://schemas.microsoft.com/office/drawing/2014/main" id="{E566FEB3-9583-4476-870F-897012632146}"/>
              </a:ext>
            </a:extLst>
          </p:cNvPr>
          <p:cNvSpPr>
            <a:spLocks noGrp="1"/>
          </p:cNvSpPr>
          <p:nvPr>
            <p:ph type="body" sz="quarter" idx="20"/>
          </p:nvPr>
        </p:nvSpPr>
        <p:spPr>
          <a:xfrm>
            <a:off x="1089451" y="3339380"/>
            <a:ext cx="4550055" cy="2656800"/>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8" name="Rechthoek 3">
            <a:extLst>
              <a:ext uri="{FF2B5EF4-FFF2-40B4-BE49-F238E27FC236}">
                <a16:creationId xmlns:a16="http://schemas.microsoft.com/office/drawing/2014/main" id="{18679EBA-25DF-47AF-B66A-ADB4C0B50434}"/>
              </a:ext>
            </a:extLst>
          </p:cNvPr>
          <p:cNvSpPr/>
          <p:nvPr userDrawn="1"/>
        </p:nvSpPr>
        <p:spPr>
          <a:xfrm>
            <a:off x="6302830" y="1592263"/>
            <a:ext cx="5049383"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29" name="Text Placeholder 16">
            <a:extLst>
              <a:ext uri="{FF2B5EF4-FFF2-40B4-BE49-F238E27FC236}">
                <a16:creationId xmlns:a16="http://schemas.microsoft.com/office/drawing/2014/main" id="{7D3C742E-7030-4C09-A4E2-EE5560A92F6F}"/>
              </a:ext>
            </a:extLst>
          </p:cNvPr>
          <p:cNvSpPr>
            <a:spLocks noGrp="1"/>
          </p:cNvSpPr>
          <p:nvPr>
            <p:ph type="body" sz="quarter" idx="21"/>
          </p:nvPr>
        </p:nvSpPr>
        <p:spPr>
          <a:xfrm>
            <a:off x="6553293" y="1904789"/>
            <a:ext cx="4548456" cy="778234"/>
          </a:xfrm>
        </p:spPr>
        <p:txBody>
          <a:bodyPr anchor="b">
            <a:no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30" name="Rectangle 29">
            <a:extLst>
              <a:ext uri="{FF2B5EF4-FFF2-40B4-BE49-F238E27FC236}">
                <a16:creationId xmlns:a16="http://schemas.microsoft.com/office/drawing/2014/main" id="{2BCC130F-4C58-4918-8A26-AD95CBCEBBB9}"/>
              </a:ext>
            </a:extLst>
          </p:cNvPr>
          <p:cNvSpPr/>
          <p:nvPr userDrawn="1"/>
        </p:nvSpPr>
        <p:spPr>
          <a:xfrm>
            <a:off x="8672910" y="2975201"/>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31" name="Text Placeholder 20">
            <a:extLst>
              <a:ext uri="{FF2B5EF4-FFF2-40B4-BE49-F238E27FC236}">
                <a16:creationId xmlns:a16="http://schemas.microsoft.com/office/drawing/2014/main" id="{2319D7C0-B552-49BD-9175-92D787A5496B}"/>
              </a:ext>
            </a:extLst>
          </p:cNvPr>
          <p:cNvSpPr>
            <a:spLocks noGrp="1"/>
          </p:cNvSpPr>
          <p:nvPr>
            <p:ph type="body" sz="quarter" idx="22"/>
          </p:nvPr>
        </p:nvSpPr>
        <p:spPr>
          <a:xfrm>
            <a:off x="6552494" y="3339380"/>
            <a:ext cx="4550055" cy="2656800"/>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6" name="Titel 1">
            <a:extLst>
              <a:ext uri="{FF2B5EF4-FFF2-40B4-BE49-F238E27FC236}">
                <a16:creationId xmlns:a16="http://schemas.microsoft.com/office/drawing/2014/main" id="{B402254C-B322-4B4A-8A90-0B23A940D93E}"/>
              </a:ext>
            </a:extLst>
          </p:cNvPr>
          <p:cNvSpPr>
            <a:spLocks noGrp="1"/>
          </p:cNvSpPr>
          <p:nvPr>
            <p:ph type="title" hasCustomPrompt="1"/>
          </p:nvPr>
        </p:nvSpPr>
        <p:spPr>
          <a:xfrm>
            <a:off x="836612" y="736352"/>
            <a:ext cx="10515600" cy="703511"/>
          </a:xfrm>
          <a:prstGeom prst="rect">
            <a:avLst/>
          </a:prstGeom>
        </p:spPr>
        <p:txBody>
          <a:bodyPr anchor="t"/>
          <a:lstStyle>
            <a:lvl1pPr>
              <a:defRPr/>
            </a:lvl1pPr>
          </a:lstStyle>
          <a:p>
            <a:r>
              <a:rPr lang="nl-NL"/>
              <a:t>Hoofdtitel</a:t>
            </a:r>
            <a:endParaRPr lang="nl-BE"/>
          </a:p>
        </p:txBody>
      </p:sp>
      <p:sp>
        <p:nvSpPr>
          <p:cNvPr id="17" name="Tijdelijke aanduiding voor tekst 9">
            <a:extLst>
              <a:ext uri="{FF2B5EF4-FFF2-40B4-BE49-F238E27FC236}">
                <a16:creationId xmlns:a16="http://schemas.microsoft.com/office/drawing/2014/main" id="{59EEA2BC-5754-457F-AE68-3991568A9F54}"/>
              </a:ext>
            </a:extLst>
          </p:cNvPr>
          <p:cNvSpPr>
            <a:spLocks noGrp="1"/>
          </p:cNvSpPr>
          <p:nvPr>
            <p:ph type="body" sz="quarter" idx="13" hasCustomPrompt="1"/>
          </p:nvPr>
        </p:nvSpPr>
        <p:spPr>
          <a:xfrm>
            <a:off x="836612" y="368300"/>
            <a:ext cx="10515599" cy="368052"/>
          </a:xfrm>
        </p:spPr>
        <p:txBody>
          <a:bodyPr anchor="ctr">
            <a:normAutofit/>
          </a:bodyPr>
          <a:lstStyle>
            <a:lvl1pPr>
              <a:defRPr sz="2000" b="0" u="none" cap="all" baseline="0">
                <a:solidFill>
                  <a:schemeClr val="tx1"/>
                </a:solidFill>
              </a:defRPr>
            </a:lvl1pPr>
          </a:lstStyle>
          <a:p>
            <a:pPr lvl="0"/>
            <a:r>
              <a:rPr lang="nl-BE"/>
              <a:t>BOVENTITEL</a:t>
            </a:r>
          </a:p>
        </p:txBody>
      </p:sp>
    </p:spTree>
    <p:extLst>
      <p:ext uri="{BB962C8B-B14F-4D97-AF65-F5344CB8AC3E}">
        <p14:creationId xmlns:p14="http://schemas.microsoft.com/office/powerpoint/2010/main" val="380667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el + Tussentitel + 3 Inhoud ">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‹nr.›</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3">
            <a:extLst>
              <a:ext uri="{FF2B5EF4-FFF2-40B4-BE49-F238E27FC236}">
                <a16:creationId xmlns:a16="http://schemas.microsoft.com/office/drawing/2014/main" id="{23AF26AC-5CFB-4F6D-8A70-31DC3394C2C5}"/>
              </a:ext>
            </a:extLst>
          </p:cNvPr>
          <p:cNvSpPr/>
          <p:nvPr userDrawn="1"/>
        </p:nvSpPr>
        <p:spPr>
          <a:xfrm>
            <a:off x="839788" y="1577976"/>
            <a:ext cx="3240000" cy="4622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9" name="Rechthoek 3">
            <a:extLst>
              <a:ext uri="{FF2B5EF4-FFF2-40B4-BE49-F238E27FC236}">
                <a16:creationId xmlns:a16="http://schemas.microsoft.com/office/drawing/2014/main" id="{1786B4DD-87B3-4870-B63C-2B803B4906F0}"/>
              </a:ext>
            </a:extLst>
          </p:cNvPr>
          <p:cNvSpPr/>
          <p:nvPr userDrawn="1"/>
        </p:nvSpPr>
        <p:spPr>
          <a:xfrm>
            <a:off x="4476000" y="1577976"/>
            <a:ext cx="3240000" cy="4622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rgbClr val="373636"/>
              </a:solidFill>
              <a:uFill>
                <a:solidFill>
                  <a:srgbClr val="FFE819"/>
                </a:solidFill>
              </a:uFill>
              <a:latin typeface="+mj-lt"/>
            </a:endParaRPr>
          </a:p>
        </p:txBody>
      </p:sp>
      <p:sp>
        <p:nvSpPr>
          <p:cNvPr id="10" name="Rechthoek 3">
            <a:extLst>
              <a:ext uri="{FF2B5EF4-FFF2-40B4-BE49-F238E27FC236}">
                <a16:creationId xmlns:a16="http://schemas.microsoft.com/office/drawing/2014/main" id="{892CD43D-9369-47DC-A190-4DABB5F648B9}"/>
              </a:ext>
            </a:extLst>
          </p:cNvPr>
          <p:cNvSpPr/>
          <p:nvPr userDrawn="1"/>
        </p:nvSpPr>
        <p:spPr>
          <a:xfrm>
            <a:off x="8112212" y="1592263"/>
            <a:ext cx="3240000" cy="4622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rgbClr val="373636"/>
              </a:solidFill>
              <a:uFill>
                <a:solidFill>
                  <a:srgbClr val="FFE819"/>
                </a:solidFill>
              </a:uFill>
              <a:latin typeface="+mj-lt"/>
            </a:endParaRPr>
          </a:p>
        </p:txBody>
      </p:sp>
      <p:sp>
        <p:nvSpPr>
          <p:cNvPr id="11" name="Text Placeholder 16">
            <a:extLst>
              <a:ext uri="{FF2B5EF4-FFF2-40B4-BE49-F238E27FC236}">
                <a16:creationId xmlns:a16="http://schemas.microsoft.com/office/drawing/2014/main" id="{B516FA6D-8E9F-4C9C-BA50-CC09DCED4072}"/>
              </a:ext>
            </a:extLst>
          </p:cNvPr>
          <p:cNvSpPr>
            <a:spLocks noGrp="1"/>
          </p:cNvSpPr>
          <p:nvPr>
            <p:ph type="body" sz="quarter" idx="14"/>
          </p:nvPr>
        </p:nvSpPr>
        <p:spPr>
          <a:xfrm>
            <a:off x="1000501" y="1904789"/>
            <a:ext cx="2918574" cy="778234"/>
          </a:xfrm>
        </p:spPr>
        <p:txBody>
          <a:bodyPr anchor="b">
            <a:no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13" name="Text Placeholder 16">
            <a:extLst>
              <a:ext uri="{FF2B5EF4-FFF2-40B4-BE49-F238E27FC236}">
                <a16:creationId xmlns:a16="http://schemas.microsoft.com/office/drawing/2014/main" id="{4903B434-F0DF-4A38-AD25-1AC6AC8F3084}"/>
              </a:ext>
            </a:extLst>
          </p:cNvPr>
          <p:cNvSpPr>
            <a:spLocks noGrp="1"/>
          </p:cNvSpPr>
          <p:nvPr>
            <p:ph type="body" sz="quarter" idx="15"/>
          </p:nvPr>
        </p:nvSpPr>
        <p:spPr>
          <a:xfrm>
            <a:off x="4636713" y="1904789"/>
            <a:ext cx="2918574" cy="778234"/>
          </a:xfrm>
        </p:spPr>
        <p:txBody>
          <a:bodyPr anchor="b">
            <a:no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14" name="Text Placeholder 16">
            <a:extLst>
              <a:ext uri="{FF2B5EF4-FFF2-40B4-BE49-F238E27FC236}">
                <a16:creationId xmlns:a16="http://schemas.microsoft.com/office/drawing/2014/main" id="{4F757132-B6AF-4A2B-9F9B-07AB94E88C17}"/>
              </a:ext>
            </a:extLst>
          </p:cNvPr>
          <p:cNvSpPr>
            <a:spLocks noGrp="1"/>
          </p:cNvSpPr>
          <p:nvPr>
            <p:ph type="body" sz="quarter" idx="16"/>
          </p:nvPr>
        </p:nvSpPr>
        <p:spPr>
          <a:xfrm>
            <a:off x="8272925" y="1919076"/>
            <a:ext cx="2918574" cy="778234"/>
          </a:xfrm>
        </p:spPr>
        <p:txBody>
          <a:bodyPr anchor="b">
            <a:no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15" name="Rectangle 14">
            <a:extLst>
              <a:ext uri="{FF2B5EF4-FFF2-40B4-BE49-F238E27FC236}">
                <a16:creationId xmlns:a16="http://schemas.microsoft.com/office/drawing/2014/main" id="{D870A25B-699D-4D15-BC83-0201815D2734}"/>
              </a:ext>
            </a:extLst>
          </p:cNvPr>
          <p:cNvSpPr/>
          <p:nvPr userDrawn="1"/>
        </p:nvSpPr>
        <p:spPr>
          <a:xfrm>
            <a:off x="2304758" y="2975201"/>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17" name="Rectangle 16">
            <a:extLst>
              <a:ext uri="{FF2B5EF4-FFF2-40B4-BE49-F238E27FC236}">
                <a16:creationId xmlns:a16="http://schemas.microsoft.com/office/drawing/2014/main" id="{5A5DD0C0-8DD0-4CF1-A9DC-5F39B9B29250}"/>
              </a:ext>
            </a:extLst>
          </p:cNvPr>
          <p:cNvSpPr/>
          <p:nvPr userDrawn="1"/>
        </p:nvSpPr>
        <p:spPr>
          <a:xfrm>
            <a:off x="5821445" y="2975201"/>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19" name="Rectangle 18">
            <a:extLst>
              <a:ext uri="{FF2B5EF4-FFF2-40B4-BE49-F238E27FC236}">
                <a16:creationId xmlns:a16="http://schemas.microsoft.com/office/drawing/2014/main" id="{6047A5D2-E535-4929-8474-B0DFBDAC3AAA}"/>
              </a:ext>
            </a:extLst>
          </p:cNvPr>
          <p:cNvSpPr/>
          <p:nvPr userDrawn="1"/>
        </p:nvSpPr>
        <p:spPr>
          <a:xfrm>
            <a:off x="9577182" y="2989488"/>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21" name="Text Placeholder 20">
            <a:extLst>
              <a:ext uri="{FF2B5EF4-FFF2-40B4-BE49-F238E27FC236}">
                <a16:creationId xmlns:a16="http://schemas.microsoft.com/office/drawing/2014/main" id="{E566FEB3-9583-4476-870F-897012632146}"/>
              </a:ext>
            </a:extLst>
          </p:cNvPr>
          <p:cNvSpPr>
            <a:spLocks noGrp="1"/>
          </p:cNvSpPr>
          <p:nvPr>
            <p:ph type="body" sz="quarter" idx="20"/>
          </p:nvPr>
        </p:nvSpPr>
        <p:spPr>
          <a:xfrm>
            <a:off x="1000501" y="3339380"/>
            <a:ext cx="2919600" cy="2656800"/>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6" name="Text Placeholder 20">
            <a:extLst>
              <a:ext uri="{FF2B5EF4-FFF2-40B4-BE49-F238E27FC236}">
                <a16:creationId xmlns:a16="http://schemas.microsoft.com/office/drawing/2014/main" id="{EB0C5E13-305D-4093-8357-BB356F02F7B9}"/>
              </a:ext>
            </a:extLst>
          </p:cNvPr>
          <p:cNvSpPr>
            <a:spLocks noGrp="1"/>
          </p:cNvSpPr>
          <p:nvPr>
            <p:ph type="body" sz="quarter" idx="21"/>
          </p:nvPr>
        </p:nvSpPr>
        <p:spPr>
          <a:xfrm>
            <a:off x="4635687" y="3339380"/>
            <a:ext cx="2919600" cy="2656800"/>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7" name="Text Placeholder 20">
            <a:extLst>
              <a:ext uri="{FF2B5EF4-FFF2-40B4-BE49-F238E27FC236}">
                <a16:creationId xmlns:a16="http://schemas.microsoft.com/office/drawing/2014/main" id="{A9B79223-F299-4F48-B8EE-17FF3C2046EB}"/>
              </a:ext>
            </a:extLst>
          </p:cNvPr>
          <p:cNvSpPr>
            <a:spLocks noGrp="1"/>
          </p:cNvSpPr>
          <p:nvPr>
            <p:ph type="body" sz="quarter" idx="22"/>
          </p:nvPr>
        </p:nvSpPr>
        <p:spPr>
          <a:xfrm>
            <a:off x="8270873" y="3339380"/>
            <a:ext cx="2919600" cy="2656800"/>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0" name="Titel 1">
            <a:extLst>
              <a:ext uri="{FF2B5EF4-FFF2-40B4-BE49-F238E27FC236}">
                <a16:creationId xmlns:a16="http://schemas.microsoft.com/office/drawing/2014/main" id="{EACFD26D-5C2D-4D4C-BF5B-D87C120620C3}"/>
              </a:ext>
            </a:extLst>
          </p:cNvPr>
          <p:cNvSpPr>
            <a:spLocks noGrp="1"/>
          </p:cNvSpPr>
          <p:nvPr>
            <p:ph type="title" hasCustomPrompt="1"/>
          </p:nvPr>
        </p:nvSpPr>
        <p:spPr>
          <a:xfrm>
            <a:off x="836612" y="736352"/>
            <a:ext cx="10515600" cy="703511"/>
          </a:xfrm>
          <a:prstGeom prst="rect">
            <a:avLst/>
          </a:prstGeom>
        </p:spPr>
        <p:txBody>
          <a:bodyPr anchor="t"/>
          <a:lstStyle>
            <a:lvl1pPr>
              <a:defRPr/>
            </a:lvl1pPr>
          </a:lstStyle>
          <a:p>
            <a:r>
              <a:rPr lang="nl-NL"/>
              <a:t>Hoofdtitel</a:t>
            </a:r>
            <a:endParaRPr lang="nl-BE"/>
          </a:p>
        </p:txBody>
      </p:sp>
      <p:sp>
        <p:nvSpPr>
          <p:cNvPr id="22" name="Tijdelijke aanduiding voor tekst 9">
            <a:extLst>
              <a:ext uri="{FF2B5EF4-FFF2-40B4-BE49-F238E27FC236}">
                <a16:creationId xmlns:a16="http://schemas.microsoft.com/office/drawing/2014/main" id="{CC9879FD-0861-47BA-AB16-D81A3B7D1A0F}"/>
              </a:ext>
            </a:extLst>
          </p:cNvPr>
          <p:cNvSpPr>
            <a:spLocks noGrp="1"/>
          </p:cNvSpPr>
          <p:nvPr>
            <p:ph type="body" sz="quarter" idx="13" hasCustomPrompt="1"/>
          </p:nvPr>
        </p:nvSpPr>
        <p:spPr>
          <a:xfrm>
            <a:off x="836612" y="368300"/>
            <a:ext cx="10515599" cy="368052"/>
          </a:xfrm>
        </p:spPr>
        <p:txBody>
          <a:bodyPr anchor="ctr">
            <a:normAutofit/>
          </a:bodyPr>
          <a:lstStyle>
            <a:lvl1pPr>
              <a:defRPr sz="2000" b="0" u="none" cap="all" baseline="0">
                <a:solidFill>
                  <a:schemeClr val="tx1"/>
                </a:solidFill>
              </a:defRPr>
            </a:lvl1pPr>
          </a:lstStyle>
          <a:p>
            <a:pPr lvl="0"/>
            <a:r>
              <a:rPr lang="nl-BE"/>
              <a:t>BOVENTITEL</a:t>
            </a:r>
          </a:p>
        </p:txBody>
      </p:sp>
    </p:spTree>
    <p:extLst>
      <p:ext uri="{BB962C8B-B14F-4D97-AF65-F5344CB8AC3E}">
        <p14:creationId xmlns:p14="http://schemas.microsoft.com/office/powerpoint/2010/main" val="272964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el + Tussentitel + 4 Inhoud ">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‹nr.›</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3">
            <a:extLst>
              <a:ext uri="{FF2B5EF4-FFF2-40B4-BE49-F238E27FC236}">
                <a16:creationId xmlns:a16="http://schemas.microsoft.com/office/drawing/2014/main" id="{23AF26AC-5CFB-4F6D-8A70-31DC3394C2C5}"/>
              </a:ext>
            </a:extLst>
          </p:cNvPr>
          <p:cNvSpPr/>
          <p:nvPr userDrawn="1"/>
        </p:nvSpPr>
        <p:spPr>
          <a:xfrm>
            <a:off x="839788" y="1592263"/>
            <a:ext cx="2523897"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11" name="Text Placeholder 16">
            <a:extLst>
              <a:ext uri="{FF2B5EF4-FFF2-40B4-BE49-F238E27FC236}">
                <a16:creationId xmlns:a16="http://schemas.microsoft.com/office/drawing/2014/main" id="{B516FA6D-8E9F-4C9C-BA50-CC09DCED4072}"/>
              </a:ext>
            </a:extLst>
          </p:cNvPr>
          <p:cNvSpPr>
            <a:spLocks noGrp="1"/>
          </p:cNvSpPr>
          <p:nvPr>
            <p:ph type="body" sz="quarter" idx="14"/>
          </p:nvPr>
        </p:nvSpPr>
        <p:spPr>
          <a:xfrm>
            <a:off x="966060" y="1904789"/>
            <a:ext cx="2273512" cy="778234"/>
          </a:xfrm>
        </p:spPr>
        <p:txBody>
          <a:bodyPr anchor="b">
            <a:no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15" name="Rectangle 14">
            <a:extLst>
              <a:ext uri="{FF2B5EF4-FFF2-40B4-BE49-F238E27FC236}">
                <a16:creationId xmlns:a16="http://schemas.microsoft.com/office/drawing/2014/main" id="{D870A25B-699D-4D15-BC83-0201815D2734}"/>
              </a:ext>
            </a:extLst>
          </p:cNvPr>
          <p:cNvSpPr/>
          <p:nvPr userDrawn="1"/>
        </p:nvSpPr>
        <p:spPr>
          <a:xfrm>
            <a:off x="1958011" y="2975201"/>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21" name="Text Placeholder 20">
            <a:extLst>
              <a:ext uri="{FF2B5EF4-FFF2-40B4-BE49-F238E27FC236}">
                <a16:creationId xmlns:a16="http://schemas.microsoft.com/office/drawing/2014/main" id="{E566FEB3-9583-4476-870F-897012632146}"/>
              </a:ext>
            </a:extLst>
          </p:cNvPr>
          <p:cNvSpPr>
            <a:spLocks noGrp="1"/>
          </p:cNvSpPr>
          <p:nvPr>
            <p:ph type="body" sz="quarter" idx="20"/>
          </p:nvPr>
        </p:nvSpPr>
        <p:spPr>
          <a:xfrm>
            <a:off x="965656" y="3339380"/>
            <a:ext cx="2274311" cy="2656800"/>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1" name="Rechthoek 3">
            <a:extLst>
              <a:ext uri="{FF2B5EF4-FFF2-40B4-BE49-F238E27FC236}">
                <a16:creationId xmlns:a16="http://schemas.microsoft.com/office/drawing/2014/main" id="{D42E061E-4CC4-43FD-8005-B1BD5D905DC0}"/>
              </a:ext>
            </a:extLst>
          </p:cNvPr>
          <p:cNvSpPr/>
          <p:nvPr userDrawn="1"/>
        </p:nvSpPr>
        <p:spPr>
          <a:xfrm>
            <a:off x="3502631" y="1592263"/>
            <a:ext cx="2523897"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72" name="Text Placeholder 16">
            <a:extLst>
              <a:ext uri="{FF2B5EF4-FFF2-40B4-BE49-F238E27FC236}">
                <a16:creationId xmlns:a16="http://schemas.microsoft.com/office/drawing/2014/main" id="{4E3C6674-DD01-47E9-A10E-D853334741CF}"/>
              </a:ext>
            </a:extLst>
          </p:cNvPr>
          <p:cNvSpPr>
            <a:spLocks noGrp="1"/>
          </p:cNvSpPr>
          <p:nvPr>
            <p:ph type="body" sz="quarter" idx="21"/>
          </p:nvPr>
        </p:nvSpPr>
        <p:spPr>
          <a:xfrm>
            <a:off x="3628903" y="1904789"/>
            <a:ext cx="2273512" cy="778234"/>
          </a:xfrm>
        </p:spPr>
        <p:txBody>
          <a:bodyPr anchor="b">
            <a:no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73" name="Rectangle 72">
            <a:extLst>
              <a:ext uri="{FF2B5EF4-FFF2-40B4-BE49-F238E27FC236}">
                <a16:creationId xmlns:a16="http://schemas.microsoft.com/office/drawing/2014/main" id="{7B184C01-EC21-4F1C-A40F-CE7D84CD102F}"/>
              </a:ext>
            </a:extLst>
          </p:cNvPr>
          <p:cNvSpPr/>
          <p:nvPr userDrawn="1"/>
        </p:nvSpPr>
        <p:spPr>
          <a:xfrm>
            <a:off x="4620854" y="2975201"/>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74" name="Text Placeholder 20">
            <a:extLst>
              <a:ext uri="{FF2B5EF4-FFF2-40B4-BE49-F238E27FC236}">
                <a16:creationId xmlns:a16="http://schemas.microsoft.com/office/drawing/2014/main" id="{55EDD25B-4655-4241-B02F-A9D898AFDAC2}"/>
              </a:ext>
            </a:extLst>
          </p:cNvPr>
          <p:cNvSpPr>
            <a:spLocks noGrp="1"/>
          </p:cNvSpPr>
          <p:nvPr>
            <p:ph type="body" sz="quarter" idx="22"/>
          </p:nvPr>
        </p:nvSpPr>
        <p:spPr>
          <a:xfrm>
            <a:off x="3628499" y="3339380"/>
            <a:ext cx="2274311" cy="2656800"/>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5" name="Rechthoek 3">
            <a:extLst>
              <a:ext uri="{FF2B5EF4-FFF2-40B4-BE49-F238E27FC236}">
                <a16:creationId xmlns:a16="http://schemas.microsoft.com/office/drawing/2014/main" id="{25E21064-3834-4788-B957-C622E24DCF38}"/>
              </a:ext>
            </a:extLst>
          </p:cNvPr>
          <p:cNvSpPr/>
          <p:nvPr userDrawn="1"/>
        </p:nvSpPr>
        <p:spPr>
          <a:xfrm>
            <a:off x="6165474" y="1592263"/>
            <a:ext cx="2523897"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76" name="Text Placeholder 16">
            <a:extLst>
              <a:ext uri="{FF2B5EF4-FFF2-40B4-BE49-F238E27FC236}">
                <a16:creationId xmlns:a16="http://schemas.microsoft.com/office/drawing/2014/main" id="{6350B18A-4C7A-4978-BED9-F8CA3F7851C9}"/>
              </a:ext>
            </a:extLst>
          </p:cNvPr>
          <p:cNvSpPr>
            <a:spLocks noGrp="1"/>
          </p:cNvSpPr>
          <p:nvPr>
            <p:ph type="body" sz="quarter" idx="23"/>
          </p:nvPr>
        </p:nvSpPr>
        <p:spPr>
          <a:xfrm>
            <a:off x="6291746" y="1904789"/>
            <a:ext cx="2273512" cy="778234"/>
          </a:xfrm>
        </p:spPr>
        <p:txBody>
          <a:bodyPr anchor="b">
            <a:no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77" name="Rectangle 76">
            <a:extLst>
              <a:ext uri="{FF2B5EF4-FFF2-40B4-BE49-F238E27FC236}">
                <a16:creationId xmlns:a16="http://schemas.microsoft.com/office/drawing/2014/main" id="{84149926-AEB6-41AF-B225-2B03505D5B8D}"/>
              </a:ext>
            </a:extLst>
          </p:cNvPr>
          <p:cNvSpPr/>
          <p:nvPr userDrawn="1"/>
        </p:nvSpPr>
        <p:spPr>
          <a:xfrm>
            <a:off x="7283697" y="2975201"/>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78" name="Text Placeholder 20">
            <a:extLst>
              <a:ext uri="{FF2B5EF4-FFF2-40B4-BE49-F238E27FC236}">
                <a16:creationId xmlns:a16="http://schemas.microsoft.com/office/drawing/2014/main" id="{CBE57870-6B13-4436-9AB0-B45ACC23401D}"/>
              </a:ext>
            </a:extLst>
          </p:cNvPr>
          <p:cNvSpPr>
            <a:spLocks noGrp="1"/>
          </p:cNvSpPr>
          <p:nvPr>
            <p:ph type="body" sz="quarter" idx="24"/>
          </p:nvPr>
        </p:nvSpPr>
        <p:spPr>
          <a:xfrm>
            <a:off x="6291342" y="3339380"/>
            <a:ext cx="2274311" cy="2656800"/>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9" name="Rechthoek 3">
            <a:extLst>
              <a:ext uri="{FF2B5EF4-FFF2-40B4-BE49-F238E27FC236}">
                <a16:creationId xmlns:a16="http://schemas.microsoft.com/office/drawing/2014/main" id="{8C77416B-B3AD-4D67-B6D2-4ACF2DD6EDD0}"/>
              </a:ext>
            </a:extLst>
          </p:cNvPr>
          <p:cNvSpPr/>
          <p:nvPr userDrawn="1"/>
        </p:nvSpPr>
        <p:spPr>
          <a:xfrm>
            <a:off x="8828316" y="1592263"/>
            <a:ext cx="2523897"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80" name="Text Placeholder 16">
            <a:extLst>
              <a:ext uri="{FF2B5EF4-FFF2-40B4-BE49-F238E27FC236}">
                <a16:creationId xmlns:a16="http://schemas.microsoft.com/office/drawing/2014/main" id="{852EF0F1-F093-4E8C-A7D2-5130A61B0E50}"/>
              </a:ext>
            </a:extLst>
          </p:cNvPr>
          <p:cNvSpPr>
            <a:spLocks noGrp="1"/>
          </p:cNvSpPr>
          <p:nvPr>
            <p:ph type="body" sz="quarter" idx="25"/>
          </p:nvPr>
        </p:nvSpPr>
        <p:spPr>
          <a:xfrm>
            <a:off x="8954588" y="1904789"/>
            <a:ext cx="2273512" cy="778234"/>
          </a:xfrm>
        </p:spPr>
        <p:txBody>
          <a:bodyPr anchor="b">
            <a:no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81" name="Rectangle 80">
            <a:extLst>
              <a:ext uri="{FF2B5EF4-FFF2-40B4-BE49-F238E27FC236}">
                <a16:creationId xmlns:a16="http://schemas.microsoft.com/office/drawing/2014/main" id="{396AA952-17E9-41F2-A71E-4A8199C2B745}"/>
              </a:ext>
            </a:extLst>
          </p:cNvPr>
          <p:cNvSpPr/>
          <p:nvPr userDrawn="1"/>
        </p:nvSpPr>
        <p:spPr>
          <a:xfrm>
            <a:off x="9946539" y="2975201"/>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82" name="Text Placeholder 20">
            <a:extLst>
              <a:ext uri="{FF2B5EF4-FFF2-40B4-BE49-F238E27FC236}">
                <a16:creationId xmlns:a16="http://schemas.microsoft.com/office/drawing/2014/main" id="{6FF71E5F-F651-4629-9C5E-3DE7139EE63D}"/>
              </a:ext>
            </a:extLst>
          </p:cNvPr>
          <p:cNvSpPr>
            <a:spLocks noGrp="1"/>
          </p:cNvSpPr>
          <p:nvPr>
            <p:ph type="body" sz="quarter" idx="26"/>
          </p:nvPr>
        </p:nvSpPr>
        <p:spPr>
          <a:xfrm>
            <a:off x="8954184" y="3339380"/>
            <a:ext cx="2274311" cy="2656800"/>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itel 1">
            <a:extLst>
              <a:ext uri="{FF2B5EF4-FFF2-40B4-BE49-F238E27FC236}">
                <a16:creationId xmlns:a16="http://schemas.microsoft.com/office/drawing/2014/main" id="{41E833E3-11DC-491F-9B58-E6B30A34C1E1}"/>
              </a:ext>
            </a:extLst>
          </p:cNvPr>
          <p:cNvSpPr>
            <a:spLocks noGrp="1"/>
          </p:cNvSpPr>
          <p:nvPr>
            <p:ph type="title" hasCustomPrompt="1"/>
          </p:nvPr>
        </p:nvSpPr>
        <p:spPr>
          <a:xfrm>
            <a:off x="836612" y="736352"/>
            <a:ext cx="10515600" cy="703511"/>
          </a:xfrm>
          <a:prstGeom prst="rect">
            <a:avLst/>
          </a:prstGeom>
        </p:spPr>
        <p:txBody>
          <a:bodyPr anchor="t"/>
          <a:lstStyle>
            <a:lvl1pPr>
              <a:defRPr/>
            </a:lvl1pPr>
          </a:lstStyle>
          <a:p>
            <a:r>
              <a:rPr lang="nl-NL"/>
              <a:t>Hoofdtitel</a:t>
            </a:r>
            <a:endParaRPr lang="nl-BE"/>
          </a:p>
        </p:txBody>
      </p:sp>
      <p:sp>
        <p:nvSpPr>
          <p:cNvPr id="24" name="Tijdelijke aanduiding voor tekst 9">
            <a:extLst>
              <a:ext uri="{FF2B5EF4-FFF2-40B4-BE49-F238E27FC236}">
                <a16:creationId xmlns:a16="http://schemas.microsoft.com/office/drawing/2014/main" id="{73F24D1F-09B5-4D12-AAE2-ED1A62D13F3F}"/>
              </a:ext>
            </a:extLst>
          </p:cNvPr>
          <p:cNvSpPr>
            <a:spLocks noGrp="1"/>
          </p:cNvSpPr>
          <p:nvPr>
            <p:ph type="body" sz="quarter" idx="13" hasCustomPrompt="1"/>
          </p:nvPr>
        </p:nvSpPr>
        <p:spPr>
          <a:xfrm>
            <a:off x="836612" y="368300"/>
            <a:ext cx="10515599" cy="368052"/>
          </a:xfrm>
        </p:spPr>
        <p:txBody>
          <a:bodyPr anchor="ctr">
            <a:normAutofit/>
          </a:bodyPr>
          <a:lstStyle>
            <a:lvl1pPr>
              <a:defRPr sz="2000" b="0" u="none" cap="all" baseline="0">
                <a:solidFill>
                  <a:schemeClr val="tx1"/>
                </a:solidFill>
              </a:defRPr>
            </a:lvl1pPr>
          </a:lstStyle>
          <a:p>
            <a:pPr lvl="0"/>
            <a:r>
              <a:rPr lang="nl-BE"/>
              <a:t>BOVENTITEL</a:t>
            </a:r>
          </a:p>
        </p:txBody>
      </p:sp>
    </p:spTree>
    <p:extLst>
      <p:ext uri="{BB962C8B-B14F-4D97-AF65-F5344CB8AC3E}">
        <p14:creationId xmlns:p14="http://schemas.microsoft.com/office/powerpoint/2010/main" val="222183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el + Tussentitel + 2 Inhoud/Pictogram">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‹nr.›</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3">
            <a:extLst>
              <a:ext uri="{FF2B5EF4-FFF2-40B4-BE49-F238E27FC236}">
                <a16:creationId xmlns:a16="http://schemas.microsoft.com/office/drawing/2014/main" id="{23AF26AC-5CFB-4F6D-8A70-31DC3394C2C5}"/>
              </a:ext>
            </a:extLst>
          </p:cNvPr>
          <p:cNvSpPr/>
          <p:nvPr userDrawn="1"/>
        </p:nvSpPr>
        <p:spPr>
          <a:xfrm>
            <a:off x="839787" y="1592263"/>
            <a:ext cx="5049383"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28" name="Rechthoek 3">
            <a:extLst>
              <a:ext uri="{FF2B5EF4-FFF2-40B4-BE49-F238E27FC236}">
                <a16:creationId xmlns:a16="http://schemas.microsoft.com/office/drawing/2014/main" id="{18679EBA-25DF-47AF-B66A-ADB4C0B50434}"/>
              </a:ext>
            </a:extLst>
          </p:cNvPr>
          <p:cNvSpPr/>
          <p:nvPr userDrawn="1"/>
        </p:nvSpPr>
        <p:spPr>
          <a:xfrm>
            <a:off x="6302830" y="1592263"/>
            <a:ext cx="5049383"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16" name="Titel 1">
            <a:extLst>
              <a:ext uri="{FF2B5EF4-FFF2-40B4-BE49-F238E27FC236}">
                <a16:creationId xmlns:a16="http://schemas.microsoft.com/office/drawing/2014/main" id="{B402254C-B322-4B4A-8A90-0B23A940D93E}"/>
              </a:ext>
            </a:extLst>
          </p:cNvPr>
          <p:cNvSpPr>
            <a:spLocks noGrp="1"/>
          </p:cNvSpPr>
          <p:nvPr>
            <p:ph type="title" hasCustomPrompt="1"/>
          </p:nvPr>
        </p:nvSpPr>
        <p:spPr>
          <a:xfrm>
            <a:off x="836612" y="736352"/>
            <a:ext cx="10515600" cy="703511"/>
          </a:xfrm>
          <a:prstGeom prst="rect">
            <a:avLst/>
          </a:prstGeom>
        </p:spPr>
        <p:txBody>
          <a:bodyPr anchor="t"/>
          <a:lstStyle>
            <a:lvl1pPr>
              <a:defRPr/>
            </a:lvl1pPr>
          </a:lstStyle>
          <a:p>
            <a:r>
              <a:rPr lang="nl-NL"/>
              <a:t>Hoofdtitel</a:t>
            </a:r>
            <a:endParaRPr lang="nl-BE"/>
          </a:p>
        </p:txBody>
      </p:sp>
      <p:sp>
        <p:nvSpPr>
          <p:cNvPr id="17" name="Tijdelijke aanduiding voor tekst 9">
            <a:extLst>
              <a:ext uri="{FF2B5EF4-FFF2-40B4-BE49-F238E27FC236}">
                <a16:creationId xmlns:a16="http://schemas.microsoft.com/office/drawing/2014/main" id="{59EEA2BC-5754-457F-AE68-3991568A9F54}"/>
              </a:ext>
            </a:extLst>
          </p:cNvPr>
          <p:cNvSpPr>
            <a:spLocks noGrp="1"/>
          </p:cNvSpPr>
          <p:nvPr>
            <p:ph type="body" sz="quarter" idx="13" hasCustomPrompt="1"/>
          </p:nvPr>
        </p:nvSpPr>
        <p:spPr>
          <a:xfrm>
            <a:off x="836612" y="368300"/>
            <a:ext cx="10515599" cy="368052"/>
          </a:xfrm>
        </p:spPr>
        <p:txBody>
          <a:bodyPr anchor="ctr">
            <a:normAutofit/>
          </a:bodyPr>
          <a:lstStyle>
            <a:lvl1pPr>
              <a:defRPr sz="2000" b="0" u="none" cap="all" baseline="0">
                <a:solidFill>
                  <a:schemeClr val="tx1"/>
                </a:solidFill>
              </a:defRPr>
            </a:lvl1pPr>
          </a:lstStyle>
          <a:p>
            <a:pPr lvl="0"/>
            <a:r>
              <a:rPr lang="nl-BE"/>
              <a:t>BOVENTITEL</a:t>
            </a:r>
          </a:p>
        </p:txBody>
      </p:sp>
      <p:sp>
        <p:nvSpPr>
          <p:cNvPr id="18" name="Text Placeholder 16">
            <a:extLst>
              <a:ext uri="{FF2B5EF4-FFF2-40B4-BE49-F238E27FC236}">
                <a16:creationId xmlns:a16="http://schemas.microsoft.com/office/drawing/2014/main" id="{46BDB17C-9B6D-48F9-9348-2AEF34DB3046}"/>
              </a:ext>
            </a:extLst>
          </p:cNvPr>
          <p:cNvSpPr>
            <a:spLocks noGrp="1"/>
          </p:cNvSpPr>
          <p:nvPr>
            <p:ph type="body" sz="quarter" idx="14"/>
          </p:nvPr>
        </p:nvSpPr>
        <p:spPr>
          <a:xfrm>
            <a:off x="1089278" y="2618715"/>
            <a:ext cx="4550400" cy="778234"/>
          </a:xfrm>
        </p:spPr>
        <p:txBody>
          <a:bodyPr anchor="b">
            <a:norm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19" name="Rectangle 18">
            <a:extLst>
              <a:ext uri="{FF2B5EF4-FFF2-40B4-BE49-F238E27FC236}">
                <a16:creationId xmlns:a16="http://schemas.microsoft.com/office/drawing/2014/main" id="{1DD495D0-3B93-43AE-B288-1723A0705626}"/>
              </a:ext>
            </a:extLst>
          </p:cNvPr>
          <p:cNvSpPr/>
          <p:nvPr userDrawn="1"/>
        </p:nvSpPr>
        <p:spPr>
          <a:xfrm>
            <a:off x="3209867" y="3549427"/>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20" name="Text Placeholder 20">
            <a:extLst>
              <a:ext uri="{FF2B5EF4-FFF2-40B4-BE49-F238E27FC236}">
                <a16:creationId xmlns:a16="http://schemas.microsoft.com/office/drawing/2014/main" id="{A69D1F81-2F1B-47B2-A28E-09C0F783B27E}"/>
              </a:ext>
            </a:extLst>
          </p:cNvPr>
          <p:cNvSpPr>
            <a:spLocks noGrp="1"/>
          </p:cNvSpPr>
          <p:nvPr>
            <p:ph type="body" sz="quarter" idx="20"/>
          </p:nvPr>
        </p:nvSpPr>
        <p:spPr>
          <a:xfrm>
            <a:off x="1089278" y="3773905"/>
            <a:ext cx="4550400" cy="2110395"/>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Online Image Placeholder 16">
            <a:extLst>
              <a:ext uri="{FF2B5EF4-FFF2-40B4-BE49-F238E27FC236}">
                <a16:creationId xmlns:a16="http://schemas.microsoft.com/office/drawing/2014/main" id="{222CE1EE-23F9-4FCE-86F0-7F96545E4E63}"/>
              </a:ext>
            </a:extLst>
          </p:cNvPr>
          <p:cNvSpPr>
            <a:spLocks noGrp="1"/>
          </p:cNvSpPr>
          <p:nvPr>
            <p:ph type="clipArt" sz="quarter" idx="27" hasCustomPrompt="1"/>
          </p:nvPr>
        </p:nvSpPr>
        <p:spPr>
          <a:xfrm>
            <a:off x="2914478" y="1714500"/>
            <a:ext cx="900000" cy="900000"/>
          </a:xfrm>
        </p:spPr>
        <p:txBody>
          <a:bodyPr/>
          <a:lstStyle/>
          <a:p>
            <a:r>
              <a:rPr lang="nl-BE"/>
              <a:t> </a:t>
            </a:r>
          </a:p>
        </p:txBody>
      </p:sp>
      <p:sp>
        <p:nvSpPr>
          <p:cNvPr id="23" name="Text Placeholder 16">
            <a:extLst>
              <a:ext uri="{FF2B5EF4-FFF2-40B4-BE49-F238E27FC236}">
                <a16:creationId xmlns:a16="http://schemas.microsoft.com/office/drawing/2014/main" id="{30D1A054-6415-47DE-9B16-10035EB53054}"/>
              </a:ext>
            </a:extLst>
          </p:cNvPr>
          <p:cNvSpPr>
            <a:spLocks noGrp="1"/>
          </p:cNvSpPr>
          <p:nvPr>
            <p:ph type="body" sz="quarter" idx="28"/>
          </p:nvPr>
        </p:nvSpPr>
        <p:spPr>
          <a:xfrm>
            <a:off x="6552322" y="2618715"/>
            <a:ext cx="4550400" cy="778234"/>
          </a:xfrm>
        </p:spPr>
        <p:txBody>
          <a:bodyPr anchor="b">
            <a:norm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24" name="Rectangle 23">
            <a:extLst>
              <a:ext uri="{FF2B5EF4-FFF2-40B4-BE49-F238E27FC236}">
                <a16:creationId xmlns:a16="http://schemas.microsoft.com/office/drawing/2014/main" id="{3E6D2007-47ED-45A4-9F12-A18B0C9ED417}"/>
              </a:ext>
            </a:extLst>
          </p:cNvPr>
          <p:cNvSpPr/>
          <p:nvPr userDrawn="1"/>
        </p:nvSpPr>
        <p:spPr>
          <a:xfrm>
            <a:off x="8672911" y="3549427"/>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25" name="Text Placeholder 20">
            <a:extLst>
              <a:ext uri="{FF2B5EF4-FFF2-40B4-BE49-F238E27FC236}">
                <a16:creationId xmlns:a16="http://schemas.microsoft.com/office/drawing/2014/main" id="{B0A96B7A-60C9-490B-B4EE-D049BC61C564}"/>
              </a:ext>
            </a:extLst>
          </p:cNvPr>
          <p:cNvSpPr>
            <a:spLocks noGrp="1"/>
          </p:cNvSpPr>
          <p:nvPr>
            <p:ph type="body" sz="quarter" idx="29"/>
          </p:nvPr>
        </p:nvSpPr>
        <p:spPr>
          <a:xfrm>
            <a:off x="6552322" y="3773905"/>
            <a:ext cx="4550400" cy="2110395"/>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6" name="Online Image Placeholder 16">
            <a:extLst>
              <a:ext uri="{FF2B5EF4-FFF2-40B4-BE49-F238E27FC236}">
                <a16:creationId xmlns:a16="http://schemas.microsoft.com/office/drawing/2014/main" id="{343900B9-5A27-4A34-9EA3-52EAA216C361}"/>
              </a:ext>
            </a:extLst>
          </p:cNvPr>
          <p:cNvSpPr>
            <a:spLocks noGrp="1"/>
          </p:cNvSpPr>
          <p:nvPr>
            <p:ph type="clipArt" sz="quarter" idx="30" hasCustomPrompt="1"/>
          </p:nvPr>
        </p:nvSpPr>
        <p:spPr>
          <a:xfrm>
            <a:off x="8377522" y="1714500"/>
            <a:ext cx="900000" cy="900000"/>
          </a:xfrm>
        </p:spPr>
        <p:txBody>
          <a:bodyPr/>
          <a:lstStyle/>
          <a:p>
            <a:r>
              <a:rPr lang="nl-BE"/>
              <a:t> </a:t>
            </a:r>
          </a:p>
        </p:txBody>
      </p:sp>
    </p:spTree>
    <p:extLst>
      <p:ext uri="{BB962C8B-B14F-4D97-AF65-F5344CB8AC3E}">
        <p14:creationId xmlns:p14="http://schemas.microsoft.com/office/powerpoint/2010/main" val="1772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el + Tussentitel + 3 Inhoud/Pictogram">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‹nr.›</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3">
            <a:extLst>
              <a:ext uri="{FF2B5EF4-FFF2-40B4-BE49-F238E27FC236}">
                <a16:creationId xmlns:a16="http://schemas.microsoft.com/office/drawing/2014/main" id="{23AF26AC-5CFB-4F6D-8A70-31DC3394C2C5}"/>
              </a:ext>
            </a:extLst>
          </p:cNvPr>
          <p:cNvSpPr/>
          <p:nvPr userDrawn="1"/>
        </p:nvSpPr>
        <p:spPr>
          <a:xfrm>
            <a:off x="839788" y="1577976"/>
            <a:ext cx="3240000" cy="4622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9" name="Rechthoek 3">
            <a:extLst>
              <a:ext uri="{FF2B5EF4-FFF2-40B4-BE49-F238E27FC236}">
                <a16:creationId xmlns:a16="http://schemas.microsoft.com/office/drawing/2014/main" id="{1786B4DD-87B3-4870-B63C-2B803B4906F0}"/>
              </a:ext>
            </a:extLst>
          </p:cNvPr>
          <p:cNvSpPr/>
          <p:nvPr userDrawn="1"/>
        </p:nvSpPr>
        <p:spPr>
          <a:xfrm>
            <a:off x="4476000" y="1577976"/>
            <a:ext cx="3240000" cy="4622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rgbClr val="373636"/>
              </a:solidFill>
              <a:uFill>
                <a:solidFill>
                  <a:srgbClr val="FFE819"/>
                </a:solidFill>
              </a:uFill>
              <a:latin typeface="+mj-lt"/>
            </a:endParaRPr>
          </a:p>
        </p:txBody>
      </p:sp>
      <p:sp>
        <p:nvSpPr>
          <p:cNvPr id="10" name="Rechthoek 3">
            <a:extLst>
              <a:ext uri="{FF2B5EF4-FFF2-40B4-BE49-F238E27FC236}">
                <a16:creationId xmlns:a16="http://schemas.microsoft.com/office/drawing/2014/main" id="{892CD43D-9369-47DC-A190-4DABB5F648B9}"/>
              </a:ext>
            </a:extLst>
          </p:cNvPr>
          <p:cNvSpPr/>
          <p:nvPr userDrawn="1"/>
        </p:nvSpPr>
        <p:spPr>
          <a:xfrm>
            <a:off x="8112212" y="1592263"/>
            <a:ext cx="3240000" cy="4622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rgbClr val="373636"/>
              </a:solidFill>
              <a:uFill>
                <a:solidFill>
                  <a:srgbClr val="FFE819"/>
                </a:solidFill>
              </a:uFill>
              <a:latin typeface="+mj-lt"/>
            </a:endParaRPr>
          </a:p>
        </p:txBody>
      </p:sp>
      <p:sp>
        <p:nvSpPr>
          <p:cNvPr id="20" name="Titel 1">
            <a:extLst>
              <a:ext uri="{FF2B5EF4-FFF2-40B4-BE49-F238E27FC236}">
                <a16:creationId xmlns:a16="http://schemas.microsoft.com/office/drawing/2014/main" id="{EACFD26D-5C2D-4D4C-BF5B-D87C120620C3}"/>
              </a:ext>
            </a:extLst>
          </p:cNvPr>
          <p:cNvSpPr>
            <a:spLocks noGrp="1"/>
          </p:cNvSpPr>
          <p:nvPr>
            <p:ph type="title" hasCustomPrompt="1"/>
          </p:nvPr>
        </p:nvSpPr>
        <p:spPr>
          <a:xfrm>
            <a:off x="836612" y="736352"/>
            <a:ext cx="10515600" cy="703511"/>
          </a:xfrm>
          <a:prstGeom prst="rect">
            <a:avLst/>
          </a:prstGeom>
        </p:spPr>
        <p:txBody>
          <a:bodyPr anchor="t"/>
          <a:lstStyle>
            <a:lvl1pPr>
              <a:defRPr/>
            </a:lvl1pPr>
          </a:lstStyle>
          <a:p>
            <a:r>
              <a:rPr lang="nl-NL"/>
              <a:t>Hoofdtitel</a:t>
            </a:r>
            <a:endParaRPr lang="nl-BE"/>
          </a:p>
        </p:txBody>
      </p:sp>
      <p:sp>
        <p:nvSpPr>
          <p:cNvPr id="22" name="Tijdelijke aanduiding voor tekst 9">
            <a:extLst>
              <a:ext uri="{FF2B5EF4-FFF2-40B4-BE49-F238E27FC236}">
                <a16:creationId xmlns:a16="http://schemas.microsoft.com/office/drawing/2014/main" id="{CC9879FD-0861-47BA-AB16-D81A3B7D1A0F}"/>
              </a:ext>
            </a:extLst>
          </p:cNvPr>
          <p:cNvSpPr>
            <a:spLocks noGrp="1"/>
          </p:cNvSpPr>
          <p:nvPr>
            <p:ph type="body" sz="quarter" idx="13" hasCustomPrompt="1"/>
          </p:nvPr>
        </p:nvSpPr>
        <p:spPr>
          <a:xfrm>
            <a:off x="836612" y="368300"/>
            <a:ext cx="10515599" cy="368052"/>
          </a:xfrm>
        </p:spPr>
        <p:txBody>
          <a:bodyPr anchor="ctr">
            <a:normAutofit/>
          </a:bodyPr>
          <a:lstStyle>
            <a:lvl1pPr>
              <a:defRPr sz="2000" b="0" u="none" cap="all" baseline="0">
                <a:solidFill>
                  <a:schemeClr val="tx1"/>
                </a:solidFill>
              </a:defRPr>
            </a:lvl1pPr>
          </a:lstStyle>
          <a:p>
            <a:pPr lvl="0"/>
            <a:r>
              <a:rPr lang="nl-BE"/>
              <a:t>BOVENTITEL</a:t>
            </a:r>
          </a:p>
        </p:txBody>
      </p:sp>
      <p:sp>
        <p:nvSpPr>
          <p:cNvPr id="23" name="Text Placeholder 16">
            <a:extLst>
              <a:ext uri="{FF2B5EF4-FFF2-40B4-BE49-F238E27FC236}">
                <a16:creationId xmlns:a16="http://schemas.microsoft.com/office/drawing/2014/main" id="{8BB1C6CA-135A-4AE9-9AB0-7B207BD8378D}"/>
              </a:ext>
            </a:extLst>
          </p:cNvPr>
          <p:cNvSpPr>
            <a:spLocks noGrp="1"/>
          </p:cNvSpPr>
          <p:nvPr>
            <p:ph type="body" sz="quarter" idx="14"/>
          </p:nvPr>
        </p:nvSpPr>
        <p:spPr>
          <a:xfrm>
            <a:off x="999988" y="2618715"/>
            <a:ext cx="2919600" cy="778234"/>
          </a:xfrm>
        </p:spPr>
        <p:txBody>
          <a:bodyPr anchor="b">
            <a:norm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24" name="Rectangle 23">
            <a:extLst>
              <a:ext uri="{FF2B5EF4-FFF2-40B4-BE49-F238E27FC236}">
                <a16:creationId xmlns:a16="http://schemas.microsoft.com/office/drawing/2014/main" id="{45BCF47F-37A5-4B7C-9485-7519277ADFCA}"/>
              </a:ext>
            </a:extLst>
          </p:cNvPr>
          <p:cNvSpPr/>
          <p:nvPr userDrawn="1"/>
        </p:nvSpPr>
        <p:spPr>
          <a:xfrm>
            <a:off x="2305177" y="3549427"/>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25" name="Text Placeholder 20">
            <a:extLst>
              <a:ext uri="{FF2B5EF4-FFF2-40B4-BE49-F238E27FC236}">
                <a16:creationId xmlns:a16="http://schemas.microsoft.com/office/drawing/2014/main" id="{3728EF24-9EE6-4CEE-969E-B8B7446DDC0C}"/>
              </a:ext>
            </a:extLst>
          </p:cNvPr>
          <p:cNvSpPr>
            <a:spLocks noGrp="1"/>
          </p:cNvSpPr>
          <p:nvPr>
            <p:ph type="body" sz="quarter" idx="20"/>
          </p:nvPr>
        </p:nvSpPr>
        <p:spPr>
          <a:xfrm>
            <a:off x="999988" y="3773905"/>
            <a:ext cx="2919600" cy="2110395"/>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8" name="Online Image Placeholder 16">
            <a:extLst>
              <a:ext uri="{FF2B5EF4-FFF2-40B4-BE49-F238E27FC236}">
                <a16:creationId xmlns:a16="http://schemas.microsoft.com/office/drawing/2014/main" id="{41F57AC2-0925-47D8-847C-E565727DA574}"/>
              </a:ext>
            </a:extLst>
          </p:cNvPr>
          <p:cNvSpPr>
            <a:spLocks noGrp="1"/>
          </p:cNvSpPr>
          <p:nvPr>
            <p:ph type="clipArt" sz="quarter" idx="27" hasCustomPrompt="1"/>
          </p:nvPr>
        </p:nvSpPr>
        <p:spPr>
          <a:xfrm>
            <a:off x="2009788" y="1714500"/>
            <a:ext cx="900000" cy="900000"/>
          </a:xfrm>
        </p:spPr>
        <p:txBody>
          <a:bodyPr/>
          <a:lstStyle/>
          <a:p>
            <a:r>
              <a:rPr lang="nl-BE"/>
              <a:t> </a:t>
            </a:r>
          </a:p>
        </p:txBody>
      </p:sp>
      <p:sp>
        <p:nvSpPr>
          <p:cNvPr id="34" name="Text Placeholder 16">
            <a:extLst>
              <a:ext uri="{FF2B5EF4-FFF2-40B4-BE49-F238E27FC236}">
                <a16:creationId xmlns:a16="http://schemas.microsoft.com/office/drawing/2014/main" id="{CC3F4D00-33C0-47BA-AD68-A90C140F0634}"/>
              </a:ext>
            </a:extLst>
          </p:cNvPr>
          <p:cNvSpPr>
            <a:spLocks noGrp="1"/>
          </p:cNvSpPr>
          <p:nvPr>
            <p:ph type="body" sz="quarter" idx="28"/>
          </p:nvPr>
        </p:nvSpPr>
        <p:spPr>
          <a:xfrm>
            <a:off x="4636200" y="2618715"/>
            <a:ext cx="2919600" cy="778234"/>
          </a:xfrm>
        </p:spPr>
        <p:txBody>
          <a:bodyPr anchor="b">
            <a:norm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35" name="Rectangle 34">
            <a:extLst>
              <a:ext uri="{FF2B5EF4-FFF2-40B4-BE49-F238E27FC236}">
                <a16:creationId xmlns:a16="http://schemas.microsoft.com/office/drawing/2014/main" id="{BDC197F4-EA06-4DDA-A29E-0EF637FFFEBE}"/>
              </a:ext>
            </a:extLst>
          </p:cNvPr>
          <p:cNvSpPr/>
          <p:nvPr userDrawn="1"/>
        </p:nvSpPr>
        <p:spPr>
          <a:xfrm>
            <a:off x="5941389" y="3549427"/>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36" name="Text Placeholder 20">
            <a:extLst>
              <a:ext uri="{FF2B5EF4-FFF2-40B4-BE49-F238E27FC236}">
                <a16:creationId xmlns:a16="http://schemas.microsoft.com/office/drawing/2014/main" id="{526EC123-0D03-4949-A8C0-A22D37532819}"/>
              </a:ext>
            </a:extLst>
          </p:cNvPr>
          <p:cNvSpPr>
            <a:spLocks noGrp="1"/>
          </p:cNvSpPr>
          <p:nvPr>
            <p:ph type="body" sz="quarter" idx="29"/>
          </p:nvPr>
        </p:nvSpPr>
        <p:spPr>
          <a:xfrm>
            <a:off x="4636200" y="3773905"/>
            <a:ext cx="2919600" cy="2110395"/>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7" name="Online Image Placeholder 16">
            <a:extLst>
              <a:ext uri="{FF2B5EF4-FFF2-40B4-BE49-F238E27FC236}">
                <a16:creationId xmlns:a16="http://schemas.microsoft.com/office/drawing/2014/main" id="{7A3AC853-2F98-4ED6-ADBA-F4C35BA5391D}"/>
              </a:ext>
            </a:extLst>
          </p:cNvPr>
          <p:cNvSpPr>
            <a:spLocks noGrp="1"/>
          </p:cNvSpPr>
          <p:nvPr>
            <p:ph type="clipArt" sz="quarter" idx="30" hasCustomPrompt="1"/>
          </p:nvPr>
        </p:nvSpPr>
        <p:spPr>
          <a:xfrm>
            <a:off x="5646000" y="1714500"/>
            <a:ext cx="900000" cy="900000"/>
          </a:xfrm>
        </p:spPr>
        <p:txBody>
          <a:bodyPr/>
          <a:lstStyle/>
          <a:p>
            <a:r>
              <a:rPr lang="nl-BE"/>
              <a:t> </a:t>
            </a:r>
          </a:p>
        </p:txBody>
      </p:sp>
      <p:sp>
        <p:nvSpPr>
          <p:cNvPr id="38" name="Text Placeholder 16">
            <a:extLst>
              <a:ext uri="{FF2B5EF4-FFF2-40B4-BE49-F238E27FC236}">
                <a16:creationId xmlns:a16="http://schemas.microsoft.com/office/drawing/2014/main" id="{77D2E02D-03FC-4B46-B861-DCDEDEC131FF}"/>
              </a:ext>
            </a:extLst>
          </p:cNvPr>
          <p:cNvSpPr>
            <a:spLocks noGrp="1"/>
          </p:cNvSpPr>
          <p:nvPr>
            <p:ph type="body" sz="quarter" idx="31"/>
          </p:nvPr>
        </p:nvSpPr>
        <p:spPr>
          <a:xfrm>
            <a:off x="8272412" y="2618715"/>
            <a:ext cx="2919600" cy="778234"/>
          </a:xfrm>
        </p:spPr>
        <p:txBody>
          <a:bodyPr anchor="b">
            <a:norm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39" name="Rectangle 38">
            <a:extLst>
              <a:ext uri="{FF2B5EF4-FFF2-40B4-BE49-F238E27FC236}">
                <a16:creationId xmlns:a16="http://schemas.microsoft.com/office/drawing/2014/main" id="{35FF3416-302A-4EBD-90C7-F5A5EF8E3A87}"/>
              </a:ext>
            </a:extLst>
          </p:cNvPr>
          <p:cNvSpPr/>
          <p:nvPr userDrawn="1"/>
        </p:nvSpPr>
        <p:spPr>
          <a:xfrm>
            <a:off x="9577601" y="3549427"/>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40" name="Text Placeholder 20">
            <a:extLst>
              <a:ext uri="{FF2B5EF4-FFF2-40B4-BE49-F238E27FC236}">
                <a16:creationId xmlns:a16="http://schemas.microsoft.com/office/drawing/2014/main" id="{674B1754-672D-4B67-A177-16D8B34DD396}"/>
              </a:ext>
            </a:extLst>
          </p:cNvPr>
          <p:cNvSpPr>
            <a:spLocks noGrp="1"/>
          </p:cNvSpPr>
          <p:nvPr>
            <p:ph type="body" sz="quarter" idx="32"/>
          </p:nvPr>
        </p:nvSpPr>
        <p:spPr>
          <a:xfrm>
            <a:off x="8272412" y="3773905"/>
            <a:ext cx="2919600" cy="2110395"/>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1" name="Online Image Placeholder 16">
            <a:extLst>
              <a:ext uri="{FF2B5EF4-FFF2-40B4-BE49-F238E27FC236}">
                <a16:creationId xmlns:a16="http://schemas.microsoft.com/office/drawing/2014/main" id="{21C369DB-296F-4ECC-B095-94B0855D5BF5}"/>
              </a:ext>
            </a:extLst>
          </p:cNvPr>
          <p:cNvSpPr>
            <a:spLocks noGrp="1"/>
          </p:cNvSpPr>
          <p:nvPr>
            <p:ph type="clipArt" sz="quarter" idx="33" hasCustomPrompt="1"/>
          </p:nvPr>
        </p:nvSpPr>
        <p:spPr>
          <a:xfrm>
            <a:off x="9282212" y="1714500"/>
            <a:ext cx="900000" cy="900000"/>
          </a:xfrm>
        </p:spPr>
        <p:txBody>
          <a:bodyPr/>
          <a:lstStyle/>
          <a:p>
            <a:r>
              <a:rPr lang="nl-BE"/>
              <a:t> </a:t>
            </a:r>
          </a:p>
        </p:txBody>
      </p:sp>
    </p:spTree>
    <p:extLst>
      <p:ext uri="{BB962C8B-B14F-4D97-AF65-F5344CB8AC3E}">
        <p14:creationId xmlns:p14="http://schemas.microsoft.com/office/powerpoint/2010/main" val="103930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el + Tussentitel + 4 Inhoud/Pictogram">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‹nr.›</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3">
            <a:extLst>
              <a:ext uri="{FF2B5EF4-FFF2-40B4-BE49-F238E27FC236}">
                <a16:creationId xmlns:a16="http://schemas.microsoft.com/office/drawing/2014/main" id="{23AF26AC-5CFB-4F6D-8A70-31DC3394C2C5}"/>
              </a:ext>
            </a:extLst>
          </p:cNvPr>
          <p:cNvSpPr/>
          <p:nvPr userDrawn="1"/>
        </p:nvSpPr>
        <p:spPr>
          <a:xfrm>
            <a:off x="839788" y="1592263"/>
            <a:ext cx="2523897"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11" name="Text Placeholder 16">
            <a:extLst>
              <a:ext uri="{FF2B5EF4-FFF2-40B4-BE49-F238E27FC236}">
                <a16:creationId xmlns:a16="http://schemas.microsoft.com/office/drawing/2014/main" id="{B516FA6D-8E9F-4C9C-BA50-CC09DCED4072}"/>
              </a:ext>
            </a:extLst>
          </p:cNvPr>
          <p:cNvSpPr>
            <a:spLocks noGrp="1"/>
          </p:cNvSpPr>
          <p:nvPr>
            <p:ph type="body" sz="quarter" idx="14"/>
          </p:nvPr>
        </p:nvSpPr>
        <p:spPr>
          <a:xfrm>
            <a:off x="966060" y="2618715"/>
            <a:ext cx="2273512" cy="778234"/>
          </a:xfrm>
        </p:spPr>
        <p:txBody>
          <a:bodyPr anchor="b">
            <a:norm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15" name="Rectangle 14">
            <a:extLst>
              <a:ext uri="{FF2B5EF4-FFF2-40B4-BE49-F238E27FC236}">
                <a16:creationId xmlns:a16="http://schemas.microsoft.com/office/drawing/2014/main" id="{D870A25B-699D-4D15-BC83-0201815D2734}"/>
              </a:ext>
            </a:extLst>
          </p:cNvPr>
          <p:cNvSpPr/>
          <p:nvPr userDrawn="1"/>
        </p:nvSpPr>
        <p:spPr>
          <a:xfrm>
            <a:off x="1958011" y="3549427"/>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21" name="Text Placeholder 20">
            <a:extLst>
              <a:ext uri="{FF2B5EF4-FFF2-40B4-BE49-F238E27FC236}">
                <a16:creationId xmlns:a16="http://schemas.microsoft.com/office/drawing/2014/main" id="{E566FEB3-9583-4476-870F-897012632146}"/>
              </a:ext>
            </a:extLst>
          </p:cNvPr>
          <p:cNvSpPr>
            <a:spLocks noGrp="1"/>
          </p:cNvSpPr>
          <p:nvPr>
            <p:ph type="body" sz="quarter" idx="20"/>
          </p:nvPr>
        </p:nvSpPr>
        <p:spPr>
          <a:xfrm>
            <a:off x="965656" y="3773905"/>
            <a:ext cx="2274311" cy="2110395"/>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1" name="Rechthoek 3">
            <a:extLst>
              <a:ext uri="{FF2B5EF4-FFF2-40B4-BE49-F238E27FC236}">
                <a16:creationId xmlns:a16="http://schemas.microsoft.com/office/drawing/2014/main" id="{D42E061E-4CC4-43FD-8005-B1BD5D905DC0}"/>
              </a:ext>
            </a:extLst>
          </p:cNvPr>
          <p:cNvSpPr/>
          <p:nvPr userDrawn="1"/>
        </p:nvSpPr>
        <p:spPr>
          <a:xfrm>
            <a:off x="3502631" y="1592263"/>
            <a:ext cx="2523897"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72" name="Text Placeholder 16">
            <a:extLst>
              <a:ext uri="{FF2B5EF4-FFF2-40B4-BE49-F238E27FC236}">
                <a16:creationId xmlns:a16="http://schemas.microsoft.com/office/drawing/2014/main" id="{4E3C6674-DD01-47E9-A10E-D853334741CF}"/>
              </a:ext>
            </a:extLst>
          </p:cNvPr>
          <p:cNvSpPr>
            <a:spLocks noGrp="1"/>
          </p:cNvSpPr>
          <p:nvPr>
            <p:ph type="body" sz="quarter" idx="21"/>
          </p:nvPr>
        </p:nvSpPr>
        <p:spPr>
          <a:xfrm>
            <a:off x="3628903" y="2618715"/>
            <a:ext cx="2273512" cy="778234"/>
          </a:xfrm>
        </p:spPr>
        <p:txBody>
          <a:bodyPr anchor="b">
            <a:norm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73" name="Rectangle 72">
            <a:extLst>
              <a:ext uri="{FF2B5EF4-FFF2-40B4-BE49-F238E27FC236}">
                <a16:creationId xmlns:a16="http://schemas.microsoft.com/office/drawing/2014/main" id="{7B184C01-EC21-4F1C-A40F-CE7D84CD102F}"/>
              </a:ext>
            </a:extLst>
          </p:cNvPr>
          <p:cNvSpPr/>
          <p:nvPr userDrawn="1"/>
        </p:nvSpPr>
        <p:spPr>
          <a:xfrm>
            <a:off x="4620854" y="3549427"/>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74" name="Text Placeholder 20">
            <a:extLst>
              <a:ext uri="{FF2B5EF4-FFF2-40B4-BE49-F238E27FC236}">
                <a16:creationId xmlns:a16="http://schemas.microsoft.com/office/drawing/2014/main" id="{55EDD25B-4655-4241-B02F-A9D898AFDAC2}"/>
              </a:ext>
            </a:extLst>
          </p:cNvPr>
          <p:cNvSpPr>
            <a:spLocks noGrp="1"/>
          </p:cNvSpPr>
          <p:nvPr>
            <p:ph type="body" sz="quarter" idx="22"/>
          </p:nvPr>
        </p:nvSpPr>
        <p:spPr>
          <a:xfrm>
            <a:off x="3628499" y="3773905"/>
            <a:ext cx="2274311" cy="2110395"/>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5" name="Rechthoek 3">
            <a:extLst>
              <a:ext uri="{FF2B5EF4-FFF2-40B4-BE49-F238E27FC236}">
                <a16:creationId xmlns:a16="http://schemas.microsoft.com/office/drawing/2014/main" id="{25E21064-3834-4788-B957-C622E24DCF38}"/>
              </a:ext>
            </a:extLst>
          </p:cNvPr>
          <p:cNvSpPr/>
          <p:nvPr userDrawn="1"/>
        </p:nvSpPr>
        <p:spPr>
          <a:xfrm>
            <a:off x="6165474" y="1592263"/>
            <a:ext cx="2523897"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76" name="Text Placeholder 16">
            <a:extLst>
              <a:ext uri="{FF2B5EF4-FFF2-40B4-BE49-F238E27FC236}">
                <a16:creationId xmlns:a16="http://schemas.microsoft.com/office/drawing/2014/main" id="{6350B18A-4C7A-4978-BED9-F8CA3F7851C9}"/>
              </a:ext>
            </a:extLst>
          </p:cNvPr>
          <p:cNvSpPr>
            <a:spLocks noGrp="1"/>
          </p:cNvSpPr>
          <p:nvPr>
            <p:ph type="body" sz="quarter" idx="23"/>
          </p:nvPr>
        </p:nvSpPr>
        <p:spPr>
          <a:xfrm>
            <a:off x="6291746" y="2618715"/>
            <a:ext cx="2273512" cy="778234"/>
          </a:xfrm>
        </p:spPr>
        <p:txBody>
          <a:bodyPr anchor="b">
            <a:norm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77" name="Rectangle 76">
            <a:extLst>
              <a:ext uri="{FF2B5EF4-FFF2-40B4-BE49-F238E27FC236}">
                <a16:creationId xmlns:a16="http://schemas.microsoft.com/office/drawing/2014/main" id="{84149926-AEB6-41AF-B225-2B03505D5B8D}"/>
              </a:ext>
            </a:extLst>
          </p:cNvPr>
          <p:cNvSpPr/>
          <p:nvPr userDrawn="1"/>
        </p:nvSpPr>
        <p:spPr>
          <a:xfrm>
            <a:off x="7283697" y="3549427"/>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78" name="Text Placeholder 20">
            <a:extLst>
              <a:ext uri="{FF2B5EF4-FFF2-40B4-BE49-F238E27FC236}">
                <a16:creationId xmlns:a16="http://schemas.microsoft.com/office/drawing/2014/main" id="{CBE57870-6B13-4436-9AB0-B45ACC23401D}"/>
              </a:ext>
            </a:extLst>
          </p:cNvPr>
          <p:cNvSpPr>
            <a:spLocks noGrp="1"/>
          </p:cNvSpPr>
          <p:nvPr>
            <p:ph type="body" sz="quarter" idx="24"/>
          </p:nvPr>
        </p:nvSpPr>
        <p:spPr>
          <a:xfrm>
            <a:off x="6291342" y="3773905"/>
            <a:ext cx="2274311" cy="2110395"/>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9" name="Rechthoek 3">
            <a:extLst>
              <a:ext uri="{FF2B5EF4-FFF2-40B4-BE49-F238E27FC236}">
                <a16:creationId xmlns:a16="http://schemas.microsoft.com/office/drawing/2014/main" id="{8C77416B-B3AD-4D67-B6D2-4ACF2DD6EDD0}"/>
              </a:ext>
            </a:extLst>
          </p:cNvPr>
          <p:cNvSpPr/>
          <p:nvPr userDrawn="1"/>
        </p:nvSpPr>
        <p:spPr>
          <a:xfrm>
            <a:off x="8828316" y="1592263"/>
            <a:ext cx="2523897"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80000" bIns="144000" rtlCol="0" anchor="t"/>
          <a:lstStyle/>
          <a:p>
            <a:pPr algn="ctr"/>
            <a:endParaRPr lang="nl-NL" sz="1600">
              <a:solidFill>
                <a:schemeClr val="tx1"/>
              </a:solidFill>
              <a:uFill>
                <a:solidFill>
                  <a:srgbClr val="FFE819"/>
                </a:solidFill>
              </a:uFill>
              <a:latin typeface="+mj-lt"/>
            </a:endParaRPr>
          </a:p>
        </p:txBody>
      </p:sp>
      <p:sp>
        <p:nvSpPr>
          <p:cNvPr id="80" name="Text Placeholder 16">
            <a:extLst>
              <a:ext uri="{FF2B5EF4-FFF2-40B4-BE49-F238E27FC236}">
                <a16:creationId xmlns:a16="http://schemas.microsoft.com/office/drawing/2014/main" id="{852EF0F1-F093-4E8C-A7D2-5130A61B0E50}"/>
              </a:ext>
            </a:extLst>
          </p:cNvPr>
          <p:cNvSpPr>
            <a:spLocks noGrp="1"/>
          </p:cNvSpPr>
          <p:nvPr>
            <p:ph type="body" sz="quarter" idx="25"/>
          </p:nvPr>
        </p:nvSpPr>
        <p:spPr>
          <a:xfrm>
            <a:off x="8954588" y="2618715"/>
            <a:ext cx="2273512" cy="778234"/>
          </a:xfrm>
        </p:spPr>
        <p:txBody>
          <a:bodyPr anchor="b">
            <a:normAutofit/>
          </a:bodyPr>
          <a:lstStyle>
            <a:lvl1pPr marL="0" algn="ctr" defTabSz="914400" rtl="0" eaLnBrk="1" latinLnBrk="0" hangingPunct="1">
              <a:defRPr lang="en-US" sz="2400" b="1" kern="1200" dirty="0" smtClean="0">
                <a:solidFill>
                  <a:schemeClr val="tx2"/>
                </a:solidFill>
                <a:uFill>
                  <a:solidFill>
                    <a:srgbClr val="FFE819"/>
                  </a:solidFill>
                </a:uFill>
                <a:latin typeface="+mj-lt"/>
                <a:ea typeface="+mn-ea"/>
                <a:cs typeface="+mn-cs"/>
              </a:defRPr>
            </a:lvl1pPr>
          </a:lstStyle>
          <a:p>
            <a:pPr lvl="0"/>
            <a:r>
              <a:rPr lang="nl-NL"/>
              <a:t>Klikken om de tekststijl van het model te bewerken</a:t>
            </a:r>
          </a:p>
        </p:txBody>
      </p:sp>
      <p:sp>
        <p:nvSpPr>
          <p:cNvPr id="81" name="Rectangle 80">
            <a:extLst>
              <a:ext uri="{FF2B5EF4-FFF2-40B4-BE49-F238E27FC236}">
                <a16:creationId xmlns:a16="http://schemas.microsoft.com/office/drawing/2014/main" id="{396AA952-17E9-41F2-A71E-4A8199C2B745}"/>
              </a:ext>
            </a:extLst>
          </p:cNvPr>
          <p:cNvSpPr/>
          <p:nvPr userDrawn="1"/>
        </p:nvSpPr>
        <p:spPr>
          <a:xfrm>
            <a:off x="9946539" y="3549427"/>
            <a:ext cx="30922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82" name="Text Placeholder 20">
            <a:extLst>
              <a:ext uri="{FF2B5EF4-FFF2-40B4-BE49-F238E27FC236}">
                <a16:creationId xmlns:a16="http://schemas.microsoft.com/office/drawing/2014/main" id="{6FF71E5F-F651-4629-9C5E-3DE7139EE63D}"/>
              </a:ext>
            </a:extLst>
          </p:cNvPr>
          <p:cNvSpPr>
            <a:spLocks noGrp="1"/>
          </p:cNvSpPr>
          <p:nvPr>
            <p:ph type="body" sz="quarter" idx="26"/>
          </p:nvPr>
        </p:nvSpPr>
        <p:spPr>
          <a:xfrm>
            <a:off x="8954184" y="3773905"/>
            <a:ext cx="2274311" cy="2110395"/>
          </a:xfrm>
        </p:spPr>
        <p:txBody>
          <a:bodyPr>
            <a:noAutofit/>
          </a:bodyPr>
          <a:lstStyle>
            <a:lvl1pPr marL="230400" indent="-230400">
              <a:buFont typeface="Wingdings" panose="05000000000000000000" pitchFamily="2" charset="2"/>
              <a:buChar char="§"/>
              <a:defRPr sz="2000">
                <a:latin typeface="+mn-lt"/>
              </a:defRPr>
            </a:lvl1pPr>
            <a:lvl2pPr marL="460800">
              <a:defRPr/>
            </a:lvl2pPr>
            <a:lvl3pPr marL="691200">
              <a:defRPr/>
            </a:lvl3pPr>
            <a:lvl4pPr marL="921600">
              <a:defRPr/>
            </a:lvl4pPr>
            <a:lvl5pPr marL="1152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itel 1">
            <a:extLst>
              <a:ext uri="{FF2B5EF4-FFF2-40B4-BE49-F238E27FC236}">
                <a16:creationId xmlns:a16="http://schemas.microsoft.com/office/drawing/2014/main" id="{41E833E3-11DC-491F-9B58-E6B30A34C1E1}"/>
              </a:ext>
            </a:extLst>
          </p:cNvPr>
          <p:cNvSpPr>
            <a:spLocks noGrp="1"/>
          </p:cNvSpPr>
          <p:nvPr>
            <p:ph type="title" hasCustomPrompt="1"/>
          </p:nvPr>
        </p:nvSpPr>
        <p:spPr>
          <a:xfrm>
            <a:off x="836612" y="736352"/>
            <a:ext cx="10515600" cy="703511"/>
          </a:xfrm>
          <a:prstGeom prst="rect">
            <a:avLst/>
          </a:prstGeom>
        </p:spPr>
        <p:txBody>
          <a:bodyPr anchor="t"/>
          <a:lstStyle>
            <a:lvl1pPr>
              <a:defRPr/>
            </a:lvl1pPr>
          </a:lstStyle>
          <a:p>
            <a:r>
              <a:rPr lang="nl-NL"/>
              <a:t>Hoofdtitel</a:t>
            </a:r>
            <a:endParaRPr lang="nl-BE"/>
          </a:p>
        </p:txBody>
      </p:sp>
      <p:sp>
        <p:nvSpPr>
          <p:cNvPr id="24" name="Tijdelijke aanduiding voor tekst 9">
            <a:extLst>
              <a:ext uri="{FF2B5EF4-FFF2-40B4-BE49-F238E27FC236}">
                <a16:creationId xmlns:a16="http://schemas.microsoft.com/office/drawing/2014/main" id="{73F24D1F-09B5-4D12-AAE2-ED1A62D13F3F}"/>
              </a:ext>
            </a:extLst>
          </p:cNvPr>
          <p:cNvSpPr>
            <a:spLocks noGrp="1"/>
          </p:cNvSpPr>
          <p:nvPr>
            <p:ph type="body" sz="quarter" idx="13" hasCustomPrompt="1"/>
          </p:nvPr>
        </p:nvSpPr>
        <p:spPr>
          <a:xfrm>
            <a:off x="836612" y="368300"/>
            <a:ext cx="10515599" cy="368052"/>
          </a:xfrm>
        </p:spPr>
        <p:txBody>
          <a:bodyPr anchor="ctr">
            <a:normAutofit/>
          </a:bodyPr>
          <a:lstStyle>
            <a:lvl1pPr>
              <a:defRPr sz="2000" b="0" u="none" cap="all" baseline="0">
                <a:solidFill>
                  <a:schemeClr val="tx1"/>
                </a:solidFill>
              </a:defRPr>
            </a:lvl1pPr>
          </a:lstStyle>
          <a:p>
            <a:pPr lvl="0"/>
            <a:r>
              <a:rPr lang="nl-BE"/>
              <a:t>BOVENTITEL</a:t>
            </a:r>
          </a:p>
        </p:txBody>
      </p:sp>
      <p:sp>
        <p:nvSpPr>
          <p:cNvPr id="17" name="Online Image Placeholder 16">
            <a:extLst>
              <a:ext uri="{FF2B5EF4-FFF2-40B4-BE49-F238E27FC236}">
                <a16:creationId xmlns:a16="http://schemas.microsoft.com/office/drawing/2014/main" id="{A2B2B6C9-21C8-40FF-8EBE-697189CEC390}"/>
              </a:ext>
            </a:extLst>
          </p:cNvPr>
          <p:cNvSpPr>
            <a:spLocks noGrp="1"/>
          </p:cNvSpPr>
          <p:nvPr>
            <p:ph type="clipArt" sz="quarter" idx="27" hasCustomPrompt="1"/>
          </p:nvPr>
        </p:nvSpPr>
        <p:spPr>
          <a:xfrm>
            <a:off x="1652816" y="1714500"/>
            <a:ext cx="900000" cy="900000"/>
          </a:xfrm>
        </p:spPr>
        <p:txBody>
          <a:bodyPr/>
          <a:lstStyle/>
          <a:p>
            <a:r>
              <a:rPr lang="nl-BE"/>
              <a:t> </a:t>
            </a:r>
          </a:p>
        </p:txBody>
      </p:sp>
      <p:sp>
        <p:nvSpPr>
          <p:cNvPr id="33" name="Online Image Placeholder 16">
            <a:extLst>
              <a:ext uri="{FF2B5EF4-FFF2-40B4-BE49-F238E27FC236}">
                <a16:creationId xmlns:a16="http://schemas.microsoft.com/office/drawing/2014/main" id="{1CDE10C2-BA14-4E9C-AE63-B4D5DF640580}"/>
              </a:ext>
            </a:extLst>
          </p:cNvPr>
          <p:cNvSpPr>
            <a:spLocks noGrp="1"/>
          </p:cNvSpPr>
          <p:nvPr>
            <p:ph type="clipArt" sz="quarter" idx="28" hasCustomPrompt="1"/>
          </p:nvPr>
        </p:nvSpPr>
        <p:spPr>
          <a:xfrm>
            <a:off x="4314579" y="1714500"/>
            <a:ext cx="900000" cy="900000"/>
          </a:xfrm>
        </p:spPr>
        <p:txBody>
          <a:bodyPr/>
          <a:lstStyle/>
          <a:p>
            <a:r>
              <a:rPr lang="nl-BE"/>
              <a:t> </a:t>
            </a:r>
          </a:p>
        </p:txBody>
      </p:sp>
      <p:sp>
        <p:nvSpPr>
          <p:cNvPr id="34" name="Online Image Placeholder 16">
            <a:extLst>
              <a:ext uri="{FF2B5EF4-FFF2-40B4-BE49-F238E27FC236}">
                <a16:creationId xmlns:a16="http://schemas.microsoft.com/office/drawing/2014/main" id="{7C2AD36D-415D-48BE-AB94-91331126AFA1}"/>
              </a:ext>
            </a:extLst>
          </p:cNvPr>
          <p:cNvSpPr>
            <a:spLocks noGrp="1"/>
          </p:cNvSpPr>
          <p:nvPr>
            <p:ph type="clipArt" sz="quarter" idx="29" hasCustomPrompt="1"/>
          </p:nvPr>
        </p:nvSpPr>
        <p:spPr>
          <a:xfrm>
            <a:off x="6976342" y="1714500"/>
            <a:ext cx="900000" cy="900000"/>
          </a:xfrm>
        </p:spPr>
        <p:txBody>
          <a:bodyPr/>
          <a:lstStyle/>
          <a:p>
            <a:r>
              <a:rPr lang="nl-BE"/>
              <a:t> </a:t>
            </a:r>
          </a:p>
        </p:txBody>
      </p:sp>
      <p:sp>
        <p:nvSpPr>
          <p:cNvPr id="35" name="Online Image Placeholder 16">
            <a:extLst>
              <a:ext uri="{FF2B5EF4-FFF2-40B4-BE49-F238E27FC236}">
                <a16:creationId xmlns:a16="http://schemas.microsoft.com/office/drawing/2014/main" id="{EE73A52C-82A9-47E4-B6DA-E7F7D3C8BC8C}"/>
              </a:ext>
            </a:extLst>
          </p:cNvPr>
          <p:cNvSpPr>
            <a:spLocks noGrp="1"/>
          </p:cNvSpPr>
          <p:nvPr>
            <p:ph type="clipArt" sz="quarter" idx="30" hasCustomPrompt="1"/>
          </p:nvPr>
        </p:nvSpPr>
        <p:spPr>
          <a:xfrm>
            <a:off x="9638105" y="1714500"/>
            <a:ext cx="900000" cy="900000"/>
          </a:xfrm>
        </p:spPr>
        <p:txBody>
          <a:bodyPr/>
          <a:lstStyle/>
          <a:p>
            <a:r>
              <a:rPr lang="nl-BE"/>
              <a:t> </a:t>
            </a:r>
          </a:p>
        </p:txBody>
      </p:sp>
    </p:spTree>
    <p:extLst>
      <p:ext uri="{BB962C8B-B14F-4D97-AF65-F5344CB8AC3E}">
        <p14:creationId xmlns:p14="http://schemas.microsoft.com/office/powerpoint/2010/main" val="305025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el + Tussentitel + Inhoud + Tekstvak">
    <p:bg>
      <p:bgRef idx="1001">
        <a:schemeClr val="bg1"/>
      </p:bgRef>
    </p:bg>
    <p:spTree>
      <p:nvGrpSpPr>
        <p:cNvPr id="1" name=""/>
        <p:cNvGrpSpPr/>
        <p:nvPr/>
      </p:nvGrpSpPr>
      <p:grpSpPr>
        <a:xfrm>
          <a:off x="0" y="0"/>
          <a:ext cx="0" cy="0"/>
          <a:chOff x="0" y="0"/>
          <a:chExt cx="0" cy="0"/>
        </a:xfrm>
      </p:grpSpPr>
      <p:sp>
        <p:nvSpPr>
          <p:cNvPr id="4" name="Stroomdiagram: Handmatige invoer 3">
            <a:extLst>
              <a:ext uri="{FF2B5EF4-FFF2-40B4-BE49-F238E27FC236}">
                <a16:creationId xmlns:a16="http://schemas.microsoft.com/office/drawing/2014/main" id="{6F7878C3-37F8-42E2-A6B1-6EE2459B62A5}"/>
              </a:ext>
            </a:extLst>
          </p:cNvPr>
          <p:cNvSpPr/>
          <p:nvPr userDrawn="1"/>
        </p:nvSpPr>
        <p:spPr>
          <a:xfrm rot="16200000">
            <a:off x="5715000" y="380997"/>
            <a:ext cx="6857999"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jdelijke aanduiding voor inhoud 2">
            <a:extLst>
              <a:ext uri="{FF2B5EF4-FFF2-40B4-BE49-F238E27FC236}">
                <a16:creationId xmlns:a16="http://schemas.microsoft.com/office/drawing/2014/main" id="{C8CDFBAB-2DE5-4AEE-947D-37C2E4EF0F0A}"/>
              </a:ext>
            </a:extLst>
          </p:cNvPr>
          <p:cNvSpPr>
            <a:spLocks noGrp="1"/>
          </p:cNvSpPr>
          <p:nvPr>
            <p:ph idx="14" hasCustomPrompt="1"/>
          </p:nvPr>
        </p:nvSpPr>
        <p:spPr>
          <a:xfrm>
            <a:off x="839939" y="1592263"/>
            <a:ext cx="4905542" cy="4584700"/>
          </a:xfrm>
        </p:spPr>
        <p:txBody>
          <a:bodyPr/>
          <a:lstStyle>
            <a:lvl1pPr>
              <a:defRPr/>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9" name="Tijdelijke aanduiding voor inhoud 2">
            <a:extLst>
              <a:ext uri="{FF2B5EF4-FFF2-40B4-BE49-F238E27FC236}">
                <a16:creationId xmlns:a16="http://schemas.microsoft.com/office/drawing/2014/main" id="{93691594-47BC-427F-8BBA-D7A1EAF55FFC}"/>
              </a:ext>
            </a:extLst>
          </p:cNvPr>
          <p:cNvSpPr>
            <a:spLocks noGrp="1"/>
          </p:cNvSpPr>
          <p:nvPr>
            <p:ph idx="18" hasCustomPrompt="1"/>
          </p:nvPr>
        </p:nvSpPr>
        <p:spPr>
          <a:xfrm>
            <a:off x="6446839" y="736352"/>
            <a:ext cx="4905542" cy="5440611"/>
          </a:xfrm>
        </p:spPr>
        <p:txBody>
          <a:bodyPr/>
          <a:lstStyle>
            <a:lvl1pPr>
              <a:defRPr/>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tekst 9">
            <a:extLst>
              <a:ext uri="{FF2B5EF4-FFF2-40B4-BE49-F238E27FC236}">
                <a16:creationId xmlns:a16="http://schemas.microsoft.com/office/drawing/2014/main" id="{C5A24CB9-ECD1-4A83-B00E-85A4C4BCB33C}"/>
              </a:ext>
            </a:extLst>
          </p:cNvPr>
          <p:cNvSpPr>
            <a:spLocks noGrp="1"/>
          </p:cNvSpPr>
          <p:nvPr>
            <p:ph type="body" sz="quarter" idx="15" hasCustomPrompt="1"/>
          </p:nvPr>
        </p:nvSpPr>
        <p:spPr>
          <a:xfrm>
            <a:off x="836613" y="368300"/>
            <a:ext cx="4906800" cy="368052"/>
          </a:xfrm>
        </p:spPr>
        <p:txBody>
          <a:bodyPr anchor="ctr">
            <a:normAutofit/>
          </a:bodyPr>
          <a:lstStyle>
            <a:lvl1pPr>
              <a:defRPr sz="2000" b="0" u="none" cap="all" baseline="0">
                <a:solidFill>
                  <a:schemeClr val="tx1"/>
                </a:solidFill>
              </a:defRPr>
            </a:lvl1pPr>
          </a:lstStyle>
          <a:p>
            <a:pPr lvl="0"/>
            <a:r>
              <a:rPr lang="nl-BE"/>
              <a:t>BOVENTITEL</a:t>
            </a:r>
          </a:p>
        </p:txBody>
      </p:sp>
      <p:sp>
        <p:nvSpPr>
          <p:cNvPr id="12" name="Titel 1">
            <a:extLst>
              <a:ext uri="{FF2B5EF4-FFF2-40B4-BE49-F238E27FC236}">
                <a16:creationId xmlns:a16="http://schemas.microsoft.com/office/drawing/2014/main" id="{64EBC0AB-6766-4F5D-A26C-E71B13B6C37A}"/>
              </a:ext>
            </a:extLst>
          </p:cNvPr>
          <p:cNvSpPr>
            <a:spLocks noGrp="1"/>
          </p:cNvSpPr>
          <p:nvPr>
            <p:ph type="title" hasCustomPrompt="1"/>
          </p:nvPr>
        </p:nvSpPr>
        <p:spPr>
          <a:xfrm>
            <a:off x="836612" y="736352"/>
            <a:ext cx="4906800" cy="703511"/>
          </a:xfrm>
          <a:prstGeom prst="rect">
            <a:avLst/>
          </a:prstGeom>
        </p:spPr>
        <p:txBody>
          <a:bodyPr anchor="t"/>
          <a:lstStyle>
            <a:lvl1pPr>
              <a:defRPr/>
            </a:lvl1pPr>
          </a:lstStyle>
          <a:p>
            <a:r>
              <a:rPr lang="nl-NL"/>
              <a:t>Hoofdtitel</a:t>
            </a:r>
            <a:endParaRPr lang="nl-BE"/>
          </a:p>
        </p:txBody>
      </p:sp>
      <p:sp>
        <p:nvSpPr>
          <p:cNvPr id="14" name="Tijdelijke aanduiding voor voettekst 4">
            <a:extLst>
              <a:ext uri="{FF2B5EF4-FFF2-40B4-BE49-F238E27FC236}">
                <a16:creationId xmlns:a16="http://schemas.microsoft.com/office/drawing/2014/main" id="{1A6ED0F1-A7B3-44FA-AED6-57570D85E095}"/>
              </a:ext>
            </a:extLst>
          </p:cNvPr>
          <p:cNvSpPr>
            <a:spLocks noGrp="1"/>
          </p:cNvSpPr>
          <p:nvPr>
            <p:ph type="ftr" sz="quarter" idx="3"/>
          </p:nvPr>
        </p:nvSpPr>
        <p:spPr>
          <a:xfrm>
            <a:off x="839788" y="6344981"/>
            <a:ext cx="4833425" cy="365125"/>
          </a:xfrm>
          <a:prstGeom prst="rect">
            <a:avLst/>
          </a:prstGeom>
        </p:spPr>
        <p:txBody>
          <a:bodyPr vert="horz" lIns="0" tIns="45720" rIns="0" bIns="45720" rtlCol="0" anchor="ctr"/>
          <a:lstStyle>
            <a:lvl1pPr algn="l">
              <a:defRPr sz="1200">
                <a:solidFill>
                  <a:schemeClr val="tx1"/>
                </a:solidFill>
              </a:defRPr>
            </a:lvl1pPr>
          </a:lstStyle>
          <a:p>
            <a:endParaRPr lang="nl-BE"/>
          </a:p>
        </p:txBody>
      </p:sp>
      <p:sp>
        <p:nvSpPr>
          <p:cNvPr id="15" name="Tijdelijke aanduiding voor dianummer 5">
            <a:extLst>
              <a:ext uri="{FF2B5EF4-FFF2-40B4-BE49-F238E27FC236}">
                <a16:creationId xmlns:a16="http://schemas.microsoft.com/office/drawing/2014/main" id="{26EDFBB5-F609-4AAD-96D6-7DEBAC131061}"/>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solidFill>
                  <a:schemeClr val="tx1"/>
                </a:solidFill>
                <a:latin typeface="+mj-lt"/>
              </a:defRPr>
            </a:lvl1pPr>
          </a:lstStyle>
          <a:p>
            <a:fld id="{1EABE038-A425-4CC0-917A-1DC3ED725B2E}" type="slidenum">
              <a:rPr lang="nl-BE" smtClean="0"/>
              <a:pPr/>
              <a:t>‹nr.›</a:t>
            </a:fld>
            <a:endParaRPr lang="nl-BE"/>
          </a:p>
        </p:txBody>
      </p:sp>
    </p:spTree>
    <p:extLst>
      <p:ext uri="{BB962C8B-B14F-4D97-AF65-F5344CB8AC3E}">
        <p14:creationId xmlns:p14="http://schemas.microsoft.com/office/powerpoint/2010/main" val="23149134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el + Tussentitel + Foto links">
    <p:bg>
      <p:bgRef idx="1001">
        <a:schemeClr val="bg1"/>
      </p:bgRef>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9A00E47-68C0-4DBD-AB0F-CD7342B025EA}"/>
              </a:ext>
            </a:extLst>
          </p:cNvPr>
          <p:cNvSpPr>
            <a:spLocks noGrp="1"/>
          </p:cNvSpPr>
          <p:nvPr>
            <p:ph idx="1" hasCustomPrompt="1"/>
          </p:nvPr>
        </p:nvSpPr>
        <p:spPr>
          <a:xfrm>
            <a:off x="839788" y="1592263"/>
            <a:ext cx="4906800" cy="4604824"/>
          </a:xfrm>
        </p:spPr>
        <p:txBody>
          <a:bodyPr/>
          <a:lstStyle>
            <a:lvl1pPr>
              <a:defRPr/>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jdelijke aanduiding voor afbeelding 8">
            <a:extLst>
              <a:ext uri="{FF2B5EF4-FFF2-40B4-BE49-F238E27FC236}">
                <a16:creationId xmlns:a16="http://schemas.microsoft.com/office/drawing/2014/main" id="{4A6EAFCF-630E-4828-B0AE-F266C9D2C889}"/>
              </a:ext>
            </a:extLst>
          </p:cNvPr>
          <p:cNvSpPr>
            <a:spLocks noGrp="1"/>
          </p:cNvSpPr>
          <p:nvPr>
            <p:ph type="pic" sz="quarter" idx="13" hasCustomPrompt="1"/>
          </p:nvPr>
        </p:nvSpPr>
        <p:spPr>
          <a:xfrm>
            <a:off x="6096001" y="0"/>
            <a:ext cx="6096000" cy="685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12" name="Tijdelijke aanduiding voor tekst 9">
            <a:extLst>
              <a:ext uri="{FF2B5EF4-FFF2-40B4-BE49-F238E27FC236}">
                <a16:creationId xmlns:a16="http://schemas.microsoft.com/office/drawing/2014/main" id="{D2F4A0A4-E99E-4B0A-A8B5-EC694F0B8A10}"/>
              </a:ext>
            </a:extLst>
          </p:cNvPr>
          <p:cNvSpPr>
            <a:spLocks noGrp="1"/>
          </p:cNvSpPr>
          <p:nvPr>
            <p:ph type="body" sz="quarter" idx="15" hasCustomPrompt="1"/>
          </p:nvPr>
        </p:nvSpPr>
        <p:spPr>
          <a:xfrm>
            <a:off x="836613" y="368300"/>
            <a:ext cx="4906800" cy="368052"/>
          </a:xfrm>
        </p:spPr>
        <p:txBody>
          <a:bodyPr anchor="ctr">
            <a:normAutofit/>
          </a:bodyPr>
          <a:lstStyle>
            <a:lvl1pPr>
              <a:defRPr sz="2000" b="0" u="none" cap="all" baseline="0">
                <a:solidFill>
                  <a:schemeClr val="tx1"/>
                </a:solidFill>
              </a:defRPr>
            </a:lvl1pPr>
          </a:lstStyle>
          <a:p>
            <a:pPr lvl="0"/>
            <a:r>
              <a:rPr lang="nl-BE"/>
              <a:t>BOVENTITEL</a:t>
            </a:r>
          </a:p>
        </p:txBody>
      </p:sp>
      <p:sp>
        <p:nvSpPr>
          <p:cNvPr id="13" name="Titel 1">
            <a:extLst>
              <a:ext uri="{FF2B5EF4-FFF2-40B4-BE49-F238E27FC236}">
                <a16:creationId xmlns:a16="http://schemas.microsoft.com/office/drawing/2014/main" id="{2EE646F3-A5C5-40DF-8A05-BBF9145DF41E}"/>
              </a:ext>
            </a:extLst>
          </p:cNvPr>
          <p:cNvSpPr>
            <a:spLocks noGrp="1"/>
          </p:cNvSpPr>
          <p:nvPr>
            <p:ph type="title" hasCustomPrompt="1"/>
          </p:nvPr>
        </p:nvSpPr>
        <p:spPr>
          <a:xfrm>
            <a:off x="836612" y="736352"/>
            <a:ext cx="4906800" cy="703511"/>
          </a:xfrm>
          <a:prstGeom prst="rect">
            <a:avLst/>
          </a:prstGeom>
        </p:spPr>
        <p:txBody>
          <a:bodyPr anchor="t"/>
          <a:lstStyle>
            <a:lvl1pPr>
              <a:defRPr/>
            </a:lvl1pPr>
          </a:lstStyle>
          <a:p>
            <a:r>
              <a:rPr lang="nl-NL"/>
              <a:t>Hoofdtitel</a:t>
            </a:r>
            <a:endParaRPr lang="nl-BE"/>
          </a:p>
        </p:txBody>
      </p:sp>
      <p:sp>
        <p:nvSpPr>
          <p:cNvPr id="14" name="Tijdelijke aanduiding voor voettekst 4">
            <a:extLst>
              <a:ext uri="{FF2B5EF4-FFF2-40B4-BE49-F238E27FC236}">
                <a16:creationId xmlns:a16="http://schemas.microsoft.com/office/drawing/2014/main" id="{327E91DB-C2B6-473A-A20A-A5AE3628EE5F}"/>
              </a:ext>
            </a:extLst>
          </p:cNvPr>
          <p:cNvSpPr>
            <a:spLocks noGrp="1"/>
          </p:cNvSpPr>
          <p:nvPr>
            <p:ph type="ftr" sz="quarter" idx="3"/>
          </p:nvPr>
        </p:nvSpPr>
        <p:spPr>
          <a:xfrm>
            <a:off x="839788" y="6344981"/>
            <a:ext cx="4833425" cy="365125"/>
          </a:xfrm>
          <a:prstGeom prst="rect">
            <a:avLst/>
          </a:prstGeom>
        </p:spPr>
        <p:txBody>
          <a:bodyPr vert="horz" lIns="0" tIns="45720" rIns="0" bIns="45720" rtlCol="0" anchor="ctr"/>
          <a:lstStyle>
            <a:lvl1pPr algn="l">
              <a:defRPr sz="1200">
                <a:solidFill>
                  <a:schemeClr val="tx1"/>
                </a:solidFill>
              </a:defRPr>
            </a:lvl1pPr>
          </a:lstStyle>
          <a:p>
            <a:endParaRPr lang="nl-BE"/>
          </a:p>
        </p:txBody>
      </p:sp>
      <p:sp>
        <p:nvSpPr>
          <p:cNvPr id="15" name="Tijdelijke aanduiding voor dianummer 5">
            <a:extLst>
              <a:ext uri="{FF2B5EF4-FFF2-40B4-BE49-F238E27FC236}">
                <a16:creationId xmlns:a16="http://schemas.microsoft.com/office/drawing/2014/main" id="{F3DF618A-F0A4-4257-977E-9370603816BB}"/>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solidFill>
                  <a:schemeClr val="tx1"/>
                </a:solidFill>
                <a:latin typeface="+mj-lt"/>
              </a:defRPr>
            </a:lvl1pPr>
          </a:lstStyle>
          <a:p>
            <a:fld id="{1EABE038-A425-4CC0-917A-1DC3ED725B2E}" type="slidenum">
              <a:rPr lang="nl-BE" smtClean="0"/>
              <a:pPr/>
              <a:t>‹nr.›</a:t>
            </a:fld>
            <a:endParaRPr lang="nl-BE"/>
          </a:p>
        </p:txBody>
      </p:sp>
    </p:spTree>
    <p:extLst>
      <p:ext uri="{BB962C8B-B14F-4D97-AF65-F5344CB8AC3E}">
        <p14:creationId xmlns:p14="http://schemas.microsoft.com/office/powerpoint/2010/main" val="2892672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Highlight">
    <p:bg>
      <p:bgPr>
        <a:solidFill>
          <a:srgbClr val="FFEB00"/>
        </a:solidFill>
        <a:effectLst/>
      </p:bgPr>
    </p:bg>
    <p:spTree>
      <p:nvGrpSpPr>
        <p:cNvPr id="1" name=""/>
        <p:cNvGrpSpPr/>
        <p:nvPr/>
      </p:nvGrpSpPr>
      <p:grpSpPr>
        <a:xfrm>
          <a:off x="0" y="0"/>
          <a:ext cx="0" cy="0"/>
          <a:chOff x="0" y="0"/>
          <a:chExt cx="0" cy="0"/>
        </a:xfrm>
      </p:grpSpPr>
      <p:sp>
        <p:nvSpPr>
          <p:cNvPr id="17" name="Tijdelijke aanduiding voor tekst 3">
            <a:extLst>
              <a:ext uri="{FF2B5EF4-FFF2-40B4-BE49-F238E27FC236}">
                <a16:creationId xmlns:a16="http://schemas.microsoft.com/office/drawing/2014/main" id="{656B493A-0700-4CB6-9422-17D80DF1F120}"/>
              </a:ext>
            </a:extLst>
          </p:cNvPr>
          <p:cNvSpPr>
            <a:spLocks noGrp="1"/>
          </p:cNvSpPr>
          <p:nvPr>
            <p:ph type="body" sz="quarter" idx="11" hasCustomPrompt="1"/>
          </p:nvPr>
        </p:nvSpPr>
        <p:spPr>
          <a:xfrm>
            <a:off x="1756698" y="2757195"/>
            <a:ext cx="9595514" cy="1343609"/>
          </a:xfrm>
          <a:solidFill>
            <a:srgbClr val="FFEB00"/>
          </a:solidFill>
        </p:spPr>
        <p:txBody>
          <a:bodyPr anchor="ctr"/>
          <a:lstStyle>
            <a:lvl1pPr marL="0" indent="0" algn="l" defTabSz="914377" rtl="0" eaLnBrk="1" latinLnBrk="0" hangingPunct="1">
              <a:lnSpc>
                <a:spcPct val="100000"/>
              </a:lnSpc>
              <a:buFontTx/>
              <a:buNone/>
              <a:defRPr lang="nl-NL" sz="4800" b="1" kern="1200" dirty="0" smtClean="0">
                <a:solidFill>
                  <a:schemeClr val="tx1"/>
                </a:solidFill>
                <a:latin typeface="+mj-lt"/>
                <a:ea typeface="+mn-ea"/>
                <a:cs typeface="Calibri" panose="020F0502020204030204" pitchFamily="34" charset="0"/>
              </a:defRPr>
            </a:lvl1pPr>
            <a:lvl2pPr marL="0" indent="0" algn="l" defTabSz="914377" rtl="0" eaLnBrk="1" latinLnBrk="0" hangingPunct="1">
              <a:buFontTx/>
              <a:buNone/>
              <a:defRPr lang="nl-NL" sz="3733" b="1" kern="1200" dirty="0" smtClean="0">
                <a:solidFill>
                  <a:schemeClr val="tx1"/>
                </a:solidFill>
                <a:latin typeface="+mn-lt"/>
                <a:ea typeface="+mn-ea"/>
                <a:cs typeface="+mn-cs"/>
              </a:defRPr>
            </a:lvl2pPr>
            <a:lvl3pPr marL="0" indent="0" algn="l" defTabSz="914377" rtl="0" eaLnBrk="1" latinLnBrk="0" hangingPunct="1">
              <a:buFontTx/>
              <a:buNone/>
              <a:defRPr lang="nl-NL" sz="3733" b="1" kern="1200" dirty="0" smtClean="0">
                <a:solidFill>
                  <a:schemeClr val="tx1"/>
                </a:solidFill>
                <a:latin typeface="+mn-lt"/>
                <a:ea typeface="+mn-ea"/>
                <a:cs typeface="+mn-cs"/>
              </a:defRPr>
            </a:lvl3pPr>
            <a:lvl4pPr marL="0" indent="0" algn="l" defTabSz="914377" rtl="0" eaLnBrk="1" latinLnBrk="0" hangingPunct="1">
              <a:buFontTx/>
              <a:buNone/>
              <a:defRPr lang="nl-NL" sz="3733" b="1" kern="1200" dirty="0" smtClean="0">
                <a:solidFill>
                  <a:schemeClr val="tx1"/>
                </a:solidFill>
                <a:latin typeface="+mn-lt"/>
                <a:ea typeface="+mn-ea"/>
                <a:cs typeface="+mn-cs"/>
              </a:defRPr>
            </a:lvl4pPr>
            <a:lvl5pPr marL="0" indent="0" algn="l" defTabSz="914377" rtl="0" eaLnBrk="1" latinLnBrk="0" hangingPunct="1">
              <a:buFontTx/>
              <a:buNone/>
              <a:defRPr lang="nl-BE" sz="3733" b="1" kern="1200" dirty="0">
                <a:solidFill>
                  <a:schemeClr val="tx1"/>
                </a:solidFill>
                <a:latin typeface="+mn-lt"/>
                <a:ea typeface="+mn-ea"/>
                <a:cs typeface="+mn-cs"/>
              </a:defRPr>
            </a:lvl5pPr>
          </a:lstStyle>
          <a:p>
            <a:pPr lvl="0"/>
            <a:r>
              <a:rPr lang="nl-NL"/>
              <a:t>Highlight</a:t>
            </a:r>
            <a:endParaRPr lang="nl-BE"/>
          </a:p>
        </p:txBody>
      </p:sp>
      <p:cxnSp>
        <p:nvCxnSpPr>
          <p:cNvPr id="3" name="Straight Connector 2">
            <a:extLst>
              <a:ext uri="{FF2B5EF4-FFF2-40B4-BE49-F238E27FC236}">
                <a16:creationId xmlns:a16="http://schemas.microsoft.com/office/drawing/2014/main" id="{3F793950-6E94-4C9C-9F08-E5E3DC86771F}"/>
              </a:ext>
            </a:extLst>
          </p:cNvPr>
          <p:cNvCxnSpPr/>
          <p:nvPr userDrawn="1"/>
        </p:nvCxnSpPr>
        <p:spPr>
          <a:xfrm>
            <a:off x="839788" y="2757196"/>
            <a:ext cx="475861" cy="13436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jdelijke aanduiding voor voettekst 4">
            <a:extLst>
              <a:ext uri="{FF2B5EF4-FFF2-40B4-BE49-F238E27FC236}">
                <a16:creationId xmlns:a16="http://schemas.microsoft.com/office/drawing/2014/main" id="{FEADFD0C-1342-4DBE-BBA6-0F8B8EB404A7}"/>
              </a:ext>
            </a:extLst>
          </p:cNvPr>
          <p:cNvSpPr>
            <a:spLocks noGrp="1"/>
          </p:cNvSpPr>
          <p:nvPr>
            <p:ph type="ftr" sz="quarter" idx="3"/>
          </p:nvPr>
        </p:nvSpPr>
        <p:spPr>
          <a:xfrm>
            <a:off x="839788" y="6344981"/>
            <a:ext cx="4833425" cy="365125"/>
          </a:xfrm>
          <a:prstGeom prst="rect">
            <a:avLst/>
          </a:prstGeom>
        </p:spPr>
        <p:txBody>
          <a:bodyPr vert="horz" lIns="0" tIns="45720" rIns="0" bIns="45720" rtlCol="0" anchor="ctr"/>
          <a:lstStyle>
            <a:lvl1pPr algn="l">
              <a:defRPr sz="1200">
                <a:solidFill>
                  <a:schemeClr val="tx1"/>
                </a:solidFill>
              </a:defRPr>
            </a:lvl1pPr>
          </a:lstStyle>
          <a:p>
            <a:endParaRPr lang="nl-BE"/>
          </a:p>
        </p:txBody>
      </p:sp>
      <p:sp>
        <p:nvSpPr>
          <p:cNvPr id="7" name="Tijdelijke aanduiding voor dianummer 5">
            <a:extLst>
              <a:ext uri="{FF2B5EF4-FFF2-40B4-BE49-F238E27FC236}">
                <a16:creationId xmlns:a16="http://schemas.microsoft.com/office/drawing/2014/main" id="{05684A5A-EFC0-4F17-B1FF-0499C8B9DB11}"/>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solidFill>
                  <a:schemeClr val="tx1"/>
                </a:solidFill>
                <a:latin typeface="+mj-lt"/>
              </a:defRPr>
            </a:lvl1pPr>
          </a:lstStyle>
          <a:p>
            <a:fld id="{1EABE038-A425-4CC0-917A-1DC3ED725B2E}" type="slidenum">
              <a:rPr lang="nl-BE" smtClean="0"/>
              <a:pPr/>
              <a:t>‹nr.›</a:t>
            </a:fld>
            <a:endParaRPr lang="nl-BE"/>
          </a:p>
        </p:txBody>
      </p:sp>
    </p:spTree>
    <p:extLst>
      <p:ext uri="{BB962C8B-B14F-4D97-AF65-F5344CB8AC3E}">
        <p14:creationId xmlns:p14="http://schemas.microsoft.com/office/powerpoint/2010/main" val="207914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880DB12-4075-4207-B6AA-7800E4F122E2}"/>
              </a:ext>
            </a:extLst>
          </p:cNvPr>
          <p:cNvSpPr/>
          <p:nvPr userDrawn="1"/>
        </p:nvSpPr>
        <p:spPr>
          <a:xfrm>
            <a:off x="2148289" y="1872866"/>
            <a:ext cx="10043711" cy="2716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err="1">
              <a:solidFill>
                <a:schemeClr val="tx1"/>
              </a:solidFill>
              <a:latin typeface="Flanders Art Sans" panose="00000500000000000000" pitchFamily="50" charset="0"/>
              <a:cs typeface="Calibri" panose="020F0502020204030204" pitchFamily="34" charset="0"/>
            </a:endParaRPr>
          </a:p>
        </p:txBody>
      </p:sp>
      <p:sp>
        <p:nvSpPr>
          <p:cNvPr id="3" name="Tijdelijke aanduiding voor tekst 2">
            <a:extLst>
              <a:ext uri="{FF2B5EF4-FFF2-40B4-BE49-F238E27FC236}">
                <a16:creationId xmlns:a16="http://schemas.microsoft.com/office/drawing/2014/main" id="{40CF25B6-16E2-4E2C-A3F5-C4E831274950}"/>
              </a:ext>
            </a:extLst>
          </p:cNvPr>
          <p:cNvSpPr>
            <a:spLocks noGrp="1"/>
          </p:cNvSpPr>
          <p:nvPr>
            <p:ph type="body" idx="1" hasCustomPrompt="1"/>
          </p:nvPr>
        </p:nvSpPr>
        <p:spPr>
          <a:xfrm>
            <a:off x="2467897" y="2192357"/>
            <a:ext cx="8884317" cy="2104220"/>
          </a:xfrm>
        </p:spPr>
        <p:txBody>
          <a:bodyPr anchor="ctr" anchorCtr="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4400" b="1">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Quote</a:t>
            </a:r>
          </a:p>
        </p:txBody>
      </p:sp>
      <p:sp>
        <p:nvSpPr>
          <p:cNvPr id="5" name="Tijdelijke aanduiding voor voettekst 4">
            <a:extLst>
              <a:ext uri="{FF2B5EF4-FFF2-40B4-BE49-F238E27FC236}">
                <a16:creationId xmlns:a16="http://schemas.microsoft.com/office/drawing/2014/main" id="{428D9E02-34B7-4AA9-A820-3BFB70B95D1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C43F41A-8FBB-4AE1-9593-E17E909EE6E4}"/>
              </a:ext>
            </a:extLst>
          </p:cNvPr>
          <p:cNvSpPr>
            <a:spLocks noGrp="1"/>
          </p:cNvSpPr>
          <p:nvPr>
            <p:ph type="sldNum" sz="quarter" idx="12"/>
          </p:nvPr>
        </p:nvSpPr>
        <p:spPr/>
        <p:txBody>
          <a:bodyPr/>
          <a:lstStyle/>
          <a:p>
            <a:fld id="{1EABE038-A425-4CC0-917A-1DC3ED725B2E}" type="slidenum">
              <a:rPr lang="nl-BE" smtClean="0"/>
              <a:t>‹nr.›</a:t>
            </a:fld>
            <a:endParaRPr lang="nl-BE"/>
          </a:p>
        </p:txBody>
      </p:sp>
      <p:sp>
        <p:nvSpPr>
          <p:cNvPr id="8" name="Freeform: Shape 7">
            <a:extLst>
              <a:ext uri="{FF2B5EF4-FFF2-40B4-BE49-F238E27FC236}">
                <a16:creationId xmlns:a16="http://schemas.microsoft.com/office/drawing/2014/main" id="{9554821F-9E1A-4BA4-9134-CC73E4409158}"/>
              </a:ext>
            </a:extLst>
          </p:cNvPr>
          <p:cNvSpPr/>
          <p:nvPr userDrawn="1"/>
        </p:nvSpPr>
        <p:spPr>
          <a:xfrm>
            <a:off x="839788" y="1389235"/>
            <a:ext cx="1037844" cy="749726"/>
          </a:xfrm>
          <a:custGeom>
            <a:avLst/>
            <a:gdLst/>
            <a:ahLst/>
            <a:cxnLst/>
            <a:rect l="l" t="t" r="r" b="b"/>
            <a:pathLst>
              <a:path w="1037844" h="749726">
                <a:moveTo>
                  <a:pt x="959709" y="0"/>
                </a:moveTo>
                <a:lnTo>
                  <a:pt x="1037844" y="100459"/>
                </a:lnTo>
                <a:cubicBezTo>
                  <a:pt x="1008815" y="149138"/>
                  <a:pt x="986413" y="192702"/>
                  <a:pt x="970639" y="231149"/>
                </a:cubicBezTo>
                <a:cubicBezTo>
                  <a:pt x="954865" y="269596"/>
                  <a:pt x="946881" y="306648"/>
                  <a:pt x="946687" y="342305"/>
                </a:cubicBezTo>
                <a:cubicBezTo>
                  <a:pt x="946571" y="372458"/>
                  <a:pt x="953314" y="403309"/>
                  <a:pt x="966918" y="434857"/>
                </a:cubicBezTo>
                <a:cubicBezTo>
                  <a:pt x="980522" y="466406"/>
                  <a:pt x="1001684" y="501908"/>
                  <a:pt x="1030403" y="541363"/>
                </a:cubicBezTo>
                <a:cubicBezTo>
                  <a:pt x="1030170" y="570392"/>
                  <a:pt x="1024589" y="597444"/>
                  <a:pt x="1013660" y="622520"/>
                </a:cubicBezTo>
                <a:cubicBezTo>
                  <a:pt x="1002730" y="647596"/>
                  <a:pt x="987847" y="669533"/>
                  <a:pt x="969011" y="688330"/>
                </a:cubicBezTo>
                <a:cubicBezTo>
                  <a:pt x="950214" y="707166"/>
                  <a:pt x="928277" y="722049"/>
                  <a:pt x="903201" y="732979"/>
                </a:cubicBezTo>
                <a:cubicBezTo>
                  <a:pt x="878125" y="743909"/>
                  <a:pt x="851073" y="749490"/>
                  <a:pt x="822043" y="749722"/>
                </a:cubicBezTo>
                <a:cubicBezTo>
                  <a:pt x="799370" y="749877"/>
                  <a:pt x="775883" y="745846"/>
                  <a:pt x="751583" y="737630"/>
                </a:cubicBezTo>
                <a:cubicBezTo>
                  <a:pt x="727282" y="729413"/>
                  <a:pt x="704260" y="716081"/>
                  <a:pt x="682517" y="697632"/>
                </a:cubicBezTo>
                <a:cubicBezTo>
                  <a:pt x="659883" y="680036"/>
                  <a:pt x="641899" y="656627"/>
                  <a:pt x="628567" y="627404"/>
                </a:cubicBezTo>
                <a:cubicBezTo>
                  <a:pt x="615234" y="598181"/>
                  <a:pt x="608413" y="562679"/>
                  <a:pt x="608103" y="520899"/>
                </a:cubicBezTo>
                <a:cubicBezTo>
                  <a:pt x="608684" y="467452"/>
                  <a:pt x="619614" y="414355"/>
                  <a:pt x="640892" y="361606"/>
                </a:cubicBezTo>
                <a:cubicBezTo>
                  <a:pt x="662169" y="308857"/>
                  <a:pt x="690307" y="259015"/>
                  <a:pt x="725305" y="212080"/>
                </a:cubicBezTo>
                <a:cubicBezTo>
                  <a:pt x="760187" y="165223"/>
                  <a:pt x="797859" y="123597"/>
                  <a:pt x="838321" y="87204"/>
                </a:cubicBezTo>
                <a:cubicBezTo>
                  <a:pt x="878784" y="50811"/>
                  <a:pt x="919247" y="21743"/>
                  <a:pt x="959709" y="0"/>
                </a:cubicBezTo>
                <a:close/>
                <a:moveTo>
                  <a:pt x="349747" y="0"/>
                </a:moveTo>
                <a:lnTo>
                  <a:pt x="429730" y="100459"/>
                </a:lnTo>
                <a:cubicBezTo>
                  <a:pt x="399893" y="149138"/>
                  <a:pt x="377262" y="192702"/>
                  <a:pt x="361837" y="231149"/>
                </a:cubicBezTo>
                <a:cubicBezTo>
                  <a:pt x="346413" y="269596"/>
                  <a:pt x="338662" y="306648"/>
                  <a:pt x="338584" y="342305"/>
                </a:cubicBezTo>
                <a:cubicBezTo>
                  <a:pt x="338391" y="372458"/>
                  <a:pt x="344824" y="403309"/>
                  <a:pt x="357886" y="434857"/>
                </a:cubicBezTo>
                <a:cubicBezTo>
                  <a:pt x="370947" y="466406"/>
                  <a:pt x="391798" y="501908"/>
                  <a:pt x="420440" y="541363"/>
                </a:cubicBezTo>
                <a:cubicBezTo>
                  <a:pt x="420207" y="570392"/>
                  <a:pt x="414626" y="597444"/>
                  <a:pt x="403697" y="622520"/>
                </a:cubicBezTo>
                <a:cubicBezTo>
                  <a:pt x="392767" y="647596"/>
                  <a:pt x="377884" y="669533"/>
                  <a:pt x="359048" y="688330"/>
                </a:cubicBezTo>
                <a:cubicBezTo>
                  <a:pt x="340251" y="707166"/>
                  <a:pt x="318314" y="722049"/>
                  <a:pt x="293238" y="732979"/>
                </a:cubicBezTo>
                <a:cubicBezTo>
                  <a:pt x="268162" y="743909"/>
                  <a:pt x="241110" y="749490"/>
                  <a:pt x="212081" y="749722"/>
                </a:cubicBezTo>
                <a:cubicBezTo>
                  <a:pt x="189408" y="749877"/>
                  <a:pt x="165921" y="745846"/>
                  <a:pt x="141620" y="737630"/>
                </a:cubicBezTo>
                <a:cubicBezTo>
                  <a:pt x="117319" y="729413"/>
                  <a:pt x="94297" y="716081"/>
                  <a:pt x="72554" y="697632"/>
                </a:cubicBezTo>
                <a:cubicBezTo>
                  <a:pt x="50811" y="680036"/>
                  <a:pt x="33371" y="656627"/>
                  <a:pt x="20232" y="627404"/>
                </a:cubicBezTo>
                <a:cubicBezTo>
                  <a:pt x="7093" y="598181"/>
                  <a:pt x="349" y="562679"/>
                  <a:pt x="0" y="520899"/>
                </a:cubicBezTo>
                <a:cubicBezTo>
                  <a:pt x="582" y="467452"/>
                  <a:pt x="11511" y="414355"/>
                  <a:pt x="32789" y="361606"/>
                </a:cubicBezTo>
                <a:cubicBezTo>
                  <a:pt x="54067" y="308857"/>
                  <a:pt x="82205" y="259015"/>
                  <a:pt x="117203" y="212080"/>
                </a:cubicBezTo>
                <a:cubicBezTo>
                  <a:pt x="151193" y="165223"/>
                  <a:pt x="188322" y="123597"/>
                  <a:pt x="228591" y="87204"/>
                </a:cubicBezTo>
                <a:cubicBezTo>
                  <a:pt x="268860" y="50811"/>
                  <a:pt x="309245" y="21743"/>
                  <a:pt x="34974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solidFill>
                <a:schemeClr val="tx1"/>
              </a:solidFill>
            </a:endParaRPr>
          </a:p>
        </p:txBody>
      </p:sp>
    </p:spTree>
    <p:extLst>
      <p:ext uri="{BB962C8B-B14F-4D97-AF65-F5344CB8AC3E}">
        <p14:creationId xmlns:p14="http://schemas.microsoft.com/office/powerpoint/2010/main" val="202720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7093528" y="1908000"/>
            <a:ext cx="4522472"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9168022" y="6336001"/>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34039239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102AC0-F19C-45A3-9A9D-B0D64DB004C2}"/>
              </a:ext>
            </a:extLst>
          </p:cNvPr>
          <p:cNvSpPr>
            <a:spLocks noGrp="1"/>
          </p:cNvSpPr>
          <p:nvPr>
            <p:ph type="pic" sz="quarter" idx="10" hasCustomPrompt="1"/>
          </p:nvPr>
        </p:nvSpPr>
        <p:spPr>
          <a:xfrm>
            <a:off x="217714" y="0"/>
            <a:ext cx="8015140" cy="6857999"/>
          </a:xfrm>
          <a:custGeom>
            <a:avLst/>
            <a:gdLst>
              <a:gd name="connsiteX0" fmla="*/ 0 w 8232854"/>
              <a:gd name="connsiteY0" fmla="*/ 0 h 6857999"/>
              <a:gd name="connsiteX1" fmla="*/ 5883438 w 8232854"/>
              <a:gd name="connsiteY1" fmla="*/ 0 h 6857999"/>
              <a:gd name="connsiteX2" fmla="*/ 8232854 w 8232854"/>
              <a:gd name="connsiteY2" fmla="*/ 6844108 h 6857999"/>
              <a:gd name="connsiteX3" fmla="*/ 607 w 8232854"/>
              <a:gd name="connsiteY3" fmla="*/ 6857999 h 6857999"/>
              <a:gd name="connsiteX4" fmla="*/ 0 w 823285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854" h="6857999">
                <a:moveTo>
                  <a:pt x="0" y="0"/>
                </a:moveTo>
                <a:lnTo>
                  <a:pt x="5883438" y="0"/>
                </a:lnTo>
                <a:lnTo>
                  <a:pt x="8232854" y="6844108"/>
                </a:lnTo>
                <a:lnTo>
                  <a:pt x="607" y="6857999"/>
                </a:lnTo>
                <a:lnTo>
                  <a:pt x="0" y="6857999"/>
                </a:lnTo>
                <a:close/>
              </a:path>
            </a:pathLst>
          </a:custGeom>
          <a:solidFill>
            <a:schemeClr val="accent5"/>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5" name="Tijdelijke aanduiding voor voettekst 4">
            <a:extLst>
              <a:ext uri="{FF2B5EF4-FFF2-40B4-BE49-F238E27FC236}">
                <a16:creationId xmlns:a16="http://schemas.microsoft.com/office/drawing/2014/main" id="{428D9E02-34B7-4AA9-A820-3BFB70B95D1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C43F41A-8FBB-4AE1-9593-E17E909EE6E4}"/>
              </a:ext>
            </a:extLst>
          </p:cNvPr>
          <p:cNvSpPr>
            <a:spLocks noGrp="1"/>
          </p:cNvSpPr>
          <p:nvPr>
            <p:ph type="sldNum" sz="quarter" idx="12"/>
          </p:nvPr>
        </p:nvSpPr>
        <p:spPr/>
        <p:txBody>
          <a:bodyPr/>
          <a:lstStyle/>
          <a:p>
            <a:fld id="{1EABE038-A425-4CC0-917A-1DC3ED725B2E}" type="slidenum">
              <a:rPr lang="nl-BE" smtClean="0"/>
              <a:t>‹nr.›</a:t>
            </a:fld>
            <a:endParaRPr lang="nl-BE"/>
          </a:p>
        </p:txBody>
      </p:sp>
      <p:sp>
        <p:nvSpPr>
          <p:cNvPr id="4" name="Tijdelijke aanduiding voor tekst 3">
            <a:extLst>
              <a:ext uri="{FF2B5EF4-FFF2-40B4-BE49-F238E27FC236}">
                <a16:creationId xmlns:a16="http://schemas.microsoft.com/office/drawing/2014/main" id="{938A7250-1A84-484F-8ED9-8FAD13CC72E9}"/>
              </a:ext>
            </a:extLst>
          </p:cNvPr>
          <p:cNvSpPr>
            <a:spLocks noGrp="1"/>
          </p:cNvSpPr>
          <p:nvPr>
            <p:ph type="body" sz="quarter" idx="13" hasCustomPrompt="1"/>
          </p:nvPr>
        </p:nvSpPr>
        <p:spPr>
          <a:xfrm>
            <a:off x="8309771" y="731520"/>
            <a:ext cx="3042442" cy="5469256"/>
          </a:xfrm>
        </p:spPr>
        <p:txBody>
          <a:bodyPr anchor="ctr" anchorCtr="0">
            <a:normAutofit/>
          </a:bodyPr>
          <a:lstStyle>
            <a:lvl1pPr algn="r">
              <a:lnSpc>
                <a:spcPct val="100000"/>
              </a:lnSpc>
              <a:defRPr sz="4400" b="1">
                <a:latin typeface="+mj-lt"/>
              </a:defRPr>
            </a:lvl1pPr>
            <a:lvl2pPr algn="r">
              <a:defRPr/>
            </a:lvl2pPr>
            <a:lvl3pPr algn="r">
              <a:defRPr/>
            </a:lvl3pPr>
            <a:lvl4pPr algn="r">
              <a:defRPr/>
            </a:lvl4pPr>
            <a:lvl5pPr algn="r">
              <a:defRPr/>
            </a:lvl5pPr>
          </a:lstStyle>
          <a:p>
            <a:pPr lvl="0"/>
            <a:r>
              <a:rPr lang="nl-NL"/>
              <a:t>Quote</a:t>
            </a:r>
            <a:endParaRPr lang="nl-BE"/>
          </a:p>
        </p:txBody>
      </p:sp>
      <p:sp>
        <p:nvSpPr>
          <p:cNvPr id="7" name="Freeform: Shape 6">
            <a:extLst>
              <a:ext uri="{FF2B5EF4-FFF2-40B4-BE49-F238E27FC236}">
                <a16:creationId xmlns:a16="http://schemas.microsoft.com/office/drawing/2014/main" id="{52B16C0A-8A9F-4770-8F4E-140648204FC1}"/>
              </a:ext>
            </a:extLst>
          </p:cNvPr>
          <p:cNvSpPr/>
          <p:nvPr userDrawn="1"/>
        </p:nvSpPr>
        <p:spPr>
          <a:xfrm>
            <a:off x="7195010" y="731520"/>
            <a:ext cx="1037844" cy="749726"/>
          </a:xfrm>
          <a:custGeom>
            <a:avLst/>
            <a:gdLst/>
            <a:ahLst/>
            <a:cxnLst/>
            <a:rect l="l" t="t" r="r" b="b"/>
            <a:pathLst>
              <a:path w="1037844" h="749726">
                <a:moveTo>
                  <a:pt x="959709" y="0"/>
                </a:moveTo>
                <a:lnTo>
                  <a:pt x="1037844" y="100459"/>
                </a:lnTo>
                <a:cubicBezTo>
                  <a:pt x="1008815" y="149138"/>
                  <a:pt x="986413" y="192702"/>
                  <a:pt x="970639" y="231149"/>
                </a:cubicBezTo>
                <a:cubicBezTo>
                  <a:pt x="954865" y="269596"/>
                  <a:pt x="946881" y="306648"/>
                  <a:pt x="946687" y="342305"/>
                </a:cubicBezTo>
                <a:cubicBezTo>
                  <a:pt x="946571" y="372458"/>
                  <a:pt x="953314" y="403309"/>
                  <a:pt x="966918" y="434857"/>
                </a:cubicBezTo>
                <a:cubicBezTo>
                  <a:pt x="980522" y="466406"/>
                  <a:pt x="1001684" y="501908"/>
                  <a:pt x="1030403" y="541363"/>
                </a:cubicBezTo>
                <a:cubicBezTo>
                  <a:pt x="1030170" y="570392"/>
                  <a:pt x="1024589" y="597444"/>
                  <a:pt x="1013660" y="622520"/>
                </a:cubicBezTo>
                <a:cubicBezTo>
                  <a:pt x="1002730" y="647596"/>
                  <a:pt x="987847" y="669533"/>
                  <a:pt x="969011" y="688330"/>
                </a:cubicBezTo>
                <a:cubicBezTo>
                  <a:pt x="950214" y="707166"/>
                  <a:pt x="928277" y="722049"/>
                  <a:pt x="903201" y="732979"/>
                </a:cubicBezTo>
                <a:cubicBezTo>
                  <a:pt x="878125" y="743909"/>
                  <a:pt x="851073" y="749490"/>
                  <a:pt x="822043" y="749722"/>
                </a:cubicBezTo>
                <a:cubicBezTo>
                  <a:pt x="799370" y="749877"/>
                  <a:pt x="775883" y="745846"/>
                  <a:pt x="751583" y="737630"/>
                </a:cubicBezTo>
                <a:cubicBezTo>
                  <a:pt x="727282" y="729413"/>
                  <a:pt x="704260" y="716081"/>
                  <a:pt x="682517" y="697632"/>
                </a:cubicBezTo>
                <a:cubicBezTo>
                  <a:pt x="659883" y="680036"/>
                  <a:pt x="641899" y="656627"/>
                  <a:pt x="628567" y="627404"/>
                </a:cubicBezTo>
                <a:cubicBezTo>
                  <a:pt x="615234" y="598181"/>
                  <a:pt x="608413" y="562679"/>
                  <a:pt x="608103" y="520899"/>
                </a:cubicBezTo>
                <a:cubicBezTo>
                  <a:pt x="608684" y="467452"/>
                  <a:pt x="619614" y="414355"/>
                  <a:pt x="640892" y="361606"/>
                </a:cubicBezTo>
                <a:cubicBezTo>
                  <a:pt x="662169" y="308857"/>
                  <a:pt x="690307" y="259015"/>
                  <a:pt x="725305" y="212080"/>
                </a:cubicBezTo>
                <a:cubicBezTo>
                  <a:pt x="760187" y="165223"/>
                  <a:pt x="797859" y="123597"/>
                  <a:pt x="838321" y="87204"/>
                </a:cubicBezTo>
                <a:cubicBezTo>
                  <a:pt x="878784" y="50811"/>
                  <a:pt x="919247" y="21743"/>
                  <a:pt x="959709" y="0"/>
                </a:cubicBezTo>
                <a:close/>
                <a:moveTo>
                  <a:pt x="349747" y="0"/>
                </a:moveTo>
                <a:lnTo>
                  <a:pt x="429730" y="100459"/>
                </a:lnTo>
                <a:cubicBezTo>
                  <a:pt x="399893" y="149138"/>
                  <a:pt x="377262" y="192702"/>
                  <a:pt x="361837" y="231149"/>
                </a:cubicBezTo>
                <a:cubicBezTo>
                  <a:pt x="346413" y="269596"/>
                  <a:pt x="338662" y="306648"/>
                  <a:pt x="338584" y="342305"/>
                </a:cubicBezTo>
                <a:cubicBezTo>
                  <a:pt x="338391" y="372458"/>
                  <a:pt x="344824" y="403309"/>
                  <a:pt x="357886" y="434857"/>
                </a:cubicBezTo>
                <a:cubicBezTo>
                  <a:pt x="370947" y="466406"/>
                  <a:pt x="391798" y="501908"/>
                  <a:pt x="420440" y="541363"/>
                </a:cubicBezTo>
                <a:cubicBezTo>
                  <a:pt x="420207" y="570392"/>
                  <a:pt x="414626" y="597444"/>
                  <a:pt x="403697" y="622520"/>
                </a:cubicBezTo>
                <a:cubicBezTo>
                  <a:pt x="392767" y="647596"/>
                  <a:pt x="377884" y="669533"/>
                  <a:pt x="359048" y="688330"/>
                </a:cubicBezTo>
                <a:cubicBezTo>
                  <a:pt x="340251" y="707166"/>
                  <a:pt x="318314" y="722049"/>
                  <a:pt x="293238" y="732979"/>
                </a:cubicBezTo>
                <a:cubicBezTo>
                  <a:pt x="268162" y="743909"/>
                  <a:pt x="241110" y="749490"/>
                  <a:pt x="212081" y="749722"/>
                </a:cubicBezTo>
                <a:cubicBezTo>
                  <a:pt x="189408" y="749877"/>
                  <a:pt x="165921" y="745846"/>
                  <a:pt x="141620" y="737630"/>
                </a:cubicBezTo>
                <a:cubicBezTo>
                  <a:pt x="117319" y="729413"/>
                  <a:pt x="94297" y="716081"/>
                  <a:pt x="72554" y="697632"/>
                </a:cubicBezTo>
                <a:cubicBezTo>
                  <a:pt x="50811" y="680036"/>
                  <a:pt x="33371" y="656627"/>
                  <a:pt x="20232" y="627404"/>
                </a:cubicBezTo>
                <a:cubicBezTo>
                  <a:pt x="7093" y="598181"/>
                  <a:pt x="349" y="562679"/>
                  <a:pt x="0" y="520899"/>
                </a:cubicBezTo>
                <a:cubicBezTo>
                  <a:pt x="582" y="467452"/>
                  <a:pt x="11511" y="414355"/>
                  <a:pt x="32789" y="361606"/>
                </a:cubicBezTo>
                <a:cubicBezTo>
                  <a:pt x="54067" y="308857"/>
                  <a:pt x="82205" y="259015"/>
                  <a:pt x="117203" y="212080"/>
                </a:cubicBezTo>
                <a:cubicBezTo>
                  <a:pt x="151193" y="165223"/>
                  <a:pt x="188322" y="123597"/>
                  <a:pt x="228591" y="87204"/>
                </a:cubicBezTo>
                <a:cubicBezTo>
                  <a:pt x="268860" y="50811"/>
                  <a:pt x="309245" y="21743"/>
                  <a:pt x="3497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Tree>
    <p:extLst>
      <p:ext uri="{BB962C8B-B14F-4D97-AF65-F5344CB8AC3E}">
        <p14:creationId xmlns:p14="http://schemas.microsoft.com/office/powerpoint/2010/main" val="26486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1A646AE-525C-4E05-AC23-070AEB611B82}"/>
              </a:ext>
            </a:extLst>
          </p:cNvPr>
          <p:cNvSpPr>
            <a:spLocks noGrp="1"/>
          </p:cNvSpPr>
          <p:nvPr>
            <p:ph type="ftr" sz="quarter" idx="10"/>
          </p:nvPr>
        </p:nvSpPr>
        <p:spPr/>
        <p:txBody>
          <a:bodyPr/>
          <a:lstStyle/>
          <a:p>
            <a:endParaRPr lang="nl-BE"/>
          </a:p>
        </p:txBody>
      </p:sp>
      <p:sp>
        <p:nvSpPr>
          <p:cNvPr id="4" name="Slide Number Placeholder 3">
            <a:extLst>
              <a:ext uri="{FF2B5EF4-FFF2-40B4-BE49-F238E27FC236}">
                <a16:creationId xmlns:a16="http://schemas.microsoft.com/office/drawing/2014/main" id="{78AA4E71-19A2-489E-A860-0F722BD39634}"/>
              </a:ext>
            </a:extLst>
          </p:cNvPr>
          <p:cNvSpPr>
            <a:spLocks noGrp="1"/>
          </p:cNvSpPr>
          <p:nvPr>
            <p:ph type="sldNum" sz="quarter" idx="11"/>
          </p:nvPr>
        </p:nvSpPr>
        <p:spPr/>
        <p:txBody>
          <a:bodyPr/>
          <a:lstStyle/>
          <a:p>
            <a:fld id="{1EABE038-A425-4CC0-917A-1DC3ED725B2E}" type="slidenum">
              <a:rPr lang="nl-BE" smtClean="0"/>
              <a:pPr/>
              <a:t>‹nr.›</a:t>
            </a:fld>
            <a:endParaRPr lang="nl-BE"/>
          </a:p>
        </p:txBody>
      </p:sp>
    </p:spTree>
    <p:extLst>
      <p:ext uri="{BB962C8B-B14F-4D97-AF65-F5344CB8AC3E}">
        <p14:creationId xmlns:p14="http://schemas.microsoft.com/office/powerpoint/2010/main" val="405601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B578C3A-70B1-4CC3-B6DF-285E946033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03201" y="0"/>
            <a:ext cx="11988800" cy="6858000"/>
          </a:xfrm>
          <a:prstGeom prst="rect">
            <a:avLst/>
          </a:prstGeom>
        </p:spPr>
      </p:pic>
      <p:sp>
        <p:nvSpPr>
          <p:cNvPr id="2" name="Title 1">
            <a:extLst>
              <a:ext uri="{FF2B5EF4-FFF2-40B4-BE49-F238E27FC236}">
                <a16:creationId xmlns:a16="http://schemas.microsoft.com/office/drawing/2014/main" id="{254BF960-82A5-4285-8E8D-3D38ABFF4350}"/>
              </a:ext>
            </a:extLst>
          </p:cNvPr>
          <p:cNvSpPr>
            <a:spLocks noGrp="1"/>
          </p:cNvSpPr>
          <p:nvPr>
            <p:ph type="title"/>
          </p:nvPr>
        </p:nvSpPr>
        <p:spPr/>
        <p:txBody>
          <a:bodyPr/>
          <a:lstStyle/>
          <a:p>
            <a:r>
              <a:rPr lang="nl-NL"/>
              <a:t>Klik om stijl te bewerken</a:t>
            </a:r>
            <a:endParaRPr lang="nl-BE"/>
          </a:p>
        </p:txBody>
      </p:sp>
      <p:sp>
        <p:nvSpPr>
          <p:cNvPr id="3" name="Footer Placeholder 2">
            <a:extLst>
              <a:ext uri="{FF2B5EF4-FFF2-40B4-BE49-F238E27FC236}">
                <a16:creationId xmlns:a16="http://schemas.microsoft.com/office/drawing/2014/main" id="{2D42BFD9-E786-4CE8-B808-F14E6DDBFF8F}"/>
              </a:ext>
            </a:extLst>
          </p:cNvPr>
          <p:cNvSpPr>
            <a:spLocks noGrp="1"/>
          </p:cNvSpPr>
          <p:nvPr>
            <p:ph type="ftr" sz="quarter" idx="10"/>
          </p:nvPr>
        </p:nvSpPr>
        <p:spPr/>
        <p:txBody>
          <a:bodyPr/>
          <a:lstStyle/>
          <a:p>
            <a:endParaRPr lang="nl-BE"/>
          </a:p>
        </p:txBody>
      </p:sp>
      <p:sp>
        <p:nvSpPr>
          <p:cNvPr id="4" name="Slide Number Placeholder 3">
            <a:extLst>
              <a:ext uri="{FF2B5EF4-FFF2-40B4-BE49-F238E27FC236}">
                <a16:creationId xmlns:a16="http://schemas.microsoft.com/office/drawing/2014/main" id="{0A744FAA-B041-4107-9B51-26A8D1A19D29}"/>
              </a:ext>
            </a:extLst>
          </p:cNvPr>
          <p:cNvSpPr>
            <a:spLocks noGrp="1"/>
          </p:cNvSpPr>
          <p:nvPr>
            <p:ph type="sldNum" sz="quarter" idx="11"/>
          </p:nvPr>
        </p:nvSpPr>
        <p:spPr/>
        <p:txBody>
          <a:bodyPr/>
          <a:lstStyle/>
          <a:p>
            <a:fld id="{1EABE038-A425-4CC0-917A-1DC3ED725B2E}" type="slidenum">
              <a:rPr lang="nl-BE" smtClean="0"/>
              <a:pPr/>
              <a:t>‹nr.›</a:t>
            </a:fld>
            <a:endParaRPr lang="nl-BE"/>
          </a:p>
        </p:txBody>
      </p:sp>
      <p:sp>
        <p:nvSpPr>
          <p:cNvPr id="14" name="Rechthoek 6">
            <a:extLst>
              <a:ext uri="{FF2B5EF4-FFF2-40B4-BE49-F238E27FC236}">
                <a16:creationId xmlns:a16="http://schemas.microsoft.com/office/drawing/2014/main" id="{18BD1D03-02DC-41F4-B683-DD75602FC23A}"/>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 Placeholder 8">
            <a:extLst>
              <a:ext uri="{FF2B5EF4-FFF2-40B4-BE49-F238E27FC236}">
                <a16:creationId xmlns:a16="http://schemas.microsoft.com/office/drawing/2014/main" id="{097A97DD-ACFA-4032-B2B4-DE6E6DE74FF6}"/>
              </a:ext>
            </a:extLst>
          </p:cNvPr>
          <p:cNvSpPr>
            <a:spLocks noGrp="1"/>
          </p:cNvSpPr>
          <p:nvPr>
            <p:ph type="body" sz="quarter" idx="12"/>
          </p:nvPr>
        </p:nvSpPr>
        <p:spPr>
          <a:xfrm>
            <a:off x="838200" y="1592263"/>
            <a:ext cx="10514013" cy="4608513"/>
          </a:xfrm>
        </p:spPr>
        <p:txBody>
          <a:bodyPr numCol="2" spcCol="720000"/>
          <a:lstStyle>
            <a:lvl1pPr marL="414000" indent="-414000">
              <a:spcBef>
                <a:spcPts val="2400"/>
              </a:spcBef>
              <a:buClr>
                <a:schemeClr val="accent4"/>
              </a:buClr>
              <a:buSzPct val="100000"/>
              <a:buFont typeface="+mj-lt"/>
              <a:buAutoNum type="arabicPeriod"/>
              <a:defRPr sz="2800" b="1">
                <a:latin typeface="+mj-lt"/>
              </a:defRPr>
            </a:lvl1pPr>
            <a:lvl2pPr marL="648000">
              <a:defRPr/>
            </a:lvl2pPr>
            <a:lvl3pPr marL="864000">
              <a:defRPr/>
            </a:lvl3pPr>
            <a:lvl4pPr marL="1080000">
              <a:defRPr/>
            </a:lvl4pPr>
            <a:lvl5pPr marL="1296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85011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jdslij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DF5271-02F7-4C8C-AC86-45A1A87C4A62}"/>
              </a:ext>
            </a:extLst>
          </p:cNvPr>
          <p:cNvSpPr/>
          <p:nvPr userDrawn="1"/>
        </p:nvSpPr>
        <p:spPr>
          <a:xfrm>
            <a:off x="838200" y="1592264"/>
            <a:ext cx="10514013" cy="46085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schemeClr val="tx1"/>
              </a:solidFill>
              <a:latin typeface="+mj-lt"/>
            </a:endParaRPr>
          </a:p>
        </p:txBody>
      </p:sp>
      <p:sp>
        <p:nvSpPr>
          <p:cNvPr id="2" name="Title 1">
            <a:extLst>
              <a:ext uri="{FF2B5EF4-FFF2-40B4-BE49-F238E27FC236}">
                <a16:creationId xmlns:a16="http://schemas.microsoft.com/office/drawing/2014/main" id="{64A222AB-A6A7-4BBD-AC26-A44C50272742}"/>
              </a:ext>
            </a:extLst>
          </p:cNvPr>
          <p:cNvSpPr>
            <a:spLocks noGrp="1"/>
          </p:cNvSpPr>
          <p:nvPr>
            <p:ph type="title"/>
          </p:nvPr>
        </p:nvSpPr>
        <p:spPr/>
        <p:txBody>
          <a:bodyPr/>
          <a:lstStyle/>
          <a:p>
            <a:r>
              <a:rPr lang="nl-NL"/>
              <a:t>Klik om stijl te bewerken</a:t>
            </a:r>
            <a:endParaRPr lang="nl-BE"/>
          </a:p>
        </p:txBody>
      </p:sp>
      <p:sp>
        <p:nvSpPr>
          <p:cNvPr id="3" name="Footer Placeholder 2">
            <a:extLst>
              <a:ext uri="{FF2B5EF4-FFF2-40B4-BE49-F238E27FC236}">
                <a16:creationId xmlns:a16="http://schemas.microsoft.com/office/drawing/2014/main" id="{326B1B38-DEA4-4A55-809D-15E9FB606827}"/>
              </a:ext>
            </a:extLst>
          </p:cNvPr>
          <p:cNvSpPr>
            <a:spLocks noGrp="1"/>
          </p:cNvSpPr>
          <p:nvPr>
            <p:ph type="ftr" sz="quarter" idx="10"/>
          </p:nvPr>
        </p:nvSpPr>
        <p:spPr/>
        <p:txBody>
          <a:bodyPr/>
          <a:lstStyle/>
          <a:p>
            <a:endParaRPr lang="nl-BE"/>
          </a:p>
        </p:txBody>
      </p:sp>
      <p:sp>
        <p:nvSpPr>
          <p:cNvPr id="4" name="Slide Number Placeholder 3">
            <a:extLst>
              <a:ext uri="{FF2B5EF4-FFF2-40B4-BE49-F238E27FC236}">
                <a16:creationId xmlns:a16="http://schemas.microsoft.com/office/drawing/2014/main" id="{7F30AB6F-A9C9-4374-960A-E309A5EFDE7C}"/>
              </a:ext>
            </a:extLst>
          </p:cNvPr>
          <p:cNvSpPr>
            <a:spLocks noGrp="1"/>
          </p:cNvSpPr>
          <p:nvPr>
            <p:ph type="sldNum" sz="quarter" idx="11"/>
          </p:nvPr>
        </p:nvSpPr>
        <p:spPr/>
        <p:txBody>
          <a:bodyPr/>
          <a:lstStyle/>
          <a:p>
            <a:fld id="{1EABE038-A425-4CC0-917A-1DC3ED725B2E}" type="slidenum">
              <a:rPr lang="nl-BE" smtClean="0"/>
              <a:pPr/>
              <a:t>‹nr.›</a:t>
            </a:fld>
            <a:endParaRPr lang="nl-BE"/>
          </a:p>
        </p:txBody>
      </p:sp>
      <p:sp>
        <p:nvSpPr>
          <p:cNvPr id="12" name="SmartArt Placeholder 11">
            <a:extLst>
              <a:ext uri="{FF2B5EF4-FFF2-40B4-BE49-F238E27FC236}">
                <a16:creationId xmlns:a16="http://schemas.microsoft.com/office/drawing/2014/main" id="{CA428AEB-76E8-4F1F-A696-CC90A0005457}"/>
              </a:ext>
            </a:extLst>
          </p:cNvPr>
          <p:cNvSpPr>
            <a:spLocks noGrp="1"/>
          </p:cNvSpPr>
          <p:nvPr>
            <p:ph type="dgm" sz="quarter" idx="12"/>
          </p:nvPr>
        </p:nvSpPr>
        <p:spPr>
          <a:xfrm>
            <a:off x="2394408" y="1978735"/>
            <a:ext cx="8766928" cy="288000"/>
          </a:xfrm>
        </p:spPr>
        <p:txBody>
          <a:bodyPr/>
          <a:lstStyle/>
          <a:p>
            <a:r>
              <a:rPr lang="nl-NL"/>
              <a:t>Klik op het pictogram om een SmartArt-graphic toe te voegen</a:t>
            </a:r>
            <a:endParaRPr lang="nl-BE"/>
          </a:p>
        </p:txBody>
      </p:sp>
      <p:sp>
        <p:nvSpPr>
          <p:cNvPr id="15" name="Table Placeholder 14">
            <a:extLst>
              <a:ext uri="{FF2B5EF4-FFF2-40B4-BE49-F238E27FC236}">
                <a16:creationId xmlns:a16="http://schemas.microsoft.com/office/drawing/2014/main" id="{B6F23DDE-9419-4249-A153-DC47F37D8CEF}"/>
              </a:ext>
            </a:extLst>
          </p:cNvPr>
          <p:cNvSpPr>
            <a:spLocks noGrp="1"/>
          </p:cNvSpPr>
          <p:nvPr>
            <p:ph type="tbl" sz="quarter" idx="13"/>
          </p:nvPr>
        </p:nvSpPr>
        <p:spPr>
          <a:xfrm>
            <a:off x="962340" y="2361005"/>
            <a:ext cx="10267321" cy="3723272"/>
          </a:xfrm>
        </p:spPr>
        <p:txBody>
          <a:bodyPr/>
          <a:lstStyle/>
          <a:p>
            <a:r>
              <a:rPr lang="nl-NL"/>
              <a:t>Klik op het pictogram als u een tabel wilt toevoegen</a:t>
            </a:r>
            <a:endParaRPr lang="nl-BE"/>
          </a:p>
        </p:txBody>
      </p:sp>
      <p:sp>
        <p:nvSpPr>
          <p:cNvPr id="17" name="Text Placeholder 16">
            <a:extLst>
              <a:ext uri="{FF2B5EF4-FFF2-40B4-BE49-F238E27FC236}">
                <a16:creationId xmlns:a16="http://schemas.microsoft.com/office/drawing/2014/main" id="{141A74B6-DD02-4BC3-A81B-F28A17EBC5C5}"/>
              </a:ext>
            </a:extLst>
          </p:cNvPr>
          <p:cNvSpPr>
            <a:spLocks noGrp="1"/>
          </p:cNvSpPr>
          <p:nvPr>
            <p:ph type="body" sz="quarter" idx="14"/>
          </p:nvPr>
        </p:nvSpPr>
        <p:spPr>
          <a:xfrm>
            <a:off x="2394408" y="2840846"/>
            <a:ext cx="1063624" cy="288000"/>
          </a:xfrm>
          <a:prstGeom prst="roundRect">
            <a:avLst>
              <a:gd name="adj" fmla="val 9167"/>
            </a:avLst>
          </a:prstGeom>
          <a:solidFill>
            <a:schemeClr val="accent4"/>
          </a:solidFill>
        </p:spPr>
        <p:txBody>
          <a:bodyPr wrap="square" lIns="72000" tIns="72000" rIns="72000" bIns="72000" anchor="ctr">
            <a:noAutofit/>
          </a:bodyPr>
          <a:lstStyle>
            <a:lvl1pPr algn="ct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37" name="Text Placeholder 16">
            <a:extLst>
              <a:ext uri="{FF2B5EF4-FFF2-40B4-BE49-F238E27FC236}">
                <a16:creationId xmlns:a16="http://schemas.microsoft.com/office/drawing/2014/main" id="{388766CC-1C6B-4250-BC09-5F5E195A8701}"/>
              </a:ext>
            </a:extLst>
          </p:cNvPr>
          <p:cNvSpPr>
            <a:spLocks noGrp="1"/>
          </p:cNvSpPr>
          <p:nvPr>
            <p:ph type="body" sz="quarter" idx="15"/>
          </p:nvPr>
        </p:nvSpPr>
        <p:spPr>
          <a:xfrm>
            <a:off x="2394408" y="4108605"/>
            <a:ext cx="1063624" cy="288000"/>
          </a:xfrm>
          <a:prstGeom prst="roundRect">
            <a:avLst>
              <a:gd name="adj" fmla="val 9167"/>
            </a:avLst>
          </a:prstGeom>
          <a:solidFill>
            <a:schemeClr val="accent2"/>
          </a:solidFill>
        </p:spPr>
        <p:txBody>
          <a:bodyPr wrap="square" lIns="72000" tIns="72000" rIns="72000" bIns="72000" anchor="ctr">
            <a:noAutofit/>
          </a:bodyPr>
          <a:lstStyle>
            <a:lvl1pPr algn="ct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38" name="Text Placeholder 16">
            <a:extLst>
              <a:ext uri="{FF2B5EF4-FFF2-40B4-BE49-F238E27FC236}">
                <a16:creationId xmlns:a16="http://schemas.microsoft.com/office/drawing/2014/main" id="{8441DAEC-D24A-4E24-A402-1CC471080885}"/>
              </a:ext>
            </a:extLst>
          </p:cNvPr>
          <p:cNvSpPr>
            <a:spLocks noGrp="1"/>
          </p:cNvSpPr>
          <p:nvPr>
            <p:ph type="body" sz="quarter" idx="16"/>
          </p:nvPr>
        </p:nvSpPr>
        <p:spPr>
          <a:xfrm>
            <a:off x="2394408" y="5339805"/>
            <a:ext cx="1063624" cy="288000"/>
          </a:xfrm>
          <a:prstGeom prst="roundRect">
            <a:avLst>
              <a:gd name="adj" fmla="val 9167"/>
            </a:avLst>
          </a:prstGeom>
          <a:solidFill>
            <a:schemeClr val="accent1"/>
          </a:solidFill>
        </p:spPr>
        <p:txBody>
          <a:bodyPr wrap="square" lIns="72000" tIns="72000" rIns="72000" bIns="72000" anchor="ctr">
            <a:noAutofit/>
          </a:bodyPr>
          <a:lstStyle>
            <a:lvl1pPr algn="ct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42" name="Text Placeholder 41">
            <a:extLst>
              <a:ext uri="{FF2B5EF4-FFF2-40B4-BE49-F238E27FC236}">
                <a16:creationId xmlns:a16="http://schemas.microsoft.com/office/drawing/2014/main" id="{C6C7B9BF-9096-4141-900E-0C07FD04B63E}"/>
              </a:ext>
            </a:extLst>
          </p:cNvPr>
          <p:cNvSpPr>
            <a:spLocks noGrp="1" noChangeAspect="1"/>
          </p:cNvSpPr>
          <p:nvPr>
            <p:ph type="body" sz="quarter" idx="17"/>
          </p:nvPr>
        </p:nvSpPr>
        <p:spPr>
          <a:xfrm>
            <a:off x="4890100" y="2473081"/>
            <a:ext cx="894556" cy="1023530"/>
          </a:xfrm>
          <a:custGeom>
            <a:avLst/>
            <a:gdLst>
              <a:gd name="connsiteX0" fmla="*/ 162767 w 889104"/>
              <a:gd name="connsiteY0" fmla="*/ 0 h 1017292"/>
              <a:gd name="connsiteX1" fmla="*/ 889104 w 889104"/>
              <a:gd name="connsiteY1" fmla="*/ 508168 h 1017292"/>
              <a:gd name="connsiteX2" fmla="*/ 160857 w 889104"/>
              <a:gd name="connsiteY2" fmla="*/ 1017292 h 1017292"/>
              <a:gd name="connsiteX3" fmla="*/ 0 w 889104"/>
              <a:gd name="connsiteY3" fmla="*/ 790908 h 1017292"/>
              <a:gd name="connsiteX4" fmla="*/ 403670 w 889104"/>
              <a:gd name="connsiteY4" fmla="*/ 508168 h 1017292"/>
              <a:gd name="connsiteX5" fmla="*/ 956 w 889104"/>
              <a:gd name="connsiteY5" fmla="*/ 226383 h 10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104" h="1017292">
                <a:moveTo>
                  <a:pt x="162767" y="0"/>
                </a:moveTo>
                <a:lnTo>
                  <a:pt x="889104" y="508168"/>
                </a:lnTo>
                <a:lnTo>
                  <a:pt x="160857" y="1017292"/>
                </a:lnTo>
                <a:lnTo>
                  <a:pt x="0" y="790908"/>
                </a:lnTo>
                <a:lnTo>
                  <a:pt x="403670" y="508168"/>
                </a:lnTo>
                <a:lnTo>
                  <a:pt x="956" y="226383"/>
                </a:lnTo>
                <a:close/>
              </a:path>
            </a:pathLst>
          </a:custGeom>
          <a:solidFill>
            <a:schemeClr val="accent1"/>
          </a:solidFill>
        </p:spPr>
        <p:txBody>
          <a:bodyPr wrap="none" lIns="72000" tIns="72000" rIns="72000" bIns="72000" anchor="ctr">
            <a:noAutofit/>
          </a:bodyPr>
          <a:lstStyle>
            <a:lvl1pPr algn="ctr">
              <a:defRPr sz="1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14" name="Text Placeholder 16">
            <a:extLst>
              <a:ext uri="{FF2B5EF4-FFF2-40B4-BE49-F238E27FC236}">
                <a16:creationId xmlns:a16="http://schemas.microsoft.com/office/drawing/2014/main" id="{B6A5EC07-BCB1-49B4-8C03-DA027A35A7EF}"/>
              </a:ext>
            </a:extLst>
          </p:cNvPr>
          <p:cNvSpPr>
            <a:spLocks noGrp="1"/>
          </p:cNvSpPr>
          <p:nvPr>
            <p:ph type="body" sz="quarter" idx="18" hasCustomPrompt="1"/>
          </p:nvPr>
        </p:nvSpPr>
        <p:spPr>
          <a:xfrm>
            <a:off x="2394408" y="1678598"/>
            <a:ext cx="522000" cy="245419"/>
          </a:xfrm>
          <a:prstGeom prst="roundRect">
            <a:avLst>
              <a:gd name="adj" fmla="val 9167"/>
            </a:avLst>
          </a:prstGeom>
          <a:solidFill>
            <a:schemeClr val="accent1"/>
          </a:solidFill>
        </p:spPr>
        <p:txBody>
          <a:bodyPr wrap="square" lIns="72000" tIns="72000" rIns="72000" bIns="72000" anchor="ctr">
            <a:noAutofit/>
          </a:bodyPr>
          <a:lstStyle>
            <a:lvl1pPr algn="ctr">
              <a:defRPr sz="1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jaar</a:t>
            </a:r>
            <a:endParaRPr lang="nl-BE"/>
          </a:p>
        </p:txBody>
      </p:sp>
    </p:spTree>
    <p:extLst>
      <p:ext uri="{BB962C8B-B14F-4D97-AF65-F5344CB8AC3E}">
        <p14:creationId xmlns:p14="http://schemas.microsoft.com/office/powerpoint/2010/main" val="281153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clus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E365-9778-4C40-AA58-C17DCFF706A7}"/>
              </a:ext>
            </a:extLst>
          </p:cNvPr>
          <p:cNvSpPr>
            <a:spLocks noGrp="1"/>
          </p:cNvSpPr>
          <p:nvPr>
            <p:ph type="title"/>
          </p:nvPr>
        </p:nvSpPr>
        <p:spPr/>
        <p:txBody>
          <a:bodyPr/>
          <a:lstStyle/>
          <a:p>
            <a:r>
              <a:rPr lang="nl-NL"/>
              <a:t>Klik om stijl te bewerken</a:t>
            </a:r>
            <a:endParaRPr lang="nl-BE"/>
          </a:p>
        </p:txBody>
      </p:sp>
      <p:sp>
        <p:nvSpPr>
          <p:cNvPr id="3" name="Footer Placeholder 2">
            <a:extLst>
              <a:ext uri="{FF2B5EF4-FFF2-40B4-BE49-F238E27FC236}">
                <a16:creationId xmlns:a16="http://schemas.microsoft.com/office/drawing/2014/main" id="{457A015D-CC98-4ECA-BDBA-F0297C2169B8}"/>
              </a:ext>
            </a:extLst>
          </p:cNvPr>
          <p:cNvSpPr>
            <a:spLocks noGrp="1"/>
          </p:cNvSpPr>
          <p:nvPr>
            <p:ph type="ftr" sz="quarter" idx="10"/>
          </p:nvPr>
        </p:nvSpPr>
        <p:spPr/>
        <p:txBody>
          <a:bodyPr/>
          <a:lstStyle/>
          <a:p>
            <a:endParaRPr lang="nl-BE"/>
          </a:p>
        </p:txBody>
      </p:sp>
      <p:sp>
        <p:nvSpPr>
          <p:cNvPr id="4" name="Slide Number Placeholder 3">
            <a:extLst>
              <a:ext uri="{FF2B5EF4-FFF2-40B4-BE49-F238E27FC236}">
                <a16:creationId xmlns:a16="http://schemas.microsoft.com/office/drawing/2014/main" id="{8416A5E5-BDF0-4E7D-803E-FE61AE47C41E}"/>
              </a:ext>
            </a:extLst>
          </p:cNvPr>
          <p:cNvSpPr>
            <a:spLocks noGrp="1"/>
          </p:cNvSpPr>
          <p:nvPr>
            <p:ph type="sldNum" sz="quarter" idx="11"/>
          </p:nvPr>
        </p:nvSpPr>
        <p:spPr/>
        <p:txBody>
          <a:bodyPr/>
          <a:lstStyle/>
          <a:p>
            <a:fld id="{1EABE038-A425-4CC0-917A-1DC3ED725B2E}" type="slidenum">
              <a:rPr lang="nl-BE" smtClean="0"/>
              <a:pPr/>
              <a:t>‹nr.›</a:t>
            </a:fld>
            <a:endParaRPr lang="nl-BE"/>
          </a:p>
        </p:txBody>
      </p:sp>
      <p:sp>
        <p:nvSpPr>
          <p:cNvPr id="9" name="Text Placeholder 8">
            <a:extLst>
              <a:ext uri="{FF2B5EF4-FFF2-40B4-BE49-F238E27FC236}">
                <a16:creationId xmlns:a16="http://schemas.microsoft.com/office/drawing/2014/main" id="{83D95701-A0B9-4CE4-8280-12966CBFBB4E}"/>
              </a:ext>
            </a:extLst>
          </p:cNvPr>
          <p:cNvSpPr>
            <a:spLocks noGrp="1"/>
          </p:cNvSpPr>
          <p:nvPr>
            <p:ph type="body" sz="quarter" idx="12"/>
          </p:nvPr>
        </p:nvSpPr>
        <p:spPr>
          <a:xfrm>
            <a:off x="838200" y="1592263"/>
            <a:ext cx="10514013" cy="4608513"/>
          </a:xfrm>
        </p:spPr>
        <p:txBody>
          <a:bodyPr/>
          <a:lstStyle>
            <a:lvl1pPr marL="396000" indent="-396000">
              <a:buSzPct val="114000"/>
              <a:buFontTx/>
              <a:buBlip>
                <a:blip r:embed="rId2"/>
              </a:buBlip>
              <a:defRPr sz="2800"/>
            </a:lvl1pPr>
            <a:lvl2pPr marL="648000">
              <a:defRPr/>
            </a:lvl2pPr>
            <a:lvl3pPr marL="864000">
              <a:defRPr/>
            </a:lvl3pPr>
            <a:lvl4pPr marL="1080000">
              <a:defRPr/>
            </a:lvl4pPr>
            <a:lvl5pPr marL="1296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4349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el + Tussentitel + Foto Code Shape">
    <p:bg>
      <p:bgRef idx="1001">
        <a:schemeClr val="bg1"/>
      </p:bgRef>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FA0B71D-8A8D-4470-A5F4-C62381A5019F}"/>
              </a:ext>
            </a:extLst>
          </p:cNvPr>
          <p:cNvGrpSpPr>
            <a:grpSpLocks noChangeAspect="1"/>
          </p:cNvGrpSpPr>
          <p:nvPr userDrawn="1"/>
        </p:nvGrpSpPr>
        <p:grpSpPr>
          <a:xfrm>
            <a:off x="6707982" y="2009391"/>
            <a:ext cx="4644231" cy="2506662"/>
            <a:chOff x="5283199" y="2561298"/>
            <a:chExt cx="4282210" cy="2311266"/>
          </a:xfrm>
          <a:solidFill>
            <a:schemeClr val="accent1"/>
          </a:solidFill>
        </p:grpSpPr>
        <p:sp>
          <p:nvSpPr>
            <p:cNvPr id="22" name="Freeform: Shape 21">
              <a:extLst>
                <a:ext uri="{FF2B5EF4-FFF2-40B4-BE49-F238E27FC236}">
                  <a16:creationId xmlns:a16="http://schemas.microsoft.com/office/drawing/2014/main" id="{7D9E1058-C866-4C03-AF09-B64706C4C549}"/>
                </a:ext>
              </a:extLst>
            </p:cNvPr>
            <p:cNvSpPr/>
            <p:nvPr/>
          </p:nvSpPr>
          <p:spPr>
            <a:xfrm>
              <a:off x="5283199" y="2561298"/>
              <a:ext cx="2773520" cy="2311266"/>
            </a:xfrm>
            <a:custGeom>
              <a:avLst/>
              <a:gdLst>
                <a:gd name="connsiteX0" fmla="*/ 2773520 w 2773520"/>
                <a:gd name="connsiteY0" fmla="*/ 141189 h 2311266"/>
                <a:gd name="connsiteX1" fmla="*/ 1983425 w 2773520"/>
                <a:gd name="connsiteY1" fmla="*/ 2311266 h 2311266"/>
                <a:gd name="connsiteX2" fmla="*/ 1596567 w 2773520"/>
                <a:gd name="connsiteY2" fmla="*/ 2170077 h 2311266"/>
                <a:gd name="connsiteX3" fmla="*/ 2386380 w 2773520"/>
                <a:gd name="connsiteY3" fmla="*/ 0 h 2311266"/>
                <a:gd name="connsiteX4" fmla="*/ 2773520 w 2773520"/>
                <a:gd name="connsiteY4" fmla="*/ 141189 h 2311266"/>
                <a:gd name="connsiteX5" fmla="*/ 1073603 w 2773520"/>
                <a:gd name="connsiteY5" fmla="*/ 497268 h 2311266"/>
                <a:gd name="connsiteX6" fmla="*/ 1312777 w 2773520"/>
                <a:gd name="connsiteY6" fmla="*/ 831886 h 2311266"/>
                <a:gd name="connsiteX7" fmla="*/ 717523 w 2773520"/>
                <a:gd name="connsiteY7" fmla="*/ 1248394 h 2311266"/>
                <a:gd name="connsiteX8" fmla="*/ 1314189 w 2773520"/>
                <a:gd name="connsiteY8" fmla="*/ 1666314 h 2311266"/>
                <a:gd name="connsiteX9" fmla="*/ 1076426 w 2773520"/>
                <a:gd name="connsiteY9" fmla="*/ 2000933 h 2311266"/>
                <a:gd name="connsiteX10" fmla="*/ 0 w 2773520"/>
                <a:gd name="connsiteY10" fmla="*/ 1248394 h 2311266"/>
                <a:gd name="connsiteX11" fmla="*/ 1073603 w 2773520"/>
                <a:gd name="connsiteY11" fmla="*/ 497268 h 231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3520" h="2311266">
                  <a:moveTo>
                    <a:pt x="2773520" y="141189"/>
                  </a:moveTo>
                  <a:lnTo>
                    <a:pt x="1983425" y="2311266"/>
                  </a:lnTo>
                  <a:lnTo>
                    <a:pt x="1596567" y="2170077"/>
                  </a:lnTo>
                  <a:lnTo>
                    <a:pt x="2386380" y="0"/>
                  </a:lnTo>
                  <a:lnTo>
                    <a:pt x="2773520" y="141189"/>
                  </a:lnTo>
                  <a:close/>
                  <a:moveTo>
                    <a:pt x="1073603" y="497268"/>
                  </a:moveTo>
                  <a:lnTo>
                    <a:pt x="1312777" y="831886"/>
                  </a:lnTo>
                  <a:lnTo>
                    <a:pt x="717523" y="1248394"/>
                  </a:lnTo>
                  <a:lnTo>
                    <a:pt x="1314189" y="1666314"/>
                  </a:lnTo>
                  <a:lnTo>
                    <a:pt x="1076426" y="2000933"/>
                  </a:lnTo>
                  <a:lnTo>
                    <a:pt x="0" y="1248394"/>
                  </a:lnTo>
                  <a:lnTo>
                    <a:pt x="1073603" y="497268"/>
                  </a:lnTo>
                  <a:close/>
                </a:path>
              </a:pathLst>
            </a:custGeom>
            <a:grpFill/>
            <a:ln w="282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sp>
          <p:nvSpPr>
            <p:cNvPr id="23" name="Freeform: Shape 22">
              <a:extLst>
                <a:ext uri="{FF2B5EF4-FFF2-40B4-BE49-F238E27FC236}">
                  <a16:creationId xmlns:a16="http://schemas.microsoft.com/office/drawing/2014/main" id="{B58E1EB3-419F-4F98-AF8B-5CC9CE565401}"/>
                </a:ext>
              </a:extLst>
            </p:cNvPr>
            <p:cNvSpPr/>
            <p:nvPr/>
          </p:nvSpPr>
          <p:spPr>
            <a:xfrm>
              <a:off x="8251220" y="3044141"/>
              <a:ext cx="1314189" cy="1503664"/>
            </a:xfrm>
            <a:custGeom>
              <a:avLst/>
              <a:gdLst>
                <a:gd name="connsiteX0" fmla="*/ 0 w 1314189"/>
                <a:gd name="connsiteY0" fmla="*/ 1169046 h 1503664"/>
                <a:gd name="connsiteX1" fmla="*/ 596666 w 1314189"/>
                <a:gd name="connsiteY1" fmla="*/ 751126 h 1503664"/>
                <a:gd name="connsiteX2" fmla="*/ 1412 w 1314189"/>
                <a:gd name="connsiteY2" fmla="*/ 334618 h 1503664"/>
                <a:gd name="connsiteX3" fmla="*/ 240586 w 1314189"/>
                <a:gd name="connsiteY3" fmla="*/ 0 h 1503664"/>
                <a:gd name="connsiteX4" fmla="*/ 1314189 w 1314189"/>
                <a:gd name="connsiteY4" fmla="*/ 751126 h 1503664"/>
                <a:gd name="connsiteX5" fmla="*/ 237763 w 1314189"/>
                <a:gd name="connsiteY5" fmla="*/ 1503665 h 15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189" h="1503664">
                  <a:moveTo>
                    <a:pt x="0" y="1169046"/>
                  </a:moveTo>
                  <a:lnTo>
                    <a:pt x="596666" y="751126"/>
                  </a:lnTo>
                  <a:lnTo>
                    <a:pt x="1412" y="334618"/>
                  </a:lnTo>
                  <a:lnTo>
                    <a:pt x="240586" y="0"/>
                  </a:lnTo>
                  <a:lnTo>
                    <a:pt x="1314189" y="751126"/>
                  </a:lnTo>
                  <a:lnTo>
                    <a:pt x="237763" y="1503665"/>
                  </a:lnTo>
                  <a:close/>
                </a:path>
              </a:pathLst>
            </a:custGeom>
            <a:grpFill/>
            <a:ln w="282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gr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Picture Placeholder 24">
            <a:extLst>
              <a:ext uri="{FF2B5EF4-FFF2-40B4-BE49-F238E27FC236}">
                <a16:creationId xmlns:a16="http://schemas.microsoft.com/office/drawing/2014/main" id="{1FFC41D3-74EC-4786-913E-170737D7DD29}"/>
              </a:ext>
            </a:extLst>
          </p:cNvPr>
          <p:cNvSpPr>
            <a:spLocks noGrp="1"/>
          </p:cNvSpPr>
          <p:nvPr>
            <p:ph type="pic" sz="quarter" idx="13" hasCustomPrompt="1"/>
          </p:nvPr>
        </p:nvSpPr>
        <p:spPr>
          <a:xfrm>
            <a:off x="6715699" y="1049956"/>
            <a:ext cx="3858332" cy="4562935"/>
          </a:xfrm>
          <a:custGeom>
            <a:avLst/>
            <a:gdLst>
              <a:gd name="connsiteX0" fmla="*/ 730069 w 3858332"/>
              <a:gd name="connsiteY0" fmla="*/ 0 h 4562935"/>
              <a:gd name="connsiteX1" fmla="*/ 2483194 w 3858332"/>
              <a:gd name="connsiteY1" fmla="*/ 1226541 h 4562935"/>
              <a:gd name="connsiteX2" fmla="*/ 1723825 w 3858332"/>
              <a:gd name="connsiteY2" fmla="*/ 3312972 h 4562935"/>
              <a:gd name="connsiteX3" fmla="*/ 2143388 w 3858332"/>
              <a:gd name="connsiteY3" fmla="*/ 3466097 h 4562935"/>
              <a:gd name="connsiteX4" fmla="*/ 2862229 w 3858332"/>
              <a:gd name="connsiteY4" fmla="*/ 1491726 h 4562935"/>
              <a:gd name="connsiteX5" fmla="*/ 3264711 w 3858332"/>
              <a:gd name="connsiteY5" fmla="*/ 1773315 h 4562935"/>
              <a:gd name="connsiteX6" fmla="*/ 3212754 w 3858332"/>
              <a:gd name="connsiteY6" fmla="*/ 1846005 h 4562935"/>
              <a:gd name="connsiteX7" fmla="*/ 3858332 w 3858332"/>
              <a:gd name="connsiteY7" fmla="*/ 2297725 h 4562935"/>
              <a:gd name="connsiteX8" fmla="*/ 3211223 w 3858332"/>
              <a:gd name="connsiteY8" fmla="*/ 2750976 h 4562935"/>
              <a:gd name="connsiteX9" fmla="*/ 3245106 w 3858332"/>
              <a:gd name="connsiteY9" fmla="*/ 2798662 h 4562935"/>
              <a:gd name="connsiteX10" fmla="*/ 721502 w 3858332"/>
              <a:gd name="connsiteY10" fmla="*/ 4562935 h 4562935"/>
              <a:gd name="connsiteX11" fmla="*/ 0 w 3858332"/>
              <a:gd name="connsiteY11" fmla="*/ 3547520 h 4562935"/>
              <a:gd name="connsiteX12" fmla="*/ 877975 w 3858332"/>
              <a:gd name="connsiteY12" fmla="*/ 2932564 h 4562935"/>
              <a:gd name="connsiteX13" fmla="*/ 1159711 w 3858332"/>
              <a:gd name="connsiteY13" fmla="*/ 3129528 h 4562935"/>
              <a:gd name="connsiteX14" fmla="*/ 1417574 w 3858332"/>
              <a:gd name="connsiteY14" fmla="*/ 2766621 h 4562935"/>
              <a:gd name="connsiteX15" fmla="*/ 1266234 w 3858332"/>
              <a:gd name="connsiteY15" fmla="*/ 2660618 h 4562935"/>
              <a:gd name="connsiteX16" fmla="*/ 1810608 w 3858332"/>
              <a:gd name="connsiteY16" fmla="*/ 2279324 h 4562935"/>
              <a:gd name="connsiteX17" fmla="*/ 1314865 w 3858332"/>
              <a:gd name="connsiteY17" fmla="*/ 1932445 h 4562935"/>
              <a:gd name="connsiteX18" fmla="*/ 1416043 w 3858332"/>
              <a:gd name="connsiteY18" fmla="*/ 1861649 h 4562935"/>
              <a:gd name="connsiteX19" fmla="*/ 1156649 w 3858332"/>
              <a:gd name="connsiteY19" fmla="*/ 1498743 h 4562935"/>
              <a:gd name="connsiteX20" fmla="*/ 925829 w 3858332"/>
              <a:gd name="connsiteY20" fmla="*/ 1660231 h 4562935"/>
              <a:gd name="connsiteX21" fmla="*/ 4285 w 3858332"/>
              <a:gd name="connsiteY21" fmla="*/ 1015413 h 456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58332" h="4562935">
                <a:moveTo>
                  <a:pt x="730069" y="0"/>
                </a:moveTo>
                <a:lnTo>
                  <a:pt x="2483194" y="1226541"/>
                </a:lnTo>
                <a:lnTo>
                  <a:pt x="1723825" y="3312972"/>
                </a:lnTo>
                <a:lnTo>
                  <a:pt x="2143388" y="3466097"/>
                </a:lnTo>
                <a:lnTo>
                  <a:pt x="2862229" y="1491726"/>
                </a:lnTo>
                <a:lnTo>
                  <a:pt x="3264711" y="1773315"/>
                </a:lnTo>
                <a:lnTo>
                  <a:pt x="3212754" y="1846005"/>
                </a:lnTo>
                <a:lnTo>
                  <a:pt x="3858332" y="2297725"/>
                </a:lnTo>
                <a:lnTo>
                  <a:pt x="3211223" y="2750976"/>
                </a:lnTo>
                <a:lnTo>
                  <a:pt x="3245106" y="2798662"/>
                </a:lnTo>
                <a:lnTo>
                  <a:pt x="721502" y="4562935"/>
                </a:lnTo>
                <a:lnTo>
                  <a:pt x="0" y="3547520"/>
                </a:lnTo>
                <a:lnTo>
                  <a:pt x="877975" y="2932564"/>
                </a:lnTo>
                <a:lnTo>
                  <a:pt x="1159711" y="3129528"/>
                </a:lnTo>
                <a:lnTo>
                  <a:pt x="1417574" y="2766621"/>
                </a:lnTo>
                <a:lnTo>
                  <a:pt x="1266234" y="2660618"/>
                </a:lnTo>
                <a:lnTo>
                  <a:pt x="1810608" y="2279324"/>
                </a:lnTo>
                <a:lnTo>
                  <a:pt x="1314865" y="1932445"/>
                </a:lnTo>
                <a:lnTo>
                  <a:pt x="1416043" y="1861649"/>
                </a:lnTo>
                <a:lnTo>
                  <a:pt x="1156649" y="1498743"/>
                </a:lnTo>
                <a:lnTo>
                  <a:pt x="925829" y="1660231"/>
                </a:lnTo>
                <a:lnTo>
                  <a:pt x="4285" y="1015413"/>
                </a:lnTo>
                <a:close/>
              </a:path>
            </a:pathLst>
          </a:custGeom>
          <a:solidFill>
            <a:schemeClr val="bg1">
              <a:lumMod val="9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pic>
        <p:nvPicPr>
          <p:cNvPr id="8" name="Picture 7" hidden="1">
            <a:extLst>
              <a:ext uri="{FF2B5EF4-FFF2-40B4-BE49-F238E27FC236}">
                <a16:creationId xmlns:a16="http://schemas.microsoft.com/office/drawing/2014/main" id="{58B05817-F3FA-46BB-B9B1-0872F0D69BEA}"/>
              </a:ext>
            </a:extLst>
          </p:cNvPr>
          <p:cNvPicPr>
            <a:picLocks noChangeAspect="1"/>
          </p:cNvPicPr>
          <p:nvPr userDrawn="1"/>
        </p:nvPicPr>
        <p:blipFill>
          <a:blip r:embed="rId3"/>
          <a:stretch>
            <a:fillRect/>
          </a:stretch>
        </p:blipFill>
        <p:spPr>
          <a:xfrm>
            <a:off x="-195852" y="995914"/>
            <a:ext cx="6895292" cy="5862086"/>
          </a:xfrm>
          <a:prstGeom prst="rect">
            <a:avLst/>
          </a:prstGeom>
        </p:spPr>
      </p:pic>
      <p:sp>
        <p:nvSpPr>
          <p:cNvPr id="13" name="Tijdelijke aanduiding voor inhoud 2">
            <a:extLst>
              <a:ext uri="{FF2B5EF4-FFF2-40B4-BE49-F238E27FC236}">
                <a16:creationId xmlns:a16="http://schemas.microsoft.com/office/drawing/2014/main" id="{75AB06CC-800E-4C2D-A84E-6F1C3E1F246F}"/>
              </a:ext>
            </a:extLst>
          </p:cNvPr>
          <p:cNvSpPr>
            <a:spLocks noGrp="1"/>
          </p:cNvSpPr>
          <p:nvPr>
            <p:ph idx="14" hasCustomPrompt="1"/>
          </p:nvPr>
        </p:nvSpPr>
        <p:spPr>
          <a:xfrm>
            <a:off x="839939" y="1592263"/>
            <a:ext cx="4905542" cy="4584700"/>
          </a:xfrm>
        </p:spPr>
        <p:txBody>
          <a:bodyPr/>
          <a:lstStyle>
            <a:lvl1pPr>
              <a:defRPr/>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14" name="Tijdelijke aanduiding voor tekst 9">
            <a:extLst>
              <a:ext uri="{FF2B5EF4-FFF2-40B4-BE49-F238E27FC236}">
                <a16:creationId xmlns:a16="http://schemas.microsoft.com/office/drawing/2014/main" id="{6697E777-8604-42A9-8F0B-02333D626B5A}"/>
              </a:ext>
            </a:extLst>
          </p:cNvPr>
          <p:cNvSpPr>
            <a:spLocks noGrp="1"/>
          </p:cNvSpPr>
          <p:nvPr>
            <p:ph type="body" sz="quarter" idx="15" hasCustomPrompt="1"/>
          </p:nvPr>
        </p:nvSpPr>
        <p:spPr>
          <a:xfrm>
            <a:off x="836613" y="368300"/>
            <a:ext cx="4906800" cy="368052"/>
          </a:xfrm>
        </p:spPr>
        <p:txBody>
          <a:bodyPr anchor="ctr">
            <a:normAutofit/>
          </a:bodyPr>
          <a:lstStyle>
            <a:lvl1pPr>
              <a:defRPr sz="2000" b="0" u="none" cap="all" baseline="0">
                <a:solidFill>
                  <a:schemeClr val="tx1"/>
                </a:solidFill>
              </a:defRPr>
            </a:lvl1pPr>
          </a:lstStyle>
          <a:p>
            <a:pPr lvl="0"/>
            <a:r>
              <a:rPr lang="nl-BE"/>
              <a:t>BOVENTITEL</a:t>
            </a:r>
          </a:p>
        </p:txBody>
      </p:sp>
      <p:sp>
        <p:nvSpPr>
          <p:cNvPr id="15" name="Titel 1">
            <a:extLst>
              <a:ext uri="{FF2B5EF4-FFF2-40B4-BE49-F238E27FC236}">
                <a16:creationId xmlns:a16="http://schemas.microsoft.com/office/drawing/2014/main" id="{B8F964ED-5909-49F8-8F47-BD3F0E493C3F}"/>
              </a:ext>
            </a:extLst>
          </p:cNvPr>
          <p:cNvSpPr>
            <a:spLocks noGrp="1"/>
          </p:cNvSpPr>
          <p:nvPr>
            <p:ph type="title" hasCustomPrompt="1"/>
          </p:nvPr>
        </p:nvSpPr>
        <p:spPr>
          <a:xfrm>
            <a:off x="836612" y="736352"/>
            <a:ext cx="4906800" cy="703511"/>
          </a:xfrm>
          <a:prstGeom prst="rect">
            <a:avLst/>
          </a:prstGeom>
        </p:spPr>
        <p:txBody>
          <a:bodyPr anchor="t"/>
          <a:lstStyle>
            <a:lvl1pPr>
              <a:defRPr/>
            </a:lvl1pPr>
          </a:lstStyle>
          <a:p>
            <a:r>
              <a:rPr lang="nl-NL"/>
              <a:t>Hoofdtitel</a:t>
            </a:r>
            <a:endParaRPr lang="nl-BE"/>
          </a:p>
        </p:txBody>
      </p:sp>
      <p:sp>
        <p:nvSpPr>
          <p:cNvPr id="16" name="Tijdelijke aanduiding voor voettekst 4">
            <a:extLst>
              <a:ext uri="{FF2B5EF4-FFF2-40B4-BE49-F238E27FC236}">
                <a16:creationId xmlns:a16="http://schemas.microsoft.com/office/drawing/2014/main" id="{3732EE75-B596-422D-B820-F77A1E69438D}"/>
              </a:ext>
            </a:extLst>
          </p:cNvPr>
          <p:cNvSpPr>
            <a:spLocks noGrp="1"/>
          </p:cNvSpPr>
          <p:nvPr>
            <p:ph type="ftr" sz="quarter" idx="3"/>
          </p:nvPr>
        </p:nvSpPr>
        <p:spPr>
          <a:xfrm>
            <a:off x="839788" y="6344981"/>
            <a:ext cx="4833425" cy="365125"/>
          </a:xfrm>
          <a:prstGeom prst="rect">
            <a:avLst/>
          </a:prstGeom>
        </p:spPr>
        <p:txBody>
          <a:bodyPr vert="horz" lIns="0" tIns="45720" rIns="0" bIns="45720" rtlCol="0" anchor="ctr"/>
          <a:lstStyle>
            <a:lvl1pPr algn="l">
              <a:defRPr sz="1200">
                <a:solidFill>
                  <a:schemeClr val="tx1"/>
                </a:solidFill>
              </a:defRPr>
            </a:lvl1pPr>
          </a:lstStyle>
          <a:p>
            <a:endParaRPr lang="nl-BE"/>
          </a:p>
        </p:txBody>
      </p:sp>
      <p:sp>
        <p:nvSpPr>
          <p:cNvPr id="17" name="Tijdelijke aanduiding voor dianummer 5">
            <a:extLst>
              <a:ext uri="{FF2B5EF4-FFF2-40B4-BE49-F238E27FC236}">
                <a16:creationId xmlns:a16="http://schemas.microsoft.com/office/drawing/2014/main" id="{6C3ACB0A-EF63-4EFC-8237-EC902A9AB21D}"/>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solidFill>
                  <a:schemeClr val="tx1"/>
                </a:solidFill>
                <a:latin typeface="+mj-lt"/>
              </a:defRPr>
            </a:lvl1pPr>
          </a:lstStyle>
          <a:p>
            <a:fld id="{1EABE038-A425-4CC0-917A-1DC3ED725B2E}" type="slidenum">
              <a:rPr lang="nl-BE" smtClean="0"/>
              <a:pPr/>
              <a:t>‹nr.›</a:t>
            </a:fld>
            <a:endParaRPr lang="nl-BE"/>
          </a:p>
        </p:txBody>
      </p:sp>
    </p:spTree>
    <p:extLst>
      <p:ext uri="{BB962C8B-B14F-4D97-AF65-F5344CB8AC3E}">
        <p14:creationId xmlns:p14="http://schemas.microsoft.com/office/powerpoint/2010/main" val="2097048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lotslide 1">
    <p:spTree>
      <p:nvGrpSpPr>
        <p:cNvPr id="1" name=""/>
        <p:cNvGrpSpPr/>
        <p:nvPr/>
      </p:nvGrpSpPr>
      <p:grpSpPr>
        <a:xfrm>
          <a:off x="0" y="0"/>
          <a:ext cx="0" cy="0"/>
          <a:chOff x="0" y="0"/>
          <a:chExt cx="0" cy="0"/>
        </a:xfrm>
      </p:grpSpPr>
      <p:pic>
        <p:nvPicPr>
          <p:cNvPr id="16" name="Picture 15" descr="A picture containing floor&#10;&#10;Description automatically generated">
            <a:extLst>
              <a:ext uri="{FF2B5EF4-FFF2-40B4-BE49-F238E27FC236}">
                <a16:creationId xmlns:a16="http://schemas.microsoft.com/office/drawing/2014/main" id="{683ED076-46D5-42D9-91B0-E0C40ECCFCB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flipH="1">
            <a:off x="219456" y="1"/>
            <a:ext cx="12003104" cy="6858000"/>
          </a:xfrm>
          <a:prstGeom prst="rect">
            <a:avLst/>
          </a:prstGeom>
        </p:spPr>
      </p:pic>
      <p:grpSp>
        <p:nvGrpSpPr>
          <p:cNvPr id="9" name="Group 8">
            <a:extLst>
              <a:ext uri="{FF2B5EF4-FFF2-40B4-BE49-F238E27FC236}">
                <a16:creationId xmlns:a16="http://schemas.microsoft.com/office/drawing/2014/main" id="{C52542C1-CDF9-42AF-9ED9-D440E3D3E803}"/>
              </a:ext>
            </a:extLst>
          </p:cNvPr>
          <p:cNvGrpSpPr>
            <a:grpSpLocks noChangeAspect="1"/>
          </p:cNvGrpSpPr>
          <p:nvPr userDrawn="1"/>
        </p:nvGrpSpPr>
        <p:grpSpPr>
          <a:xfrm>
            <a:off x="5190602" y="2561298"/>
            <a:ext cx="5764429" cy="2311266"/>
            <a:chOff x="5283199" y="2561298"/>
            <a:chExt cx="5764429" cy="2311266"/>
          </a:xfrm>
        </p:grpSpPr>
        <p:sp>
          <p:nvSpPr>
            <p:cNvPr id="11" name="Freeform: Shape 10">
              <a:extLst>
                <a:ext uri="{FF2B5EF4-FFF2-40B4-BE49-F238E27FC236}">
                  <a16:creationId xmlns:a16="http://schemas.microsoft.com/office/drawing/2014/main" id="{142D1342-C18C-40BB-912C-F86D1E706C6F}"/>
                </a:ext>
              </a:extLst>
            </p:cNvPr>
            <p:cNvSpPr/>
            <p:nvPr/>
          </p:nvSpPr>
          <p:spPr>
            <a:xfrm>
              <a:off x="5283199" y="2561298"/>
              <a:ext cx="2773520" cy="2311266"/>
            </a:xfrm>
            <a:custGeom>
              <a:avLst/>
              <a:gdLst>
                <a:gd name="connsiteX0" fmla="*/ 2773520 w 2773520"/>
                <a:gd name="connsiteY0" fmla="*/ 141189 h 2311266"/>
                <a:gd name="connsiteX1" fmla="*/ 1983425 w 2773520"/>
                <a:gd name="connsiteY1" fmla="*/ 2311266 h 2311266"/>
                <a:gd name="connsiteX2" fmla="*/ 1596567 w 2773520"/>
                <a:gd name="connsiteY2" fmla="*/ 2170077 h 2311266"/>
                <a:gd name="connsiteX3" fmla="*/ 2386380 w 2773520"/>
                <a:gd name="connsiteY3" fmla="*/ 0 h 2311266"/>
                <a:gd name="connsiteX4" fmla="*/ 2773520 w 2773520"/>
                <a:gd name="connsiteY4" fmla="*/ 141189 h 2311266"/>
                <a:gd name="connsiteX5" fmla="*/ 1073603 w 2773520"/>
                <a:gd name="connsiteY5" fmla="*/ 497268 h 2311266"/>
                <a:gd name="connsiteX6" fmla="*/ 1312777 w 2773520"/>
                <a:gd name="connsiteY6" fmla="*/ 831886 h 2311266"/>
                <a:gd name="connsiteX7" fmla="*/ 717523 w 2773520"/>
                <a:gd name="connsiteY7" fmla="*/ 1248394 h 2311266"/>
                <a:gd name="connsiteX8" fmla="*/ 1314189 w 2773520"/>
                <a:gd name="connsiteY8" fmla="*/ 1666314 h 2311266"/>
                <a:gd name="connsiteX9" fmla="*/ 1076426 w 2773520"/>
                <a:gd name="connsiteY9" fmla="*/ 2000933 h 2311266"/>
                <a:gd name="connsiteX10" fmla="*/ 0 w 2773520"/>
                <a:gd name="connsiteY10" fmla="*/ 1248394 h 2311266"/>
                <a:gd name="connsiteX11" fmla="*/ 1073603 w 2773520"/>
                <a:gd name="connsiteY11" fmla="*/ 497268 h 231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3520" h="2311266">
                  <a:moveTo>
                    <a:pt x="2773520" y="141189"/>
                  </a:moveTo>
                  <a:lnTo>
                    <a:pt x="1983425" y="2311266"/>
                  </a:lnTo>
                  <a:lnTo>
                    <a:pt x="1596567" y="2170077"/>
                  </a:lnTo>
                  <a:lnTo>
                    <a:pt x="2386380" y="0"/>
                  </a:lnTo>
                  <a:lnTo>
                    <a:pt x="2773520" y="141189"/>
                  </a:lnTo>
                  <a:close/>
                  <a:moveTo>
                    <a:pt x="1073603" y="497268"/>
                  </a:moveTo>
                  <a:lnTo>
                    <a:pt x="1312777" y="831886"/>
                  </a:lnTo>
                  <a:lnTo>
                    <a:pt x="717523" y="1248394"/>
                  </a:lnTo>
                  <a:lnTo>
                    <a:pt x="1314189" y="1666314"/>
                  </a:lnTo>
                  <a:lnTo>
                    <a:pt x="1076426" y="2000933"/>
                  </a:lnTo>
                  <a:lnTo>
                    <a:pt x="0" y="1248394"/>
                  </a:lnTo>
                  <a:lnTo>
                    <a:pt x="1073603" y="497268"/>
                  </a:lnTo>
                  <a:close/>
                </a:path>
              </a:pathLst>
            </a:custGeom>
            <a:solidFill>
              <a:srgbClr val="FFF000"/>
            </a:solidFill>
            <a:ln w="282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sp>
          <p:nvSpPr>
            <p:cNvPr id="12" name="Freeform: Shape 11">
              <a:extLst>
                <a:ext uri="{FF2B5EF4-FFF2-40B4-BE49-F238E27FC236}">
                  <a16:creationId xmlns:a16="http://schemas.microsoft.com/office/drawing/2014/main" id="{E1405EE2-60D1-4C7A-A4B5-697C34C849EF}"/>
                </a:ext>
              </a:extLst>
            </p:cNvPr>
            <p:cNvSpPr/>
            <p:nvPr/>
          </p:nvSpPr>
          <p:spPr>
            <a:xfrm>
              <a:off x="9733439" y="2965098"/>
              <a:ext cx="1314189" cy="1503664"/>
            </a:xfrm>
            <a:custGeom>
              <a:avLst/>
              <a:gdLst>
                <a:gd name="connsiteX0" fmla="*/ 0 w 1314189"/>
                <a:gd name="connsiteY0" fmla="*/ 1169046 h 1503664"/>
                <a:gd name="connsiteX1" fmla="*/ 596666 w 1314189"/>
                <a:gd name="connsiteY1" fmla="*/ 751126 h 1503664"/>
                <a:gd name="connsiteX2" fmla="*/ 1412 w 1314189"/>
                <a:gd name="connsiteY2" fmla="*/ 334618 h 1503664"/>
                <a:gd name="connsiteX3" fmla="*/ 240586 w 1314189"/>
                <a:gd name="connsiteY3" fmla="*/ 0 h 1503664"/>
                <a:gd name="connsiteX4" fmla="*/ 1314189 w 1314189"/>
                <a:gd name="connsiteY4" fmla="*/ 751126 h 1503664"/>
                <a:gd name="connsiteX5" fmla="*/ 237763 w 1314189"/>
                <a:gd name="connsiteY5" fmla="*/ 1503665 h 15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189" h="1503664">
                  <a:moveTo>
                    <a:pt x="0" y="1169046"/>
                  </a:moveTo>
                  <a:lnTo>
                    <a:pt x="596666" y="751126"/>
                  </a:lnTo>
                  <a:lnTo>
                    <a:pt x="1412" y="334618"/>
                  </a:lnTo>
                  <a:lnTo>
                    <a:pt x="240586" y="0"/>
                  </a:lnTo>
                  <a:lnTo>
                    <a:pt x="1314189" y="751126"/>
                  </a:lnTo>
                  <a:lnTo>
                    <a:pt x="237763" y="1503665"/>
                  </a:lnTo>
                  <a:close/>
                </a:path>
              </a:pathLst>
            </a:custGeom>
            <a:solidFill>
              <a:srgbClr val="FFF000"/>
            </a:solidFill>
            <a:ln w="282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grpSp>
      <p:sp>
        <p:nvSpPr>
          <p:cNvPr id="14" name="Rechthoek 6">
            <a:extLst>
              <a:ext uri="{FF2B5EF4-FFF2-40B4-BE49-F238E27FC236}">
                <a16:creationId xmlns:a16="http://schemas.microsoft.com/office/drawing/2014/main" id="{46866368-110F-436E-9B2D-DE05977BE19D}"/>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5BD7A1FC-C9B7-4EF4-8B3E-1788213793E2}"/>
              </a:ext>
            </a:extLst>
          </p:cNvPr>
          <p:cNvSpPr>
            <a:spLocks noGrp="1"/>
          </p:cNvSpPr>
          <p:nvPr>
            <p:ph type="ctrTitle"/>
          </p:nvPr>
        </p:nvSpPr>
        <p:spPr>
          <a:xfrm>
            <a:off x="839789" y="1258113"/>
            <a:ext cx="4200297" cy="2071868"/>
          </a:xfrm>
          <a:prstGeom prst="rect">
            <a:avLst/>
          </a:prstGeom>
        </p:spPr>
        <p:txBody>
          <a:bodyPr anchor="b" anchorCtr="0">
            <a:normAutofit/>
          </a:bodyPr>
          <a:lstStyle>
            <a:lvl1pPr algn="l">
              <a:defRPr sz="4800" b="1">
                <a:solidFill>
                  <a:schemeClr val="tx1"/>
                </a:solidFill>
              </a:defRPr>
            </a:lvl1pPr>
          </a:lstStyle>
          <a:p>
            <a:r>
              <a:rPr lang="nl-NL"/>
              <a:t>Klik om stijl te bewerken</a:t>
            </a:r>
            <a:endParaRPr lang="nl-BE"/>
          </a:p>
        </p:txBody>
      </p:sp>
      <p:pic>
        <p:nvPicPr>
          <p:cNvPr id="4" name="Picture 3" descr="A picture containing text&#10;&#10;Description automatically generated">
            <a:extLst>
              <a:ext uri="{FF2B5EF4-FFF2-40B4-BE49-F238E27FC236}">
                <a16:creationId xmlns:a16="http://schemas.microsoft.com/office/drawing/2014/main" id="{6C235BE3-1A57-42B0-A76A-CBCC5A5CB63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91298" y="5156522"/>
            <a:ext cx="4148788" cy="1044253"/>
          </a:xfrm>
          <a:prstGeom prst="rect">
            <a:avLst/>
          </a:prstGeom>
        </p:spPr>
      </p:pic>
      <p:sp>
        <p:nvSpPr>
          <p:cNvPr id="13" name="Text Placeholder 12">
            <a:extLst>
              <a:ext uri="{FF2B5EF4-FFF2-40B4-BE49-F238E27FC236}">
                <a16:creationId xmlns:a16="http://schemas.microsoft.com/office/drawing/2014/main" id="{F3EF43F9-C1BE-4A9F-B44B-5A3FC35C4C68}"/>
              </a:ext>
            </a:extLst>
          </p:cNvPr>
          <p:cNvSpPr>
            <a:spLocks noGrp="1"/>
          </p:cNvSpPr>
          <p:nvPr>
            <p:ph type="body" sz="quarter" idx="10"/>
          </p:nvPr>
        </p:nvSpPr>
        <p:spPr>
          <a:xfrm>
            <a:off x="839789" y="3354606"/>
            <a:ext cx="4200297" cy="1455738"/>
          </a:xfrm>
        </p:spPr>
        <p:txBody>
          <a:bodyPr>
            <a:normAutofit/>
          </a:bodyPr>
          <a:lstStyle>
            <a:lvl1pPr>
              <a:defRPr sz="2400"/>
            </a:lvl1pPr>
          </a:lstStyle>
          <a:p>
            <a:pPr lvl="0"/>
            <a:r>
              <a:rPr lang="nl-NL"/>
              <a:t>Klikken om de tekststijl van het model te bewerken</a:t>
            </a:r>
          </a:p>
        </p:txBody>
      </p:sp>
      <p:sp>
        <p:nvSpPr>
          <p:cNvPr id="15" name="Tijdelijke aanduiding voor dianummer 5">
            <a:extLst>
              <a:ext uri="{FF2B5EF4-FFF2-40B4-BE49-F238E27FC236}">
                <a16:creationId xmlns:a16="http://schemas.microsoft.com/office/drawing/2014/main" id="{4F5F55EB-E944-4493-A42E-018FBF0C7616}"/>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noFill/>
                <a:latin typeface="+mj-lt"/>
              </a:defRPr>
            </a:lvl1pPr>
          </a:lstStyle>
          <a:p>
            <a:fld id="{1EABE038-A425-4CC0-917A-1DC3ED725B2E}" type="slidenum">
              <a:rPr lang="nl-BE" smtClean="0"/>
              <a:pPr/>
              <a:t>‹nr.›</a:t>
            </a:fld>
            <a:endParaRPr lang="nl-BE"/>
          </a:p>
        </p:txBody>
      </p:sp>
    </p:spTree>
    <p:extLst>
      <p:ext uri="{BB962C8B-B14F-4D97-AF65-F5344CB8AC3E}">
        <p14:creationId xmlns:p14="http://schemas.microsoft.com/office/powerpoint/2010/main" val="400382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lot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B8AE1-9A59-46A6-B320-FCC9A25927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456" y="0"/>
            <a:ext cx="11972544" cy="6858000"/>
          </a:xfrm>
          <a:prstGeom prst="rect">
            <a:avLst/>
          </a:prstGeom>
        </p:spPr>
      </p:pic>
      <p:sp>
        <p:nvSpPr>
          <p:cNvPr id="14" name="Rechthoek 6">
            <a:extLst>
              <a:ext uri="{FF2B5EF4-FFF2-40B4-BE49-F238E27FC236}">
                <a16:creationId xmlns:a16="http://schemas.microsoft.com/office/drawing/2014/main" id="{46866368-110F-436E-9B2D-DE05977BE19D}"/>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5BD7A1FC-C9B7-4EF4-8B3E-1788213793E2}"/>
              </a:ext>
            </a:extLst>
          </p:cNvPr>
          <p:cNvSpPr>
            <a:spLocks noGrp="1"/>
          </p:cNvSpPr>
          <p:nvPr>
            <p:ph type="ctrTitle"/>
          </p:nvPr>
        </p:nvSpPr>
        <p:spPr>
          <a:xfrm>
            <a:off x="4597400" y="1258113"/>
            <a:ext cx="6754813" cy="3898410"/>
          </a:xfrm>
          <a:prstGeom prst="rect">
            <a:avLst/>
          </a:prstGeom>
        </p:spPr>
        <p:txBody>
          <a:bodyPr anchor="ctr" anchorCtr="0">
            <a:normAutofit/>
          </a:bodyPr>
          <a:lstStyle>
            <a:lvl1pPr algn="r">
              <a:lnSpc>
                <a:spcPct val="100000"/>
              </a:lnSpc>
              <a:defRPr sz="4000" b="1">
                <a:solidFill>
                  <a:schemeClr val="tx1"/>
                </a:solidFill>
              </a:defRPr>
            </a:lvl1pPr>
          </a:lstStyle>
          <a:p>
            <a:r>
              <a:rPr lang="nl-NL"/>
              <a:t>Klik om stijl te bewerken</a:t>
            </a:r>
            <a:endParaRPr lang="nl-BE"/>
          </a:p>
        </p:txBody>
      </p:sp>
      <p:pic>
        <p:nvPicPr>
          <p:cNvPr id="18" name="Picture 3" descr="A picture containing text&#10;&#10;Description automatically generated">
            <a:extLst>
              <a:ext uri="{FF2B5EF4-FFF2-40B4-BE49-F238E27FC236}">
                <a16:creationId xmlns:a16="http://schemas.microsoft.com/office/drawing/2014/main" id="{24D4B9F4-C9B4-4C0C-B2A0-4661A88B71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7035" y="5599887"/>
            <a:ext cx="2605178" cy="655725"/>
          </a:xfrm>
          <a:prstGeom prst="rect">
            <a:avLst/>
          </a:prstGeom>
        </p:spPr>
      </p:pic>
      <p:sp>
        <p:nvSpPr>
          <p:cNvPr id="8" name="Tijdelijke aanduiding voor dianummer 5">
            <a:extLst>
              <a:ext uri="{FF2B5EF4-FFF2-40B4-BE49-F238E27FC236}">
                <a16:creationId xmlns:a16="http://schemas.microsoft.com/office/drawing/2014/main" id="{55FA1061-F3D8-483D-9603-1D6EF08151FB}"/>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noFill/>
                <a:latin typeface="+mj-lt"/>
              </a:defRPr>
            </a:lvl1pPr>
          </a:lstStyle>
          <a:p>
            <a:fld id="{1EABE038-A425-4CC0-917A-1DC3ED725B2E}" type="slidenum">
              <a:rPr lang="nl-BE" smtClean="0"/>
              <a:pPr/>
              <a:t>‹nr.›</a:t>
            </a:fld>
            <a:endParaRPr lang="nl-BE"/>
          </a:p>
        </p:txBody>
      </p:sp>
    </p:spTree>
    <p:extLst>
      <p:ext uri="{BB962C8B-B14F-4D97-AF65-F5344CB8AC3E}">
        <p14:creationId xmlns:p14="http://schemas.microsoft.com/office/powerpoint/2010/main" val="168177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lide Trefdag">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90F16B-3555-4DBB-1EE4-A3FEC2BEB9FE}"/>
              </a:ext>
            </a:extLst>
          </p:cNvPr>
          <p:cNvSpPr>
            <a:spLocks noGrp="1"/>
          </p:cNvSpPr>
          <p:nvPr>
            <p:ph type="ftr" sz="quarter" idx="10"/>
          </p:nvPr>
        </p:nvSpPr>
        <p:spPr/>
        <p:txBody>
          <a:bodyPr/>
          <a:lstStyle/>
          <a:p>
            <a:endParaRPr lang="nl-BE"/>
          </a:p>
        </p:txBody>
      </p:sp>
      <p:sp>
        <p:nvSpPr>
          <p:cNvPr id="4" name="Slide Number Placeholder 3">
            <a:extLst>
              <a:ext uri="{FF2B5EF4-FFF2-40B4-BE49-F238E27FC236}">
                <a16:creationId xmlns:a16="http://schemas.microsoft.com/office/drawing/2014/main" id="{8619383F-6D40-CE24-B150-C46D0F8FA9BA}"/>
              </a:ext>
            </a:extLst>
          </p:cNvPr>
          <p:cNvSpPr>
            <a:spLocks noGrp="1"/>
          </p:cNvSpPr>
          <p:nvPr>
            <p:ph type="sldNum" sz="quarter" idx="11"/>
          </p:nvPr>
        </p:nvSpPr>
        <p:spPr/>
        <p:txBody>
          <a:bodyPr/>
          <a:lstStyle/>
          <a:p>
            <a:fld id="{1EABE038-A425-4CC0-917A-1DC3ED725B2E}" type="slidenum">
              <a:rPr lang="nl-BE" smtClean="0"/>
              <a:pPr/>
              <a:t>‹nr.›</a:t>
            </a:fld>
            <a:endParaRPr lang="nl-BE"/>
          </a:p>
        </p:txBody>
      </p:sp>
      <p:pic>
        <p:nvPicPr>
          <p:cNvPr id="2" name="Afbeelding 1">
            <a:extLst>
              <a:ext uri="{FF2B5EF4-FFF2-40B4-BE49-F238E27FC236}">
                <a16:creationId xmlns:a16="http://schemas.microsoft.com/office/drawing/2014/main" id="{8C1B54B3-C5C1-1EBB-BDA5-8A463CA8A6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32726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FFEB00"/>
        </a:solidFill>
        <a:effectLst/>
      </p:bgPr>
    </p:bg>
    <p:spTree>
      <p:nvGrpSpPr>
        <p:cNvPr id="1" name=""/>
        <p:cNvGrpSpPr/>
        <p:nvPr/>
      </p:nvGrpSpPr>
      <p:grpSpPr>
        <a:xfrm>
          <a:off x="0" y="0"/>
          <a:ext cx="0" cy="0"/>
          <a:chOff x="0" y="0"/>
          <a:chExt cx="0" cy="0"/>
        </a:xfrm>
      </p:grpSpPr>
      <p:sp>
        <p:nvSpPr>
          <p:cNvPr id="6" name="Tijdelijke aanduiding voor voettekst 4">
            <a:extLst>
              <a:ext uri="{FF2B5EF4-FFF2-40B4-BE49-F238E27FC236}">
                <a16:creationId xmlns:a16="http://schemas.microsoft.com/office/drawing/2014/main" id="{FEADFD0C-1342-4DBE-BBA6-0F8B8EB404A7}"/>
              </a:ext>
            </a:extLst>
          </p:cNvPr>
          <p:cNvSpPr>
            <a:spLocks noGrp="1"/>
          </p:cNvSpPr>
          <p:nvPr>
            <p:ph type="ftr" sz="quarter" idx="3"/>
          </p:nvPr>
        </p:nvSpPr>
        <p:spPr>
          <a:xfrm>
            <a:off x="839788" y="6344981"/>
            <a:ext cx="4833425" cy="365125"/>
          </a:xfrm>
          <a:prstGeom prst="rect">
            <a:avLst/>
          </a:prstGeom>
        </p:spPr>
        <p:txBody>
          <a:bodyPr vert="horz" lIns="0" tIns="45720" rIns="0" bIns="45720" rtlCol="0" anchor="ctr"/>
          <a:lstStyle>
            <a:lvl1pPr algn="l">
              <a:defRPr sz="1200">
                <a:solidFill>
                  <a:schemeClr val="tx1"/>
                </a:solidFill>
              </a:defRPr>
            </a:lvl1pPr>
          </a:lstStyle>
          <a:p>
            <a:endParaRPr lang="nl-BE"/>
          </a:p>
        </p:txBody>
      </p:sp>
      <p:sp>
        <p:nvSpPr>
          <p:cNvPr id="7" name="Tijdelijke aanduiding voor dianummer 5">
            <a:extLst>
              <a:ext uri="{FF2B5EF4-FFF2-40B4-BE49-F238E27FC236}">
                <a16:creationId xmlns:a16="http://schemas.microsoft.com/office/drawing/2014/main" id="{05684A5A-EFC0-4F17-B1FF-0499C8B9DB11}"/>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solidFill>
                  <a:schemeClr val="tx1"/>
                </a:solidFill>
                <a:latin typeface="+mj-lt"/>
              </a:defRPr>
            </a:lvl1pPr>
          </a:lstStyle>
          <a:p>
            <a:fld id="{1EABE038-A425-4CC0-917A-1DC3ED725B2E}" type="slidenum">
              <a:rPr lang="nl-BE" smtClean="0"/>
              <a:pPr/>
              <a:t>‹nr.›</a:t>
            </a:fld>
            <a:endParaRPr lang="nl-BE"/>
          </a:p>
        </p:txBody>
      </p:sp>
      <p:sp>
        <p:nvSpPr>
          <p:cNvPr id="4" name="TextBox 3">
            <a:extLst>
              <a:ext uri="{FF2B5EF4-FFF2-40B4-BE49-F238E27FC236}">
                <a16:creationId xmlns:a16="http://schemas.microsoft.com/office/drawing/2014/main" id="{B933F217-AF92-E8F1-9BAE-53CB66EABFC7}"/>
              </a:ext>
            </a:extLst>
          </p:cNvPr>
          <p:cNvSpPr txBox="1"/>
          <p:nvPr userDrawn="1"/>
        </p:nvSpPr>
        <p:spPr>
          <a:xfrm>
            <a:off x="2667000" y="4082166"/>
            <a:ext cx="8317468" cy="1200329"/>
          </a:xfrm>
          <a:prstGeom prst="rect">
            <a:avLst/>
          </a:prstGeom>
          <a:noFill/>
        </p:spPr>
        <p:txBody>
          <a:bodyPr wrap="square">
            <a:spAutoFit/>
          </a:bodyPr>
          <a:lstStyle/>
          <a:p>
            <a:r>
              <a:rPr lang="nl-NL" sz="1800"/>
              <a:t>Deze presentatie werd opgemaakt door Digitaal Vlaanderen.</a:t>
            </a:r>
          </a:p>
          <a:p>
            <a:r>
              <a:rPr lang="nl-NL" sz="1800"/>
              <a:t>Het is niet toegestaan om de inhoud van deze presentatie in welke vorm en/of op welke wijze dan ook te verspreiden, te publiceren of te hergebruiken zonder nadrukkelijke toestemming van de auteur.</a:t>
            </a:r>
          </a:p>
        </p:txBody>
      </p:sp>
      <p:sp>
        <p:nvSpPr>
          <p:cNvPr id="13" name="Freeform: Shape 12">
            <a:extLst>
              <a:ext uri="{FF2B5EF4-FFF2-40B4-BE49-F238E27FC236}">
                <a16:creationId xmlns:a16="http://schemas.microsoft.com/office/drawing/2014/main" id="{38F03561-D5E3-BED0-D80B-3F242A7DB8AB}"/>
              </a:ext>
            </a:extLst>
          </p:cNvPr>
          <p:cNvSpPr/>
          <p:nvPr/>
        </p:nvSpPr>
        <p:spPr>
          <a:xfrm>
            <a:off x="0" y="3429000"/>
            <a:ext cx="2487137" cy="2506662"/>
          </a:xfrm>
          <a:custGeom>
            <a:avLst/>
            <a:gdLst>
              <a:gd name="connsiteX0" fmla="*/ 643508 w 2487137"/>
              <a:gd name="connsiteY0" fmla="*/ 539308 h 2506662"/>
              <a:gd name="connsiteX1" fmla="*/ 902902 w 2487137"/>
              <a:gd name="connsiteY1" fmla="*/ 902214 h 2506662"/>
              <a:gd name="connsiteX2" fmla="*/ 257325 w 2487137"/>
              <a:gd name="connsiteY2" fmla="*/ 1353934 h 2506662"/>
              <a:gd name="connsiteX3" fmla="*/ 904433 w 2487137"/>
              <a:gd name="connsiteY3" fmla="*/ 1807186 h 2506662"/>
              <a:gd name="connsiteX4" fmla="*/ 646570 w 2487137"/>
              <a:gd name="connsiteY4" fmla="*/ 2170093 h 2506662"/>
              <a:gd name="connsiteX5" fmla="*/ 0 w 2487137"/>
              <a:gd name="connsiteY5" fmla="*/ 1718071 h 2506662"/>
              <a:gd name="connsiteX6" fmla="*/ 0 w 2487137"/>
              <a:gd name="connsiteY6" fmla="*/ 989526 h 2506662"/>
              <a:gd name="connsiteX7" fmla="*/ 2067268 w 2487137"/>
              <a:gd name="connsiteY7" fmla="*/ 0 h 2506662"/>
              <a:gd name="connsiteX8" fmla="*/ 2487137 w 2487137"/>
              <a:gd name="connsiteY8" fmla="*/ 153125 h 2506662"/>
              <a:gd name="connsiteX9" fmla="*/ 1630247 w 2487137"/>
              <a:gd name="connsiteY9" fmla="*/ 2506662 h 2506662"/>
              <a:gd name="connsiteX10" fmla="*/ 1210684 w 2487137"/>
              <a:gd name="connsiteY10" fmla="*/ 2353537 h 25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7137" h="2506662">
                <a:moveTo>
                  <a:pt x="643508" y="539308"/>
                </a:moveTo>
                <a:lnTo>
                  <a:pt x="902902" y="902214"/>
                </a:lnTo>
                <a:lnTo>
                  <a:pt x="257325" y="1353934"/>
                </a:lnTo>
                <a:lnTo>
                  <a:pt x="904433" y="1807186"/>
                </a:lnTo>
                <a:lnTo>
                  <a:pt x="646570" y="2170093"/>
                </a:lnTo>
                <a:lnTo>
                  <a:pt x="0" y="1718071"/>
                </a:lnTo>
                <a:lnTo>
                  <a:pt x="0" y="989526"/>
                </a:lnTo>
                <a:close/>
                <a:moveTo>
                  <a:pt x="2067268" y="0"/>
                </a:moveTo>
                <a:lnTo>
                  <a:pt x="2487137" y="153125"/>
                </a:lnTo>
                <a:lnTo>
                  <a:pt x="1630247" y="2506662"/>
                </a:lnTo>
                <a:lnTo>
                  <a:pt x="1210684" y="2353537"/>
                </a:lnTo>
                <a:close/>
              </a:path>
            </a:pathLst>
          </a:custGeom>
          <a:solidFill>
            <a:schemeClr val="bg1"/>
          </a:solidFill>
          <a:ln w="2821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56F6993A-7F2C-3DA8-AC38-98EECFC131FD}"/>
              </a:ext>
            </a:extLst>
          </p:cNvPr>
          <p:cNvSpPr/>
          <p:nvPr/>
        </p:nvSpPr>
        <p:spPr>
          <a:xfrm>
            <a:off x="11297920" y="3952662"/>
            <a:ext cx="894080" cy="1630786"/>
          </a:xfrm>
          <a:custGeom>
            <a:avLst/>
            <a:gdLst>
              <a:gd name="connsiteX0" fmla="*/ 260925 w 894080"/>
              <a:gd name="connsiteY0" fmla="*/ 0 h 1630786"/>
              <a:gd name="connsiteX1" fmla="*/ 894080 w 894080"/>
              <a:gd name="connsiteY1" fmla="*/ 442975 h 1630786"/>
              <a:gd name="connsiteX2" fmla="*/ 894080 w 894080"/>
              <a:gd name="connsiteY2" fmla="*/ 1186002 h 1630786"/>
              <a:gd name="connsiteX3" fmla="*/ 257864 w 894080"/>
              <a:gd name="connsiteY3" fmla="*/ 1630786 h 1630786"/>
              <a:gd name="connsiteX4" fmla="*/ 0 w 894080"/>
              <a:gd name="connsiteY4" fmla="*/ 1267878 h 1630786"/>
              <a:gd name="connsiteX5" fmla="*/ 647109 w 894080"/>
              <a:gd name="connsiteY5" fmla="*/ 814627 h 1630786"/>
              <a:gd name="connsiteX6" fmla="*/ 1531 w 894080"/>
              <a:gd name="connsiteY6" fmla="*/ 362907 h 163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080" h="1630786">
                <a:moveTo>
                  <a:pt x="260925" y="0"/>
                </a:moveTo>
                <a:lnTo>
                  <a:pt x="894080" y="442975"/>
                </a:lnTo>
                <a:lnTo>
                  <a:pt x="894080" y="1186002"/>
                </a:lnTo>
                <a:lnTo>
                  <a:pt x="257864" y="1630786"/>
                </a:lnTo>
                <a:lnTo>
                  <a:pt x="0" y="1267878"/>
                </a:lnTo>
                <a:lnTo>
                  <a:pt x="647109" y="814627"/>
                </a:lnTo>
                <a:lnTo>
                  <a:pt x="1531" y="362907"/>
                </a:lnTo>
                <a:close/>
              </a:path>
            </a:pathLst>
          </a:custGeom>
          <a:solidFill>
            <a:schemeClr val="bg1"/>
          </a:solidFill>
          <a:ln w="2821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Calibri"/>
              <a:ea typeface="+mn-ea"/>
              <a:cs typeface="+mn-cs"/>
            </a:endParaRPr>
          </a:p>
        </p:txBody>
      </p:sp>
    </p:spTree>
    <p:extLst>
      <p:ext uri="{BB962C8B-B14F-4D97-AF65-F5344CB8AC3E}">
        <p14:creationId xmlns:p14="http://schemas.microsoft.com/office/powerpoint/2010/main" val="81661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9168022" y="6336001"/>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777257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Titeldia _ blauwe achtergrond">
    <p:spTree>
      <p:nvGrpSpPr>
        <p:cNvPr id="1" name=""/>
        <p:cNvGrpSpPr/>
        <p:nvPr/>
      </p:nvGrpSpPr>
      <p:grpSpPr>
        <a:xfrm>
          <a:off x="0" y="0"/>
          <a:ext cx="0" cy="0"/>
          <a:chOff x="0" y="0"/>
          <a:chExt cx="0" cy="0"/>
        </a:xfrm>
      </p:grpSpPr>
      <p:sp>
        <p:nvSpPr>
          <p:cNvPr id="6" name="Tijdelijke aanduiding voor tekst 4">
            <a:extLst>
              <a:ext uri="{FF2B5EF4-FFF2-40B4-BE49-F238E27FC236}">
                <a16:creationId xmlns:a16="http://schemas.microsoft.com/office/drawing/2014/main" id="{AC94FCB6-D29C-4839-A39B-20D6C7DF56E0}"/>
              </a:ext>
            </a:extLst>
          </p:cNvPr>
          <p:cNvSpPr>
            <a:spLocks noGrp="1"/>
          </p:cNvSpPr>
          <p:nvPr>
            <p:ph type="body" sz="quarter" idx="10" hasCustomPrompt="1"/>
          </p:nvPr>
        </p:nvSpPr>
        <p:spPr>
          <a:xfrm>
            <a:off x="496888" y="947169"/>
            <a:ext cx="4092575" cy="768350"/>
          </a:xfrm>
          <a:prstGeom prst="rect">
            <a:avLst/>
          </a:prstGeom>
        </p:spPr>
        <p:txBody>
          <a:bodyPr/>
          <a:lstStyle>
            <a:lvl1pPr marL="0" indent="0">
              <a:buNone/>
              <a:defRPr sz="4000">
                <a:latin typeface="Flanders Art Sans Medium" panose="00000600000000000000" pitchFamily="50" charset="0"/>
              </a:defRPr>
            </a:lvl1pPr>
          </a:lstStyle>
          <a:p>
            <a:pPr lvl="0"/>
            <a:r>
              <a:rPr lang="nl-BE"/>
              <a:t>&lt;Titel&gt;</a:t>
            </a:r>
          </a:p>
        </p:txBody>
      </p:sp>
      <p:sp>
        <p:nvSpPr>
          <p:cNvPr id="7" name="Tijdelijke aanduiding voor tekst 6">
            <a:extLst>
              <a:ext uri="{FF2B5EF4-FFF2-40B4-BE49-F238E27FC236}">
                <a16:creationId xmlns:a16="http://schemas.microsoft.com/office/drawing/2014/main" id="{CCEED812-6B7E-474F-91EB-7176A2C7CBDC}"/>
              </a:ext>
            </a:extLst>
          </p:cNvPr>
          <p:cNvSpPr>
            <a:spLocks noGrp="1"/>
          </p:cNvSpPr>
          <p:nvPr>
            <p:ph type="body" sz="quarter" idx="11" hasCustomPrompt="1"/>
          </p:nvPr>
        </p:nvSpPr>
        <p:spPr>
          <a:xfrm>
            <a:off x="496888" y="2346325"/>
            <a:ext cx="6568146" cy="4106233"/>
          </a:xfrm>
          <a:prstGeom prst="rect">
            <a:avLst/>
          </a:prstGeom>
        </p:spPr>
        <p:txBody>
          <a:bodyPr/>
          <a:lstStyle>
            <a:lvl1pPr marL="0" indent="0">
              <a:buNone/>
              <a:defRPr sz="1800">
                <a:latin typeface="Flanders Art Sans Light" panose="00000400000000000000" pitchFamily="50" charset="0"/>
              </a:defRPr>
            </a:lvl1pPr>
          </a:lstStyle>
          <a:p>
            <a:pPr lvl="0"/>
            <a:r>
              <a:rPr lang="nl-NL"/>
              <a:t>Klikken om tekst toe te voegen</a:t>
            </a:r>
            <a:endParaRPr lang="nl-BE"/>
          </a:p>
        </p:txBody>
      </p:sp>
      <p:sp>
        <p:nvSpPr>
          <p:cNvPr id="3" name="Tijdelijke aanduiding voor afbeelding 2">
            <a:extLst>
              <a:ext uri="{FF2B5EF4-FFF2-40B4-BE49-F238E27FC236}">
                <a16:creationId xmlns:a16="http://schemas.microsoft.com/office/drawing/2014/main" id="{41A7AFB9-7DE0-43B4-96FF-178DE5655D0A}"/>
              </a:ext>
            </a:extLst>
          </p:cNvPr>
          <p:cNvSpPr>
            <a:spLocks noGrp="1"/>
          </p:cNvSpPr>
          <p:nvPr>
            <p:ph type="pic" sz="quarter" idx="12"/>
          </p:nvPr>
        </p:nvSpPr>
        <p:spPr>
          <a:xfrm>
            <a:off x="7764463" y="1431925"/>
            <a:ext cx="4427537" cy="4865688"/>
          </a:xfrm>
          <a:prstGeom prst="rect">
            <a:avLst/>
          </a:prstGeom>
        </p:spPr>
        <p:txBody>
          <a:bodyPr/>
          <a:lstStyle/>
          <a:p>
            <a:endParaRPr lang="nl-BE"/>
          </a:p>
        </p:txBody>
      </p:sp>
      <p:cxnSp>
        <p:nvCxnSpPr>
          <p:cNvPr id="8" name="Rechte verbindingslijn 7">
            <a:extLst>
              <a:ext uri="{FF2B5EF4-FFF2-40B4-BE49-F238E27FC236}">
                <a16:creationId xmlns:a16="http://schemas.microsoft.com/office/drawing/2014/main" id="{D72676CA-6910-4989-8B57-72FBC5AEECC7}"/>
              </a:ext>
            </a:extLst>
          </p:cNvPr>
          <p:cNvCxnSpPr/>
          <p:nvPr userDrawn="1"/>
        </p:nvCxnSpPr>
        <p:spPr>
          <a:xfrm>
            <a:off x="643666" y="1615103"/>
            <a:ext cx="1590575" cy="0"/>
          </a:xfrm>
          <a:prstGeom prst="line">
            <a:avLst/>
          </a:prstGeom>
          <a:ln w="73025">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5875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Titeldia_thema_zonder tekenin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5B8F96DE-5B73-43E6-9993-30184928979A}"/>
              </a:ext>
            </a:extLst>
          </p:cNvPr>
          <p:cNvSpPr>
            <a:spLocks noGrp="1"/>
          </p:cNvSpPr>
          <p:nvPr>
            <p:ph type="ctrTitle" hasCustomPrompt="1"/>
          </p:nvPr>
        </p:nvSpPr>
        <p:spPr>
          <a:xfrm>
            <a:off x="497017" y="951857"/>
            <a:ext cx="9144000" cy="663246"/>
          </a:xfrm>
          <a:prstGeom prst="rect">
            <a:avLst/>
          </a:prstGeom>
        </p:spPr>
        <p:txBody>
          <a:bodyPr anchor="b"/>
          <a:lstStyle>
            <a:lvl1pPr algn="l">
              <a:defRPr sz="4000">
                <a:highlight>
                  <a:srgbClr val="FFFF00"/>
                </a:highlight>
                <a:latin typeface="Flanders Art Sans Medium" panose="00000600000000000000" pitchFamily="50" charset="0"/>
              </a:defRPr>
            </a:lvl1pPr>
          </a:lstStyle>
          <a:p>
            <a:r>
              <a:rPr lang="nl-NL"/>
              <a:t>&lt;Titel&gt;</a:t>
            </a:r>
            <a:endParaRPr lang="nl-BE"/>
          </a:p>
        </p:txBody>
      </p:sp>
      <p:sp>
        <p:nvSpPr>
          <p:cNvPr id="7" name="Tijdelijke aanduiding voor tekst 7">
            <a:extLst>
              <a:ext uri="{FF2B5EF4-FFF2-40B4-BE49-F238E27FC236}">
                <a16:creationId xmlns:a16="http://schemas.microsoft.com/office/drawing/2014/main" id="{040592F4-49F6-4AB0-B054-8FDFE7DE71E8}"/>
              </a:ext>
            </a:extLst>
          </p:cNvPr>
          <p:cNvSpPr>
            <a:spLocks noGrp="1"/>
          </p:cNvSpPr>
          <p:nvPr>
            <p:ph type="body" sz="quarter" idx="10" hasCustomPrompt="1"/>
          </p:nvPr>
        </p:nvSpPr>
        <p:spPr>
          <a:xfrm>
            <a:off x="497017" y="2157054"/>
            <a:ext cx="6835436" cy="3346599"/>
          </a:xfrm>
          <a:prstGeom prst="rect">
            <a:avLst/>
          </a:prstGeom>
        </p:spPr>
        <p:txBody>
          <a:bodyPr/>
          <a:lstStyle>
            <a:lvl1pPr marL="0" indent="0">
              <a:buFontTx/>
              <a:buNone/>
              <a:defRPr sz="1800">
                <a:latin typeface="Flanders Art Sans Light" panose="00000400000000000000" pitchFamily="50" charset="0"/>
              </a:defRPr>
            </a:lvl1pPr>
            <a:lvl2pPr marL="457200" indent="0">
              <a:buFontTx/>
              <a:buNone/>
              <a:defRPr sz="1800">
                <a:latin typeface="Flanders Art Sans Light" panose="00000400000000000000" pitchFamily="50" charset="0"/>
              </a:defRPr>
            </a:lvl2pPr>
            <a:lvl3pPr marL="914400" indent="0">
              <a:buFontTx/>
              <a:buNone/>
              <a:defRPr sz="1800">
                <a:latin typeface="Flanders Art Sans Light" panose="00000400000000000000" pitchFamily="50" charset="0"/>
              </a:defRPr>
            </a:lvl3pPr>
            <a:lvl4pPr marL="1371600" indent="0">
              <a:buFontTx/>
              <a:buNone/>
              <a:defRPr sz="1800">
                <a:latin typeface="Flanders Art Sans Light" panose="00000400000000000000" pitchFamily="50" charset="0"/>
              </a:defRPr>
            </a:lvl4pPr>
            <a:lvl5pPr marL="1828800" indent="0">
              <a:buFontTx/>
              <a:buNone/>
              <a:defRPr sz="1800">
                <a:latin typeface="Flanders Art Sans Light" panose="00000400000000000000" pitchFamily="50" charset="0"/>
              </a:defRPr>
            </a:lvl5pPr>
          </a:lstStyle>
          <a:p>
            <a:pPr lvl="0"/>
            <a:r>
              <a:rPr lang="nl-NL"/>
              <a:t>Klikken om tekst toe te voegen</a:t>
            </a:r>
          </a:p>
          <a:p>
            <a:pPr lvl="0"/>
            <a:endParaRPr lang="nl-NL"/>
          </a:p>
        </p:txBody>
      </p:sp>
      <p:sp>
        <p:nvSpPr>
          <p:cNvPr id="4" name="Tijdelijke aanduiding voor afbeelding 2">
            <a:extLst>
              <a:ext uri="{FF2B5EF4-FFF2-40B4-BE49-F238E27FC236}">
                <a16:creationId xmlns:a16="http://schemas.microsoft.com/office/drawing/2014/main" id="{CF6DA03B-094C-4D84-8C83-F504615136A2}"/>
              </a:ext>
            </a:extLst>
          </p:cNvPr>
          <p:cNvSpPr>
            <a:spLocks noGrp="1"/>
          </p:cNvSpPr>
          <p:nvPr>
            <p:ph type="pic" idx="1"/>
          </p:nvPr>
        </p:nvSpPr>
        <p:spPr>
          <a:xfrm>
            <a:off x="7827037" y="1655706"/>
            <a:ext cx="4364965" cy="40549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Tree>
    <p:extLst>
      <p:ext uri="{BB962C8B-B14F-4D97-AF65-F5344CB8AC3E}">
        <p14:creationId xmlns:p14="http://schemas.microsoft.com/office/powerpoint/2010/main" val="22671763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601BBD47-EDDB-45C1-B1CB-C82F426EE703}"/>
              </a:ext>
            </a:extLst>
          </p:cNvPr>
          <p:cNvSpPr>
            <a:spLocks noGrp="1"/>
          </p:cNvSpPr>
          <p:nvPr>
            <p:ph type="body" sz="quarter" idx="12" hasCustomPrompt="1"/>
          </p:nvPr>
        </p:nvSpPr>
        <p:spPr>
          <a:xfrm>
            <a:off x="1050925" y="3732213"/>
            <a:ext cx="5943484" cy="1180609"/>
          </a:xfrm>
          <a:prstGeom prst="rect">
            <a:avLst/>
          </a:prstGeom>
        </p:spPr>
        <p:txBody>
          <a:bodyPr/>
          <a:lstStyle>
            <a:lvl1pPr marL="0" indent="0">
              <a:buNone/>
              <a:defRPr sz="2400">
                <a:latin typeface="FlandersArtSans-Medium" panose="00000600000000000000" pitchFamily="2" charset="0"/>
              </a:defRPr>
            </a:lvl1pPr>
          </a:lstStyle>
          <a:p>
            <a:pPr lvl="0"/>
            <a:r>
              <a:rPr lang="nl-BE"/>
              <a:t>&lt;Tekst&gt;tekst&gt;tekst&gt;tekst&gt;tekst&gt;</a:t>
            </a:r>
            <a:br>
              <a:rPr lang="nl-BE"/>
            </a:br>
            <a:r>
              <a:rPr lang="nl-BE"/>
              <a:t>Tekst&gt;tekst&gt;tekst&gt;tekst&gt;tekst&gt;tekst&gt;</a:t>
            </a:r>
            <a:br>
              <a:rPr lang="nl-BE"/>
            </a:br>
            <a:r>
              <a:rPr lang="nl-BE"/>
              <a:t>Tekst&gt;tekst&gt;</a:t>
            </a:r>
          </a:p>
          <a:p>
            <a:pPr lvl="0"/>
            <a:endParaRPr lang="nl-BE"/>
          </a:p>
        </p:txBody>
      </p:sp>
      <p:sp>
        <p:nvSpPr>
          <p:cNvPr id="9" name="Tijdelijke aanduiding voor tekst 5">
            <a:extLst>
              <a:ext uri="{FF2B5EF4-FFF2-40B4-BE49-F238E27FC236}">
                <a16:creationId xmlns:a16="http://schemas.microsoft.com/office/drawing/2014/main" id="{5208D075-D08F-4A07-BC8D-8624FF93536F}"/>
              </a:ext>
            </a:extLst>
          </p:cNvPr>
          <p:cNvSpPr>
            <a:spLocks noGrp="1"/>
          </p:cNvSpPr>
          <p:nvPr>
            <p:ph type="body" sz="quarter" idx="11" hasCustomPrompt="1"/>
          </p:nvPr>
        </p:nvSpPr>
        <p:spPr>
          <a:xfrm>
            <a:off x="1050925" y="2966008"/>
            <a:ext cx="8603673" cy="766205"/>
          </a:xfrm>
          <a:prstGeom prst="rect">
            <a:avLst/>
          </a:prstGeom>
        </p:spPr>
        <p:txBody>
          <a:bodyPr/>
          <a:lstStyle>
            <a:lvl1pPr marL="0" indent="0">
              <a:buNone/>
              <a:defRPr sz="4000">
                <a:latin typeface="FlandersArtSans-Medium" panose="00000600000000000000" pitchFamily="2" charset="0"/>
              </a:defRPr>
            </a:lvl1pPr>
          </a:lstStyle>
          <a:p>
            <a:pPr lvl="0"/>
            <a:r>
              <a:rPr lang="nl-BE"/>
              <a:t>&lt;Titel&gt;</a:t>
            </a:r>
          </a:p>
        </p:txBody>
      </p:sp>
    </p:spTree>
    <p:extLst>
      <p:ext uri="{BB962C8B-B14F-4D97-AF65-F5344CB8AC3E}">
        <p14:creationId xmlns:p14="http://schemas.microsoft.com/office/powerpoint/2010/main" val="25957612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Tree>
    <p:extLst>
      <p:ext uri="{BB962C8B-B14F-4D97-AF65-F5344CB8AC3E}">
        <p14:creationId xmlns:p14="http://schemas.microsoft.com/office/powerpoint/2010/main" val="28540454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1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i="0">
                <a:latin typeface="FlandersArtSans-Bold" panose="00000800000000000000" pitchFamily="2" charset="0"/>
              </a:defRPr>
            </a:lvl1pPr>
          </a:lstStyle>
          <a:p>
            <a:r>
              <a:rPr lang="nl-NL"/>
              <a:t>Klik om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2607877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page_layout">
    <p:spTree>
      <p:nvGrpSpPr>
        <p:cNvPr id="1" name=""/>
        <p:cNvGrpSpPr/>
        <p:nvPr/>
      </p:nvGrpSpPr>
      <p:grpSpPr>
        <a:xfrm>
          <a:off x="0" y="0"/>
          <a:ext cx="0" cy="0"/>
          <a:chOff x="0" y="0"/>
          <a:chExt cx="0" cy="0"/>
        </a:xfrm>
      </p:grpSpPr>
      <p:sp>
        <p:nvSpPr>
          <p:cNvPr id="3" name="Rectangle 2"/>
          <p:cNvSpPr/>
          <p:nvPr userDrawn="1"/>
        </p:nvSpPr>
        <p:spPr>
          <a:xfrm>
            <a:off x="0" y="3124200"/>
            <a:ext cx="121920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1169919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591570" y="6605192"/>
            <a:ext cx="7488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endParaRPr lang="nl-NL"/>
          </a:p>
        </p:txBody>
      </p:sp>
      <p:sp>
        <p:nvSpPr>
          <p:cNvPr id="9" name="Shape 5"/>
          <p:cNvSpPr>
            <a:spLocks noGrp="1"/>
          </p:cNvSpPr>
          <p:nvPr>
            <p:ph type="sldNum" sz="quarter" idx="4"/>
          </p:nvPr>
        </p:nvSpPr>
        <p:spPr>
          <a:xfrm>
            <a:off x="10694403" y="6558837"/>
            <a:ext cx="90991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NL" smtClean="0"/>
              <a:pPr/>
              <a:t>‹nr.›</a:t>
            </a:fld>
            <a:endParaRPr lang="nl-NL"/>
          </a:p>
        </p:txBody>
      </p:sp>
      <p:sp>
        <p:nvSpPr>
          <p:cNvPr id="10" name="Date Placeholder 2"/>
          <p:cNvSpPr>
            <a:spLocks noGrp="1"/>
          </p:cNvSpPr>
          <p:nvPr>
            <p:ph type="dt" sz="quarter" idx="2"/>
          </p:nvPr>
        </p:nvSpPr>
        <p:spPr>
          <a:xfrm>
            <a:off x="8079572" y="6603110"/>
            <a:ext cx="352474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NL"/>
          </a:p>
        </p:txBody>
      </p:sp>
    </p:spTree>
    <p:extLst>
      <p:ext uri="{BB962C8B-B14F-4D97-AF65-F5344CB8AC3E}">
        <p14:creationId xmlns:p14="http://schemas.microsoft.com/office/powerpoint/2010/main" val="2166431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2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07ACE-BDAF-4650-ADA7-8DDE6086B2FE}" type="slidenum">
              <a:rPr lang="en-GB" smtClean="0"/>
              <a:t>‹nr.›</a:t>
            </a:fld>
            <a:endParaRPr lang="en-GB"/>
          </a:p>
        </p:txBody>
      </p:sp>
    </p:spTree>
    <p:extLst>
      <p:ext uri="{BB962C8B-B14F-4D97-AF65-F5344CB8AC3E}">
        <p14:creationId xmlns:p14="http://schemas.microsoft.com/office/powerpoint/2010/main" val="1128627741"/>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BE"/>
          </a:p>
        </p:txBody>
      </p:sp>
      <p:sp>
        <p:nvSpPr>
          <p:cNvPr id="3" name="Text Placeholder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Date Placeholder 3"/>
          <p:cNvSpPr>
            <a:spLocks noGrp="1"/>
          </p:cNvSpPr>
          <p:nvPr>
            <p:ph type="dt" sz="half" idx="10"/>
          </p:nvPr>
        </p:nvSpPr>
        <p:spPr>
          <a:xfrm>
            <a:off x="4067833" y="6336000"/>
            <a:ext cx="1200000" cy="360000"/>
          </a:xfrm>
          <a:prstGeom prst="rect">
            <a:avLst/>
          </a:prstGeom>
        </p:spPr>
        <p:txBody>
          <a:bodyPr/>
          <a:lstStyle/>
          <a:p>
            <a:fld id="{FD6BEBD5-99F3-4C1B-B5AF-C9279F4847C2}" type="datetimeFigureOut">
              <a:rPr lang="nl-BE" smtClean="0"/>
              <a:pPr/>
              <a:t>26/06/2025</a:t>
            </a:fld>
            <a:endParaRPr lang="nl-BE"/>
          </a:p>
        </p:txBody>
      </p:sp>
      <p:sp>
        <p:nvSpPr>
          <p:cNvPr id="5" name="Footer Placeholder 4"/>
          <p:cNvSpPr>
            <a:spLocks noGrp="1"/>
          </p:cNvSpPr>
          <p:nvPr>
            <p:ph type="ftr" sz="quarter" idx="11"/>
          </p:nvPr>
        </p:nvSpPr>
        <p:spPr>
          <a:xfrm>
            <a:off x="5324524" y="6336000"/>
            <a:ext cx="2520000" cy="360000"/>
          </a:xfrm>
          <a:prstGeom prst="rect">
            <a:avLst/>
          </a:prstGeom>
        </p:spPr>
        <p:txBody>
          <a:bodyPr/>
          <a:lstStyle/>
          <a:p>
            <a:endParaRPr lang="nl-BE"/>
          </a:p>
        </p:txBody>
      </p:sp>
      <p:sp>
        <p:nvSpPr>
          <p:cNvPr id="6" name="Slide Number Placeholder 5"/>
          <p:cNvSpPr>
            <a:spLocks noGrp="1"/>
          </p:cNvSpPr>
          <p:nvPr>
            <p:ph type="sldNum" sz="quarter" idx="12"/>
          </p:nvPr>
        </p:nvSpPr>
        <p:spPr>
          <a:xfrm>
            <a:off x="7926148" y="6336000"/>
            <a:ext cx="720000" cy="360000"/>
          </a:xfrm>
          <a:prstGeom prst="rect">
            <a:avLst/>
          </a:prstGeom>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18116081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iteldia blauw blok met teks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1C9781E-59CD-4FA7-B33F-A8CE6DD1EBA8}"/>
              </a:ext>
            </a:extLst>
          </p:cNvPr>
          <p:cNvSpPr>
            <a:spLocks noGrp="1"/>
          </p:cNvSpPr>
          <p:nvPr>
            <p:ph type="ctrTitle" hasCustomPrompt="1"/>
          </p:nvPr>
        </p:nvSpPr>
        <p:spPr>
          <a:xfrm>
            <a:off x="497017" y="951857"/>
            <a:ext cx="9144000" cy="663246"/>
          </a:xfrm>
          <a:prstGeom prst="rect">
            <a:avLst/>
          </a:prstGeom>
        </p:spPr>
        <p:txBody>
          <a:bodyPr anchor="b"/>
          <a:lstStyle>
            <a:lvl1pPr algn="l">
              <a:defRPr sz="4000">
                <a:latin typeface="Flanders Art Sans Medium" panose="00000600000000000000" pitchFamily="50" charset="0"/>
              </a:defRPr>
            </a:lvl1pPr>
          </a:lstStyle>
          <a:p>
            <a:r>
              <a:rPr lang="nl-NL"/>
              <a:t>&lt;Titel&gt;</a:t>
            </a:r>
            <a:endParaRPr lang="nl-BE"/>
          </a:p>
        </p:txBody>
      </p:sp>
      <p:cxnSp>
        <p:nvCxnSpPr>
          <p:cNvPr id="8" name="Rechte verbindingslijn 7">
            <a:extLst>
              <a:ext uri="{FF2B5EF4-FFF2-40B4-BE49-F238E27FC236}">
                <a16:creationId xmlns:a16="http://schemas.microsoft.com/office/drawing/2014/main" id="{34860366-26B7-4523-85EE-A63387C63555}"/>
              </a:ext>
            </a:extLst>
          </p:cNvPr>
          <p:cNvCxnSpPr/>
          <p:nvPr userDrawn="1"/>
        </p:nvCxnSpPr>
        <p:spPr>
          <a:xfrm>
            <a:off x="643666" y="1615103"/>
            <a:ext cx="1590575" cy="0"/>
          </a:xfrm>
          <a:prstGeom prst="line">
            <a:avLst/>
          </a:prstGeom>
          <a:ln w="73025">
            <a:solidFill>
              <a:srgbClr val="FFEB00"/>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0">
            <a:extLst>
              <a:ext uri="{FF2B5EF4-FFF2-40B4-BE49-F238E27FC236}">
                <a16:creationId xmlns:a16="http://schemas.microsoft.com/office/drawing/2014/main" id="{501A74BF-6B6F-4486-85B3-600858C866ED}"/>
              </a:ext>
            </a:extLst>
          </p:cNvPr>
          <p:cNvSpPr>
            <a:spLocks noGrp="1"/>
          </p:cNvSpPr>
          <p:nvPr>
            <p:ph type="body" sz="quarter" idx="10" hasCustomPrompt="1"/>
          </p:nvPr>
        </p:nvSpPr>
        <p:spPr>
          <a:xfrm>
            <a:off x="5029200" y="2001838"/>
            <a:ext cx="6667500" cy="4346575"/>
          </a:xfrm>
          <a:prstGeom prst="rect">
            <a:avLst/>
          </a:prstGeom>
        </p:spPr>
        <p:txBody>
          <a:bodyPr/>
          <a:lstStyle>
            <a:lvl1pPr marL="0" indent="0">
              <a:buNone/>
              <a:defRPr sz="1800">
                <a:latin typeface="Flanders Art Sans Light" panose="00000400000000000000" pitchFamily="50" charset="0"/>
              </a:defRPr>
            </a:lvl1pPr>
            <a:lvl2pPr marL="457200" indent="0">
              <a:buNone/>
              <a:defRPr sz="1800">
                <a:latin typeface="Flanders Art Sans Light" panose="00000400000000000000" pitchFamily="50" charset="0"/>
              </a:defRPr>
            </a:lvl2pPr>
            <a:lvl3pPr marL="914400" indent="0">
              <a:buNone/>
              <a:defRPr sz="1800">
                <a:latin typeface="Flanders Art Sans Light" panose="00000400000000000000" pitchFamily="50" charset="0"/>
              </a:defRPr>
            </a:lvl3pPr>
            <a:lvl4pPr marL="1371600" indent="0">
              <a:buNone/>
              <a:defRPr sz="1800">
                <a:latin typeface="Flanders Art Sans Light" panose="00000400000000000000" pitchFamily="50" charset="0"/>
              </a:defRPr>
            </a:lvl4pPr>
            <a:lvl5pPr marL="1828800" indent="0">
              <a:buNone/>
              <a:defRPr sz="1800">
                <a:latin typeface="Flanders Art Sans Light" panose="00000400000000000000" pitchFamily="50" charset="0"/>
              </a:defRPr>
            </a:lvl5pPr>
          </a:lstStyle>
          <a:p>
            <a:pPr lvl="0"/>
            <a:r>
              <a:rPr lang="nl-NL"/>
              <a:t>Klikken om tekst toe te voegen</a:t>
            </a:r>
            <a:endParaRPr lang="nl-BE"/>
          </a:p>
        </p:txBody>
      </p:sp>
    </p:spTree>
    <p:extLst>
      <p:ext uri="{BB962C8B-B14F-4D97-AF65-F5344CB8AC3E}">
        <p14:creationId xmlns:p14="http://schemas.microsoft.com/office/powerpoint/2010/main" val="1397437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i="0">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210864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8_Titeldia">
    <p:spTree>
      <p:nvGrpSpPr>
        <p:cNvPr id="1" name=""/>
        <p:cNvGrpSpPr/>
        <p:nvPr/>
      </p:nvGrpSpPr>
      <p:grpSpPr>
        <a:xfrm>
          <a:off x="0" y="0"/>
          <a:ext cx="0" cy="0"/>
          <a:chOff x="0" y="0"/>
          <a:chExt cx="0" cy="0"/>
        </a:xfrm>
      </p:grpSpPr>
      <p:grpSp>
        <p:nvGrpSpPr>
          <p:cNvPr id="16" name="Groeperen 15"/>
          <p:cNvGrpSpPr/>
          <p:nvPr/>
        </p:nvGrpSpPr>
        <p:grpSpPr>
          <a:xfrm>
            <a:off x="384004" y="288002"/>
            <a:ext cx="8044673" cy="6265475"/>
            <a:chOff x="288001" y="288000"/>
            <a:chExt cx="6033505" cy="6265475"/>
          </a:xfrm>
          <a:solidFill>
            <a:schemeClr val="accent1"/>
          </a:solidFill>
        </p:grpSpPr>
        <p:sp>
          <p:nvSpPr>
            <p:cNvPr id="12" name="Rechthoek 11"/>
            <p:cNvSpPr>
              <a:spLocks/>
            </p:cNvSpPr>
            <p:nvPr/>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3" name="Rechthoekige driehoek 12"/>
            <p:cNvSpPr/>
            <p:nvPr/>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1776000" y="2556002"/>
            <a:ext cx="5088000" cy="1943999"/>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Ondertitel 2"/>
          <p:cNvSpPr>
            <a:spLocks noGrp="1"/>
          </p:cNvSpPr>
          <p:nvPr>
            <p:ph type="subTitle" idx="1"/>
          </p:nvPr>
        </p:nvSpPr>
        <p:spPr>
          <a:xfrm>
            <a:off x="1778103" y="4650972"/>
            <a:ext cx="5088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0000" y="288002"/>
            <a:ext cx="1848750" cy="720000"/>
          </a:xfrm>
          <a:prstGeom prst="rect">
            <a:avLst/>
          </a:prstGeom>
        </p:spPr>
      </p:pic>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60411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BE"/>
          </a:p>
        </p:txBody>
      </p:sp>
      <p:sp>
        <p:nvSpPr>
          <p:cNvPr id="3" name="Text Placeholder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Date Placeholder 3"/>
          <p:cNvSpPr>
            <a:spLocks noGrp="1"/>
          </p:cNvSpPr>
          <p:nvPr>
            <p:ph type="dt" sz="half" idx="10"/>
          </p:nvPr>
        </p:nvSpPr>
        <p:spPr>
          <a:xfrm>
            <a:off x="4067833" y="6336000"/>
            <a:ext cx="1200000" cy="360000"/>
          </a:xfrm>
          <a:prstGeom prst="rect">
            <a:avLst/>
          </a:prstGeom>
        </p:spPr>
        <p:txBody>
          <a:bodyPr/>
          <a:lstStyle/>
          <a:p>
            <a:fld id="{FD6BEBD5-99F3-4C1B-B5AF-C9279F4847C2}" type="datetimeFigureOut">
              <a:rPr lang="nl-BE" smtClean="0"/>
              <a:pPr/>
              <a:t>26/06/2025</a:t>
            </a:fld>
            <a:endParaRPr lang="nl-BE"/>
          </a:p>
        </p:txBody>
      </p:sp>
      <p:sp>
        <p:nvSpPr>
          <p:cNvPr id="5" name="Footer Placeholder 4"/>
          <p:cNvSpPr>
            <a:spLocks noGrp="1"/>
          </p:cNvSpPr>
          <p:nvPr>
            <p:ph type="ftr" sz="quarter" idx="11"/>
          </p:nvPr>
        </p:nvSpPr>
        <p:spPr>
          <a:xfrm>
            <a:off x="5324524" y="6336000"/>
            <a:ext cx="2520000" cy="360000"/>
          </a:xfrm>
          <a:prstGeom prst="rect">
            <a:avLst/>
          </a:prstGeom>
        </p:spPr>
        <p:txBody>
          <a:bodyPr/>
          <a:lstStyle/>
          <a:p>
            <a:endParaRPr lang="nl-BE"/>
          </a:p>
        </p:txBody>
      </p:sp>
      <p:sp>
        <p:nvSpPr>
          <p:cNvPr id="6" name="Slide Number Placeholder 5"/>
          <p:cNvSpPr>
            <a:spLocks noGrp="1"/>
          </p:cNvSpPr>
          <p:nvPr>
            <p:ph type="sldNum" sz="quarter" idx="12"/>
          </p:nvPr>
        </p:nvSpPr>
        <p:spPr>
          <a:xfrm>
            <a:off x="7926148" y="6336000"/>
            <a:ext cx="720000" cy="360000"/>
          </a:xfrm>
          <a:prstGeom prst="rect">
            <a:avLst/>
          </a:prstGeom>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390914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a:xfrm>
            <a:off x="4067833" y="6336000"/>
            <a:ext cx="1200000" cy="360000"/>
          </a:xfrm>
          <a:prstGeom prst="rect">
            <a:avLst/>
          </a:prstGeom>
        </p:spPr>
        <p:txBody>
          <a:bodyPr/>
          <a:lstStyle/>
          <a:p>
            <a:fld id="{AAC948D4-7684-420C-A73F-024E0A240797}" type="datetimeFigureOut">
              <a:rPr lang="en-GB" smtClean="0"/>
              <a:t>26/06/2025</a:t>
            </a:fld>
            <a:endParaRPr lang="en-GB"/>
          </a:p>
        </p:txBody>
      </p:sp>
      <p:sp>
        <p:nvSpPr>
          <p:cNvPr id="5" name="Footer Placeholder 4"/>
          <p:cNvSpPr>
            <a:spLocks noGrp="1"/>
          </p:cNvSpPr>
          <p:nvPr>
            <p:ph type="ftr" sz="quarter" idx="11"/>
          </p:nvPr>
        </p:nvSpPr>
        <p:spPr>
          <a:xfrm>
            <a:off x="5324524" y="6336000"/>
            <a:ext cx="2520000" cy="360000"/>
          </a:xfrm>
          <a:prstGeom prst="rect">
            <a:avLst/>
          </a:prstGeom>
        </p:spPr>
        <p:txBody>
          <a:bodyPr/>
          <a:lstStyle/>
          <a:p>
            <a:endParaRPr lang="en-GB"/>
          </a:p>
        </p:txBody>
      </p:sp>
      <p:sp>
        <p:nvSpPr>
          <p:cNvPr id="6" name="Slide Number Placeholder 5"/>
          <p:cNvSpPr>
            <a:spLocks noGrp="1"/>
          </p:cNvSpPr>
          <p:nvPr>
            <p:ph type="sldNum" sz="quarter" idx="12"/>
          </p:nvPr>
        </p:nvSpPr>
        <p:spPr>
          <a:xfrm>
            <a:off x="7926148" y="6336000"/>
            <a:ext cx="720000" cy="360000"/>
          </a:xfrm>
          <a:prstGeom prst="rect">
            <a:avLst/>
          </a:prstGeom>
        </p:spPr>
        <p:txBody>
          <a:bodyPr/>
          <a:lstStyle/>
          <a:p>
            <a:fld id="{A2F07ACE-BDAF-4650-ADA7-8DDE6086B2FE}" type="slidenum">
              <a:rPr lang="en-GB" smtClean="0"/>
              <a:t>‹nr.›</a:t>
            </a:fld>
            <a:endParaRPr lang="en-GB"/>
          </a:p>
        </p:txBody>
      </p:sp>
    </p:spTree>
    <p:extLst>
      <p:ext uri="{BB962C8B-B14F-4D97-AF65-F5344CB8AC3E}">
        <p14:creationId xmlns:p14="http://schemas.microsoft.com/office/powerpoint/2010/main" val="73516564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Tree>
    <p:extLst>
      <p:ext uri="{BB962C8B-B14F-4D97-AF65-F5344CB8AC3E}">
        <p14:creationId xmlns:p14="http://schemas.microsoft.com/office/powerpoint/2010/main" val="219183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5"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30276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le_only_no pa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p:cNvSpPr>
            <a:spLocks noGrp="1"/>
          </p:cNvSpPr>
          <p:nvPr>
            <p:ph type="title"/>
          </p:nvPr>
        </p:nvSpPr>
        <p:spPr>
          <a:xfrm>
            <a:off x="838200"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Tree>
    <p:extLst>
      <p:ext uri="{BB962C8B-B14F-4D97-AF65-F5344CB8AC3E}">
        <p14:creationId xmlns:p14="http://schemas.microsoft.com/office/powerpoint/2010/main" val="2431371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5867148"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a:prstGeom prst="rect">
            <a:avLst/>
          </a:prstGeo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6902258" y="4191645"/>
            <a:ext cx="454467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1" y="5986567"/>
            <a:ext cx="2198284" cy="720000"/>
          </a:xfrm>
          <a:prstGeom prst="rect">
            <a:avLst/>
          </a:prstGeom>
        </p:spPr>
      </p:pic>
    </p:spTree>
    <p:extLst>
      <p:ext uri="{BB962C8B-B14F-4D97-AF65-F5344CB8AC3E}">
        <p14:creationId xmlns:p14="http://schemas.microsoft.com/office/powerpoint/2010/main" val="1237101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21781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eldia">
    <p:spTree>
      <p:nvGrpSpPr>
        <p:cNvPr id="1" name=""/>
        <p:cNvGrpSpPr/>
        <p:nvPr/>
      </p:nvGrpSpPr>
      <p:grpSpPr>
        <a:xfrm>
          <a:off x="0" y="0"/>
          <a:ext cx="0" cy="0"/>
          <a:chOff x="0" y="0"/>
          <a:chExt cx="0" cy="0"/>
        </a:xfrm>
      </p:grpSpPr>
      <p:grpSp>
        <p:nvGrpSpPr>
          <p:cNvPr id="16" name="Groeperen 15"/>
          <p:cNvGrpSpPr/>
          <p:nvPr userDrawn="1"/>
        </p:nvGrpSpPr>
        <p:grpSpPr>
          <a:xfrm>
            <a:off x="-73890" y="0"/>
            <a:ext cx="8502568" cy="6858000"/>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1776000" y="2556002"/>
            <a:ext cx="5088000" cy="1943999"/>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78103" y="4650972"/>
            <a:ext cx="5088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288002"/>
            <a:ext cx="1848750" cy="720000"/>
          </a:xfrm>
          <a:prstGeom prst="rect">
            <a:avLst/>
          </a:prstGeom>
        </p:spPr>
      </p:pic>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968969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eldia">
    <p:spTree>
      <p:nvGrpSpPr>
        <p:cNvPr id="1" name=""/>
        <p:cNvGrpSpPr/>
        <p:nvPr/>
      </p:nvGrpSpPr>
      <p:grpSpPr>
        <a:xfrm>
          <a:off x="0" y="0"/>
          <a:ext cx="0" cy="0"/>
          <a:chOff x="0" y="0"/>
          <a:chExt cx="0" cy="0"/>
        </a:xfrm>
      </p:grpSpPr>
      <p:grpSp>
        <p:nvGrpSpPr>
          <p:cNvPr id="12" name="Groeperen 11"/>
          <p:cNvGrpSpPr/>
          <p:nvPr userDrawn="1"/>
        </p:nvGrpSpPr>
        <p:grpSpPr>
          <a:xfrm>
            <a:off x="384000" y="0"/>
            <a:ext cx="11404675" cy="6858000"/>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3072000" y="2520003"/>
            <a:ext cx="7122776"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3072000" y="4174703"/>
            <a:ext cx="7139475"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816914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eldia">
    <p:spTree>
      <p:nvGrpSpPr>
        <p:cNvPr id="1" name=""/>
        <p:cNvGrpSpPr/>
        <p:nvPr/>
      </p:nvGrpSpPr>
      <p:grpSpPr>
        <a:xfrm>
          <a:off x="0" y="0"/>
          <a:ext cx="0" cy="0"/>
          <a:chOff x="0" y="0"/>
          <a:chExt cx="0" cy="0"/>
        </a:xfrm>
      </p:grpSpPr>
      <p:grpSp>
        <p:nvGrpSpPr>
          <p:cNvPr id="12" name="Groeperen 11"/>
          <p:cNvGrpSpPr/>
          <p:nvPr userDrawn="1"/>
        </p:nvGrpSpPr>
        <p:grpSpPr>
          <a:xfrm>
            <a:off x="384000" y="0"/>
            <a:ext cx="6212185" cy="6858000"/>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3072000" y="2520003"/>
            <a:ext cx="7122776"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3072000" y="4174703"/>
            <a:ext cx="7139475"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246468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_Titeldia">
    <p:spTree>
      <p:nvGrpSpPr>
        <p:cNvPr id="1" name=""/>
        <p:cNvGrpSpPr/>
        <p:nvPr/>
      </p:nvGrpSpPr>
      <p:grpSpPr>
        <a:xfrm>
          <a:off x="0" y="0"/>
          <a:ext cx="0" cy="0"/>
          <a:chOff x="0" y="0"/>
          <a:chExt cx="0" cy="0"/>
        </a:xfrm>
      </p:grpSpPr>
      <p:grpSp>
        <p:nvGrpSpPr>
          <p:cNvPr id="4" name="Groeperen 3"/>
          <p:cNvGrpSpPr/>
          <p:nvPr userDrawn="1"/>
        </p:nvGrpSpPr>
        <p:grpSpPr>
          <a:xfrm>
            <a:off x="2352001" y="-82425"/>
            <a:ext cx="9839999" cy="6858000"/>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5328069" y="2104575"/>
            <a:ext cx="5088000" cy="2484000"/>
          </a:xfrm>
        </p:spPr>
        <p:txBody>
          <a:bodyPr anchor="t" anchorCtr="0">
            <a:noAutofit/>
          </a:bodyPr>
          <a:lstStyle>
            <a:lvl1pPr algn="l">
              <a:lnSpc>
                <a:spcPts val="5400"/>
              </a:lnSpc>
              <a:defRPr sz="5400"/>
            </a:lvl1pPr>
          </a:lstStyle>
          <a:p>
            <a:r>
              <a:rPr lang="nl-NL"/>
              <a:t>Klik om de stijl te bewerken</a:t>
            </a:r>
            <a:endParaRPr lang="nl-BE"/>
          </a:p>
        </p:txBody>
      </p:sp>
      <p:sp>
        <p:nvSpPr>
          <p:cNvPr id="3" name="Ondertitel 2"/>
          <p:cNvSpPr>
            <a:spLocks noGrp="1"/>
          </p:cNvSpPr>
          <p:nvPr>
            <p:ph type="subTitle" idx="1"/>
          </p:nvPr>
        </p:nvSpPr>
        <p:spPr>
          <a:xfrm>
            <a:off x="5334443" y="4631623"/>
            <a:ext cx="5088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848750" cy="720000"/>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88244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_Titeldia">
    <p:spTree>
      <p:nvGrpSpPr>
        <p:cNvPr id="1" name=""/>
        <p:cNvGrpSpPr/>
        <p:nvPr/>
      </p:nvGrpSpPr>
      <p:grpSpPr>
        <a:xfrm>
          <a:off x="0" y="0"/>
          <a:ext cx="0" cy="0"/>
          <a:chOff x="0" y="0"/>
          <a:chExt cx="0" cy="0"/>
        </a:xfrm>
      </p:grpSpPr>
      <p:grpSp>
        <p:nvGrpSpPr>
          <p:cNvPr id="4" name="Groeperen 3"/>
          <p:cNvGrpSpPr/>
          <p:nvPr userDrawn="1"/>
        </p:nvGrpSpPr>
        <p:grpSpPr>
          <a:xfrm>
            <a:off x="1968003" y="0"/>
            <a:ext cx="10223997" cy="6858000"/>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5328069" y="2104575"/>
            <a:ext cx="5088000" cy="2484000"/>
          </a:xfrm>
        </p:spPr>
        <p:txBody>
          <a:bodyPr anchor="t" anchorCtr="0">
            <a:noAutofit/>
          </a:bodyPr>
          <a:lstStyle>
            <a:lvl1pPr algn="l">
              <a:lnSpc>
                <a:spcPts val="5400"/>
              </a:lnSpc>
              <a:defRPr sz="5400"/>
            </a:lvl1pPr>
          </a:lstStyle>
          <a:p>
            <a:r>
              <a:rPr lang="nl-NL"/>
              <a:t>Klik om de stijl te bewerken</a:t>
            </a:r>
            <a:endParaRPr lang="nl-BE"/>
          </a:p>
        </p:txBody>
      </p:sp>
      <p:sp>
        <p:nvSpPr>
          <p:cNvPr id="3" name="Ondertitel 2"/>
          <p:cNvSpPr>
            <a:spLocks noGrp="1"/>
          </p:cNvSpPr>
          <p:nvPr>
            <p:ph type="subTitle" idx="1"/>
          </p:nvPr>
        </p:nvSpPr>
        <p:spPr>
          <a:xfrm>
            <a:off x="5334443" y="4631623"/>
            <a:ext cx="5088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848750" cy="720000"/>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571803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8304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7" name="Tijdelijke aanduiding voor dianummer 6"/>
          <p:cNvSpPr>
            <a:spLocks noGrp="1"/>
          </p:cNvSpPr>
          <p:nvPr>
            <p:ph type="sldNum" sz="quarter" idx="12"/>
          </p:nvPr>
        </p:nvSpPr>
        <p:spPr>
          <a:xfrm>
            <a:off x="9168022" y="6328280"/>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776003" y="756847"/>
            <a:ext cx="4608175"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776000" y="2987449"/>
            <a:ext cx="4150237" cy="2770099"/>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417600"/>
            <a:ext cx="1848750" cy="720000"/>
          </a:xfrm>
          <a:prstGeom prst="rect">
            <a:avLst/>
          </a:prstGeom>
        </p:spPr>
      </p:pic>
    </p:spTree>
    <p:extLst>
      <p:ext uri="{BB962C8B-B14F-4D97-AF65-F5344CB8AC3E}">
        <p14:creationId xmlns:p14="http://schemas.microsoft.com/office/powerpoint/2010/main" val="509511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Click to edit Master text styles</a:t>
            </a:r>
          </a:p>
          <a:p>
            <a:pPr marL="783771" marR="0" lvl="1"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pPr>
            <a:r>
              <a:rPr kumimoji="0" lang="en-US" sz="2000" b="0" i="0" u="none" strike="noStrike" kern="0" cap="none" spc="0" normalizeH="0" baseline="0" noProof="0">
                <a:ln>
                  <a:noFill/>
                </a:ln>
                <a:solidFill>
                  <a:sysClr val="windowText" lastClr="000000"/>
                </a:solidFill>
                <a:effectLst/>
                <a:uLnTx/>
                <a:uFillTx/>
                <a:latin typeface="FlandersArtSans-Regular"/>
                <a:sym typeface="FlandersArtSans-Regular"/>
              </a:rPr>
              <a:t>Second level</a:t>
            </a:r>
          </a:p>
          <a:p>
            <a:pPr marL="1219200" marR="0" lvl="2"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1800" b="0" i="0" u="none" strike="noStrike" kern="0" cap="none" spc="0" normalizeH="0" baseline="0" noProof="0">
                <a:ln>
                  <a:noFill/>
                </a:ln>
                <a:solidFill>
                  <a:sysClr val="windowText" lastClr="000000"/>
                </a:solidFill>
                <a:effectLst/>
                <a:uLnTx/>
                <a:uFillTx/>
                <a:latin typeface="FlandersArtSans-Regular"/>
                <a:sym typeface="FlandersArtSans-Regular"/>
              </a:rPr>
              <a:t>Third level</a:t>
            </a:r>
          </a:p>
          <a:p>
            <a:pPr marL="1737360" marR="0" lvl="3"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pPr>
            <a:r>
              <a:rPr kumimoji="0" lang="en-US" sz="1600" b="0" i="0" u="none" strike="noStrike" kern="0" cap="none" spc="0" normalizeH="0" baseline="0" noProof="0">
                <a:ln>
                  <a:noFill/>
                </a:ln>
                <a:solidFill>
                  <a:sysClr val="windowText" lastClr="000000"/>
                </a:solidFill>
                <a:effectLst/>
                <a:uLnTx/>
                <a:uFillTx/>
                <a:latin typeface="FlandersArtSans-Regular"/>
                <a:sym typeface="FlandersArtSans-Regular"/>
              </a:rPr>
              <a:t>Fourth level</a:t>
            </a:r>
          </a:p>
          <a:p>
            <a:pPr marL="2194560" marR="0" lvl="4"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1600" b="0" i="0" u="none" strike="noStrike" kern="0" cap="none" spc="0" normalizeH="0" baseline="0" noProof="0">
                <a:ln>
                  <a:noFill/>
                </a:ln>
                <a:solidFill>
                  <a:sysClr val="windowText" lastClr="000000"/>
                </a:solidFill>
                <a:effectLst/>
                <a:uLnTx/>
                <a:uFillTx/>
                <a:latin typeface="FlandersArtSans-Regular"/>
                <a:sym typeface="FlandersArtSans-Regular"/>
              </a:rPr>
              <a:t>Fifth level</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838201" y="365126"/>
            <a:ext cx="10515600" cy="984352"/>
          </a:xfrm>
          <a:prstGeom prst="rect">
            <a:avLst/>
          </a:prstGeom>
        </p:spPr>
        <p:txBody>
          <a:bodyPr vert="horz" lIns="91440" tIns="45720" rIns="91440" bIns="45720" rtlCol="0" anchor="t">
            <a:normAutofit/>
          </a:bodyPr>
          <a:lstStyle/>
          <a:p>
            <a:r>
              <a:rPr lang="en-US"/>
              <a:t>Click to edit Master title style</a:t>
            </a:r>
            <a:endParaRPr lang="nl-BE"/>
          </a:p>
        </p:txBody>
      </p:sp>
      <p:sp>
        <p:nvSpPr>
          <p:cNvPr id="11" name="Footer Placeholder 6"/>
          <p:cNvSpPr>
            <a:spLocks noGrp="1"/>
          </p:cNvSpPr>
          <p:nvPr>
            <p:ph type="ftr" sz="quarter" idx="3"/>
          </p:nvPr>
        </p:nvSpPr>
        <p:spPr>
          <a:xfrm>
            <a:off x="591570" y="6605192"/>
            <a:ext cx="7488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err="1"/>
              <a:t>Editeer</a:t>
            </a:r>
            <a:r>
              <a:rPr lang="nl-BE"/>
              <a:t> via Invoegen/Kop- en Voettekst</a:t>
            </a:r>
          </a:p>
        </p:txBody>
      </p:sp>
      <p:sp>
        <p:nvSpPr>
          <p:cNvPr id="12" name="Shape 5"/>
          <p:cNvSpPr>
            <a:spLocks noGrp="1"/>
          </p:cNvSpPr>
          <p:nvPr>
            <p:ph type="sldNum" sz="quarter" idx="4"/>
          </p:nvPr>
        </p:nvSpPr>
        <p:spPr>
          <a:xfrm>
            <a:off x="10694403" y="6558837"/>
            <a:ext cx="90991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3" name="Date Placeholder 2"/>
          <p:cNvSpPr>
            <a:spLocks noGrp="1"/>
          </p:cNvSpPr>
          <p:nvPr>
            <p:ph type="dt" sz="quarter" idx="2"/>
          </p:nvPr>
        </p:nvSpPr>
        <p:spPr>
          <a:xfrm>
            <a:off x="8079572" y="6603110"/>
            <a:ext cx="352474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BF415B66-BF51-4972-819E-6E18353EB769}" type="datetimeFigureOut">
              <a:rPr lang="nl-BE" smtClean="0"/>
              <a:pPr/>
              <a:t>26/06/2025</a:t>
            </a:fld>
            <a:endParaRPr lang="nl-BE"/>
          </a:p>
        </p:txBody>
      </p:sp>
    </p:spTree>
    <p:extLst>
      <p:ext uri="{BB962C8B-B14F-4D97-AF65-F5344CB8AC3E}">
        <p14:creationId xmlns:p14="http://schemas.microsoft.com/office/powerpoint/2010/main" val="300446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5867148"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6902258" y="4191645"/>
            <a:ext cx="454467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1" y="5986567"/>
            <a:ext cx="2465004" cy="720000"/>
          </a:xfrm>
          <a:prstGeom prst="rect">
            <a:avLst/>
          </a:prstGeom>
        </p:spPr>
      </p:pic>
    </p:spTree>
    <p:extLst>
      <p:ext uri="{BB962C8B-B14F-4D97-AF65-F5344CB8AC3E}">
        <p14:creationId xmlns:p14="http://schemas.microsoft.com/office/powerpoint/2010/main" val="3124359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055350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591570" y="6605192"/>
            <a:ext cx="7488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Informatie Vlaanderen</a:t>
            </a:r>
          </a:p>
        </p:txBody>
      </p:sp>
      <p:sp>
        <p:nvSpPr>
          <p:cNvPr id="9" name="Shape 5"/>
          <p:cNvSpPr>
            <a:spLocks noGrp="1"/>
          </p:cNvSpPr>
          <p:nvPr>
            <p:ph type="sldNum" sz="quarter" idx="4"/>
          </p:nvPr>
        </p:nvSpPr>
        <p:spPr>
          <a:xfrm>
            <a:off x="10694403" y="6558837"/>
            <a:ext cx="90991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0" name="Date Placeholder 2"/>
          <p:cNvSpPr>
            <a:spLocks noGrp="1"/>
          </p:cNvSpPr>
          <p:nvPr>
            <p:ph type="dt" sz="quarter" idx="2"/>
          </p:nvPr>
        </p:nvSpPr>
        <p:spPr>
          <a:xfrm>
            <a:off x="8079572" y="6603110"/>
            <a:ext cx="352474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D1798A0C-31BB-4ECE-AFD3-0DB690809790}" type="datetime1">
              <a:rPr lang="nl-BE" smtClean="0"/>
              <a:t>26/06/2025</a:t>
            </a:fld>
            <a:endParaRPr lang="nl-BE"/>
          </a:p>
        </p:txBody>
      </p:sp>
    </p:spTree>
    <p:extLst>
      <p:ext uri="{BB962C8B-B14F-4D97-AF65-F5344CB8AC3E}">
        <p14:creationId xmlns:p14="http://schemas.microsoft.com/office/powerpoint/2010/main" val="4084154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25E3A6B-FBA9-4023-9AE1-F0BF50213DD4}"/>
              </a:ext>
            </a:extLst>
          </p:cNvPr>
          <p:cNvSpPr>
            <a:spLocks noGrp="1"/>
          </p:cNvSpPr>
          <p:nvPr>
            <p:ph type="body" sz="quarter" idx="10" hasCustomPrompt="1"/>
          </p:nvPr>
        </p:nvSpPr>
        <p:spPr>
          <a:xfrm>
            <a:off x="4255869" y="3116255"/>
            <a:ext cx="7065963" cy="666036"/>
          </a:xfrm>
          <a:prstGeom prst="rect">
            <a:avLst/>
          </a:prstGeom>
        </p:spPr>
        <p:txBody>
          <a:bodyPr/>
          <a:lstStyle>
            <a:lvl1pPr marL="0" indent="0">
              <a:buNone/>
              <a:defRPr sz="4000">
                <a:latin typeface="FlandersArtSans-Medium" panose="00000600000000000000" pitchFamily="2" charset="0"/>
              </a:defRPr>
            </a:lvl1pPr>
          </a:lstStyle>
          <a:p>
            <a:pPr lvl="0"/>
            <a:r>
              <a:rPr lang="nl-BE"/>
              <a:t>Contact</a:t>
            </a:r>
          </a:p>
        </p:txBody>
      </p:sp>
      <p:sp>
        <p:nvSpPr>
          <p:cNvPr id="6" name="Tijdelijke aanduiding voor tekst 5">
            <a:extLst>
              <a:ext uri="{FF2B5EF4-FFF2-40B4-BE49-F238E27FC236}">
                <a16:creationId xmlns:a16="http://schemas.microsoft.com/office/drawing/2014/main" id="{E1593471-3548-4FDD-9C89-AFBBC31DE551}"/>
              </a:ext>
            </a:extLst>
          </p:cNvPr>
          <p:cNvSpPr>
            <a:spLocks noGrp="1"/>
          </p:cNvSpPr>
          <p:nvPr>
            <p:ph type="body" sz="quarter" idx="11" hasCustomPrompt="1"/>
          </p:nvPr>
        </p:nvSpPr>
        <p:spPr>
          <a:xfrm>
            <a:off x="4256088" y="3783013"/>
            <a:ext cx="7065962" cy="1859030"/>
          </a:xfrm>
          <a:prstGeom prst="rect">
            <a:avLst/>
          </a:prstGeom>
        </p:spPr>
        <p:txBody>
          <a:bodyPr/>
          <a:lstStyle>
            <a:lvl1pPr marL="0" indent="0">
              <a:buNone/>
              <a:defRPr sz="3200">
                <a:latin typeface="FlandersArtSans-Regular" panose="00000500000000000000" pitchFamily="2" charset="0"/>
              </a:defRPr>
            </a:lvl1pPr>
          </a:lstStyle>
          <a:p>
            <a:pPr lvl="0"/>
            <a:r>
              <a:rPr lang="nl-BE"/>
              <a:t>XX@vlaanderen.be </a:t>
            </a:r>
          </a:p>
          <a:p>
            <a:pPr lvl="0"/>
            <a:r>
              <a:rPr lang="nl-BE"/>
              <a:t>Tel.:</a:t>
            </a:r>
          </a:p>
          <a:p>
            <a:pPr lvl="0"/>
            <a:r>
              <a:rPr lang="nl-BE"/>
              <a:t>URL</a:t>
            </a:r>
          </a:p>
        </p:txBody>
      </p:sp>
      <p:pic>
        <p:nvPicPr>
          <p:cNvPr id="7" name="Afbeelding 6" descr="Afbeelding met tafel&#10;&#10;Automatisch gegenereerde beschrijving">
            <a:extLst>
              <a:ext uri="{FF2B5EF4-FFF2-40B4-BE49-F238E27FC236}">
                <a16:creationId xmlns:a16="http://schemas.microsoft.com/office/drawing/2014/main" id="{EC231735-0A13-4180-917B-2DF2EB7D8B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746" y="2965450"/>
            <a:ext cx="1200150" cy="1323975"/>
          </a:xfrm>
          <a:prstGeom prst="rect">
            <a:avLst/>
          </a:prstGeom>
        </p:spPr>
      </p:pic>
      <p:cxnSp>
        <p:nvCxnSpPr>
          <p:cNvPr id="5" name="Rechte verbindingslijn 4">
            <a:extLst>
              <a:ext uri="{FF2B5EF4-FFF2-40B4-BE49-F238E27FC236}">
                <a16:creationId xmlns:a16="http://schemas.microsoft.com/office/drawing/2014/main" id="{266219B3-9BF7-4DA9-AC85-41EA7FC1C914}"/>
              </a:ext>
            </a:extLst>
          </p:cNvPr>
          <p:cNvCxnSpPr>
            <a:cxnSpLocks/>
          </p:cNvCxnSpPr>
          <p:nvPr userDrawn="1"/>
        </p:nvCxnSpPr>
        <p:spPr>
          <a:xfrm>
            <a:off x="4388150" y="3695700"/>
            <a:ext cx="1069675" cy="0"/>
          </a:xfrm>
          <a:prstGeom prst="line">
            <a:avLst/>
          </a:prstGeom>
          <a:ln w="6985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060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25E3A6B-FBA9-4023-9AE1-F0BF50213DD4}"/>
              </a:ext>
            </a:extLst>
          </p:cNvPr>
          <p:cNvSpPr>
            <a:spLocks noGrp="1"/>
          </p:cNvSpPr>
          <p:nvPr>
            <p:ph type="body" sz="quarter" idx="10" hasCustomPrompt="1"/>
          </p:nvPr>
        </p:nvSpPr>
        <p:spPr>
          <a:xfrm>
            <a:off x="4255869" y="3116255"/>
            <a:ext cx="7065963" cy="666036"/>
          </a:xfrm>
          <a:prstGeom prst="rect">
            <a:avLst/>
          </a:prstGeom>
        </p:spPr>
        <p:txBody>
          <a:bodyPr/>
          <a:lstStyle>
            <a:lvl1pPr marL="0" indent="0">
              <a:buNone/>
              <a:defRPr sz="4000">
                <a:latin typeface="FlandersArtSans-Medium" panose="00000600000000000000" pitchFamily="2" charset="0"/>
              </a:defRPr>
            </a:lvl1pPr>
          </a:lstStyle>
          <a:p>
            <a:pPr lvl="0"/>
            <a:r>
              <a:rPr lang="nl-BE"/>
              <a:t>Contact</a:t>
            </a:r>
          </a:p>
        </p:txBody>
      </p:sp>
      <p:sp>
        <p:nvSpPr>
          <p:cNvPr id="6" name="Tijdelijke aanduiding voor tekst 5">
            <a:extLst>
              <a:ext uri="{FF2B5EF4-FFF2-40B4-BE49-F238E27FC236}">
                <a16:creationId xmlns:a16="http://schemas.microsoft.com/office/drawing/2014/main" id="{E1593471-3548-4FDD-9C89-AFBBC31DE551}"/>
              </a:ext>
            </a:extLst>
          </p:cNvPr>
          <p:cNvSpPr>
            <a:spLocks noGrp="1"/>
          </p:cNvSpPr>
          <p:nvPr>
            <p:ph type="body" sz="quarter" idx="11" hasCustomPrompt="1"/>
          </p:nvPr>
        </p:nvSpPr>
        <p:spPr>
          <a:xfrm>
            <a:off x="4256088" y="3783013"/>
            <a:ext cx="7065962" cy="1012825"/>
          </a:xfrm>
          <a:prstGeom prst="rect">
            <a:avLst/>
          </a:prstGeom>
        </p:spPr>
        <p:txBody>
          <a:bodyPr/>
          <a:lstStyle>
            <a:lvl1pPr marL="0" indent="0">
              <a:buNone/>
              <a:defRPr sz="3200">
                <a:latin typeface="FlandersArtSans-Regular" panose="00000500000000000000" pitchFamily="2" charset="0"/>
              </a:defRPr>
            </a:lvl1pPr>
          </a:lstStyle>
          <a:p>
            <a:pPr lvl="0"/>
            <a:r>
              <a:rPr lang="nl-BE"/>
              <a:t>XX@vlaanderen.be</a:t>
            </a:r>
          </a:p>
          <a:p>
            <a:pPr lvl="0"/>
            <a:r>
              <a:rPr lang="nl-BE"/>
              <a:t>URL</a:t>
            </a:r>
          </a:p>
        </p:txBody>
      </p:sp>
      <p:pic>
        <p:nvPicPr>
          <p:cNvPr id="7" name="Afbeelding 6">
            <a:extLst>
              <a:ext uri="{FF2B5EF4-FFF2-40B4-BE49-F238E27FC236}">
                <a16:creationId xmlns:a16="http://schemas.microsoft.com/office/drawing/2014/main" id="{D08EF83C-034D-4925-9E6F-49389CE673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1746" y="3395763"/>
            <a:ext cx="1200150" cy="463349"/>
          </a:xfrm>
          <a:prstGeom prst="rect">
            <a:avLst/>
          </a:prstGeom>
        </p:spPr>
      </p:pic>
      <p:cxnSp>
        <p:nvCxnSpPr>
          <p:cNvPr id="5" name="Rechte verbindingslijn 4">
            <a:extLst>
              <a:ext uri="{FF2B5EF4-FFF2-40B4-BE49-F238E27FC236}">
                <a16:creationId xmlns:a16="http://schemas.microsoft.com/office/drawing/2014/main" id="{7F15EB89-2E25-4387-8EEA-39AABB09540B}"/>
              </a:ext>
            </a:extLst>
          </p:cNvPr>
          <p:cNvCxnSpPr>
            <a:cxnSpLocks/>
          </p:cNvCxnSpPr>
          <p:nvPr userDrawn="1"/>
        </p:nvCxnSpPr>
        <p:spPr>
          <a:xfrm>
            <a:off x="4388150" y="3695700"/>
            <a:ext cx="1069675" cy="0"/>
          </a:xfrm>
          <a:prstGeom prst="line">
            <a:avLst/>
          </a:prstGeom>
          <a:ln w="6985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504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8C61EE31-92F1-46D2-9B84-F880D62DD4F1}"/>
              </a:ext>
            </a:extLst>
          </p:cNvPr>
          <p:cNvSpPr>
            <a:spLocks noGrp="1"/>
          </p:cNvSpPr>
          <p:nvPr>
            <p:ph type="body" sz="quarter" idx="10" hasCustomPrompt="1"/>
          </p:nvPr>
        </p:nvSpPr>
        <p:spPr>
          <a:xfrm>
            <a:off x="4255869" y="3116255"/>
            <a:ext cx="7065963" cy="666036"/>
          </a:xfrm>
          <a:prstGeom prst="rect">
            <a:avLst/>
          </a:prstGeom>
        </p:spPr>
        <p:txBody>
          <a:bodyPr/>
          <a:lstStyle>
            <a:lvl1pPr marL="0" indent="0">
              <a:buNone/>
              <a:defRPr sz="4000">
                <a:latin typeface="FlandersArtSans-Medium" panose="00000600000000000000" pitchFamily="2" charset="0"/>
              </a:defRPr>
            </a:lvl1pPr>
          </a:lstStyle>
          <a:p>
            <a:pPr lvl="0"/>
            <a:r>
              <a:rPr lang="nl-BE"/>
              <a:t>Contact</a:t>
            </a:r>
          </a:p>
        </p:txBody>
      </p:sp>
      <p:sp>
        <p:nvSpPr>
          <p:cNvPr id="4" name="Tijdelijke aanduiding voor tekst 5">
            <a:extLst>
              <a:ext uri="{FF2B5EF4-FFF2-40B4-BE49-F238E27FC236}">
                <a16:creationId xmlns:a16="http://schemas.microsoft.com/office/drawing/2014/main" id="{769DE1DA-2925-4CA4-A7D8-356BF243949B}"/>
              </a:ext>
            </a:extLst>
          </p:cNvPr>
          <p:cNvSpPr>
            <a:spLocks noGrp="1"/>
          </p:cNvSpPr>
          <p:nvPr>
            <p:ph type="body" sz="quarter" idx="11" hasCustomPrompt="1"/>
          </p:nvPr>
        </p:nvSpPr>
        <p:spPr>
          <a:xfrm>
            <a:off x="4256088" y="3783013"/>
            <a:ext cx="7065962" cy="1012825"/>
          </a:xfrm>
          <a:prstGeom prst="rect">
            <a:avLst/>
          </a:prstGeom>
        </p:spPr>
        <p:txBody>
          <a:bodyPr/>
          <a:lstStyle>
            <a:lvl1pPr marL="0" indent="0">
              <a:buNone/>
              <a:defRPr sz="3200">
                <a:latin typeface="FlandersArtSans-Regular" panose="00000500000000000000" pitchFamily="2" charset="0"/>
              </a:defRPr>
            </a:lvl1pPr>
          </a:lstStyle>
          <a:p>
            <a:pPr lvl="0"/>
            <a:r>
              <a:rPr lang="nl-BE"/>
              <a:t>XX@vlaanderen.be</a:t>
            </a:r>
          </a:p>
          <a:p>
            <a:pPr lvl="0"/>
            <a:r>
              <a:rPr lang="nl-BE"/>
              <a:t>URL</a:t>
            </a:r>
          </a:p>
        </p:txBody>
      </p:sp>
      <p:pic>
        <p:nvPicPr>
          <p:cNvPr id="5" name="Afbeelding 4">
            <a:extLst>
              <a:ext uri="{FF2B5EF4-FFF2-40B4-BE49-F238E27FC236}">
                <a16:creationId xmlns:a16="http://schemas.microsoft.com/office/drawing/2014/main" id="{F23BF516-BFEF-446F-9C28-5CE859CEB0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08830" y="3116255"/>
            <a:ext cx="888685" cy="901029"/>
          </a:xfrm>
          <a:prstGeom prst="rect">
            <a:avLst/>
          </a:prstGeom>
        </p:spPr>
      </p:pic>
      <p:cxnSp>
        <p:nvCxnSpPr>
          <p:cNvPr id="6" name="Rechte verbindingslijn 5">
            <a:extLst>
              <a:ext uri="{FF2B5EF4-FFF2-40B4-BE49-F238E27FC236}">
                <a16:creationId xmlns:a16="http://schemas.microsoft.com/office/drawing/2014/main" id="{739F3724-DA07-4B3D-BF44-36122CD67074}"/>
              </a:ext>
            </a:extLst>
          </p:cNvPr>
          <p:cNvCxnSpPr>
            <a:cxnSpLocks/>
          </p:cNvCxnSpPr>
          <p:nvPr userDrawn="1"/>
        </p:nvCxnSpPr>
        <p:spPr>
          <a:xfrm>
            <a:off x="4388150" y="3695700"/>
            <a:ext cx="1069675" cy="0"/>
          </a:xfrm>
          <a:prstGeom prst="line">
            <a:avLst/>
          </a:prstGeom>
          <a:ln w="6985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479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40001"/>
            <a:ext cx="9888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2420901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5"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2529743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5867148"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6902258" y="4191645"/>
            <a:ext cx="454467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1" y="5986567"/>
            <a:ext cx="2198284" cy="720000"/>
          </a:xfrm>
          <a:prstGeom prst="rect">
            <a:avLst/>
          </a:prstGeom>
        </p:spPr>
      </p:pic>
    </p:spTree>
    <p:extLst>
      <p:ext uri="{BB962C8B-B14F-4D97-AF65-F5344CB8AC3E}">
        <p14:creationId xmlns:p14="http://schemas.microsoft.com/office/powerpoint/2010/main" val="1098967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4915396"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2216370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7093528" y="1908000"/>
            <a:ext cx="4522472"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282434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4915396"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1992827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80134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282609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eldia">
    <p:spTree>
      <p:nvGrpSpPr>
        <p:cNvPr id="1" name=""/>
        <p:cNvGrpSpPr/>
        <p:nvPr/>
      </p:nvGrpSpPr>
      <p:grpSpPr>
        <a:xfrm>
          <a:off x="0" y="0"/>
          <a:ext cx="0" cy="0"/>
          <a:chOff x="0" y="0"/>
          <a:chExt cx="0" cy="0"/>
        </a:xfrm>
      </p:grpSpPr>
      <p:grpSp>
        <p:nvGrpSpPr>
          <p:cNvPr id="16" name="Groeperen 15"/>
          <p:cNvGrpSpPr/>
          <p:nvPr userDrawn="1"/>
        </p:nvGrpSpPr>
        <p:grpSpPr>
          <a:xfrm>
            <a:off x="384004" y="288002"/>
            <a:ext cx="8044673"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1776000" y="2556002"/>
            <a:ext cx="5088000" cy="1943999"/>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78103" y="4650972"/>
            <a:ext cx="5088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288002"/>
            <a:ext cx="1848750" cy="720000"/>
          </a:xfrm>
          <a:prstGeom prst="rect">
            <a:avLst/>
          </a:prstGeom>
        </p:spPr>
      </p:pic>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386282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iteldia">
    <p:spTree>
      <p:nvGrpSpPr>
        <p:cNvPr id="1" name=""/>
        <p:cNvGrpSpPr/>
        <p:nvPr/>
      </p:nvGrpSpPr>
      <p:grpSpPr>
        <a:xfrm>
          <a:off x="0" y="0"/>
          <a:ext cx="0" cy="0"/>
          <a:chOff x="0" y="0"/>
          <a:chExt cx="0" cy="0"/>
        </a:xfrm>
      </p:grpSpPr>
      <p:grpSp>
        <p:nvGrpSpPr>
          <p:cNvPr id="12" name="Groeperen 11"/>
          <p:cNvGrpSpPr/>
          <p:nvPr userDrawn="1"/>
        </p:nvGrpSpPr>
        <p:grpSpPr>
          <a:xfrm>
            <a:off x="384000" y="286526"/>
            <a:ext cx="11404675"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3072000" y="2520003"/>
            <a:ext cx="7122776"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3072000" y="4174703"/>
            <a:ext cx="7139475"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470238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eldia">
    <p:spTree>
      <p:nvGrpSpPr>
        <p:cNvPr id="1" name=""/>
        <p:cNvGrpSpPr/>
        <p:nvPr/>
      </p:nvGrpSpPr>
      <p:grpSpPr>
        <a:xfrm>
          <a:off x="0" y="0"/>
          <a:ext cx="0" cy="0"/>
          <a:chOff x="0" y="0"/>
          <a:chExt cx="0" cy="0"/>
        </a:xfrm>
      </p:grpSpPr>
      <p:grpSp>
        <p:nvGrpSpPr>
          <p:cNvPr id="12" name="Groeperen 11"/>
          <p:cNvGrpSpPr/>
          <p:nvPr userDrawn="1"/>
        </p:nvGrpSpPr>
        <p:grpSpPr>
          <a:xfrm>
            <a:off x="384000" y="286526"/>
            <a:ext cx="6212185"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3072000" y="2520003"/>
            <a:ext cx="7122776"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3072000" y="4174703"/>
            <a:ext cx="7139475"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2743494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iteldia">
    <p:spTree>
      <p:nvGrpSpPr>
        <p:cNvPr id="1" name=""/>
        <p:cNvGrpSpPr/>
        <p:nvPr/>
      </p:nvGrpSpPr>
      <p:grpSpPr>
        <a:xfrm>
          <a:off x="0" y="0"/>
          <a:ext cx="0" cy="0"/>
          <a:chOff x="0" y="0"/>
          <a:chExt cx="0" cy="0"/>
        </a:xfrm>
      </p:grpSpPr>
      <p:grpSp>
        <p:nvGrpSpPr>
          <p:cNvPr id="4" name="Groeperen 3"/>
          <p:cNvGrpSpPr/>
          <p:nvPr userDrawn="1"/>
        </p:nvGrpSpPr>
        <p:grpSpPr>
          <a:xfrm>
            <a:off x="1968003" y="288002"/>
            <a:ext cx="983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5328069" y="2104575"/>
            <a:ext cx="5088000" cy="2484000"/>
          </a:xfrm>
        </p:spPr>
        <p:txBody>
          <a:bodyPr anchor="t" anchorCtr="0">
            <a:noAutofit/>
          </a:bodyPr>
          <a:lstStyle>
            <a:lvl1pPr algn="l">
              <a:lnSpc>
                <a:spcPts val="5400"/>
              </a:lnSpc>
              <a:defRPr sz="5400"/>
            </a:lvl1pPr>
          </a:lstStyle>
          <a:p>
            <a:r>
              <a:rPr lang="nl-NL"/>
              <a:t>Klik om de stijl te bewerken</a:t>
            </a:r>
            <a:endParaRPr lang="nl-BE"/>
          </a:p>
        </p:txBody>
      </p:sp>
      <p:sp>
        <p:nvSpPr>
          <p:cNvPr id="3" name="Ondertitel 2"/>
          <p:cNvSpPr>
            <a:spLocks noGrp="1"/>
          </p:cNvSpPr>
          <p:nvPr>
            <p:ph type="subTitle" idx="1"/>
          </p:nvPr>
        </p:nvSpPr>
        <p:spPr>
          <a:xfrm>
            <a:off x="5334443" y="4631623"/>
            <a:ext cx="5088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848750" cy="720000"/>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976494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8304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7" name="Tijdelijke aanduiding voor dianummer 6"/>
          <p:cNvSpPr>
            <a:spLocks noGrp="1"/>
          </p:cNvSpPr>
          <p:nvPr>
            <p:ph type="sldNum" sz="quarter" idx="12"/>
          </p:nvPr>
        </p:nvSpPr>
        <p:spPr>
          <a:xfrm>
            <a:off x="9168022" y="6328280"/>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776003" y="756847"/>
            <a:ext cx="4608175"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776000" y="2987449"/>
            <a:ext cx="4150237" cy="2770099"/>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417600"/>
            <a:ext cx="1848750" cy="720000"/>
          </a:xfrm>
          <a:prstGeom prst="rect">
            <a:avLst/>
          </a:prstGeom>
        </p:spPr>
      </p:pic>
    </p:spTree>
    <p:extLst>
      <p:ext uri="{BB962C8B-B14F-4D97-AF65-F5344CB8AC3E}">
        <p14:creationId xmlns:p14="http://schemas.microsoft.com/office/powerpoint/2010/main" val="2250578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p:txBody>
          <a:bodyPr/>
          <a:lstStyle/>
          <a:p>
            <a:fld id="{AAC948D4-7684-420C-A73F-024E0A240797}" type="datetimeFigureOut">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07ACE-BDAF-4650-ADA7-8DDE6086B2FE}" type="slidenum">
              <a:rPr lang="en-GB" smtClean="0"/>
              <a:t>‹nr.›</a:t>
            </a:fld>
            <a:endParaRPr lang="en-GB"/>
          </a:p>
        </p:txBody>
      </p:sp>
    </p:spTree>
    <p:extLst>
      <p:ext uri="{BB962C8B-B14F-4D97-AF65-F5344CB8AC3E}">
        <p14:creationId xmlns:p14="http://schemas.microsoft.com/office/powerpoint/2010/main" val="229322170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Tree>
    <p:extLst>
      <p:ext uri="{BB962C8B-B14F-4D97-AF65-F5344CB8AC3E}">
        <p14:creationId xmlns:p14="http://schemas.microsoft.com/office/powerpoint/2010/main" val="4169213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54E70-101D-4657-8935-2AC8E16DC3D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A2B9AA38-FAD9-4B9A-8423-3CB54F178622}"/>
              </a:ext>
            </a:extLst>
          </p:cNvPr>
          <p:cNvSpPr>
            <a:spLocks noGrp="1"/>
          </p:cNvSpPr>
          <p:nvPr>
            <p:ph type="dt" sz="half" idx="10"/>
          </p:nvPr>
        </p:nvSpPr>
        <p:spPr/>
        <p:txBody>
          <a:bodyPr/>
          <a:lstStyle/>
          <a:p>
            <a:fld id="{4D02F84B-D6F8-465D-B35C-2803E87CBF66}" type="datetimeFigureOut">
              <a:rPr lang="nl-BE" smtClean="0"/>
              <a:t>26/06/2025</a:t>
            </a:fld>
            <a:endParaRPr lang="nl-BE"/>
          </a:p>
        </p:txBody>
      </p:sp>
      <p:sp>
        <p:nvSpPr>
          <p:cNvPr id="4" name="Tijdelijke aanduiding voor voettekst 3">
            <a:extLst>
              <a:ext uri="{FF2B5EF4-FFF2-40B4-BE49-F238E27FC236}">
                <a16:creationId xmlns:a16="http://schemas.microsoft.com/office/drawing/2014/main" id="{6AB3B0EA-6E62-41E2-BB55-DB6A2500E9A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2DAB58F5-A842-4345-839D-B6DCD444A6B7}"/>
              </a:ext>
            </a:extLst>
          </p:cNvPr>
          <p:cNvSpPr>
            <a:spLocks noGrp="1"/>
          </p:cNvSpPr>
          <p:nvPr>
            <p:ph type="sldNum" sz="quarter" idx="12"/>
          </p:nvPr>
        </p:nvSpPr>
        <p:spPr/>
        <p:txBody>
          <a:bodyPr/>
          <a:lstStyle/>
          <a:p>
            <a:fld id="{B7009F9F-B460-415C-BC11-9BA6966AACC5}" type="slidenum">
              <a:rPr lang="nl-BE" smtClean="0"/>
              <a:t>‹nr.›</a:t>
            </a:fld>
            <a:endParaRPr lang="nl-BE"/>
          </a:p>
        </p:txBody>
      </p:sp>
    </p:spTree>
    <p:extLst>
      <p:ext uri="{BB962C8B-B14F-4D97-AF65-F5344CB8AC3E}">
        <p14:creationId xmlns:p14="http://schemas.microsoft.com/office/powerpoint/2010/main" val="294513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7093528" y="1908000"/>
            <a:ext cx="4522472"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31392727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rtdia ">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C3338A07-752D-4048-8494-DAFFA902A37C}"/>
              </a:ext>
            </a:extLst>
          </p:cNvPr>
          <p:cNvSpPr>
            <a:spLocks noGrp="1"/>
          </p:cNvSpPr>
          <p:nvPr>
            <p:ph type="body" sz="quarter" idx="11" hasCustomPrompt="1"/>
          </p:nvPr>
        </p:nvSpPr>
        <p:spPr>
          <a:xfrm>
            <a:off x="1930400" y="2966008"/>
            <a:ext cx="6734175" cy="1033462"/>
          </a:xfrm>
          <a:prstGeom prst="rect">
            <a:avLst/>
          </a:prstGeom>
        </p:spPr>
        <p:txBody>
          <a:bodyPr/>
          <a:lstStyle>
            <a:lvl1pPr marL="0" indent="0">
              <a:buNone/>
              <a:defRPr sz="4000">
                <a:latin typeface="FlandersArtSans-Medium" panose="00000600000000000000" pitchFamily="2" charset="0"/>
              </a:defRPr>
            </a:lvl1pPr>
          </a:lstStyle>
          <a:p>
            <a:pPr lvl="0"/>
            <a:r>
              <a:rPr lang="nl-BE"/>
              <a:t>&lt;Titel van je eerste dia&gt;</a:t>
            </a:r>
          </a:p>
        </p:txBody>
      </p:sp>
      <p:sp>
        <p:nvSpPr>
          <p:cNvPr id="8" name="Tijdelijke aanduiding voor tekst 7">
            <a:extLst>
              <a:ext uri="{FF2B5EF4-FFF2-40B4-BE49-F238E27FC236}">
                <a16:creationId xmlns:a16="http://schemas.microsoft.com/office/drawing/2014/main" id="{6223138A-0CDE-42AC-82A5-09E2B7D445E5}"/>
              </a:ext>
            </a:extLst>
          </p:cNvPr>
          <p:cNvSpPr>
            <a:spLocks noGrp="1"/>
          </p:cNvSpPr>
          <p:nvPr>
            <p:ph type="body" sz="quarter" idx="12" hasCustomPrompt="1"/>
          </p:nvPr>
        </p:nvSpPr>
        <p:spPr>
          <a:xfrm>
            <a:off x="1930400" y="4582988"/>
            <a:ext cx="3589252" cy="379710"/>
          </a:xfrm>
          <a:prstGeom prst="rect">
            <a:avLst/>
          </a:prstGeom>
        </p:spPr>
        <p:txBody>
          <a:bodyPr/>
          <a:lstStyle>
            <a:lvl1pPr marL="0" indent="0">
              <a:buNone/>
              <a:defRPr sz="1800">
                <a:latin typeface="FlandersArtSans-Medium" panose="00000600000000000000" pitchFamily="2" charset="0"/>
              </a:defRPr>
            </a:lvl1pPr>
          </a:lstStyle>
          <a:p>
            <a:r>
              <a:rPr lang="nl-BE">
                <a:latin typeface="FlandersArtSans-Medium" panose="00000600000000000000" pitchFamily="2" charset="0"/>
              </a:rPr>
              <a:t>&lt;Voornaam/Naam&gt;</a:t>
            </a:r>
            <a:br>
              <a:rPr lang="nl-BE">
                <a:latin typeface="FlandersArtSans-Medium" panose="00000600000000000000" pitchFamily="2" charset="0"/>
              </a:rPr>
            </a:br>
            <a:endParaRPr lang="nl-BE"/>
          </a:p>
        </p:txBody>
      </p:sp>
      <p:sp>
        <p:nvSpPr>
          <p:cNvPr id="4" name="Tijdelijke aanduiding voor tekst 3">
            <a:extLst>
              <a:ext uri="{FF2B5EF4-FFF2-40B4-BE49-F238E27FC236}">
                <a16:creationId xmlns:a16="http://schemas.microsoft.com/office/drawing/2014/main" id="{CF858205-DE53-4628-A764-77AAA90DC4AF}"/>
              </a:ext>
            </a:extLst>
          </p:cNvPr>
          <p:cNvSpPr>
            <a:spLocks noGrp="1"/>
          </p:cNvSpPr>
          <p:nvPr>
            <p:ph type="body" sz="quarter" idx="13" hasCustomPrompt="1"/>
          </p:nvPr>
        </p:nvSpPr>
        <p:spPr>
          <a:xfrm>
            <a:off x="1930401" y="4879571"/>
            <a:ext cx="3589252" cy="666646"/>
          </a:xfrm>
          <a:prstGeom prst="rect">
            <a:avLst/>
          </a:prstGeom>
        </p:spPr>
        <p:txBody>
          <a:bodyPr/>
          <a:lstStyle>
            <a:lvl1pPr marL="0" indent="0">
              <a:spcBef>
                <a:spcPts val="0"/>
              </a:spcBef>
              <a:buNone/>
              <a:defRPr sz="1800">
                <a:latin typeface="FlandersArtSans-Regular" panose="00000500000000000000" pitchFamily="2" charset="0"/>
              </a:defRPr>
            </a:lvl1pPr>
          </a:lstStyle>
          <a:p>
            <a:pPr lvl="0"/>
            <a:r>
              <a:rPr lang="nl-BE"/>
              <a:t>&lt;Functie&gt;</a:t>
            </a:r>
            <a:br>
              <a:rPr lang="nl-BE"/>
            </a:br>
            <a:r>
              <a:rPr lang="nl-BE"/>
              <a:t>&lt;Afdeling/ Agentschap&gt;</a:t>
            </a:r>
          </a:p>
        </p:txBody>
      </p:sp>
    </p:spTree>
    <p:extLst>
      <p:ext uri="{BB962C8B-B14F-4D97-AF65-F5344CB8AC3E}">
        <p14:creationId xmlns:p14="http://schemas.microsoft.com/office/powerpoint/2010/main" val="1153986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Tree>
    <p:extLst>
      <p:ext uri="{BB962C8B-B14F-4D97-AF65-F5344CB8AC3E}">
        <p14:creationId xmlns:p14="http://schemas.microsoft.com/office/powerpoint/2010/main" val="3949934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40001"/>
            <a:ext cx="9888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2287431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5"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2652845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5867148"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6902258" y="4191645"/>
            <a:ext cx="454467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1" y="5986567"/>
            <a:ext cx="2465004" cy="720000"/>
          </a:xfrm>
          <a:prstGeom prst="rect">
            <a:avLst/>
          </a:prstGeom>
        </p:spPr>
      </p:pic>
    </p:spTree>
    <p:extLst>
      <p:ext uri="{BB962C8B-B14F-4D97-AF65-F5344CB8AC3E}">
        <p14:creationId xmlns:p14="http://schemas.microsoft.com/office/powerpoint/2010/main" val="32431279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4915396"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40996914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7093528" y="1908000"/>
            <a:ext cx="4522472"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3699720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37378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i="0">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194576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BE"/>
          </a:p>
        </p:txBody>
      </p:sp>
      <p:sp>
        <p:nvSpPr>
          <p:cNvPr id="3" name="Text Placeholder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Date Placeholder 3"/>
          <p:cNvSpPr>
            <a:spLocks noGrp="1"/>
          </p:cNvSpPr>
          <p:nvPr>
            <p:ph type="dt" sz="half" idx="10"/>
          </p:nvPr>
        </p:nvSpPr>
        <p:spPr/>
        <p:txBody>
          <a:bodyPr/>
          <a:lstStyle/>
          <a:p>
            <a:fld id="{FD6BEBD5-99F3-4C1B-B5AF-C9279F4847C2}" type="datetimeFigureOut">
              <a:rPr lang="nl-BE" smtClean="0"/>
              <a:pPr/>
              <a:t>26/06/2025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61168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57723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p:txBody>
          <a:bodyPr/>
          <a:lstStyle/>
          <a:p>
            <a:fld id="{AAC948D4-7684-420C-A73F-024E0A240797}" type="datetimeFigureOut">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07ACE-BDAF-4650-ADA7-8DDE6086B2FE}" type="slidenum">
              <a:rPr lang="en-GB" smtClean="0"/>
              <a:t>‹nr.›</a:t>
            </a:fld>
            <a:endParaRPr lang="en-GB"/>
          </a:p>
        </p:txBody>
      </p:sp>
    </p:spTree>
    <p:extLst>
      <p:ext uri="{BB962C8B-B14F-4D97-AF65-F5344CB8AC3E}">
        <p14:creationId xmlns:p14="http://schemas.microsoft.com/office/powerpoint/2010/main" val="191864315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eldia">
    <p:spTree>
      <p:nvGrpSpPr>
        <p:cNvPr id="1" name=""/>
        <p:cNvGrpSpPr/>
        <p:nvPr/>
      </p:nvGrpSpPr>
      <p:grpSpPr>
        <a:xfrm>
          <a:off x="0" y="0"/>
          <a:ext cx="0" cy="0"/>
          <a:chOff x="0" y="0"/>
          <a:chExt cx="0" cy="0"/>
        </a:xfrm>
      </p:grpSpPr>
      <p:grpSp>
        <p:nvGrpSpPr>
          <p:cNvPr id="4" name="Groeperen 3"/>
          <p:cNvGrpSpPr/>
          <p:nvPr userDrawn="1"/>
        </p:nvGrpSpPr>
        <p:grpSpPr>
          <a:xfrm>
            <a:off x="1968003" y="288002"/>
            <a:ext cx="983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5328069" y="2104575"/>
            <a:ext cx="5088000" cy="2484000"/>
          </a:xfrm>
        </p:spPr>
        <p:txBody>
          <a:bodyPr anchor="t" anchorCtr="0">
            <a:noAutofit/>
          </a:bodyPr>
          <a:lstStyle>
            <a:lvl1pPr algn="l">
              <a:lnSpc>
                <a:spcPts val="5400"/>
              </a:lnSpc>
              <a:defRPr sz="5400"/>
            </a:lvl1pPr>
          </a:lstStyle>
          <a:p>
            <a:r>
              <a:rPr lang="nl-NL"/>
              <a:t>Klik om de stijl te bewerken</a:t>
            </a:r>
            <a:endParaRPr lang="nl-BE"/>
          </a:p>
        </p:txBody>
      </p:sp>
      <p:sp>
        <p:nvSpPr>
          <p:cNvPr id="3" name="Ondertitel 2"/>
          <p:cNvSpPr>
            <a:spLocks noGrp="1"/>
          </p:cNvSpPr>
          <p:nvPr>
            <p:ph type="subTitle" idx="1"/>
          </p:nvPr>
        </p:nvSpPr>
        <p:spPr>
          <a:xfrm>
            <a:off x="5334443" y="4631623"/>
            <a:ext cx="5088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848750" cy="720000"/>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523621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8304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7" name="Tijdelijke aanduiding voor dianummer 6"/>
          <p:cNvSpPr>
            <a:spLocks noGrp="1"/>
          </p:cNvSpPr>
          <p:nvPr>
            <p:ph type="sldNum" sz="quarter" idx="12"/>
          </p:nvPr>
        </p:nvSpPr>
        <p:spPr>
          <a:xfrm>
            <a:off x="9168022" y="6328280"/>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776003" y="756847"/>
            <a:ext cx="4608175"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776000" y="2987449"/>
            <a:ext cx="4150237" cy="2770099"/>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417600"/>
            <a:ext cx="1848750" cy="720000"/>
          </a:xfrm>
          <a:prstGeom prst="rect">
            <a:avLst/>
          </a:prstGeom>
        </p:spPr>
      </p:pic>
    </p:spTree>
    <p:extLst>
      <p:ext uri="{BB962C8B-B14F-4D97-AF65-F5344CB8AC3E}">
        <p14:creationId xmlns:p14="http://schemas.microsoft.com/office/powerpoint/2010/main" val="3426347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1_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0E7C9B-37F6-4D1B-8F50-A7F01D80389E}"/>
              </a:ext>
            </a:extLst>
          </p:cNvPr>
          <p:cNvSpPr>
            <a:spLocks noGrp="1"/>
          </p:cNvSpPr>
          <p:nvPr>
            <p:ph type="dt" sz="half" idx="10"/>
          </p:nvPr>
        </p:nvSpPr>
        <p:spPr/>
        <p:txBody>
          <a:bodyPr/>
          <a:lstStyle/>
          <a:p>
            <a:fld id="{22EBD14E-276C-4D80-A18D-668077193325}" type="datetimeFigureOut">
              <a:rPr lang="nl-BE" smtClean="0"/>
              <a:t>26/06/2025</a:t>
            </a:fld>
            <a:endParaRPr lang="nl-BE"/>
          </a:p>
        </p:txBody>
      </p:sp>
      <p:sp>
        <p:nvSpPr>
          <p:cNvPr id="3" name="Tijdelijke aanduiding voor voettekst 2">
            <a:extLst>
              <a:ext uri="{FF2B5EF4-FFF2-40B4-BE49-F238E27FC236}">
                <a16:creationId xmlns:a16="http://schemas.microsoft.com/office/drawing/2014/main" id="{25B95C11-5A3F-4787-BA05-D0B6AB68D06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B536CAF1-6D9A-4999-88A1-5B65835E80F1}"/>
              </a:ext>
            </a:extLst>
          </p:cNvPr>
          <p:cNvSpPr>
            <a:spLocks noGrp="1"/>
          </p:cNvSpPr>
          <p:nvPr>
            <p:ph type="sldNum" sz="quarter" idx="12"/>
          </p:nvPr>
        </p:nvSpPr>
        <p:spPr/>
        <p:txBody>
          <a:bodyPr/>
          <a:lstStyle/>
          <a:p>
            <a:fld id="{AEEF4CD4-9373-4C6F-890E-69DFB37B5F85}" type="slidenum">
              <a:rPr lang="nl-BE" smtClean="0"/>
              <a:t>‹nr.›</a:t>
            </a:fld>
            <a:endParaRPr lang="nl-BE"/>
          </a:p>
        </p:txBody>
      </p:sp>
    </p:spTree>
    <p:extLst>
      <p:ext uri="{BB962C8B-B14F-4D97-AF65-F5344CB8AC3E}">
        <p14:creationId xmlns:p14="http://schemas.microsoft.com/office/powerpoint/2010/main" val="12440855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Click to edit Master text styles</a:t>
            </a:r>
          </a:p>
          <a:p>
            <a:pPr marL="783771" marR="0" lvl="1"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pPr>
            <a:r>
              <a:rPr kumimoji="0" lang="en-US" sz="2000" b="0" i="0" u="none" strike="noStrike" kern="0" cap="none" spc="0" normalizeH="0" baseline="0" noProof="0">
                <a:ln>
                  <a:noFill/>
                </a:ln>
                <a:solidFill>
                  <a:sysClr val="windowText" lastClr="000000"/>
                </a:solidFill>
                <a:effectLst/>
                <a:uLnTx/>
                <a:uFillTx/>
                <a:latin typeface="FlandersArtSans-Regular"/>
                <a:sym typeface="FlandersArtSans-Regular"/>
              </a:rPr>
              <a:t>Second level</a:t>
            </a:r>
          </a:p>
          <a:p>
            <a:pPr marL="1219200" marR="0" lvl="2"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1800" b="0" i="0" u="none" strike="noStrike" kern="0" cap="none" spc="0" normalizeH="0" baseline="0" noProof="0">
                <a:ln>
                  <a:noFill/>
                </a:ln>
                <a:solidFill>
                  <a:sysClr val="windowText" lastClr="000000"/>
                </a:solidFill>
                <a:effectLst/>
                <a:uLnTx/>
                <a:uFillTx/>
                <a:latin typeface="FlandersArtSans-Regular"/>
                <a:sym typeface="FlandersArtSans-Regular"/>
              </a:rPr>
              <a:t>Third level</a:t>
            </a:r>
          </a:p>
          <a:p>
            <a:pPr marL="1737360" marR="0" lvl="3"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pPr>
            <a:r>
              <a:rPr kumimoji="0" lang="en-US" sz="1600" b="0" i="0" u="none" strike="noStrike" kern="0" cap="none" spc="0" normalizeH="0" baseline="0" noProof="0">
                <a:ln>
                  <a:noFill/>
                </a:ln>
                <a:solidFill>
                  <a:sysClr val="windowText" lastClr="000000"/>
                </a:solidFill>
                <a:effectLst/>
                <a:uLnTx/>
                <a:uFillTx/>
                <a:latin typeface="FlandersArtSans-Regular"/>
                <a:sym typeface="FlandersArtSans-Regular"/>
              </a:rPr>
              <a:t>Fourth level</a:t>
            </a:r>
          </a:p>
          <a:p>
            <a:pPr marL="2194560" marR="0" lvl="4"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1600" b="0" i="0" u="none" strike="noStrike" kern="0" cap="none" spc="0" normalizeH="0" baseline="0" noProof="0">
                <a:ln>
                  <a:noFill/>
                </a:ln>
                <a:solidFill>
                  <a:sysClr val="windowText" lastClr="000000"/>
                </a:solidFill>
                <a:effectLst/>
                <a:uLnTx/>
                <a:uFillTx/>
                <a:latin typeface="FlandersArtSans-Regular"/>
                <a:sym typeface="FlandersArtSans-Regular"/>
              </a:rPr>
              <a:t>Fifth level</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838201" y="365126"/>
            <a:ext cx="10515600" cy="984352"/>
          </a:xfrm>
          <a:prstGeom prst="rect">
            <a:avLst/>
          </a:prstGeom>
        </p:spPr>
        <p:txBody>
          <a:bodyPr vert="horz" lIns="91440" tIns="45720" rIns="91440" bIns="45720" rtlCol="0" anchor="t">
            <a:normAutofit/>
          </a:bodyPr>
          <a:lstStyle/>
          <a:p>
            <a:r>
              <a:rPr lang="en-US"/>
              <a:t>Click to edit Master title style</a:t>
            </a:r>
            <a:endParaRPr lang="nl-BE"/>
          </a:p>
        </p:txBody>
      </p:sp>
      <p:sp>
        <p:nvSpPr>
          <p:cNvPr id="11" name="Footer Placeholder 6"/>
          <p:cNvSpPr>
            <a:spLocks noGrp="1"/>
          </p:cNvSpPr>
          <p:nvPr>
            <p:ph type="ftr" sz="quarter" idx="3"/>
          </p:nvPr>
        </p:nvSpPr>
        <p:spPr>
          <a:xfrm>
            <a:off x="591570" y="6605192"/>
            <a:ext cx="7488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err="1"/>
              <a:t>Editeer</a:t>
            </a:r>
            <a:r>
              <a:rPr lang="nl-BE"/>
              <a:t> via Invoegen/Kop- en Voettekst</a:t>
            </a:r>
          </a:p>
        </p:txBody>
      </p:sp>
      <p:sp>
        <p:nvSpPr>
          <p:cNvPr id="12" name="Shape 5"/>
          <p:cNvSpPr>
            <a:spLocks noGrp="1"/>
          </p:cNvSpPr>
          <p:nvPr>
            <p:ph type="sldNum" sz="quarter" idx="4"/>
          </p:nvPr>
        </p:nvSpPr>
        <p:spPr>
          <a:xfrm>
            <a:off x="10694403" y="6558837"/>
            <a:ext cx="90991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3" name="Date Placeholder 2"/>
          <p:cNvSpPr>
            <a:spLocks noGrp="1"/>
          </p:cNvSpPr>
          <p:nvPr>
            <p:ph type="dt" sz="quarter" idx="2"/>
          </p:nvPr>
        </p:nvSpPr>
        <p:spPr>
          <a:xfrm>
            <a:off x="8079572" y="6603110"/>
            <a:ext cx="352474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BF415B66-BF51-4972-819E-6E18353EB769}" type="datetimeFigureOut">
              <a:rPr lang="nl-BE" smtClean="0"/>
              <a:pPr/>
              <a:t>26/06/2025</a:t>
            </a:fld>
            <a:endParaRPr lang="nl-BE"/>
          </a:p>
        </p:txBody>
      </p:sp>
    </p:spTree>
    <p:extLst>
      <p:ext uri="{BB962C8B-B14F-4D97-AF65-F5344CB8AC3E}">
        <p14:creationId xmlns:p14="http://schemas.microsoft.com/office/powerpoint/2010/main" val="32170978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age_layout">
    <p:spTree>
      <p:nvGrpSpPr>
        <p:cNvPr id="1" name=""/>
        <p:cNvGrpSpPr/>
        <p:nvPr/>
      </p:nvGrpSpPr>
      <p:grpSpPr>
        <a:xfrm>
          <a:off x="0" y="0"/>
          <a:ext cx="0" cy="0"/>
          <a:chOff x="0" y="0"/>
          <a:chExt cx="0" cy="0"/>
        </a:xfrm>
      </p:grpSpPr>
      <p:sp>
        <p:nvSpPr>
          <p:cNvPr id="3" name="Rectangle 2"/>
          <p:cNvSpPr/>
          <p:nvPr userDrawn="1"/>
        </p:nvSpPr>
        <p:spPr>
          <a:xfrm>
            <a:off x="0" y="3124200"/>
            <a:ext cx="121920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9985910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40001"/>
            <a:ext cx="9888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2763314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5"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3741933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5867148"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6902258" y="4191645"/>
            <a:ext cx="454467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1" y="5986567"/>
            <a:ext cx="2198284" cy="720000"/>
          </a:xfrm>
          <a:prstGeom prst="rect">
            <a:avLst/>
          </a:prstGeom>
        </p:spPr>
      </p:pic>
    </p:spTree>
    <p:extLst>
      <p:ext uri="{BB962C8B-B14F-4D97-AF65-F5344CB8AC3E}">
        <p14:creationId xmlns:p14="http://schemas.microsoft.com/office/powerpoint/2010/main" val="33074034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4915396"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279790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i="0">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0774143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7093528" y="1908000"/>
            <a:ext cx="4522472"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36543617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13044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859880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Titeldia">
    <p:spTree>
      <p:nvGrpSpPr>
        <p:cNvPr id="1" name=""/>
        <p:cNvGrpSpPr/>
        <p:nvPr/>
      </p:nvGrpSpPr>
      <p:grpSpPr>
        <a:xfrm>
          <a:off x="0" y="0"/>
          <a:ext cx="0" cy="0"/>
          <a:chOff x="0" y="0"/>
          <a:chExt cx="0" cy="0"/>
        </a:xfrm>
      </p:grpSpPr>
      <p:grpSp>
        <p:nvGrpSpPr>
          <p:cNvPr id="16" name="Groeperen 15"/>
          <p:cNvGrpSpPr/>
          <p:nvPr userDrawn="1"/>
        </p:nvGrpSpPr>
        <p:grpSpPr>
          <a:xfrm>
            <a:off x="384004" y="288002"/>
            <a:ext cx="8044673"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1776000" y="2556002"/>
            <a:ext cx="5088000" cy="1943999"/>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78103" y="4650972"/>
            <a:ext cx="5088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288002"/>
            <a:ext cx="1848750" cy="720000"/>
          </a:xfrm>
          <a:prstGeom prst="rect">
            <a:avLst/>
          </a:prstGeom>
        </p:spPr>
      </p:pic>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3594392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Titeldia">
    <p:spTree>
      <p:nvGrpSpPr>
        <p:cNvPr id="1" name=""/>
        <p:cNvGrpSpPr/>
        <p:nvPr/>
      </p:nvGrpSpPr>
      <p:grpSpPr>
        <a:xfrm>
          <a:off x="0" y="0"/>
          <a:ext cx="0" cy="0"/>
          <a:chOff x="0" y="0"/>
          <a:chExt cx="0" cy="0"/>
        </a:xfrm>
      </p:grpSpPr>
      <p:grpSp>
        <p:nvGrpSpPr>
          <p:cNvPr id="12" name="Groeperen 11"/>
          <p:cNvGrpSpPr/>
          <p:nvPr userDrawn="1"/>
        </p:nvGrpSpPr>
        <p:grpSpPr>
          <a:xfrm>
            <a:off x="384000" y="286526"/>
            <a:ext cx="11404675"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3072000" y="2520003"/>
            <a:ext cx="7122776"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3072000" y="4174703"/>
            <a:ext cx="7139475"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2337425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0_Titeldia">
    <p:spTree>
      <p:nvGrpSpPr>
        <p:cNvPr id="1" name=""/>
        <p:cNvGrpSpPr/>
        <p:nvPr/>
      </p:nvGrpSpPr>
      <p:grpSpPr>
        <a:xfrm>
          <a:off x="0" y="0"/>
          <a:ext cx="0" cy="0"/>
          <a:chOff x="0" y="0"/>
          <a:chExt cx="0" cy="0"/>
        </a:xfrm>
      </p:grpSpPr>
      <p:grpSp>
        <p:nvGrpSpPr>
          <p:cNvPr id="12" name="Groeperen 11"/>
          <p:cNvGrpSpPr/>
          <p:nvPr userDrawn="1"/>
        </p:nvGrpSpPr>
        <p:grpSpPr>
          <a:xfrm>
            <a:off x="384000" y="286526"/>
            <a:ext cx="6212185"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3072000" y="2520003"/>
            <a:ext cx="7122776"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3072000" y="4174703"/>
            <a:ext cx="7139475"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7235546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Titeldia">
    <p:spTree>
      <p:nvGrpSpPr>
        <p:cNvPr id="1" name=""/>
        <p:cNvGrpSpPr/>
        <p:nvPr/>
      </p:nvGrpSpPr>
      <p:grpSpPr>
        <a:xfrm>
          <a:off x="0" y="0"/>
          <a:ext cx="0" cy="0"/>
          <a:chOff x="0" y="0"/>
          <a:chExt cx="0" cy="0"/>
        </a:xfrm>
      </p:grpSpPr>
      <p:grpSp>
        <p:nvGrpSpPr>
          <p:cNvPr id="4" name="Groeperen 3"/>
          <p:cNvGrpSpPr/>
          <p:nvPr userDrawn="1"/>
        </p:nvGrpSpPr>
        <p:grpSpPr>
          <a:xfrm>
            <a:off x="1968003" y="288002"/>
            <a:ext cx="983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5328069" y="2104575"/>
            <a:ext cx="5088000" cy="2484000"/>
          </a:xfrm>
        </p:spPr>
        <p:txBody>
          <a:bodyPr anchor="t" anchorCtr="0">
            <a:noAutofit/>
          </a:bodyPr>
          <a:lstStyle>
            <a:lvl1pPr algn="l">
              <a:lnSpc>
                <a:spcPts val="5400"/>
              </a:lnSpc>
              <a:defRPr sz="5400"/>
            </a:lvl1pPr>
          </a:lstStyle>
          <a:p>
            <a:r>
              <a:rPr lang="nl-NL"/>
              <a:t>Klik om de stijl te bewerken</a:t>
            </a:r>
            <a:endParaRPr lang="nl-BE"/>
          </a:p>
        </p:txBody>
      </p:sp>
      <p:sp>
        <p:nvSpPr>
          <p:cNvPr id="3" name="Ondertitel 2"/>
          <p:cNvSpPr>
            <a:spLocks noGrp="1"/>
          </p:cNvSpPr>
          <p:nvPr>
            <p:ph type="subTitle" idx="1"/>
          </p:nvPr>
        </p:nvSpPr>
        <p:spPr>
          <a:xfrm>
            <a:off x="5334443" y="4631623"/>
            <a:ext cx="5088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848750" cy="720000"/>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83074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8304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7" name="Tijdelijke aanduiding voor dianummer 6"/>
          <p:cNvSpPr>
            <a:spLocks noGrp="1"/>
          </p:cNvSpPr>
          <p:nvPr>
            <p:ph type="sldNum" sz="quarter" idx="12"/>
          </p:nvPr>
        </p:nvSpPr>
        <p:spPr>
          <a:xfrm>
            <a:off x="9168022" y="6328280"/>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776003" y="756847"/>
            <a:ext cx="4608175"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776000" y="2987449"/>
            <a:ext cx="4150237" cy="2770099"/>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417600"/>
            <a:ext cx="1848750" cy="720000"/>
          </a:xfrm>
          <a:prstGeom prst="rect">
            <a:avLst/>
          </a:prstGeom>
        </p:spPr>
      </p:pic>
    </p:spTree>
    <p:extLst>
      <p:ext uri="{BB962C8B-B14F-4D97-AF65-F5344CB8AC3E}">
        <p14:creationId xmlns:p14="http://schemas.microsoft.com/office/powerpoint/2010/main" val="36752140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BE"/>
          </a:p>
        </p:txBody>
      </p:sp>
      <p:sp>
        <p:nvSpPr>
          <p:cNvPr id="3" name="Text Placeholder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Date Placeholder 3"/>
          <p:cNvSpPr>
            <a:spLocks noGrp="1"/>
          </p:cNvSpPr>
          <p:nvPr>
            <p:ph type="dt" sz="half" idx="10"/>
          </p:nvPr>
        </p:nvSpPr>
        <p:spPr/>
        <p:txBody>
          <a:bodyPr/>
          <a:lstStyle/>
          <a:p>
            <a:fld id="{FD6BEBD5-99F3-4C1B-B5AF-C9279F4847C2}" type="datetimeFigureOut">
              <a:rPr lang="nl-BE" smtClean="0"/>
              <a:pPr/>
              <a:t>26/06/2025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27156739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p:txBody>
          <a:bodyPr/>
          <a:lstStyle/>
          <a:p>
            <a:fld id="{AAC948D4-7684-420C-A73F-024E0A240797}" type="datetimeFigureOut">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07ACE-BDAF-4650-ADA7-8DDE6086B2FE}" type="slidenum">
              <a:rPr lang="en-GB" smtClean="0"/>
              <a:t>‹nr.›</a:t>
            </a:fld>
            <a:endParaRPr lang="en-GB"/>
          </a:p>
        </p:txBody>
      </p:sp>
    </p:spTree>
    <p:extLst>
      <p:ext uri="{BB962C8B-B14F-4D97-AF65-F5344CB8AC3E}">
        <p14:creationId xmlns:p14="http://schemas.microsoft.com/office/powerpoint/2010/main" val="27605617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BE"/>
          </a:p>
        </p:txBody>
      </p:sp>
      <p:sp>
        <p:nvSpPr>
          <p:cNvPr id="3" name="Text Placeholder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Date Placeholder 3"/>
          <p:cNvSpPr>
            <a:spLocks noGrp="1"/>
          </p:cNvSpPr>
          <p:nvPr>
            <p:ph type="dt" sz="half" idx="10"/>
          </p:nvPr>
        </p:nvSpPr>
        <p:spPr/>
        <p:txBody>
          <a:bodyPr/>
          <a:lstStyle/>
          <a:p>
            <a:fld id="{FD6BEBD5-99F3-4C1B-B5AF-C9279F4847C2}" type="datetimeFigureOut">
              <a:rPr lang="nl-BE" smtClean="0"/>
              <a:pPr/>
              <a:t>26/06/2025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16994678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54E70-101D-4657-8935-2AC8E16DC3D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A2B9AA38-FAD9-4B9A-8423-3CB54F178622}"/>
              </a:ext>
            </a:extLst>
          </p:cNvPr>
          <p:cNvSpPr>
            <a:spLocks noGrp="1"/>
          </p:cNvSpPr>
          <p:nvPr>
            <p:ph type="dt" sz="half" idx="10"/>
          </p:nvPr>
        </p:nvSpPr>
        <p:spPr/>
        <p:txBody>
          <a:bodyPr/>
          <a:lstStyle/>
          <a:p>
            <a:fld id="{4D02F84B-D6F8-465D-B35C-2803E87CBF66}" type="datetimeFigureOut">
              <a:rPr lang="nl-BE" smtClean="0"/>
              <a:t>26/06/2025</a:t>
            </a:fld>
            <a:endParaRPr lang="nl-BE"/>
          </a:p>
        </p:txBody>
      </p:sp>
      <p:sp>
        <p:nvSpPr>
          <p:cNvPr id="4" name="Tijdelijke aanduiding voor voettekst 3">
            <a:extLst>
              <a:ext uri="{FF2B5EF4-FFF2-40B4-BE49-F238E27FC236}">
                <a16:creationId xmlns:a16="http://schemas.microsoft.com/office/drawing/2014/main" id="{6AB3B0EA-6E62-41E2-BB55-DB6A2500E9A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2DAB58F5-A842-4345-839D-B6DCD444A6B7}"/>
              </a:ext>
            </a:extLst>
          </p:cNvPr>
          <p:cNvSpPr>
            <a:spLocks noGrp="1"/>
          </p:cNvSpPr>
          <p:nvPr>
            <p:ph type="sldNum" sz="quarter" idx="12"/>
          </p:nvPr>
        </p:nvSpPr>
        <p:spPr/>
        <p:txBody>
          <a:bodyPr/>
          <a:lstStyle/>
          <a:p>
            <a:fld id="{B7009F9F-B460-415C-BC11-9BA6966AACC5}" type="slidenum">
              <a:rPr lang="nl-BE" smtClean="0"/>
              <a:t>‹nr.›</a:t>
            </a:fld>
            <a:endParaRPr lang="nl-BE"/>
          </a:p>
        </p:txBody>
      </p:sp>
    </p:spTree>
    <p:extLst>
      <p:ext uri="{BB962C8B-B14F-4D97-AF65-F5344CB8AC3E}">
        <p14:creationId xmlns:p14="http://schemas.microsoft.com/office/powerpoint/2010/main" val="17956991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7651724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Tree>
    <p:extLst>
      <p:ext uri="{BB962C8B-B14F-4D97-AF65-F5344CB8AC3E}">
        <p14:creationId xmlns:p14="http://schemas.microsoft.com/office/powerpoint/2010/main" val="39845207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Ondertitel 2"/>
          <p:cNvSpPr>
            <a:spLocks noGrp="1"/>
          </p:cNvSpPr>
          <p:nvPr>
            <p:ph type="subTitle" idx="1"/>
          </p:nvPr>
        </p:nvSpPr>
        <p:spPr>
          <a:xfrm>
            <a:off x="1728000" y="4140001"/>
            <a:ext cx="9888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9"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2117626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stijl te bewerken</a:t>
            </a:r>
            <a:endParaRPr lang="nl-BE"/>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15"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234663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5867148"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6902258" y="4191645"/>
            <a:ext cx="454467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1" y="5986567"/>
            <a:ext cx="2465004" cy="720000"/>
          </a:xfrm>
          <a:prstGeom prst="rect">
            <a:avLst/>
          </a:prstGeom>
        </p:spPr>
      </p:pic>
    </p:spTree>
    <p:extLst>
      <p:ext uri="{BB962C8B-B14F-4D97-AF65-F5344CB8AC3E}">
        <p14:creationId xmlns:p14="http://schemas.microsoft.com/office/powerpoint/2010/main" val="38063930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4915396"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6794178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idx="1"/>
          </p:nvPr>
        </p:nvSpPr>
        <p:spPr>
          <a:xfrm>
            <a:off x="7093528" y="1908000"/>
            <a:ext cx="4522472"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3201332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6218910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26/06/2025</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i="0">
                <a:latin typeface="FlandersArtSans-Bold" panose="00000800000000000000" pitchFamily="2" charset="0"/>
              </a:defRPr>
            </a:lvl1pPr>
          </a:lstStyle>
          <a:p>
            <a:r>
              <a:rPr lang="nl-NL"/>
              <a:t>Klik om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3974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p:txBody>
          <a:bodyPr/>
          <a:lstStyle/>
          <a:p>
            <a:fld id="{AAC948D4-7684-420C-A73F-024E0A240797}" type="datetimeFigureOut">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07ACE-BDAF-4650-ADA7-8DDE6086B2FE}" type="slidenum">
              <a:rPr lang="en-GB" smtClean="0"/>
              <a:t>‹nr.›</a:t>
            </a:fld>
            <a:endParaRPr lang="en-GB"/>
          </a:p>
        </p:txBody>
      </p:sp>
    </p:spTree>
    <p:extLst>
      <p:ext uri="{BB962C8B-B14F-4D97-AF65-F5344CB8AC3E}">
        <p14:creationId xmlns:p14="http://schemas.microsoft.com/office/powerpoint/2010/main" val="1286850655"/>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nl-BE"/>
          </a:p>
        </p:txBody>
      </p:sp>
      <p:sp>
        <p:nvSpPr>
          <p:cNvPr id="3" name="Text Placeholder 2"/>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Date Placeholder 3"/>
          <p:cNvSpPr>
            <a:spLocks noGrp="1"/>
          </p:cNvSpPr>
          <p:nvPr>
            <p:ph type="dt" sz="half" idx="10"/>
          </p:nvPr>
        </p:nvSpPr>
        <p:spPr/>
        <p:txBody>
          <a:bodyPr/>
          <a:lstStyle/>
          <a:p>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20764371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07ACE-BDAF-4650-ADA7-8DDE6086B2FE}" type="slidenum">
              <a:rPr lang="en-GB" smtClean="0"/>
              <a:t>‹nr.›</a:t>
            </a:fld>
            <a:endParaRPr lang="en-GB"/>
          </a:p>
        </p:txBody>
      </p:sp>
    </p:spTree>
    <p:extLst>
      <p:ext uri="{BB962C8B-B14F-4D97-AF65-F5344CB8AC3E}">
        <p14:creationId xmlns:p14="http://schemas.microsoft.com/office/powerpoint/2010/main" val="485193695"/>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el en Inhoud kop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750133"/>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36A3F0-F19E-492A-8274-96B59D7F984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63C1589F-7D07-436C-A3A3-65C5F147A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00E91B17-77E0-4684-A0D7-A50801ECEE85}"/>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CA1D7D2E-06AD-446B-AE4A-697171D09D4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00CA31F-FDB7-4214-9676-28DEEC05CD0A}"/>
              </a:ext>
            </a:extLst>
          </p:cNvPr>
          <p:cNvSpPr>
            <a:spLocks noGrp="1"/>
          </p:cNvSpPr>
          <p:nvPr>
            <p:ph type="sldNum" sz="quarter" idx="12"/>
          </p:nvPr>
        </p:nvSpPr>
        <p:spPr/>
        <p:txBody>
          <a:bodyPr/>
          <a:lstStyle/>
          <a:p>
            <a:fld id="{2CDA89E1-D46F-4BEB-94DC-7E90FFA3100B}" type="slidenum">
              <a:rPr lang="nl-BE" smtClean="0"/>
              <a:t>‹nr.›</a:t>
            </a:fld>
            <a:endParaRPr lang="nl-BE"/>
          </a:p>
        </p:txBody>
      </p:sp>
    </p:spTree>
    <p:extLst>
      <p:ext uri="{BB962C8B-B14F-4D97-AF65-F5344CB8AC3E}">
        <p14:creationId xmlns:p14="http://schemas.microsoft.com/office/powerpoint/2010/main" val="1518971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1_Aangepaste indeling">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a:xfrm>
            <a:off x="9168022" y="6328280"/>
            <a:ext cx="2855495" cy="365125"/>
          </a:xfrm>
          <a:prstGeom prst="rect">
            <a:avLst/>
          </a:prstGeom>
        </p:spPr>
        <p:txBody>
          <a:bodyPr/>
          <a:lstStyle>
            <a:lvl1pPr>
              <a:defRPr sz="900">
                <a:latin typeface="FlandersArtSans-Regular" panose="00000500000000000000" pitchFamily="2" charset="0"/>
              </a:defRPr>
            </a:lvl1pPr>
          </a:lstStyle>
          <a:p>
            <a:fld id="{2CDA89E1-D46F-4BEB-94DC-7E90FFA3100B}" type="slidenum">
              <a:rPr lang="nl-BE" smtClean="0"/>
              <a:t>‹nr.›</a:t>
            </a:fld>
            <a:endParaRPr lang="nl-BE"/>
          </a:p>
        </p:txBody>
      </p:sp>
      <p:sp>
        <p:nvSpPr>
          <p:cNvPr id="8" name="Titel 1"/>
          <p:cNvSpPr>
            <a:spLocks noGrp="1"/>
          </p:cNvSpPr>
          <p:nvPr>
            <p:ph type="ctrTitle"/>
          </p:nvPr>
        </p:nvSpPr>
        <p:spPr>
          <a:xfrm>
            <a:off x="1776003" y="756847"/>
            <a:ext cx="4608175"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5" name="Tijdelijke aanduiding voor inhoud 4"/>
          <p:cNvSpPr>
            <a:spLocks noGrp="1"/>
          </p:cNvSpPr>
          <p:nvPr>
            <p:ph sz="quarter" idx="13"/>
          </p:nvPr>
        </p:nvSpPr>
        <p:spPr>
          <a:xfrm>
            <a:off x="1776000" y="2987449"/>
            <a:ext cx="4150237" cy="2770099"/>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602317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Tree>
    <p:extLst>
      <p:ext uri="{BB962C8B-B14F-4D97-AF65-F5344CB8AC3E}">
        <p14:creationId xmlns:p14="http://schemas.microsoft.com/office/powerpoint/2010/main" val="21155542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Click to edit Master text styles</a:t>
            </a:r>
          </a:p>
          <a:p>
            <a:pPr marL="783771" marR="0" lvl="1"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pPr>
            <a:r>
              <a:rPr kumimoji="0" lang="en-US" sz="2000" b="0" i="0" u="none" strike="noStrike" kern="0" cap="none" spc="0" normalizeH="0" baseline="0" noProof="0">
                <a:ln>
                  <a:noFill/>
                </a:ln>
                <a:solidFill>
                  <a:sysClr val="windowText" lastClr="000000"/>
                </a:solidFill>
                <a:effectLst/>
                <a:uLnTx/>
                <a:uFillTx/>
                <a:latin typeface="FlandersArtSans-Regular"/>
                <a:sym typeface="FlandersArtSans-Regular"/>
              </a:rPr>
              <a:t>Second level</a:t>
            </a:r>
          </a:p>
          <a:p>
            <a:pPr marL="1219200" marR="0" lvl="2"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1800" b="0" i="0" u="none" strike="noStrike" kern="0" cap="none" spc="0" normalizeH="0" baseline="0" noProof="0">
                <a:ln>
                  <a:noFill/>
                </a:ln>
                <a:solidFill>
                  <a:sysClr val="windowText" lastClr="000000"/>
                </a:solidFill>
                <a:effectLst/>
                <a:uLnTx/>
                <a:uFillTx/>
                <a:latin typeface="FlandersArtSans-Regular"/>
                <a:sym typeface="FlandersArtSans-Regular"/>
              </a:rPr>
              <a:t>Third level</a:t>
            </a:r>
          </a:p>
          <a:p>
            <a:pPr marL="1737360" marR="0" lvl="3"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pPr>
            <a:r>
              <a:rPr kumimoji="0" lang="en-US" sz="1600" b="0" i="0" u="none" strike="noStrike" kern="0" cap="none" spc="0" normalizeH="0" baseline="0" noProof="0">
                <a:ln>
                  <a:noFill/>
                </a:ln>
                <a:solidFill>
                  <a:sysClr val="windowText" lastClr="000000"/>
                </a:solidFill>
                <a:effectLst/>
                <a:uLnTx/>
                <a:uFillTx/>
                <a:latin typeface="FlandersArtSans-Regular"/>
                <a:sym typeface="FlandersArtSans-Regular"/>
              </a:rPr>
              <a:t>Fourth level</a:t>
            </a:r>
          </a:p>
          <a:p>
            <a:pPr marL="2194560" marR="0" lvl="4"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en-US" sz="1600" b="0" i="0" u="none" strike="noStrike" kern="0" cap="none" spc="0" normalizeH="0" baseline="0" noProof="0">
                <a:ln>
                  <a:noFill/>
                </a:ln>
                <a:solidFill>
                  <a:sysClr val="windowText" lastClr="000000"/>
                </a:solidFill>
                <a:effectLst/>
                <a:uLnTx/>
                <a:uFillTx/>
                <a:latin typeface="FlandersArtSans-Regular"/>
                <a:sym typeface="FlandersArtSans-Regular"/>
              </a:rPr>
              <a:t>Fifth level</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838201" y="365126"/>
            <a:ext cx="10515600" cy="984352"/>
          </a:xfrm>
          <a:prstGeom prst="rect">
            <a:avLst/>
          </a:prstGeom>
        </p:spPr>
        <p:txBody>
          <a:bodyPr vert="horz" lIns="91440" tIns="45720" rIns="91440" bIns="45720" rtlCol="0" anchor="t">
            <a:normAutofit/>
          </a:bodyPr>
          <a:lstStyle/>
          <a:p>
            <a:r>
              <a:rPr lang="en-US"/>
              <a:t>Click to edit Master title style</a:t>
            </a:r>
            <a:endParaRPr lang="nl-BE"/>
          </a:p>
        </p:txBody>
      </p:sp>
      <p:sp>
        <p:nvSpPr>
          <p:cNvPr id="11" name="Footer Placeholder 6"/>
          <p:cNvSpPr>
            <a:spLocks noGrp="1"/>
          </p:cNvSpPr>
          <p:nvPr>
            <p:ph type="ftr" sz="quarter" idx="3"/>
          </p:nvPr>
        </p:nvSpPr>
        <p:spPr>
          <a:xfrm>
            <a:off x="591570" y="6605192"/>
            <a:ext cx="7488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endParaRPr lang="nl-BE"/>
          </a:p>
        </p:txBody>
      </p:sp>
      <p:sp>
        <p:nvSpPr>
          <p:cNvPr id="12" name="Shape 5"/>
          <p:cNvSpPr>
            <a:spLocks noGrp="1"/>
          </p:cNvSpPr>
          <p:nvPr>
            <p:ph type="sldNum" sz="quarter" idx="4"/>
          </p:nvPr>
        </p:nvSpPr>
        <p:spPr>
          <a:xfrm>
            <a:off x="10694403" y="6558837"/>
            <a:ext cx="90991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3" name="Date Placeholder 2"/>
          <p:cNvSpPr>
            <a:spLocks noGrp="1"/>
          </p:cNvSpPr>
          <p:nvPr>
            <p:ph type="dt" sz="quarter" idx="2"/>
          </p:nvPr>
        </p:nvSpPr>
        <p:spPr>
          <a:xfrm>
            <a:off x="8079572" y="6603110"/>
            <a:ext cx="352474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35149853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Enkel Titel">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838201" y="365126"/>
            <a:ext cx="10515600" cy="984352"/>
          </a:xfrm>
          <a:prstGeom prst="rect">
            <a:avLst/>
          </a:prstGeom>
        </p:spPr>
        <p:txBody>
          <a:bodyPr vert="horz" lIns="91440" tIns="45720" rIns="91440" bIns="45720" rtlCol="0" anchor="t">
            <a:normAutofit/>
          </a:bodyPr>
          <a:lstStyle/>
          <a:p>
            <a:r>
              <a:rPr lang="en-US"/>
              <a:t>Click to edit Master title style</a:t>
            </a:r>
            <a:endParaRPr lang="nl-BE"/>
          </a:p>
        </p:txBody>
      </p:sp>
      <p:sp>
        <p:nvSpPr>
          <p:cNvPr id="9" name="Footer Placeholder 6"/>
          <p:cNvSpPr>
            <a:spLocks noGrp="1"/>
          </p:cNvSpPr>
          <p:nvPr>
            <p:ph type="ftr" sz="quarter" idx="3"/>
          </p:nvPr>
        </p:nvSpPr>
        <p:spPr>
          <a:xfrm>
            <a:off x="591570" y="6605192"/>
            <a:ext cx="7488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endParaRPr lang="nl-BE"/>
          </a:p>
        </p:txBody>
      </p:sp>
      <p:sp>
        <p:nvSpPr>
          <p:cNvPr id="11" name="Shape 5"/>
          <p:cNvSpPr>
            <a:spLocks noGrp="1"/>
          </p:cNvSpPr>
          <p:nvPr>
            <p:ph type="sldNum" sz="quarter" idx="4"/>
          </p:nvPr>
        </p:nvSpPr>
        <p:spPr>
          <a:xfrm>
            <a:off x="10694403" y="6558837"/>
            <a:ext cx="90991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2" name="Date Placeholder 2"/>
          <p:cNvSpPr>
            <a:spLocks noGrp="1"/>
          </p:cNvSpPr>
          <p:nvPr>
            <p:ph type="dt" sz="quarter" idx="2"/>
          </p:nvPr>
        </p:nvSpPr>
        <p:spPr>
          <a:xfrm>
            <a:off x="8079572" y="6603110"/>
            <a:ext cx="352474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27603362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591570" y="6605192"/>
            <a:ext cx="7488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endParaRPr lang="nl-NL"/>
          </a:p>
        </p:txBody>
      </p:sp>
      <p:sp>
        <p:nvSpPr>
          <p:cNvPr id="9" name="Shape 5"/>
          <p:cNvSpPr>
            <a:spLocks noGrp="1"/>
          </p:cNvSpPr>
          <p:nvPr>
            <p:ph type="sldNum" sz="quarter" idx="4"/>
          </p:nvPr>
        </p:nvSpPr>
        <p:spPr>
          <a:xfrm>
            <a:off x="10694403" y="6558837"/>
            <a:ext cx="90991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NL" smtClean="0"/>
              <a:pPr/>
              <a:t>‹nr.›</a:t>
            </a:fld>
            <a:endParaRPr lang="nl-NL"/>
          </a:p>
        </p:txBody>
      </p:sp>
      <p:sp>
        <p:nvSpPr>
          <p:cNvPr id="10" name="Date Placeholder 2"/>
          <p:cNvSpPr>
            <a:spLocks noGrp="1"/>
          </p:cNvSpPr>
          <p:nvPr>
            <p:ph type="dt" sz="quarter" idx="2"/>
          </p:nvPr>
        </p:nvSpPr>
        <p:spPr>
          <a:xfrm>
            <a:off x="8079572" y="6603110"/>
            <a:ext cx="352474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NL"/>
          </a:p>
        </p:txBody>
      </p:sp>
    </p:spTree>
    <p:extLst>
      <p:ext uri="{BB962C8B-B14F-4D97-AF65-F5344CB8AC3E}">
        <p14:creationId xmlns:p14="http://schemas.microsoft.com/office/powerpoint/2010/main" val="25838562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1_Titeldia">
    <p:spTree>
      <p:nvGrpSpPr>
        <p:cNvPr id="1" name=""/>
        <p:cNvGrpSpPr/>
        <p:nvPr/>
      </p:nvGrpSpPr>
      <p:grpSpPr>
        <a:xfrm>
          <a:off x="0" y="0"/>
          <a:ext cx="0" cy="0"/>
          <a:chOff x="0" y="0"/>
          <a:chExt cx="0" cy="0"/>
        </a:xfrm>
      </p:grpSpPr>
      <p:grpSp>
        <p:nvGrpSpPr>
          <p:cNvPr id="4" name="Groeperen 3"/>
          <p:cNvGrpSpPr/>
          <p:nvPr/>
        </p:nvGrpSpPr>
        <p:grpSpPr>
          <a:xfrm>
            <a:off x="1968003" y="288002"/>
            <a:ext cx="9839999" cy="6265475"/>
            <a:chOff x="1476000" y="288000"/>
            <a:chExt cx="7379999" cy="6265475"/>
          </a:xfrm>
          <a:solidFill>
            <a:schemeClr val="accent1"/>
          </a:solidFill>
        </p:grpSpPr>
        <p:sp>
          <p:nvSpPr>
            <p:cNvPr id="8" name="Rechthoek 7"/>
            <p:cNvSpPr>
              <a:spLocks/>
            </p:cNvSpPr>
            <p:nvPr/>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0" name="Rechthoekige driehoek 9"/>
            <p:cNvSpPr/>
            <p:nvPr/>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5328069" y="2104575"/>
            <a:ext cx="5088000" cy="2484000"/>
          </a:xfrm>
        </p:spPr>
        <p:txBody>
          <a:bodyPr anchor="t" anchorCtr="0">
            <a:noAutofit/>
          </a:bodyPr>
          <a:lstStyle>
            <a:lvl1pPr algn="l">
              <a:lnSpc>
                <a:spcPts val="5400"/>
              </a:lnSpc>
              <a:defRPr sz="5400"/>
            </a:lvl1pPr>
          </a:lstStyle>
          <a:p>
            <a:r>
              <a:rPr lang="nl-NL"/>
              <a:t>Klik om stijl te bewerken</a:t>
            </a:r>
            <a:endParaRPr lang="nl-BE"/>
          </a:p>
        </p:txBody>
      </p:sp>
      <p:sp>
        <p:nvSpPr>
          <p:cNvPr id="3" name="Ondertitel 2"/>
          <p:cNvSpPr>
            <a:spLocks noGrp="1"/>
          </p:cNvSpPr>
          <p:nvPr>
            <p:ph type="subTitle" idx="1"/>
          </p:nvPr>
        </p:nvSpPr>
        <p:spPr>
          <a:xfrm>
            <a:off x="5334443" y="4631623"/>
            <a:ext cx="5088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1848750" cy="720000"/>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8383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18.xml"/><Relationship Id="rId7" Type="http://schemas.openxmlformats.org/officeDocument/2006/relationships/image" Target="../media/image14.png"/><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theme" Target="../theme/theme10.xml"/><Relationship Id="rId5" Type="http://schemas.openxmlformats.org/officeDocument/2006/relationships/slideLayout" Target="../slideLayouts/slideLayout120.xml"/><Relationship Id="rId4"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9" Type="http://schemas.openxmlformats.org/officeDocument/2006/relationships/slideLayout" Target="../slideLayouts/slideLayout159.xml"/><Relationship Id="rId21" Type="http://schemas.openxmlformats.org/officeDocument/2006/relationships/slideLayout" Target="../slideLayouts/slideLayout141.xml"/><Relationship Id="rId34" Type="http://schemas.openxmlformats.org/officeDocument/2006/relationships/slideLayout" Target="../slideLayouts/slideLayout154.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slideLayout" Target="../slideLayouts/slideLayout158.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slideLayout" Target="../slideLayouts/slideLayout14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40" Type="http://schemas.openxmlformats.org/officeDocument/2006/relationships/theme" Target="../theme/theme1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 Id="rId8" Type="http://schemas.openxmlformats.org/officeDocument/2006/relationships/slideLayout" Target="../slideLayouts/slideLayout128.xml"/><Relationship Id="rId3"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6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3.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image" Target="../media/image1.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7.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1.png"/><Relationship Id="rId2" Type="http://schemas.openxmlformats.org/officeDocument/2006/relationships/slideLayout" Target="../slideLayouts/slideLayout36.xml"/><Relationship Id="rId16" Type="http://schemas.openxmlformats.org/officeDocument/2006/relationships/theme" Target="../theme/theme4.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png"/><Relationship Id="rId2" Type="http://schemas.openxmlformats.org/officeDocument/2006/relationships/slideLayout" Target="../slideLayouts/slideLayout53.xml"/><Relationship Id="rId16" Type="http://schemas.openxmlformats.org/officeDocument/2006/relationships/image" Target="../media/image6.png"/><Relationship Id="rId20"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6.xml"/><Relationship Id="rId10" Type="http://schemas.openxmlformats.org/officeDocument/2006/relationships/slideLayout" Target="../slideLayouts/slideLayout61.xml"/><Relationship Id="rId19"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7.xml"/><Relationship Id="rId3" Type="http://schemas.openxmlformats.org/officeDocument/2006/relationships/slideLayout" Target="../slideLayouts/slideLayout68.xml"/><Relationship Id="rId21" Type="http://schemas.openxmlformats.org/officeDocument/2006/relationships/image" Target="../media/image3.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image" Target="../media/image1.pn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image" Target="../media/image1.png"/><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image" Target="../media/image6.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image" Target="../media/image4.png"/><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image" Target="../media/image3.png"/><Relationship Id="rId10" Type="http://schemas.openxmlformats.org/officeDocument/2006/relationships/slideLayout" Target="../slideLayouts/slideLayout92.xml"/><Relationship Id="rId19" Type="http://schemas.openxmlformats.org/officeDocument/2006/relationships/theme" Target="../theme/theme8.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image" Target="../media/image1.png"/><Relationship Id="rId3" Type="http://schemas.openxmlformats.org/officeDocument/2006/relationships/slideLayout" Target="../slideLayouts/slideLayout103.xml"/><Relationship Id="rId21" Type="http://schemas.openxmlformats.org/officeDocument/2006/relationships/image" Target="../media/image4.png"/><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image" Target="../media/image6.png"/><Relationship Id="rId2" Type="http://schemas.openxmlformats.org/officeDocument/2006/relationships/slideLayout" Target="../slideLayouts/slideLayout102.xml"/><Relationship Id="rId16" Type="http://schemas.openxmlformats.org/officeDocument/2006/relationships/theme" Target="../theme/theme9.xml"/><Relationship Id="rId20" Type="http://schemas.openxmlformats.org/officeDocument/2006/relationships/image" Target="../media/image3.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image" Target="../media/image2.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728000" y="1916140"/>
            <a:ext cx="9888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4067833" y="6336000"/>
            <a:ext cx="12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26/06/2025</a:t>
            </a:fld>
            <a:endParaRPr lang="nl-BE"/>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7926148" y="6336000"/>
            <a:ext cx="72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7" name="Tekstvak 4">
            <a:extLst>
              <a:ext uri="{FF2B5EF4-FFF2-40B4-BE49-F238E27FC236}">
                <a16:creationId xmlns:a16="http://schemas.microsoft.com/office/drawing/2014/main" id="{7D3C6843-B1EA-A593-1E98-233EF7627F40}"/>
              </a:ext>
            </a:extLst>
          </p:cNvPr>
          <p:cNvSpPr txBox="1"/>
          <p:nvPr userDrawn="1">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1253997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871" r:id="rId8"/>
    <p:sldLayoutId id="2147483669" r:id="rId9"/>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EB00"/>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B59547F-2FDC-484E-9651-90E2365E1CD1}"/>
              </a:ext>
            </a:extLst>
          </p:cNvPr>
          <p:cNvPicPr>
            <a:picLocks noChangeAspect="1"/>
          </p:cNvPicPr>
          <p:nvPr userDrawn="1"/>
        </p:nvPicPr>
        <p:blipFill rotWithShape="1">
          <a:blip r:embed="rId7">
            <a:alphaModFix amt="28000"/>
            <a:extLst>
              <a:ext uri="{28A0092B-C50C-407E-A947-70E740481C1C}">
                <a14:useLocalDpi xmlns:a14="http://schemas.microsoft.com/office/drawing/2010/main" val="0"/>
              </a:ext>
            </a:extLst>
          </a:blip>
          <a:srcRect t="96108"/>
          <a:stretch/>
        </p:blipFill>
        <p:spPr>
          <a:xfrm>
            <a:off x="0" y="6103161"/>
            <a:ext cx="12192000" cy="754839"/>
          </a:xfrm>
          <a:prstGeom prst="rect">
            <a:avLst/>
          </a:prstGeom>
        </p:spPr>
      </p:pic>
      <p:sp>
        <p:nvSpPr>
          <p:cNvPr id="2" name="Tekstvak 4">
            <a:extLst>
              <a:ext uri="{FF2B5EF4-FFF2-40B4-BE49-F238E27FC236}">
                <a16:creationId xmlns:a16="http://schemas.microsoft.com/office/drawing/2014/main" id="{7D3C6843-B1EA-A593-1E98-233EF7627F40}"/>
              </a:ext>
            </a:extLst>
          </p:cNvPr>
          <p:cNvSpPr txBox="1"/>
          <p:nvPr userDrawn="1">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306053992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15B9B0B-9FF8-4AB2-91EC-BFD234DA0A74}"/>
              </a:ext>
            </a:extLst>
          </p:cNvPr>
          <p:cNvSpPr>
            <a:spLocks noGrp="1"/>
          </p:cNvSpPr>
          <p:nvPr>
            <p:ph type="title"/>
          </p:nvPr>
        </p:nvSpPr>
        <p:spPr>
          <a:xfrm>
            <a:off x="838200" y="365126"/>
            <a:ext cx="10515600" cy="1084262"/>
          </a:xfrm>
          <a:prstGeom prst="rect">
            <a:avLst/>
          </a:prstGeom>
        </p:spPr>
        <p:txBody>
          <a:bodyPr vert="horz" lIns="0" tIns="45720" rIns="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7AD4BAC-B767-43E5-8F16-E582C148C414}"/>
              </a:ext>
            </a:extLst>
          </p:cNvPr>
          <p:cNvSpPr>
            <a:spLocks noGrp="1"/>
          </p:cNvSpPr>
          <p:nvPr>
            <p:ph type="body" idx="1"/>
          </p:nvPr>
        </p:nvSpPr>
        <p:spPr>
          <a:xfrm>
            <a:off x="838200" y="1592263"/>
            <a:ext cx="10515600" cy="4584700"/>
          </a:xfrm>
          <a:prstGeom prst="rect">
            <a:avLst/>
          </a:prstGeom>
        </p:spPr>
        <p:txBody>
          <a:bodyPr vert="horz" lIns="0" tIns="45720" rIns="0" bIns="45720" rtlCol="0">
            <a:normAutofit/>
          </a:body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CD5D5524-E479-4197-9F64-1F54DAFF6058}"/>
              </a:ext>
            </a:extLst>
          </p:cNvPr>
          <p:cNvSpPr>
            <a:spLocks noGrp="1"/>
          </p:cNvSpPr>
          <p:nvPr>
            <p:ph type="ftr" sz="quarter" idx="3"/>
          </p:nvPr>
        </p:nvSpPr>
        <p:spPr>
          <a:xfrm>
            <a:off x="839788" y="6344981"/>
            <a:ext cx="4833425" cy="365125"/>
          </a:xfrm>
          <a:prstGeom prst="rect">
            <a:avLst/>
          </a:prstGeom>
        </p:spPr>
        <p:txBody>
          <a:bodyPr vert="horz" lIns="0" tIns="45720" rIns="0" bIns="45720" rtlCol="0" anchor="ctr"/>
          <a:lstStyle>
            <a:lvl1pPr algn="l">
              <a:defRPr sz="1200">
                <a:solidFill>
                  <a:schemeClr val="tx1"/>
                </a:solidFill>
              </a:defRPr>
            </a:lvl1pPr>
          </a:lstStyle>
          <a:p>
            <a:endParaRPr lang="nl-BE"/>
          </a:p>
        </p:txBody>
      </p:sp>
      <p:sp>
        <p:nvSpPr>
          <p:cNvPr id="6" name="Tijdelijke aanduiding voor dianummer 5">
            <a:extLst>
              <a:ext uri="{FF2B5EF4-FFF2-40B4-BE49-F238E27FC236}">
                <a16:creationId xmlns:a16="http://schemas.microsoft.com/office/drawing/2014/main" id="{C9B68AD4-8EA5-4A62-B9A6-94440AE0121A}"/>
              </a:ext>
            </a:extLst>
          </p:cNvPr>
          <p:cNvSpPr>
            <a:spLocks noGrp="1"/>
          </p:cNvSpPr>
          <p:nvPr>
            <p:ph type="sldNum" sz="quarter" idx="4"/>
          </p:nvPr>
        </p:nvSpPr>
        <p:spPr>
          <a:xfrm>
            <a:off x="10514012" y="6344982"/>
            <a:ext cx="838200" cy="365125"/>
          </a:xfrm>
          <a:prstGeom prst="rect">
            <a:avLst/>
          </a:prstGeom>
        </p:spPr>
        <p:txBody>
          <a:bodyPr vert="horz" lIns="0" tIns="45720" rIns="0" bIns="45720" rtlCol="0" anchor="ctr"/>
          <a:lstStyle>
            <a:lvl1pPr algn="r">
              <a:defRPr sz="1200" b="1">
                <a:solidFill>
                  <a:schemeClr val="tx1"/>
                </a:solidFill>
                <a:latin typeface="+mj-lt"/>
              </a:defRPr>
            </a:lvl1pPr>
          </a:lstStyle>
          <a:p>
            <a:fld id="{1EABE038-A425-4CC0-917A-1DC3ED725B2E}" type="slidenum">
              <a:rPr lang="nl-BE" smtClean="0"/>
              <a:pPr/>
              <a:t>‹nr.›</a:t>
            </a:fld>
            <a:endParaRPr lang="nl-BE"/>
          </a:p>
        </p:txBody>
      </p:sp>
      <p:sp>
        <p:nvSpPr>
          <p:cNvPr id="7" name="Rechthoek 6">
            <a:extLst>
              <a:ext uri="{FF2B5EF4-FFF2-40B4-BE49-F238E27FC236}">
                <a16:creationId xmlns:a16="http://schemas.microsoft.com/office/drawing/2014/main" id="{40003012-7043-4113-8641-7860C8DEC246}"/>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4">
            <a:extLst>
              <a:ext uri="{FF2B5EF4-FFF2-40B4-BE49-F238E27FC236}">
                <a16:creationId xmlns:a16="http://schemas.microsoft.com/office/drawing/2014/main" id="{7D3C6843-B1EA-A593-1E98-233EF7627F40}"/>
              </a:ext>
            </a:extLst>
          </p:cNvPr>
          <p:cNvSpPr txBox="1"/>
          <p:nvPr userDrawn="1">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383178159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 id="2147483867" r:id="rId38"/>
    <p:sldLayoutId id="2147483868"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b="1" u="none" kern="1200" baseline="0">
          <a:solidFill>
            <a:schemeClr val="tx1"/>
          </a:solidFill>
          <a:uFill>
            <a:solidFill>
              <a:schemeClr val="accent1"/>
            </a:solidFill>
          </a:uFill>
          <a:latin typeface="+mj-lt"/>
          <a:ea typeface="+mj-ea"/>
          <a:cs typeface="+mj-cs"/>
        </a:defRPr>
      </a:lvl1pPr>
    </p:titleStyle>
    <p:bodyStyle>
      <a:lvl1pPr marL="0" indent="0" algn="l" defTabSz="914400" rtl="0" eaLnBrk="1" latinLnBrk="0" hangingPunct="1">
        <a:lnSpc>
          <a:spcPct val="90000"/>
        </a:lnSpc>
        <a:spcBef>
          <a:spcPts val="1000"/>
        </a:spcBef>
        <a:spcAft>
          <a:spcPts val="0"/>
        </a:spcAft>
        <a:buFont typeface="Arial" panose="020B0604020202020204" pitchFamily="34" charset="0"/>
        <a:buNone/>
        <a:defRPr sz="2400" u="none" kern="1200" baseline="0">
          <a:solidFill>
            <a:schemeClr val="tx1"/>
          </a:solidFill>
          <a:uFill>
            <a:solidFill>
              <a:schemeClr val="accent1"/>
            </a:solidFill>
          </a:uFill>
          <a:latin typeface="+mn-lt"/>
          <a:ea typeface="+mn-ea"/>
          <a:cs typeface="+mn-cs"/>
        </a:defRPr>
      </a:lvl1pPr>
      <a:lvl2pPr marL="360000" indent="-228600" algn="l" defTabSz="914400" rtl="0" eaLnBrk="1" latinLnBrk="0" hangingPunct="1">
        <a:lnSpc>
          <a:spcPct val="90000"/>
        </a:lnSpc>
        <a:spcBef>
          <a:spcPts val="500"/>
        </a:spcBef>
        <a:buClr>
          <a:schemeClr val="tx1"/>
        </a:buClr>
        <a:buSzPct val="100000"/>
        <a:buFont typeface="Wingdings" panose="05000000000000000000" pitchFamily="2" charset="2"/>
        <a:buChar char="§"/>
        <a:defRPr sz="2000" u="none" kern="1200" baseline="0">
          <a:solidFill>
            <a:schemeClr val="tx1"/>
          </a:solidFill>
          <a:uFill>
            <a:solidFill>
              <a:schemeClr val="accent1"/>
            </a:solidFill>
          </a:uFill>
          <a:latin typeface="+mn-lt"/>
          <a:ea typeface="+mn-ea"/>
          <a:cs typeface="+mn-cs"/>
        </a:defRPr>
      </a:lvl2pPr>
      <a:lvl3pPr marL="648000" indent="-228600" algn="l" defTabSz="914400" rtl="0" eaLnBrk="1" latinLnBrk="0" hangingPunct="1">
        <a:lnSpc>
          <a:spcPct val="90000"/>
        </a:lnSpc>
        <a:spcBef>
          <a:spcPts val="500"/>
        </a:spcBef>
        <a:buClr>
          <a:schemeClr val="tx2"/>
        </a:buClr>
        <a:buSzPct val="100000"/>
        <a:buFont typeface="Wingdings" panose="05000000000000000000" pitchFamily="2" charset="2"/>
        <a:buChar char="§"/>
        <a:defRPr sz="1800" b="0" u="none" kern="1200" baseline="0">
          <a:solidFill>
            <a:schemeClr val="tx1"/>
          </a:solidFill>
          <a:uFill>
            <a:solidFill>
              <a:schemeClr val="accent3"/>
            </a:solidFill>
          </a:uFill>
          <a:latin typeface="+mn-lt"/>
          <a:ea typeface="+mn-ea"/>
          <a:cs typeface="+mn-cs"/>
        </a:defRPr>
      </a:lvl3pPr>
      <a:lvl4pPr marL="936000" indent="-228600" algn="l" defTabSz="914400" rtl="0" eaLnBrk="1" latinLnBrk="0" hangingPunct="1">
        <a:lnSpc>
          <a:spcPct val="90000"/>
        </a:lnSpc>
        <a:spcBef>
          <a:spcPts val="500"/>
        </a:spcBef>
        <a:buClr>
          <a:schemeClr val="tx2"/>
        </a:buClr>
        <a:buSzPct val="100000"/>
        <a:buFont typeface="Wingdings" panose="05000000000000000000" pitchFamily="2" charset="2"/>
        <a:buChar char="§"/>
        <a:defRPr sz="1600" u="none" kern="1200" baseline="0">
          <a:solidFill>
            <a:schemeClr val="tx1"/>
          </a:solidFill>
          <a:uFill>
            <a:solidFill>
              <a:schemeClr val="accent3"/>
            </a:solidFill>
          </a:uFill>
          <a:latin typeface="+mn-lt"/>
          <a:ea typeface="+mn-ea"/>
          <a:cs typeface="+mn-cs"/>
        </a:defRPr>
      </a:lvl4pPr>
      <a:lvl5pPr marL="1224000" indent="-228600" algn="l" defTabSz="914400" rtl="0" eaLnBrk="1" latinLnBrk="0" hangingPunct="1">
        <a:lnSpc>
          <a:spcPct val="90000"/>
        </a:lnSpc>
        <a:spcBef>
          <a:spcPts val="500"/>
        </a:spcBef>
        <a:buClr>
          <a:schemeClr val="accent2"/>
        </a:buClr>
        <a:buSzPct val="100000"/>
        <a:buFont typeface="Wingdings" panose="05000000000000000000" pitchFamily="2" charset="2"/>
        <a:buChar char="§"/>
        <a:defRPr sz="1400" b="0" u="none" kern="1200" baseline="0">
          <a:solidFill>
            <a:schemeClr val="tx1"/>
          </a:solidFill>
          <a:uFill>
            <a:solidFill>
              <a:schemeClr val="accent3"/>
            </a:solidFill>
          </a:u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4" orient="horz" pos="3906">
          <p15:clr>
            <a:srgbClr val="F26B43"/>
          </p15:clr>
        </p15:guide>
        <p15:guide id="5" orient="horz" pos="100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1" y="756080"/>
            <a:ext cx="9888000" cy="1116117"/>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4068481" y="6339546"/>
            <a:ext cx="1199999" cy="360038"/>
          </a:xfrm>
          <a:prstGeom prst="rect">
            <a:avLst/>
          </a:prstGeom>
        </p:spPr>
        <p:txBody>
          <a:bodyPr vert="horz" lIns="91440" tIns="45720" rIns="91440" bIns="45720" rtlCol="0" anchor="ctr"/>
          <a:lstStyle>
            <a:lvl1pPr algn="l" defTabSz="914406" eaLnBrk="1" fontAlgn="auto" hangingPunct="1">
              <a:spcBef>
                <a:spcPts val="0"/>
              </a:spcBef>
              <a:spcAft>
                <a:spcPts val="0"/>
              </a:spcAft>
              <a:defRPr sz="1200" smtClean="0">
                <a:solidFill>
                  <a:srgbClr val="373636">
                    <a:tint val="75000"/>
                  </a:srgbClr>
                </a:solidFill>
                <a:latin typeface="FlandersArtSans-Regular" panose="00000500000000000000" pitchFamily="2" charset="0"/>
                <a:ea typeface="+mn-ea"/>
              </a:defRPr>
            </a:lvl1pPr>
          </a:lstStyle>
          <a:p>
            <a:endParaRPr lang="nl-BE"/>
          </a:p>
        </p:txBody>
      </p:sp>
      <p:sp>
        <p:nvSpPr>
          <p:cNvPr id="8" name="Tijdelijke aanduiding voor voettekst 4"/>
          <p:cNvSpPr>
            <a:spLocks noGrp="1"/>
          </p:cNvSpPr>
          <p:nvPr>
            <p:ph type="ftr" sz="quarter" idx="3"/>
          </p:nvPr>
        </p:nvSpPr>
        <p:spPr>
          <a:xfrm>
            <a:off x="5324161" y="6339546"/>
            <a:ext cx="2520959" cy="360038"/>
          </a:xfrm>
          <a:prstGeom prst="rect">
            <a:avLst/>
          </a:prstGeom>
        </p:spPr>
        <p:txBody>
          <a:bodyPr vert="horz" lIns="91440" tIns="45720" rIns="91440" bIns="45720" rtlCol="0" anchor="ctr"/>
          <a:lstStyle>
            <a:lvl1pPr algn="ctr" defTabSz="914406" eaLnBrk="1" fontAlgn="auto" hangingPunct="1">
              <a:spcBef>
                <a:spcPts val="0"/>
              </a:spcBef>
              <a:spcAft>
                <a:spcPts val="0"/>
              </a:spcAft>
              <a:defRPr sz="1200" dirty="0">
                <a:solidFill>
                  <a:srgbClr val="373636">
                    <a:tint val="75000"/>
                  </a:srgbClr>
                </a:solidFill>
                <a:latin typeface="FlandersArtSerif-Regular" panose="00000500000000000000" pitchFamily="2" charset="0"/>
                <a:ea typeface="+mn-ea"/>
              </a:defRPr>
            </a:lvl1pPr>
          </a:lstStyle>
          <a:p>
            <a:endParaRPr lang="nl-BE"/>
          </a:p>
        </p:txBody>
      </p:sp>
      <p:sp>
        <p:nvSpPr>
          <p:cNvPr id="9" name="Tijdelijke aanduiding voor dianummer 5"/>
          <p:cNvSpPr>
            <a:spLocks noGrp="1"/>
          </p:cNvSpPr>
          <p:nvPr>
            <p:ph type="sldNum" sz="quarter" idx="4"/>
          </p:nvPr>
        </p:nvSpPr>
        <p:spPr>
          <a:xfrm>
            <a:off x="7925760" y="6339546"/>
            <a:ext cx="720001" cy="360038"/>
          </a:xfrm>
          <a:prstGeom prst="rect">
            <a:avLst/>
          </a:prstGeom>
        </p:spPr>
        <p:txBody>
          <a:bodyPr vert="horz" lIns="91440" tIns="45720" rIns="91440" bIns="45720" rtlCol="0" anchor="ctr"/>
          <a:lstStyle>
            <a:lvl1pPr algn="r" defTabSz="914406" eaLnBrk="1" fontAlgn="auto" hangingPunct="1">
              <a:spcBef>
                <a:spcPts val="0"/>
              </a:spcBef>
              <a:spcAft>
                <a:spcPts val="0"/>
              </a:spcAft>
              <a:defRPr sz="1100" smtClean="0">
                <a:solidFill>
                  <a:srgbClr val="373636">
                    <a:tint val="75000"/>
                  </a:srgbClr>
                </a:solidFill>
                <a:latin typeface="FlandersArtSans-Regular" panose="00000500000000000000" pitchFamily="2" charset="0"/>
                <a:ea typeface="+mn-ea"/>
              </a:defRPr>
            </a:lvl1pPr>
          </a:lstStyle>
          <a:p>
            <a:fld id="{2CDA89E1-D46F-4BEB-94DC-7E90FFA3100B}" type="slidenum">
              <a:rPr lang="nl-BE" smtClean="0"/>
              <a:t>‹nr.›</a:t>
            </a:fld>
            <a:endParaRPr lang="nl-BE"/>
          </a:p>
        </p:txBody>
      </p:sp>
      <p:sp>
        <p:nvSpPr>
          <p:cNvPr id="10" name="Tijdelijke aanduiding voor tekst 2"/>
          <p:cNvSpPr>
            <a:spLocks noGrp="1"/>
          </p:cNvSpPr>
          <p:nvPr>
            <p:ph type="body" idx="1"/>
          </p:nvPr>
        </p:nvSpPr>
        <p:spPr>
          <a:xfrm>
            <a:off x="1728001" y="1915402"/>
            <a:ext cx="9926400" cy="4352137"/>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extBox 3">
            <a:extLst>
              <a:ext uri="{FF2B5EF4-FFF2-40B4-BE49-F238E27FC236}">
                <a16:creationId xmlns:a16="http://schemas.microsoft.com/office/drawing/2014/main" id="{D050E0D6-3DC3-686C-1B36-517223439C39}"/>
              </a:ext>
            </a:extLst>
          </p:cNvPr>
          <p:cNvSpPr txBox="1"/>
          <p:nvPr>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2247519707"/>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3074" rtl="0" eaLnBrk="1" fontAlgn="base" hangingPunct="1">
        <a:lnSpc>
          <a:spcPts val="3799"/>
        </a:lnSpc>
        <a:spcBef>
          <a:spcPct val="0"/>
        </a:spcBef>
        <a:spcAft>
          <a:spcPct val="0"/>
        </a:spcAft>
        <a:defRPr sz="3629" kern="1200">
          <a:solidFill>
            <a:schemeClr val="tx1"/>
          </a:solidFill>
          <a:latin typeface="FlandersArtSans-Bold" panose="00000800000000000000" pitchFamily="2" charset="0"/>
          <a:ea typeface="+mj-ea"/>
          <a:cs typeface="+mj-cs"/>
        </a:defRPr>
      </a:lvl1pPr>
      <a:lvl2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2pPr>
      <a:lvl3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3pPr>
      <a:lvl4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4pPr>
      <a:lvl5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5pPr>
      <a:lvl6pPr marL="414772"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6pPr>
      <a:lvl7pPr marL="829544"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7pPr>
      <a:lvl8pPr marL="1244316"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8pPr>
      <a:lvl9pPr marL="1659087"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9pPr>
    </p:titleStyle>
    <p:bodyStyle>
      <a:lvl1pPr marL="286596" indent="-286596" algn="l" defTabSz="913074" rtl="0" eaLnBrk="1" fontAlgn="base" hangingPunct="1">
        <a:lnSpc>
          <a:spcPct val="90000"/>
        </a:lnSpc>
        <a:spcBef>
          <a:spcPts val="295"/>
        </a:spcBef>
        <a:spcAft>
          <a:spcPct val="0"/>
        </a:spcAft>
        <a:buSzPct val="90000"/>
        <a:buBlip>
          <a:blip r:embed="rId3"/>
        </a:buBlip>
        <a:defRPr sz="2177" kern="1200">
          <a:solidFill>
            <a:schemeClr val="tx1"/>
          </a:solidFill>
          <a:latin typeface="FlandersArtSans-Bold" panose="00000800000000000000" pitchFamily="2" charset="0"/>
          <a:ea typeface="+mn-ea"/>
          <a:cs typeface="+mn-cs"/>
        </a:defRPr>
      </a:lvl1pPr>
      <a:lvl2pPr marL="574632" indent="-286596" algn="l" defTabSz="913074" rtl="0" eaLnBrk="1" fontAlgn="base" hangingPunct="1">
        <a:lnSpc>
          <a:spcPct val="90000"/>
        </a:lnSpc>
        <a:spcBef>
          <a:spcPts val="295"/>
        </a:spcBef>
        <a:spcAft>
          <a:spcPct val="0"/>
        </a:spcAft>
        <a:buSzPct val="75000"/>
        <a:buBlip>
          <a:blip r:embed="rId4"/>
        </a:buBlip>
        <a:defRPr sz="2177" kern="1200">
          <a:solidFill>
            <a:srgbClr val="9B9B9B"/>
          </a:solidFill>
          <a:latin typeface="FlandersArtSans-Regular" panose="00000500000000000000" pitchFamily="2" charset="0"/>
          <a:ea typeface="+mn-ea"/>
          <a:cs typeface="+mn-cs"/>
        </a:defRPr>
      </a:lvl2pPr>
      <a:lvl3pPr marL="862668" indent="-286596" algn="l" defTabSz="913074" rtl="0" eaLnBrk="1" fontAlgn="base" hangingPunct="1">
        <a:lnSpc>
          <a:spcPct val="90000"/>
        </a:lnSpc>
        <a:spcBef>
          <a:spcPts val="295"/>
        </a:spcBef>
        <a:spcAft>
          <a:spcPct val="0"/>
        </a:spcAft>
        <a:buSzPct val="85000"/>
        <a:buBlip>
          <a:blip r:embed="rId5"/>
        </a:buBlip>
        <a:defRPr sz="1996" kern="1200">
          <a:solidFill>
            <a:schemeClr val="tx1"/>
          </a:solidFill>
          <a:latin typeface="FlandersArtSans-Regular" panose="00000500000000000000" pitchFamily="2" charset="0"/>
          <a:ea typeface="+mn-ea"/>
          <a:cs typeface="+mn-cs"/>
        </a:defRPr>
      </a:lvl3pPr>
      <a:lvl4pPr marL="1150704" indent="-286596" algn="l" defTabSz="913074" rtl="0" eaLnBrk="1" fontAlgn="base" hangingPunct="1">
        <a:lnSpc>
          <a:spcPct val="90000"/>
        </a:lnSpc>
        <a:spcBef>
          <a:spcPts val="295"/>
        </a:spcBef>
        <a:spcAft>
          <a:spcPct val="0"/>
        </a:spcAft>
        <a:buSzPct val="75000"/>
        <a:buBlip>
          <a:blip r:embed="rId6"/>
        </a:buBlip>
        <a:defRPr sz="1996" kern="1200">
          <a:solidFill>
            <a:schemeClr val="tx1"/>
          </a:solidFill>
          <a:latin typeface="FlandersArtSans-Regular" panose="00000500000000000000" pitchFamily="2" charset="0"/>
          <a:ea typeface="+mn-ea"/>
          <a:cs typeface="+mn-cs"/>
        </a:defRPr>
      </a:lvl4pPr>
      <a:lvl5pPr marL="1438740" indent="-286596" algn="l" defTabSz="913074" rtl="0" eaLnBrk="1" fontAlgn="base" hangingPunct="1">
        <a:lnSpc>
          <a:spcPct val="90000"/>
        </a:lnSpc>
        <a:spcBef>
          <a:spcPts val="295"/>
        </a:spcBef>
        <a:spcAft>
          <a:spcPct val="0"/>
        </a:spcAft>
        <a:buSzPct val="90000"/>
        <a:buBlip>
          <a:blip r:embed="rId3"/>
        </a:buBlip>
        <a:defRPr sz="1996" kern="1200">
          <a:solidFill>
            <a:schemeClr val="tx1"/>
          </a:solidFill>
          <a:latin typeface="FlandersArtSans-Regular" panose="00000500000000000000" pitchFamily="2"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728000" y="1916140"/>
            <a:ext cx="9888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7" name="Rechthoek 6"/>
          <p:cNvSpPr/>
          <p:nvPr userDrawn="1"/>
        </p:nvSpPr>
        <p:spPr>
          <a:xfrm>
            <a:off x="1" y="0"/>
            <a:ext cx="384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4" name="Tekstvak 4">
            <a:extLst>
              <a:ext uri="{FF2B5EF4-FFF2-40B4-BE49-F238E27FC236}">
                <a16:creationId xmlns:a16="http://schemas.microsoft.com/office/drawing/2014/main" id="{7D3C6843-B1EA-A593-1E98-233EF7627F40}"/>
              </a:ext>
            </a:extLst>
          </p:cNvPr>
          <p:cNvSpPr txBox="1"/>
          <p:nvPr userDrawn="1">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37936621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3" r:id="rId11"/>
    <p:sldLayoutId id="2147483708" r:id="rId12"/>
    <p:sldLayoutId id="2147483712" r:id="rId13"/>
    <p:sldLayoutId id="2147483713" r:id="rId14"/>
    <p:sldLayoutId id="2147483714" r:id="rId15"/>
    <p:sldLayoutId id="2147483715" r:id="rId16"/>
    <p:sldLayoutId id="2147483716" r:id="rId17"/>
    <p:sldLayoutId id="2147483717" r:id="rId18"/>
    <p:sldLayoutId id="2147483718" r:id="rId19"/>
    <p:sldLayoutId id="2147483804" r:id="rId20"/>
    <p:sldLayoutId id="2147483821" r:id="rId21"/>
    <p:sldLayoutId id="2147483869" r:id="rId22"/>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24"/>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25"/>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26"/>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27"/>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24"/>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ekstvak 4">
            <a:extLst>
              <a:ext uri="{FF2B5EF4-FFF2-40B4-BE49-F238E27FC236}">
                <a16:creationId xmlns:a16="http://schemas.microsoft.com/office/drawing/2014/main" id="{7D3C6843-B1EA-A593-1E98-233EF7627F40}"/>
              </a:ext>
            </a:extLst>
          </p:cNvPr>
          <p:cNvSpPr txBox="1"/>
          <p:nvPr userDrawn="1">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30266261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1" y="756080"/>
            <a:ext cx="9888000" cy="1116117"/>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4068481" y="6339546"/>
            <a:ext cx="1199999" cy="360038"/>
          </a:xfrm>
          <a:prstGeom prst="rect">
            <a:avLst/>
          </a:prstGeom>
        </p:spPr>
        <p:txBody>
          <a:bodyPr vert="horz" lIns="91440" tIns="45720" rIns="91440" bIns="45720" rtlCol="0" anchor="ctr"/>
          <a:lstStyle>
            <a:lvl1pPr algn="l" defTabSz="914406" eaLnBrk="1" fontAlgn="auto" hangingPunct="1">
              <a:spcBef>
                <a:spcPts val="0"/>
              </a:spcBef>
              <a:spcAft>
                <a:spcPts val="0"/>
              </a:spcAft>
              <a:defRPr sz="1200" smtClean="0">
                <a:solidFill>
                  <a:srgbClr val="373636">
                    <a:tint val="75000"/>
                  </a:srgbClr>
                </a:solidFill>
                <a:latin typeface="FlandersArtSans-Regular" panose="00000500000000000000" pitchFamily="2" charset="0"/>
                <a:ea typeface="+mn-ea"/>
              </a:defRPr>
            </a:lvl1pPr>
          </a:lstStyle>
          <a:p>
            <a:pPr>
              <a:defRPr/>
            </a:pPr>
            <a:fld id="{5D5BE806-2982-4894-9E3F-9DAE634BAE4B}" type="datetimeFigureOut">
              <a:rPr lang="nl-BE" smtClean="0"/>
              <a:pPr>
                <a:defRPr/>
              </a:pPr>
              <a:t>26/06/2025</a:t>
            </a:fld>
            <a:endParaRPr lang="nl-BE"/>
          </a:p>
        </p:txBody>
      </p:sp>
      <p:sp>
        <p:nvSpPr>
          <p:cNvPr id="8" name="Tijdelijke aanduiding voor voettekst 4"/>
          <p:cNvSpPr>
            <a:spLocks noGrp="1"/>
          </p:cNvSpPr>
          <p:nvPr>
            <p:ph type="ftr" sz="quarter" idx="3"/>
          </p:nvPr>
        </p:nvSpPr>
        <p:spPr>
          <a:xfrm>
            <a:off x="5324161" y="6339546"/>
            <a:ext cx="2520959" cy="360038"/>
          </a:xfrm>
          <a:prstGeom prst="rect">
            <a:avLst/>
          </a:prstGeom>
        </p:spPr>
        <p:txBody>
          <a:bodyPr vert="horz" lIns="91440" tIns="45720" rIns="91440" bIns="45720" rtlCol="0" anchor="ctr"/>
          <a:lstStyle>
            <a:lvl1pPr algn="ctr" defTabSz="914406" eaLnBrk="1" fontAlgn="auto" hangingPunct="1">
              <a:spcBef>
                <a:spcPts val="0"/>
              </a:spcBef>
              <a:spcAft>
                <a:spcPts val="0"/>
              </a:spcAft>
              <a:defRPr sz="1200" dirty="0">
                <a:solidFill>
                  <a:srgbClr val="373636">
                    <a:tint val="75000"/>
                  </a:srgbClr>
                </a:solidFill>
                <a:latin typeface="FlandersArtSerif-Regular" panose="00000500000000000000" pitchFamily="2" charset="0"/>
                <a:ea typeface="+mn-ea"/>
              </a:defRPr>
            </a:lvl1pPr>
          </a:lstStyle>
          <a:p>
            <a:pPr>
              <a:defRPr/>
            </a:pPr>
            <a:endParaRPr lang="nl-BE"/>
          </a:p>
        </p:txBody>
      </p:sp>
      <p:sp>
        <p:nvSpPr>
          <p:cNvPr id="9" name="Tijdelijke aanduiding voor dianummer 5"/>
          <p:cNvSpPr>
            <a:spLocks noGrp="1"/>
          </p:cNvSpPr>
          <p:nvPr>
            <p:ph type="sldNum" sz="quarter" idx="4"/>
          </p:nvPr>
        </p:nvSpPr>
        <p:spPr>
          <a:xfrm>
            <a:off x="7925760" y="6339546"/>
            <a:ext cx="720001" cy="360038"/>
          </a:xfrm>
          <a:prstGeom prst="rect">
            <a:avLst/>
          </a:prstGeom>
        </p:spPr>
        <p:txBody>
          <a:bodyPr vert="horz" lIns="91440" tIns="45720" rIns="91440" bIns="45720" rtlCol="0" anchor="ctr"/>
          <a:lstStyle>
            <a:lvl1pPr algn="r" defTabSz="914406" eaLnBrk="1" fontAlgn="auto" hangingPunct="1">
              <a:spcBef>
                <a:spcPts val="0"/>
              </a:spcBef>
              <a:spcAft>
                <a:spcPts val="0"/>
              </a:spcAft>
              <a:defRPr sz="1100" smtClean="0">
                <a:solidFill>
                  <a:srgbClr val="373636">
                    <a:tint val="75000"/>
                  </a:srgbClr>
                </a:solidFill>
                <a:latin typeface="FlandersArtSans-Regular" panose="00000500000000000000" pitchFamily="2" charset="0"/>
                <a:ea typeface="+mn-ea"/>
              </a:defRPr>
            </a:lvl1pPr>
          </a:lstStyle>
          <a:p>
            <a:pPr>
              <a:defRPr/>
            </a:pPr>
            <a:fld id="{175CEDA7-17D9-48C1-864C-5DEF98616704}" type="slidenum">
              <a:rPr lang="nl-BE" smtClean="0"/>
              <a:pPr>
                <a:defRPr/>
              </a:pPr>
              <a:t>‹nr.›</a:t>
            </a:fld>
            <a:endParaRPr lang="nl-BE"/>
          </a:p>
        </p:txBody>
      </p:sp>
      <p:sp>
        <p:nvSpPr>
          <p:cNvPr id="10" name="Tijdelijke aanduiding voor tekst 2"/>
          <p:cNvSpPr>
            <a:spLocks noGrp="1"/>
          </p:cNvSpPr>
          <p:nvPr>
            <p:ph type="body" idx="1"/>
          </p:nvPr>
        </p:nvSpPr>
        <p:spPr>
          <a:xfrm>
            <a:off x="1728001" y="1915402"/>
            <a:ext cx="9926400" cy="4352137"/>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3" name="Tekstvak 4">
            <a:extLst>
              <a:ext uri="{FF2B5EF4-FFF2-40B4-BE49-F238E27FC236}">
                <a16:creationId xmlns:a16="http://schemas.microsoft.com/office/drawing/2014/main" id="{7D3C6843-B1EA-A593-1E98-233EF7627F40}"/>
              </a:ext>
            </a:extLst>
          </p:cNvPr>
          <p:cNvSpPr txBox="1"/>
          <p:nvPr userDrawn="1">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170138338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4" r:id="rId13"/>
    <p:sldLayoutId id="2147483745" r:id="rId14"/>
    <p:sldLayoutId id="2147483746" r:id="rId15"/>
  </p:sldLayoutIdLst>
  <p:txStyles>
    <p:titleStyle>
      <a:lvl1pPr algn="l" defTabSz="913074" rtl="0" eaLnBrk="1" fontAlgn="base" hangingPunct="1">
        <a:lnSpc>
          <a:spcPts val="3799"/>
        </a:lnSpc>
        <a:spcBef>
          <a:spcPct val="0"/>
        </a:spcBef>
        <a:spcAft>
          <a:spcPct val="0"/>
        </a:spcAft>
        <a:defRPr sz="3629" kern="1200">
          <a:solidFill>
            <a:schemeClr val="tx1"/>
          </a:solidFill>
          <a:latin typeface="FlandersArtSans-Bold" panose="00000800000000000000" pitchFamily="2" charset="0"/>
          <a:ea typeface="+mj-ea"/>
          <a:cs typeface="+mj-cs"/>
        </a:defRPr>
      </a:lvl1pPr>
      <a:lvl2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2pPr>
      <a:lvl3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3pPr>
      <a:lvl4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4pPr>
      <a:lvl5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5pPr>
      <a:lvl6pPr marL="414772"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6pPr>
      <a:lvl7pPr marL="829544"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7pPr>
      <a:lvl8pPr marL="1244316"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8pPr>
      <a:lvl9pPr marL="1659087"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9pPr>
    </p:titleStyle>
    <p:bodyStyle>
      <a:lvl1pPr marL="286596" indent="-286596" algn="l" defTabSz="913074" rtl="0" eaLnBrk="1" fontAlgn="base" hangingPunct="1">
        <a:lnSpc>
          <a:spcPct val="90000"/>
        </a:lnSpc>
        <a:spcBef>
          <a:spcPts val="295"/>
        </a:spcBef>
        <a:spcAft>
          <a:spcPct val="0"/>
        </a:spcAft>
        <a:buSzPct val="90000"/>
        <a:buBlip>
          <a:blip r:embed="rId17"/>
        </a:buBlip>
        <a:defRPr sz="2177" kern="1200">
          <a:solidFill>
            <a:schemeClr val="tx1"/>
          </a:solidFill>
          <a:latin typeface="FlandersArtSans-Bold" panose="00000800000000000000" pitchFamily="2" charset="0"/>
          <a:ea typeface="+mn-ea"/>
          <a:cs typeface="+mn-cs"/>
        </a:defRPr>
      </a:lvl1pPr>
      <a:lvl2pPr marL="574632" indent="-286596" algn="l" defTabSz="913074" rtl="0" eaLnBrk="1" fontAlgn="base" hangingPunct="1">
        <a:lnSpc>
          <a:spcPct val="90000"/>
        </a:lnSpc>
        <a:spcBef>
          <a:spcPts val="295"/>
        </a:spcBef>
        <a:spcAft>
          <a:spcPct val="0"/>
        </a:spcAft>
        <a:buSzPct val="75000"/>
        <a:buBlip>
          <a:blip r:embed="rId18"/>
        </a:buBlip>
        <a:defRPr sz="2177" kern="1200">
          <a:solidFill>
            <a:srgbClr val="9B9B9B"/>
          </a:solidFill>
          <a:latin typeface="FlandersArtSans-Regular" panose="00000500000000000000" pitchFamily="2" charset="0"/>
          <a:ea typeface="+mn-ea"/>
          <a:cs typeface="+mn-cs"/>
        </a:defRPr>
      </a:lvl2pPr>
      <a:lvl3pPr marL="862668" indent="-286596" algn="l" defTabSz="913074" rtl="0" eaLnBrk="1" fontAlgn="base" hangingPunct="1">
        <a:lnSpc>
          <a:spcPct val="90000"/>
        </a:lnSpc>
        <a:spcBef>
          <a:spcPts val="295"/>
        </a:spcBef>
        <a:spcAft>
          <a:spcPct val="0"/>
        </a:spcAft>
        <a:buSzPct val="85000"/>
        <a:buBlip>
          <a:blip r:embed="rId19"/>
        </a:buBlip>
        <a:defRPr sz="1996" kern="1200">
          <a:solidFill>
            <a:schemeClr val="tx1"/>
          </a:solidFill>
          <a:latin typeface="FlandersArtSans-Regular" panose="00000500000000000000" pitchFamily="2" charset="0"/>
          <a:ea typeface="+mn-ea"/>
          <a:cs typeface="+mn-cs"/>
        </a:defRPr>
      </a:lvl3pPr>
      <a:lvl4pPr marL="1150704" indent="-286596" algn="l" defTabSz="913074" rtl="0" eaLnBrk="1" fontAlgn="base" hangingPunct="1">
        <a:lnSpc>
          <a:spcPct val="90000"/>
        </a:lnSpc>
        <a:spcBef>
          <a:spcPts val="295"/>
        </a:spcBef>
        <a:spcAft>
          <a:spcPct val="0"/>
        </a:spcAft>
        <a:buSzPct val="75000"/>
        <a:buBlip>
          <a:blip r:embed="rId20"/>
        </a:buBlip>
        <a:defRPr sz="1996" kern="1200">
          <a:solidFill>
            <a:schemeClr val="tx1"/>
          </a:solidFill>
          <a:latin typeface="FlandersArtSans-Regular" panose="00000500000000000000" pitchFamily="2" charset="0"/>
          <a:ea typeface="+mn-ea"/>
          <a:cs typeface="+mn-cs"/>
        </a:defRPr>
      </a:lvl4pPr>
      <a:lvl5pPr marL="1438740" indent="-286596" algn="l" defTabSz="913074" rtl="0" eaLnBrk="1" fontAlgn="base" hangingPunct="1">
        <a:lnSpc>
          <a:spcPct val="90000"/>
        </a:lnSpc>
        <a:spcBef>
          <a:spcPts val="295"/>
        </a:spcBef>
        <a:spcAft>
          <a:spcPct val="0"/>
        </a:spcAft>
        <a:buSzPct val="90000"/>
        <a:buBlip>
          <a:blip r:embed="rId17"/>
        </a:buBlip>
        <a:defRPr sz="1996" kern="1200">
          <a:solidFill>
            <a:schemeClr val="tx1"/>
          </a:solidFill>
          <a:latin typeface="FlandersArtSans-Regular" panose="00000500000000000000" pitchFamily="2"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5802D0C-731E-4380-87FF-D06D94894F9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91775" y="281656"/>
            <a:ext cx="1362075" cy="628297"/>
          </a:xfrm>
          <a:prstGeom prst="rect">
            <a:avLst/>
          </a:prstGeom>
        </p:spPr>
      </p:pic>
      <p:pic>
        <p:nvPicPr>
          <p:cNvPr id="3" name="Afbeelding 2">
            <a:extLst>
              <a:ext uri="{FF2B5EF4-FFF2-40B4-BE49-F238E27FC236}">
                <a16:creationId xmlns:a16="http://schemas.microsoft.com/office/drawing/2014/main" id="{3A546759-F04F-4508-AE38-8B895204A8C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8150" y="397685"/>
            <a:ext cx="1630683" cy="396241"/>
          </a:xfrm>
          <a:prstGeom prst="rect">
            <a:avLst/>
          </a:prstGeom>
        </p:spPr>
      </p:pic>
      <p:sp>
        <p:nvSpPr>
          <p:cNvPr id="5" name="Tekstvak 4">
            <a:extLst>
              <a:ext uri="{FF2B5EF4-FFF2-40B4-BE49-F238E27FC236}">
                <a16:creationId xmlns:a16="http://schemas.microsoft.com/office/drawing/2014/main" id="{7D3C6843-B1EA-A593-1E98-233EF7627F40}"/>
              </a:ext>
            </a:extLst>
          </p:cNvPr>
          <p:cNvSpPr txBox="1"/>
          <p:nvPr>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38768331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728000" y="1916140"/>
            <a:ext cx="9888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4067833" y="6336000"/>
            <a:ext cx="12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26/06/2025</a:t>
            </a:fld>
            <a:endParaRPr lang="nl-BE"/>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7926148" y="6336000"/>
            <a:ext cx="72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7" name="Rechthoek 6"/>
          <p:cNvSpPr/>
          <p:nvPr userDrawn="1"/>
        </p:nvSpPr>
        <p:spPr>
          <a:xfrm>
            <a:off x="1" y="0"/>
            <a:ext cx="384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8" name="Afbeelding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0000" y="5976000"/>
            <a:ext cx="1848750" cy="720000"/>
          </a:xfrm>
          <a:prstGeom prst="rect">
            <a:avLst/>
          </a:prstGeom>
        </p:spPr>
      </p:pic>
      <p:sp>
        <p:nvSpPr>
          <p:cNvPr id="9" name="Tekstvak 4">
            <a:extLst>
              <a:ext uri="{FF2B5EF4-FFF2-40B4-BE49-F238E27FC236}">
                <a16:creationId xmlns:a16="http://schemas.microsoft.com/office/drawing/2014/main" id="{7D3C6843-B1EA-A593-1E98-233EF7627F40}"/>
              </a:ext>
            </a:extLst>
          </p:cNvPr>
          <p:cNvSpPr txBox="1"/>
          <p:nvPr userDrawn="1">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339695250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1" r:id="rId10"/>
    <p:sldLayoutId id="2147483762" r:id="rId11"/>
    <p:sldLayoutId id="2147483763" r:id="rId12"/>
    <p:sldLayoutId id="2147483764" r:id="rId13"/>
    <p:sldLayoutId id="2147483765" r:id="rId14"/>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7"/>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8"/>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9"/>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20"/>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7"/>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1" y="756080"/>
            <a:ext cx="9888000" cy="1116117"/>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4068481" y="6339546"/>
            <a:ext cx="1199999" cy="360038"/>
          </a:xfrm>
          <a:prstGeom prst="rect">
            <a:avLst/>
          </a:prstGeom>
        </p:spPr>
        <p:txBody>
          <a:bodyPr vert="horz" lIns="91440" tIns="45720" rIns="91440" bIns="45720" rtlCol="0" anchor="ctr"/>
          <a:lstStyle>
            <a:lvl1pPr algn="l" defTabSz="914406" eaLnBrk="1" fontAlgn="auto" hangingPunct="1">
              <a:spcBef>
                <a:spcPts val="0"/>
              </a:spcBef>
              <a:spcAft>
                <a:spcPts val="0"/>
              </a:spcAft>
              <a:defRPr sz="1200" smtClean="0">
                <a:solidFill>
                  <a:srgbClr val="373636">
                    <a:tint val="75000"/>
                  </a:srgbClr>
                </a:solidFill>
                <a:latin typeface="FlandersArtSans-Regular" panose="00000500000000000000" pitchFamily="2" charset="0"/>
                <a:ea typeface="+mn-ea"/>
              </a:defRPr>
            </a:lvl1pPr>
          </a:lstStyle>
          <a:p>
            <a:pPr>
              <a:defRPr/>
            </a:pPr>
            <a:fld id="{5D5BE806-2982-4894-9E3F-9DAE634BAE4B}" type="datetimeFigureOut">
              <a:rPr lang="nl-BE" smtClean="0"/>
              <a:pPr>
                <a:defRPr/>
              </a:pPr>
              <a:t>26/06/2025</a:t>
            </a:fld>
            <a:endParaRPr lang="nl-BE"/>
          </a:p>
        </p:txBody>
      </p:sp>
      <p:sp>
        <p:nvSpPr>
          <p:cNvPr id="8" name="Tijdelijke aanduiding voor voettekst 4"/>
          <p:cNvSpPr>
            <a:spLocks noGrp="1"/>
          </p:cNvSpPr>
          <p:nvPr>
            <p:ph type="ftr" sz="quarter" idx="3"/>
          </p:nvPr>
        </p:nvSpPr>
        <p:spPr>
          <a:xfrm>
            <a:off x="5324161" y="6339546"/>
            <a:ext cx="2520959" cy="360038"/>
          </a:xfrm>
          <a:prstGeom prst="rect">
            <a:avLst/>
          </a:prstGeom>
        </p:spPr>
        <p:txBody>
          <a:bodyPr vert="horz" lIns="91440" tIns="45720" rIns="91440" bIns="45720" rtlCol="0" anchor="ctr"/>
          <a:lstStyle>
            <a:lvl1pPr algn="ctr" defTabSz="914406" eaLnBrk="1" fontAlgn="auto" hangingPunct="1">
              <a:spcBef>
                <a:spcPts val="0"/>
              </a:spcBef>
              <a:spcAft>
                <a:spcPts val="0"/>
              </a:spcAft>
              <a:defRPr sz="1200" dirty="0">
                <a:solidFill>
                  <a:srgbClr val="373636">
                    <a:tint val="75000"/>
                  </a:srgbClr>
                </a:solidFill>
                <a:latin typeface="FlandersArtSerif-Regular" panose="00000500000000000000" pitchFamily="2" charset="0"/>
                <a:ea typeface="+mn-ea"/>
              </a:defRPr>
            </a:lvl1pPr>
          </a:lstStyle>
          <a:p>
            <a:pPr>
              <a:defRPr/>
            </a:pPr>
            <a:endParaRPr lang="nl-BE"/>
          </a:p>
        </p:txBody>
      </p:sp>
      <p:sp>
        <p:nvSpPr>
          <p:cNvPr id="9" name="Tijdelijke aanduiding voor dianummer 5"/>
          <p:cNvSpPr>
            <a:spLocks noGrp="1"/>
          </p:cNvSpPr>
          <p:nvPr>
            <p:ph type="sldNum" sz="quarter" idx="4"/>
          </p:nvPr>
        </p:nvSpPr>
        <p:spPr>
          <a:xfrm>
            <a:off x="7925760" y="6339546"/>
            <a:ext cx="720001" cy="360038"/>
          </a:xfrm>
          <a:prstGeom prst="rect">
            <a:avLst/>
          </a:prstGeom>
        </p:spPr>
        <p:txBody>
          <a:bodyPr vert="horz" lIns="91440" tIns="45720" rIns="91440" bIns="45720" rtlCol="0" anchor="ctr"/>
          <a:lstStyle>
            <a:lvl1pPr algn="r" defTabSz="914406" eaLnBrk="1" fontAlgn="auto" hangingPunct="1">
              <a:spcBef>
                <a:spcPts val="0"/>
              </a:spcBef>
              <a:spcAft>
                <a:spcPts val="0"/>
              </a:spcAft>
              <a:defRPr sz="1100" smtClean="0">
                <a:solidFill>
                  <a:srgbClr val="373636">
                    <a:tint val="75000"/>
                  </a:srgbClr>
                </a:solidFill>
                <a:latin typeface="FlandersArtSans-Regular" panose="00000500000000000000" pitchFamily="2" charset="0"/>
                <a:ea typeface="+mn-ea"/>
              </a:defRPr>
            </a:lvl1pPr>
          </a:lstStyle>
          <a:p>
            <a:pPr>
              <a:defRPr/>
            </a:pPr>
            <a:fld id="{175CEDA7-17D9-48C1-864C-5DEF98616704}" type="slidenum">
              <a:rPr lang="nl-BE" smtClean="0"/>
              <a:pPr>
                <a:defRPr/>
              </a:pPr>
              <a:t>‹nr.›</a:t>
            </a:fld>
            <a:endParaRPr lang="nl-BE"/>
          </a:p>
        </p:txBody>
      </p:sp>
      <p:sp>
        <p:nvSpPr>
          <p:cNvPr id="10" name="Tijdelijke aanduiding voor tekst 2"/>
          <p:cNvSpPr>
            <a:spLocks noGrp="1"/>
          </p:cNvSpPr>
          <p:nvPr>
            <p:ph type="body" idx="1"/>
          </p:nvPr>
        </p:nvSpPr>
        <p:spPr>
          <a:xfrm>
            <a:off x="1728001" y="1915402"/>
            <a:ext cx="9926400" cy="4352137"/>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3" name="Tekstvak 4">
            <a:extLst>
              <a:ext uri="{FF2B5EF4-FFF2-40B4-BE49-F238E27FC236}">
                <a16:creationId xmlns:a16="http://schemas.microsoft.com/office/drawing/2014/main" id="{7D3C6843-B1EA-A593-1E98-233EF7627F40}"/>
              </a:ext>
            </a:extLst>
          </p:cNvPr>
          <p:cNvSpPr txBox="1"/>
          <p:nvPr userDrawn="1">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152150102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xStyles>
    <p:titleStyle>
      <a:lvl1pPr algn="l" defTabSz="913074" rtl="0" eaLnBrk="1" fontAlgn="base" hangingPunct="1">
        <a:lnSpc>
          <a:spcPts val="3799"/>
        </a:lnSpc>
        <a:spcBef>
          <a:spcPct val="0"/>
        </a:spcBef>
        <a:spcAft>
          <a:spcPct val="0"/>
        </a:spcAft>
        <a:defRPr sz="3629" kern="1200">
          <a:solidFill>
            <a:schemeClr val="tx1"/>
          </a:solidFill>
          <a:latin typeface="FlandersArtSans-Bold" panose="00000800000000000000" pitchFamily="2" charset="0"/>
          <a:ea typeface="+mj-ea"/>
          <a:cs typeface="+mj-cs"/>
        </a:defRPr>
      </a:lvl1pPr>
      <a:lvl2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2pPr>
      <a:lvl3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3pPr>
      <a:lvl4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4pPr>
      <a:lvl5pPr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5pPr>
      <a:lvl6pPr marL="414772"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6pPr>
      <a:lvl7pPr marL="829544"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7pPr>
      <a:lvl8pPr marL="1244316"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8pPr>
      <a:lvl9pPr marL="1659087" algn="l" defTabSz="913074" rtl="0" eaLnBrk="1" fontAlgn="base" hangingPunct="1">
        <a:lnSpc>
          <a:spcPts val="3799"/>
        </a:lnSpc>
        <a:spcBef>
          <a:spcPct val="0"/>
        </a:spcBef>
        <a:spcAft>
          <a:spcPct val="0"/>
        </a:spcAft>
        <a:defRPr sz="3629">
          <a:solidFill>
            <a:schemeClr val="tx1"/>
          </a:solidFill>
          <a:latin typeface="FlandersArtSans-Bold" panose="00000800000000000000" pitchFamily="2" charset="0"/>
        </a:defRPr>
      </a:lvl9pPr>
    </p:titleStyle>
    <p:bodyStyle>
      <a:lvl1pPr marL="286596" indent="-286596" algn="l" defTabSz="913074" rtl="0" eaLnBrk="1" fontAlgn="base" hangingPunct="1">
        <a:lnSpc>
          <a:spcPct val="90000"/>
        </a:lnSpc>
        <a:spcBef>
          <a:spcPts val="295"/>
        </a:spcBef>
        <a:spcAft>
          <a:spcPct val="0"/>
        </a:spcAft>
        <a:buSzPct val="90000"/>
        <a:buBlip>
          <a:blip r:embed="rId19"/>
        </a:buBlip>
        <a:defRPr sz="2177" kern="1200">
          <a:solidFill>
            <a:schemeClr val="tx1"/>
          </a:solidFill>
          <a:latin typeface="FlandersArtSans-Bold" panose="00000800000000000000" pitchFamily="2" charset="0"/>
          <a:ea typeface="+mn-ea"/>
          <a:cs typeface="+mn-cs"/>
        </a:defRPr>
      </a:lvl1pPr>
      <a:lvl2pPr marL="574632" indent="-286596" algn="l" defTabSz="913074" rtl="0" eaLnBrk="1" fontAlgn="base" hangingPunct="1">
        <a:lnSpc>
          <a:spcPct val="90000"/>
        </a:lnSpc>
        <a:spcBef>
          <a:spcPts val="295"/>
        </a:spcBef>
        <a:spcAft>
          <a:spcPct val="0"/>
        </a:spcAft>
        <a:buSzPct val="75000"/>
        <a:buBlip>
          <a:blip r:embed="rId20"/>
        </a:buBlip>
        <a:defRPr sz="2177" kern="1200">
          <a:solidFill>
            <a:srgbClr val="9B9B9B"/>
          </a:solidFill>
          <a:latin typeface="FlandersArtSans-Regular" panose="00000500000000000000" pitchFamily="2" charset="0"/>
          <a:ea typeface="+mn-ea"/>
          <a:cs typeface="+mn-cs"/>
        </a:defRPr>
      </a:lvl2pPr>
      <a:lvl3pPr marL="862668" indent="-286596" algn="l" defTabSz="913074" rtl="0" eaLnBrk="1" fontAlgn="base" hangingPunct="1">
        <a:lnSpc>
          <a:spcPct val="90000"/>
        </a:lnSpc>
        <a:spcBef>
          <a:spcPts val="295"/>
        </a:spcBef>
        <a:spcAft>
          <a:spcPct val="0"/>
        </a:spcAft>
        <a:buSzPct val="85000"/>
        <a:buBlip>
          <a:blip r:embed="rId21"/>
        </a:buBlip>
        <a:defRPr sz="1996" kern="1200">
          <a:solidFill>
            <a:schemeClr val="tx1"/>
          </a:solidFill>
          <a:latin typeface="FlandersArtSans-Regular" panose="00000500000000000000" pitchFamily="2" charset="0"/>
          <a:ea typeface="+mn-ea"/>
          <a:cs typeface="+mn-cs"/>
        </a:defRPr>
      </a:lvl3pPr>
      <a:lvl4pPr marL="1150704" indent="-286596" algn="l" defTabSz="913074" rtl="0" eaLnBrk="1" fontAlgn="base" hangingPunct="1">
        <a:lnSpc>
          <a:spcPct val="90000"/>
        </a:lnSpc>
        <a:spcBef>
          <a:spcPts val="295"/>
        </a:spcBef>
        <a:spcAft>
          <a:spcPct val="0"/>
        </a:spcAft>
        <a:buSzPct val="75000"/>
        <a:buBlip>
          <a:blip r:embed="rId22"/>
        </a:buBlip>
        <a:defRPr sz="1996" kern="1200">
          <a:solidFill>
            <a:schemeClr val="tx1"/>
          </a:solidFill>
          <a:latin typeface="FlandersArtSans-Regular" panose="00000500000000000000" pitchFamily="2" charset="0"/>
          <a:ea typeface="+mn-ea"/>
          <a:cs typeface="+mn-cs"/>
        </a:defRPr>
      </a:lvl4pPr>
      <a:lvl5pPr marL="1438740" indent="-286596" algn="l" defTabSz="913074" rtl="0" eaLnBrk="1" fontAlgn="base" hangingPunct="1">
        <a:lnSpc>
          <a:spcPct val="90000"/>
        </a:lnSpc>
        <a:spcBef>
          <a:spcPts val="295"/>
        </a:spcBef>
        <a:spcAft>
          <a:spcPct val="0"/>
        </a:spcAft>
        <a:buSzPct val="90000"/>
        <a:buBlip>
          <a:blip r:embed="rId19"/>
        </a:buBlip>
        <a:defRPr sz="1996" kern="1200">
          <a:solidFill>
            <a:schemeClr val="tx1"/>
          </a:solidFill>
          <a:latin typeface="FlandersArtSans-Regular" panose="00000500000000000000" pitchFamily="2"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728000" y="1916140"/>
            <a:ext cx="9888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4067833" y="6336000"/>
            <a:ext cx="12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endParaRPr lang="nl-BE"/>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7926148" y="6336000"/>
            <a:ext cx="72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7" name="Rechthoek 6"/>
          <p:cNvSpPr/>
          <p:nvPr/>
        </p:nvSpPr>
        <p:spPr>
          <a:xfrm>
            <a:off x="1" y="0"/>
            <a:ext cx="384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8" name="Afbeelding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0000" y="5976000"/>
            <a:ext cx="1848750" cy="720000"/>
          </a:xfrm>
          <a:prstGeom prst="rect">
            <a:avLst/>
          </a:prstGeom>
        </p:spPr>
      </p:pic>
      <p:sp>
        <p:nvSpPr>
          <p:cNvPr id="9" name="Tekstvak 4">
            <a:extLst>
              <a:ext uri="{FF2B5EF4-FFF2-40B4-BE49-F238E27FC236}">
                <a16:creationId xmlns:a16="http://schemas.microsoft.com/office/drawing/2014/main" id="{7D3C6843-B1EA-A593-1E98-233EF7627F40}"/>
              </a:ext>
            </a:extLst>
          </p:cNvPr>
          <p:cNvSpPr txBox="1"/>
          <p:nvPr userDrawn="1">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343450063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8" r:id="rId13"/>
    <p:sldLayoutId id="2147483799" r:id="rId14"/>
    <p:sldLayoutId id="2147483800" r:id="rId15"/>
    <p:sldLayoutId id="2147483801" r:id="rId16"/>
    <p:sldLayoutId id="2147483802" r:id="rId17"/>
    <p:sldLayoutId id="2147483803" r:id="rId18"/>
  </p:sldLayoutIdLst>
  <p:hf hdr="0" ftr="0" dt="0"/>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2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22"/>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23"/>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24"/>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21"/>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728000" y="1916140"/>
            <a:ext cx="9888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4067833" y="6336000"/>
            <a:ext cx="12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26/06/2025</a:t>
            </a:fld>
            <a:endParaRPr lang="nl-BE"/>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7926148" y="6336000"/>
            <a:ext cx="72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7" name="Rechthoek 6"/>
          <p:cNvSpPr/>
          <p:nvPr userDrawn="1"/>
        </p:nvSpPr>
        <p:spPr>
          <a:xfrm>
            <a:off x="1" y="0"/>
            <a:ext cx="384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8" name="Afbeelding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0000" y="5976000"/>
            <a:ext cx="1848750" cy="720000"/>
          </a:xfrm>
          <a:prstGeom prst="rect">
            <a:avLst/>
          </a:prstGeom>
        </p:spPr>
      </p:pic>
      <p:sp>
        <p:nvSpPr>
          <p:cNvPr id="9" name="Tekstvak 4">
            <a:extLst>
              <a:ext uri="{FF2B5EF4-FFF2-40B4-BE49-F238E27FC236}">
                <a16:creationId xmlns:a16="http://schemas.microsoft.com/office/drawing/2014/main" id="{7D3C6843-B1EA-A593-1E98-233EF7627F40}"/>
              </a:ext>
            </a:extLst>
          </p:cNvPr>
          <p:cNvSpPr txBox="1"/>
          <p:nvPr userDrawn="1">
            <p:extLst>
              <p:ext uri="{1162E1C5-73C7-4A58-AE30-91384D911F3F}">
                <p184:classification xmlns:p184="http://schemas.microsoft.com/office/powerpoint/2018/4/main" val="ftr"/>
              </p:ext>
            </p:extLst>
          </p:nvPr>
        </p:nvSpPr>
        <p:spPr>
          <a:xfrm>
            <a:off x="0" y="6705600"/>
            <a:ext cx="11017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68440546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8"/>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9"/>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20"/>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21"/>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8"/>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quincy.oeyen@vlaanderen.be" TargetMode="Externa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17.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8.xml"/></Relationships>
</file>

<file path=ppt/slides/_rels/slide1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26.xml"/><Relationship Id="rId5" Type="http://schemas.openxmlformats.org/officeDocument/2006/relationships/image" Target="../media/image53.png"/><Relationship Id="rId4" Type="http://schemas.openxmlformats.org/officeDocument/2006/relationships/hyperlink" Target="https://www.archief.vlaanderen.be/archief/seri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slideLayout" Target="../slideLayouts/slideLayout65.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4.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hyperlink" Target="https://productencatalogus.vlaanderen.be/" TargetMode="Externa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hyperlink" Target="https://overheid.vlaanderen.be/wegwijs-vlaamse-overheid" TargetMode="External"/><Relationship Id="rId2" Type="http://schemas.openxmlformats.org/officeDocument/2006/relationships/hyperlink" Target="http://www.odis.be/" TargetMode="External"/><Relationship Id="rId1" Type="http://schemas.openxmlformats.org/officeDocument/2006/relationships/slideLayout" Target="../slideLayouts/slideLayout29.xml"/><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hyperlink" Target="https://vlaamseoverheid.atlassian.net/wiki/spaces/ICR3/pages/7096664066/1.+Informatieclassificatieraamwerk+ICR+3.0"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17.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5.xml"/><Relationship Id="rId5" Type="http://schemas.openxmlformats.org/officeDocument/2006/relationships/image" Target="../media/image31.sv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49.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17.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B00"/>
        </a:solidFill>
        <a:effectLst/>
      </p:bgPr>
    </p:bg>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4D1CEBE-2B87-4BF5-AF9E-0B4C887CF2C2}"/>
              </a:ext>
            </a:extLst>
          </p:cNvPr>
          <p:cNvSpPr>
            <a:spLocks noGrp="1"/>
          </p:cNvSpPr>
          <p:nvPr>
            <p:ph type="body" sz="quarter" idx="11"/>
          </p:nvPr>
        </p:nvSpPr>
        <p:spPr>
          <a:xfrm>
            <a:off x="1930400" y="2395537"/>
            <a:ext cx="8948132" cy="1676841"/>
          </a:xfrm>
        </p:spPr>
        <p:txBody>
          <a:bodyPr/>
          <a:lstStyle/>
          <a:p>
            <a:r>
              <a:rPr lang="nl-NL" sz="4000" b="1" kern="1200">
                <a:solidFill>
                  <a:schemeClr val="tx1"/>
                </a:solidFill>
                <a:latin typeface="Calibri" panose="020F0502020204030204" pitchFamily="34" charset="0"/>
                <a:cs typeface="Calibri" panose="020F0502020204030204" pitchFamily="34" charset="0"/>
              </a:rPr>
              <a:t>Het Serieregister als classificatie-tool voor overheden in Vlaanderen</a:t>
            </a:r>
            <a:endParaRPr lang="nl-BE"/>
          </a:p>
        </p:txBody>
      </p:sp>
      <p:sp>
        <p:nvSpPr>
          <p:cNvPr id="3" name="Tijdelijke aanduiding voor tekst 2">
            <a:extLst>
              <a:ext uri="{FF2B5EF4-FFF2-40B4-BE49-F238E27FC236}">
                <a16:creationId xmlns:a16="http://schemas.microsoft.com/office/drawing/2014/main" id="{E8220AEC-6B03-4840-9F74-EB660B8D1843}"/>
              </a:ext>
            </a:extLst>
          </p:cNvPr>
          <p:cNvSpPr>
            <a:spLocks noGrp="1"/>
          </p:cNvSpPr>
          <p:nvPr>
            <p:ph type="body" sz="quarter" idx="12"/>
          </p:nvPr>
        </p:nvSpPr>
        <p:spPr>
          <a:xfrm>
            <a:off x="1930400" y="4714873"/>
            <a:ext cx="4886036" cy="379710"/>
          </a:xfrm>
        </p:spPr>
        <p:txBody>
          <a:bodyPr/>
          <a:lstStyle/>
          <a:p>
            <a:r>
              <a:rPr lang="nl-BE"/>
              <a:t>Quincy Oeyen – </a:t>
            </a:r>
            <a:r>
              <a:rPr lang="nl-BE">
                <a:hlinkClick r:id="rId2"/>
              </a:rPr>
              <a:t>quincy.oeyen@vlaanderen.be</a:t>
            </a:r>
            <a:r>
              <a:rPr lang="nl-BE"/>
              <a:t>  </a:t>
            </a:r>
          </a:p>
        </p:txBody>
      </p:sp>
      <p:sp>
        <p:nvSpPr>
          <p:cNvPr id="4" name="Tijdelijke aanduiding voor tekst 3">
            <a:extLst>
              <a:ext uri="{FF2B5EF4-FFF2-40B4-BE49-F238E27FC236}">
                <a16:creationId xmlns:a16="http://schemas.microsoft.com/office/drawing/2014/main" id="{D190433F-C961-4A8F-ABF4-9B031863747D}"/>
              </a:ext>
            </a:extLst>
          </p:cNvPr>
          <p:cNvSpPr>
            <a:spLocks noGrp="1"/>
          </p:cNvSpPr>
          <p:nvPr>
            <p:ph type="body" sz="quarter" idx="13"/>
          </p:nvPr>
        </p:nvSpPr>
        <p:spPr>
          <a:xfrm>
            <a:off x="1930400" y="5365234"/>
            <a:ext cx="5395309" cy="666646"/>
          </a:xfrm>
        </p:spPr>
        <p:txBody>
          <a:bodyPr/>
          <a:lstStyle/>
          <a:p>
            <a:r>
              <a:rPr lang="nl-BE" sz="1600"/>
              <a:t>Teamhoofd Cluster Documentbeheer</a:t>
            </a:r>
          </a:p>
          <a:p>
            <a:endParaRPr lang="nl-BE"/>
          </a:p>
          <a:p>
            <a:r>
              <a:rPr lang="nl-BE"/>
              <a:t>26 juni 2025</a:t>
            </a:r>
          </a:p>
        </p:txBody>
      </p:sp>
    </p:spTree>
    <p:extLst>
      <p:ext uri="{BB962C8B-B14F-4D97-AF65-F5344CB8AC3E}">
        <p14:creationId xmlns:p14="http://schemas.microsoft.com/office/powerpoint/2010/main" val="150204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12" y="914559"/>
            <a:ext cx="10515600" cy="886732"/>
          </a:xfrm>
        </p:spPr>
        <p:txBody>
          <a:bodyPr/>
          <a:lstStyle/>
          <a:p>
            <a:r>
              <a:rPr lang="nl-BE" sz="4000"/>
              <a:t>Waarom series in kaart brengen?</a:t>
            </a:r>
            <a:endParaRPr lang="en-MY"/>
          </a:p>
        </p:txBody>
      </p:sp>
      <p:sp>
        <p:nvSpPr>
          <p:cNvPr id="6" name="TextBox 5"/>
          <p:cNvSpPr txBox="1"/>
          <p:nvPr/>
        </p:nvSpPr>
        <p:spPr>
          <a:xfrm>
            <a:off x="1019436" y="1967847"/>
            <a:ext cx="4905186" cy="4801314"/>
          </a:xfrm>
          <a:prstGeom prst="rect">
            <a:avLst/>
          </a:prstGeom>
          <a:noFill/>
        </p:spPr>
        <p:txBody>
          <a:bodyPr wrap="square" rtlCol="0">
            <a:spAutoFit/>
          </a:bodyPr>
          <a:lstStyle/>
          <a:p>
            <a:pPr algn="ctr"/>
            <a:r>
              <a:rPr lang="en-US" sz="2400">
                <a:ea typeface="Open Sans" panose="020B0606030504020204" pitchFamily="34" charset="0"/>
                <a:cs typeface="Open Sans" panose="020B0606030504020204" pitchFamily="34" charset="0"/>
              </a:rPr>
              <a:t>Series </a:t>
            </a:r>
            <a:r>
              <a:rPr lang="en-US" sz="2400" err="1">
                <a:ea typeface="Open Sans" panose="020B0606030504020204" pitchFamily="34" charset="0"/>
                <a:cs typeface="Open Sans" panose="020B0606030504020204" pitchFamily="34" charset="0"/>
              </a:rPr>
              <a:t>bieden</a:t>
            </a:r>
            <a:r>
              <a:rPr lang="en-US" sz="2400">
                <a:ea typeface="Open Sans" panose="020B0606030504020204" pitchFamily="34" charset="0"/>
                <a:cs typeface="Open Sans" panose="020B0606030504020204" pitchFamily="34" charset="0"/>
              </a:rPr>
              <a:t> </a:t>
            </a:r>
            <a:r>
              <a:rPr lang="en-US" sz="2400" err="1">
                <a:ea typeface="Open Sans" panose="020B0606030504020204" pitchFamily="34" charset="0"/>
                <a:cs typeface="Open Sans" panose="020B0606030504020204" pitchFamily="34" charset="0"/>
              </a:rPr>
              <a:t>een</a:t>
            </a:r>
            <a:r>
              <a:rPr lang="en-US" sz="2400">
                <a:ea typeface="Open Sans" panose="020B0606030504020204" pitchFamily="34" charset="0"/>
                <a:cs typeface="Open Sans" panose="020B0606030504020204" pitchFamily="34" charset="0"/>
              </a:rPr>
              <a:t> </a:t>
            </a:r>
            <a:r>
              <a:rPr lang="en-US" sz="2400" err="1">
                <a:ea typeface="Open Sans" panose="020B0606030504020204" pitchFamily="34" charset="0"/>
                <a:cs typeface="Open Sans" panose="020B0606030504020204" pitchFamily="34" charset="0"/>
              </a:rPr>
              <a:t>overzicht</a:t>
            </a:r>
            <a:r>
              <a:rPr lang="en-US" sz="2400">
                <a:ea typeface="Open Sans" panose="020B0606030504020204" pitchFamily="34" charset="0"/>
                <a:cs typeface="Open Sans" panose="020B0606030504020204" pitchFamily="34" charset="0"/>
              </a:rPr>
              <a:t> van de </a:t>
            </a:r>
            <a:r>
              <a:rPr lang="en-US" sz="2400" err="1">
                <a:ea typeface="Open Sans" panose="020B0606030504020204" pitchFamily="34" charset="0"/>
                <a:cs typeface="Open Sans" panose="020B0606030504020204" pitchFamily="34" charset="0"/>
              </a:rPr>
              <a:t>aanwezige</a:t>
            </a:r>
            <a:r>
              <a:rPr lang="en-US" sz="2400">
                <a:ea typeface="Open Sans" panose="020B0606030504020204" pitchFamily="34" charset="0"/>
                <a:cs typeface="Open Sans" panose="020B0606030504020204" pitchFamily="34" charset="0"/>
              </a:rPr>
              <a:t> </a:t>
            </a:r>
            <a:r>
              <a:rPr lang="en-US" sz="2400" err="1">
                <a:ea typeface="Open Sans" panose="020B0606030504020204" pitchFamily="34" charset="0"/>
                <a:cs typeface="Open Sans" panose="020B0606030504020204" pitchFamily="34" charset="0"/>
              </a:rPr>
              <a:t>informatie</a:t>
            </a:r>
            <a:r>
              <a:rPr lang="en-US" sz="2400">
                <a:ea typeface="Open Sans" panose="020B0606030504020204" pitchFamily="34" charset="0"/>
                <a:cs typeface="Open Sans" panose="020B0606030504020204" pitchFamily="34" charset="0"/>
              </a:rPr>
              <a:t> in </a:t>
            </a:r>
            <a:r>
              <a:rPr lang="en-US" sz="2400" err="1">
                <a:ea typeface="Open Sans" panose="020B0606030504020204" pitchFamily="34" charset="0"/>
                <a:cs typeface="Open Sans" panose="020B0606030504020204" pitchFamily="34" charset="0"/>
              </a:rPr>
              <a:t>een</a:t>
            </a:r>
            <a:r>
              <a:rPr lang="en-US" sz="2400">
                <a:ea typeface="Open Sans" panose="020B0606030504020204" pitchFamily="34" charset="0"/>
                <a:cs typeface="Open Sans" panose="020B0606030504020204" pitchFamily="34" charset="0"/>
              </a:rPr>
              <a:t> </a:t>
            </a:r>
            <a:r>
              <a:rPr lang="en-US" sz="2400" err="1">
                <a:ea typeface="Open Sans" panose="020B0606030504020204" pitchFamily="34" charset="0"/>
                <a:cs typeface="Open Sans" panose="020B0606030504020204" pitchFamily="34" charset="0"/>
              </a:rPr>
              <a:t>organisatie</a:t>
            </a:r>
            <a:endParaRPr lang="en-US" sz="2400">
              <a:ea typeface="Open Sans" panose="020B0606030504020204" pitchFamily="34" charset="0"/>
              <a:cs typeface="Open Sans" panose="020B0606030504020204" pitchFamily="34" charset="0"/>
            </a:endParaRPr>
          </a:p>
          <a:p>
            <a:endParaRPr lang="en-US" sz="1200" b="1">
              <a:ea typeface="Open Sans" panose="020B0606030504020204" pitchFamily="34" charset="0"/>
              <a:cs typeface="Open Sans" panose="020B0606030504020204" pitchFamily="34" charset="0"/>
            </a:endParaRPr>
          </a:p>
          <a:p>
            <a:endParaRPr lang="en-US" sz="1200" b="1">
              <a:ea typeface="Open Sans" panose="020B0606030504020204" pitchFamily="34" charset="0"/>
              <a:cs typeface="Open Sans" panose="020B0606030504020204" pitchFamily="34" charset="0"/>
            </a:endParaRPr>
          </a:p>
          <a:p>
            <a:r>
              <a:rPr lang="en-US">
                <a:ea typeface="Open Sans" panose="020B0606030504020204" pitchFamily="34" charset="0"/>
                <a:cs typeface="Open Sans" panose="020B0606030504020204" pitchFamily="34" charset="0"/>
              </a:rPr>
              <a:t>Finale </a:t>
            </a:r>
            <a:r>
              <a:rPr lang="en-US" err="1">
                <a:ea typeface="Open Sans" panose="020B0606030504020204" pitchFamily="34" charset="0"/>
                <a:cs typeface="Open Sans" panose="020B0606030504020204" pitchFamily="34" charset="0"/>
              </a:rPr>
              <a:t>doelstelling</a:t>
            </a:r>
            <a:r>
              <a:rPr lang="en-US">
                <a:ea typeface="Open Sans" panose="020B0606030504020204" pitchFamily="34" charset="0"/>
                <a:cs typeface="Open Sans" panose="020B0606030504020204" pitchFamily="34" charset="0"/>
              </a:rPr>
              <a:t> is </a:t>
            </a:r>
            <a:r>
              <a:rPr lang="en-US" err="1">
                <a:ea typeface="Open Sans" panose="020B0606030504020204" pitchFamily="34" charset="0"/>
                <a:cs typeface="Open Sans" panose="020B0606030504020204" pitchFamily="34" charset="0"/>
              </a:rPr>
              <a:t>een</a:t>
            </a:r>
            <a:r>
              <a:rPr lang="en-US">
                <a:ea typeface="Open Sans" panose="020B0606030504020204" pitchFamily="34" charset="0"/>
                <a:cs typeface="Open Sans" panose="020B0606030504020204" pitchFamily="34" charset="0"/>
              </a:rPr>
              <a:t> </a:t>
            </a:r>
            <a:r>
              <a:rPr lang="en-US" err="1">
                <a:ea typeface="Open Sans" panose="020B0606030504020204" pitchFamily="34" charset="0"/>
                <a:cs typeface="Open Sans" panose="020B0606030504020204" pitchFamily="34" charset="0"/>
              </a:rPr>
              <a:t>hogere</a:t>
            </a:r>
            <a:r>
              <a:rPr lang="en-US">
                <a:ea typeface="Open Sans" panose="020B0606030504020204" pitchFamily="34" charset="0"/>
                <a:cs typeface="Open Sans" panose="020B0606030504020204" pitchFamily="34" charset="0"/>
              </a:rPr>
              <a:t> </a:t>
            </a:r>
            <a:r>
              <a:rPr lang="en-US" err="1">
                <a:ea typeface="Open Sans" panose="020B0606030504020204" pitchFamily="34" charset="0"/>
                <a:cs typeface="Open Sans" panose="020B0606030504020204" pitchFamily="34" charset="0"/>
              </a:rPr>
              <a:t>maturiteit</a:t>
            </a:r>
            <a:r>
              <a:rPr lang="en-US">
                <a:ea typeface="Open Sans" panose="020B0606030504020204" pitchFamily="34" charset="0"/>
                <a:cs typeface="Open Sans" panose="020B0606030504020204" pitchFamily="34" charset="0"/>
              </a:rPr>
              <a:t> </a:t>
            </a:r>
            <a:r>
              <a:rPr lang="en-US" err="1">
                <a:ea typeface="Open Sans" panose="020B0606030504020204" pitchFamily="34" charset="0"/>
                <a:cs typeface="Open Sans" panose="020B0606030504020204" pitchFamily="34" charset="0"/>
              </a:rPr>
              <a:t>bereiken</a:t>
            </a:r>
            <a:r>
              <a:rPr lang="en-US">
                <a:ea typeface="Open Sans" panose="020B0606030504020204" pitchFamily="34" charset="0"/>
                <a:cs typeface="Open Sans" panose="020B0606030504020204" pitchFamily="34" charset="0"/>
              </a:rPr>
              <a:t> voor:</a:t>
            </a:r>
          </a:p>
          <a:p>
            <a:pPr marL="285750" indent="-285750">
              <a:buFont typeface="Arial" panose="020B0604020202020204" pitchFamily="34" charset="0"/>
              <a:buChar char="•"/>
            </a:pPr>
            <a:r>
              <a:rPr lang="en-US" err="1">
                <a:ea typeface="Open Sans" panose="020B0606030504020204" pitchFamily="34" charset="0"/>
                <a:cs typeface="Open Sans" panose="020B0606030504020204" pitchFamily="34" charset="0"/>
              </a:rPr>
              <a:t>Informatiebeheer</a:t>
            </a:r>
            <a:endParaRPr lang="en-U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err="1">
                <a:ea typeface="Open Sans" panose="020B0606030504020204" pitchFamily="34" charset="0"/>
                <a:cs typeface="Open Sans" panose="020B0606030504020204" pitchFamily="34" charset="0"/>
              </a:rPr>
              <a:t>Organisatiebeheer</a:t>
            </a:r>
            <a:endParaRPr lang="en-U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err="1">
                <a:ea typeface="Open Sans" panose="020B0606030504020204" pitchFamily="34" charset="0"/>
                <a:cs typeface="Open Sans" panose="020B0606030504020204" pitchFamily="34" charset="0"/>
              </a:rPr>
              <a:t>Procesbeheer</a:t>
            </a:r>
            <a:endParaRPr lang="en-U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err="1">
                <a:ea typeface="Open Sans" panose="020B0606030504020204" pitchFamily="34" charset="0"/>
                <a:cs typeface="Open Sans" panose="020B0606030504020204" pitchFamily="34" charset="0"/>
              </a:rPr>
              <a:t>Risicobeheer</a:t>
            </a:r>
            <a:endParaRPr lang="en-U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err="1">
                <a:ea typeface="Open Sans" panose="020B0606030504020204" pitchFamily="34" charset="0"/>
                <a:cs typeface="Open Sans" panose="020B0606030504020204" pitchFamily="34" charset="0"/>
              </a:rPr>
              <a:t>Informatieveiligheid</a:t>
            </a:r>
            <a:endParaRPr lang="en-US">
              <a:ea typeface="Open Sans" panose="020B0606030504020204" pitchFamily="34" charset="0"/>
              <a:cs typeface="Open Sans" panose="020B0606030504020204" pitchFamily="34" charset="0"/>
            </a:endParaRPr>
          </a:p>
          <a:p>
            <a:endParaRPr lang="en-US">
              <a:ea typeface="Open Sans" panose="020B0606030504020204" pitchFamily="34" charset="0"/>
              <a:cs typeface="Open Sans" panose="020B0606030504020204" pitchFamily="34" charset="0"/>
            </a:endParaRPr>
          </a:p>
          <a:p>
            <a:endParaRPr lang="en-US">
              <a:ea typeface="Open Sans" panose="020B0606030504020204" pitchFamily="34" charset="0"/>
              <a:cs typeface="Open Sans" panose="020B0606030504020204" pitchFamily="34" charset="0"/>
            </a:endParaRPr>
          </a:p>
          <a:p>
            <a:endParaRPr lang="en-US">
              <a:ea typeface="Open Sans" panose="020B0606030504020204" pitchFamily="34" charset="0"/>
              <a:cs typeface="Open Sans" panose="020B0606030504020204" pitchFamily="34" charset="0"/>
            </a:endParaRPr>
          </a:p>
          <a:p>
            <a:endParaRPr lang="en-US">
              <a:ea typeface="Open Sans" panose="020B0606030504020204" pitchFamily="34" charset="0"/>
              <a:cs typeface="Open Sans" panose="020B0606030504020204" pitchFamily="34" charset="0"/>
            </a:endParaRPr>
          </a:p>
          <a:p>
            <a:pPr algn="r"/>
            <a:endParaRPr lang="en-US" sz="1200"/>
          </a:p>
        </p:txBody>
      </p:sp>
      <p:sp>
        <p:nvSpPr>
          <p:cNvPr id="7" name="TextBox 6"/>
          <p:cNvSpPr txBox="1"/>
          <p:nvPr/>
        </p:nvSpPr>
        <p:spPr>
          <a:xfrm>
            <a:off x="7498668" y="1745898"/>
            <a:ext cx="3673896" cy="738664"/>
          </a:xfrm>
          <a:prstGeom prst="rect">
            <a:avLst/>
          </a:prstGeom>
          <a:noFill/>
        </p:spPr>
        <p:txBody>
          <a:bodyPr wrap="square" rtlCol="0">
            <a:spAutoFit/>
          </a:bodyPr>
          <a:lstStyle/>
          <a:p>
            <a:r>
              <a:rPr lang="en-US" sz="1400" b="1">
                <a:ea typeface="Open Sans" panose="020B0606030504020204" pitchFamily="34" charset="0"/>
                <a:cs typeface="Open Sans" panose="020B0606030504020204" pitchFamily="34" charset="0"/>
              </a:rPr>
              <a:t>BESCHRIJVING</a:t>
            </a:r>
          </a:p>
          <a:p>
            <a:pPr marL="171450" indent="-171450">
              <a:buFont typeface="Arial" panose="020B0604020202020204" pitchFamily="34" charset="0"/>
              <a:buChar char="•"/>
            </a:pPr>
            <a:r>
              <a:rPr lang="en-US" sz="1400" err="1">
                <a:ea typeface="Open Sans" panose="020B0606030504020204" pitchFamily="34" charset="0"/>
                <a:cs typeface="Open Sans" panose="020B0606030504020204" pitchFamily="34" charset="0"/>
              </a:rPr>
              <a:t>Beschrijvende</a:t>
            </a:r>
            <a:r>
              <a:rPr lang="en-US" sz="1400">
                <a:ea typeface="Open Sans" panose="020B0606030504020204" pitchFamily="34" charset="0"/>
                <a:cs typeface="Open Sans" panose="020B0606030504020204" pitchFamily="34" charset="0"/>
              </a:rPr>
              <a:t> metadata</a:t>
            </a:r>
          </a:p>
          <a:p>
            <a:pPr marL="171450" indent="-171450">
              <a:buFont typeface="Arial" panose="020B0604020202020204" pitchFamily="34" charset="0"/>
              <a:buChar char="•"/>
            </a:pPr>
            <a:r>
              <a:rPr lang="en-US" sz="1400" err="1">
                <a:ea typeface="Open Sans" panose="020B0606030504020204" pitchFamily="34" charset="0"/>
                <a:cs typeface="Open Sans" panose="020B0606030504020204" pitchFamily="34" charset="0"/>
              </a:rPr>
              <a:t>Waarover</a:t>
            </a:r>
            <a:r>
              <a:rPr lang="en-US" sz="1400">
                <a:ea typeface="Open Sans" panose="020B0606030504020204" pitchFamily="34" charset="0"/>
                <a:cs typeface="Open Sans" panose="020B0606030504020204" pitchFamily="34" charset="0"/>
              </a:rPr>
              <a:t> </a:t>
            </a:r>
            <a:r>
              <a:rPr lang="en-US" sz="1400" err="1">
                <a:ea typeface="Open Sans" panose="020B0606030504020204" pitchFamily="34" charset="0"/>
                <a:cs typeface="Open Sans" panose="020B0606030504020204" pitchFamily="34" charset="0"/>
              </a:rPr>
              <a:t>gaat</a:t>
            </a:r>
            <a:r>
              <a:rPr lang="en-US" sz="1400">
                <a:ea typeface="Open Sans" panose="020B0606030504020204" pitchFamily="34" charset="0"/>
                <a:cs typeface="Open Sans" panose="020B0606030504020204" pitchFamily="34" charset="0"/>
              </a:rPr>
              <a:t> de </a:t>
            </a:r>
            <a:r>
              <a:rPr lang="en-US" sz="1400" err="1">
                <a:ea typeface="Open Sans" panose="020B0606030504020204" pitchFamily="34" charset="0"/>
                <a:cs typeface="Open Sans" panose="020B0606030504020204" pitchFamily="34" charset="0"/>
              </a:rPr>
              <a:t>informatie</a:t>
            </a:r>
            <a:r>
              <a:rPr lang="en-US" sz="1400">
                <a:ea typeface="Open Sans" panose="020B0606030504020204" pitchFamily="34" charset="0"/>
                <a:cs typeface="Open Sans" panose="020B0606030504020204" pitchFamily="34" charset="0"/>
              </a:rPr>
              <a:t>?</a:t>
            </a:r>
          </a:p>
        </p:txBody>
      </p:sp>
      <p:cxnSp>
        <p:nvCxnSpPr>
          <p:cNvPr id="11" name="Straight Connector 10"/>
          <p:cNvCxnSpPr/>
          <p:nvPr/>
        </p:nvCxnSpPr>
        <p:spPr>
          <a:xfrm>
            <a:off x="5879976" y="1582994"/>
            <a:ext cx="0" cy="4402290"/>
          </a:xfrm>
          <a:prstGeom prst="line">
            <a:avLst/>
          </a:prstGeom>
          <a:ln>
            <a:solidFill>
              <a:srgbClr val="7F7F7F">
                <a:alpha val="50000"/>
              </a:srgb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420036" y="1650626"/>
            <a:ext cx="900100" cy="900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FFFF"/>
                </a:solidFill>
                <a:latin typeface="+mj-lt"/>
              </a:rPr>
              <a:t>01</a:t>
            </a:r>
          </a:p>
        </p:txBody>
      </p:sp>
      <p:sp>
        <p:nvSpPr>
          <p:cNvPr id="13" name="Oval 12"/>
          <p:cNvSpPr/>
          <p:nvPr/>
        </p:nvSpPr>
        <p:spPr>
          <a:xfrm>
            <a:off x="6420036" y="2745651"/>
            <a:ext cx="900100" cy="9001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FFFF"/>
                </a:solidFill>
                <a:latin typeface="+mj-lt"/>
              </a:rPr>
              <a:t>02</a:t>
            </a:r>
          </a:p>
        </p:txBody>
      </p:sp>
      <p:sp>
        <p:nvSpPr>
          <p:cNvPr id="14" name="Oval 13"/>
          <p:cNvSpPr/>
          <p:nvPr/>
        </p:nvSpPr>
        <p:spPr>
          <a:xfrm>
            <a:off x="6420036" y="3840676"/>
            <a:ext cx="900100" cy="900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FFFF"/>
                </a:solidFill>
                <a:latin typeface="+mj-lt"/>
              </a:rPr>
              <a:t>03</a:t>
            </a:r>
          </a:p>
        </p:txBody>
      </p:sp>
      <p:sp>
        <p:nvSpPr>
          <p:cNvPr id="15" name="Oval 14"/>
          <p:cNvSpPr/>
          <p:nvPr/>
        </p:nvSpPr>
        <p:spPr>
          <a:xfrm>
            <a:off x="6420036" y="4935700"/>
            <a:ext cx="900100" cy="9001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FFFF"/>
                </a:solidFill>
                <a:latin typeface="+mj-lt"/>
              </a:rPr>
              <a:t>04</a:t>
            </a:r>
          </a:p>
        </p:txBody>
      </p:sp>
      <p:sp>
        <p:nvSpPr>
          <p:cNvPr id="16" name="TextBox 15"/>
          <p:cNvSpPr txBox="1"/>
          <p:nvPr/>
        </p:nvSpPr>
        <p:spPr>
          <a:xfrm>
            <a:off x="7498668" y="2872535"/>
            <a:ext cx="3673896" cy="954107"/>
          </a:xfrm>
          <a:prstGeom prst="rect">
            <a:avLst/>
          </a:prstGeom>
          <a:noFill/>
        </p:spPr>
        <p:txBody>
          <a:bodyPr wrap="square" rtlCol="0">
            <a:spAutoFit/>
          </a:bodyPr>
          <a:lstStyle/>
          <a:p>
            <a:r>
              <a:rPr lang="nl-BE" sz="1400" b="1">
                <a:ea typeface="Open Sans" panose="020B0606030504020204" pitchFamily="34" charset="0"/>
                <a:cs typeface="Open Sans" panose="020B0606030504020204" pitchFamily="34" charset="0"/>
              </a:rPr>
              <a:t>BEHEER</a:t>
            </a:r>
          </a:p>
          <a:p>
            <a:pPr marL="171450" indent="-171450">
              <a:buFont typeface="Arial" panose="020B0604020202020204" pitchFamily="34" charset="0"/>
              <a:buChar char="•"/>
            </a:pPr>
            <a:r>
              <a:rPr lang="nl-BE" sz="1400" err="1">
                <a:ea typeface="Open Sans" panose="020B0606030504020204" pitchFamily="34" charset="0"/>
                <a:cs typeface="Open Sans" panose="020B0606030504020204" pitchFamily="34" charset="0"/>
              </a:rPr>
              <a:t>Beheersmetadata</a:t>
            </a:r>
            <a:endParaRPr lang="nl-BE" sz="140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nl-BE" sz="1400">
                <a:ea typeface="Open Sans" panose="020B0606030504020204" pitchFamily="34" charset="0"/>
                <a:cs typeface="Open Sans" panose="020B0606030504020204" pitchFamily="34" charset="0"/>
              </a:rPr>
              <a:t>Hoe ga ik om met de informatie?</a:t>
            </a:r>
          </a:p>
          <a:p>
            <a:pPr marL="171450" indent="-171450">
              <a:buFont typeface="Arial" panose="020B0604020202020204" pitchFamily="34" charset="0"/>
              <a:buChar char="•"/>
            </a:pPr>
            <a:r>
              <a:rPr lang="nl-BE" sz="1400">
                <a:ea typeface="Open Sans" panose="020B0606030504020204" pitchFamily="34" charset="0"/>
                <a:cs typeface="Open Sans" panose="020B0606030504020204" pitchFamily="34" charset="0"/>
              </a:rPr>
              <a:t>Wat doe ik met de informatie?</a:t>
            </a:r>
          </a:p>
        </p:txBody>
      </p:sp>
      <p:sp>
        <p:nvSpPr>
          <p:cNvPr id="17" name="TextBox 16"/>
          <p:cNvSpPr txBox="1"/>
          <p:nvPr/>
        </p:nvSpPr>
        <p:spPr>
          <a:xfrm>
            <a:off x="7498667" y="3999172"/>
            <a:ext cx="4588230" cy="738664"/>
          </a:xfrm>
          <a:prstGeom prst="rect">
            <a:avLst/>
          </a:prstGeom>
          <a:noFill/>
        </p:spPr>
        <p:txBody>
          <a:bodyPr wrap="square" rtlCol="0">
            <a:spAutoFit/>
          </a:bodyPr>
          <a:lstStyle/>
          <a:p>
            <a:r>
              <a:rPr lang="en-US" sz="1400" b="1">
                <a:ea typeface="Open Sans" panose="020B0606030504020204" pitchFamily="34" charset="0"/>
                <a:cs typeface="Open Sans" panose="020B0606030504020204" pitchFamily="34" charset="0"/>
              </a:rPr>
              <a:t>TOEGANG</a:t>
            </a:r>
          </a:p>
          <a:p>
            <a:pPr marL="171450" indent="-171450">
              <a:buFont typeface="Arial" panose="020B0604020202020204" pitchFamily="34" charset="0"/>
              <a:buChar char="•"/>
            </a:pPr>
            <a:r>
              <a:rPr lang="en-US" sz="1400" err="1">
                <a:ea typeface="Open Sans" panose="020B0606030504020204" pitchFamily="34" charset="0"/>
                <a:cs typeface="Open Sans" panose="020B0606030504020204" pitchFamily="34" charset="0"/>
              </a:rPr>
              <a:t>Beveiligingsgroepen</a:t>
            </a:r>
            <a:endParaRPr lang="en-US" sz="140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400">
                <a:ea typeface="Open Sans" panose="020B0606030504020204" pitchFamily="34" charset="0"/>
                <a:cs typeface="Open Sans" panose="020B0606030504020204" pitchFamily="34" charset="0"/>
              </a:rPr>
              <a:t>Wie mag de </a:t>
            </a:r>
            <a:r>
              <a:rPr lang="en-US" sz="1400" err="1">
                <a:ea typeface="Open Sans" panose="020B0606030504020204" pitchFamily="34" charset="0"/>
                <a:cs typeface="Open Sans" panose="020B0606030504020204" pitchFamily="34" charset="0"/>
              </a:rPr>
              <a:t>informatie</a:t>
            </a:r>
            <a:r>
              <a:rPr lang="en-US" sz="1400">
                <a:ea typeface="Open Sans" panose="020B0606030504020204" pitchFamily="34" charset="0"/>
                <a:cs typeface="Open Sans" panose="020B0606030504020204" pitchFamily="34" charset="0"/>
              </a:rPr>
              <a:t> </a:t>
            </a:r>
            <a:r>
              <a:rPr lang="en-US" sz="1400" err="1">
                <a:ea typeface="Open Sans" panose="020B0606030504020204" pitchFamily="34" charset="0"/>
                <a:cs typeface="Open Sans" panose="020B0606030504020204" pitchFamily="34" charset="0"/>
              </a:rPr>
              <a:t>aanmaken</a:t>
            </a:r>
            <a:r>
              <a:rPr lang="en-US" sz="1400">
                <a:ea typeface="Open Sans" panose="020B0606030504020204" pitchFamily="34" charset="0"/>
                <a:cs typeface="Open Sans" panose="020B0606030504020204" pitchFamily="34" charset="0"/>
              </a:rPr>
              <a:t>/</a:t>
            </a:r>
            <a:r>
              <a:rPr lang="en-US" sz="1400" err="1">
                <a:ea typeface="Open Sans" panose="020B0606030504020204" pitchFamily="34" charset="0"/>
                <a:cs typeface="Open Sans" panose="020B0606030504020204" pitchFamily="34" charset="0"/>
              </a:rPr>
              <a:t>wijzigen</a:t>
            </a:r>
            <a:r>
              <a:rPr lang="en-US" sz="1400">
                <a:ea typeface="Open Sans" panose="020B0606030504020204" pitchFamily="34" charset="0"/>
                <a:cs typeface="Open Sans" panose="020B0606030504020204" pitchFamily="34" charset="0"/>
              </a:rPr>
              <a:t>/</a:t>
            </a:r>
            <a:r>
              <a:rPr lang="en-US" sz="1400" err="1">
                <a:ea typeface="Open Sans" panose="020B0606030504020204" pitchFamily="34" charset="0"/>
                <a:cs typeface="Open Sans" panose="020B0606030504020204" pitchFamily="34" charset="0"/>
              </a:rPr>
              <a:t>bekijken</a:t>
            </a:r>
            <a:r>
              <a:rPr lang="en-US" sz="1400">
                <a:ea typeface="Open Sans" panose="020B0606030504020204" pitchFamily="34" charset="0"/>
                <a:cs typeface="Open Sans" panose="020B0606030504020204" pitchFamily="34" charset="0"/>
              </a:rPr>
              <a:t>?</a:t>
            </a:r>
          </a:p>
        </p:txBody>
      </p:sp>
      <p:sp>
        <p:nvSpPr>
          <p:cNvPr id="18" name="TextBox 17"/>
          <p:cNvSpPr txBox="1"/>
          <p:nvPr/>
        </p:nvSpPr>
        <p:spPr>
          <a:xfrm>
            <a:off x="7498668" y="5125809"/>
            <a:ext cx="3673896" cy="738664"/>
          </a:xfrm>
          <a:prstGeom prst="rect">
            <a:avLst/>
          </a:prstGeom>
          <a:noFill/>
        </p:spPr>
        <p:txBody>
          <a:bodyPr wrap="square" rtlCol="0">
            <a:spAutoFit/>
          </a:bodyPr>
          <a:lstStyle/>
          <a:p>
            <a:r>
              <a:rPr lang="en-US" sz="1400" b="1">
                <a:ea typeface="Open Sans" panose="020B0606030504020204" pitchFamily="34" charset="0"/>
                <a:cs typeface="Open Sans" panose="020B0606030504020204" pitchFamily="34" charset="0"/>
              </a:rPr>
              <a:t>STRUCTUUR</a:t>
            </a:r>
          </a:p>
          <a:p>
            <a:pPr marL="171450" indent="-171450">
              <a:buFont typeface="Arial" panose="020B0604020202020204" pitchFamily="34" charset="0"/>
              <a:buChar char="•"/>
            </a:pPr>
            <a:r>
              <a:rPr lang="en-US" sz="1400" err="1">
                <a:ea typeface="Open Sans" panose="020B0606030504020204" pitchFamily="34" charset="0"/>
                <a:cs typeface="Open Sans" panose="020B0606030504020204" pitchFamily="34" charset="0"/>
              </a:rPr>
              <a:t>Structuurelement</a:t>
            </a:r>
            <a:endParaRPr lang="en-US" sz="140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400" err="1">
                <a:ea typeface="Open Sans" panose="020B0606030504020204" pitchFamily="34" charset="0"/>
                <a:cs typeface="Open Sans" panose="020B0606030504020204" pitchFamily="34" charset="0"/>
              </a:rPr>
              <a:t>Waar</a:t>
            </a:r>
            <a:r>
              <a:rPr lang="en-US" sz="1400">
                <a:ea typeface="Open Sans" panose="020B0606030504020204" pitchFamily="34" charset="0"/>
                <a:cs typeface="Open Sans" panose="020B0606030504020204" pitchFamily="34" charset="0"/>
              </a:rPr>
              <a:t>/hoe </a:t>
            </a:r>
            <a:r>
              <a:rPr lang="en-US" sz="1400" err="1">
                <a:ea typeface="Open Sans" panose="020B0606030504020204" pitchFamily="34" charset="0"/>
                <a:cs typeface="Open Sans" panose="020B0606030504020204" pitchFamily="34" charset="0"/>
              </a:rPr>
              <a:t>vind</a:t>
            </a:r>
            <a:r>
              <a:rPr lang="en-US" sz="1400">
                <a:ea typeface="Open Sans" panose="020B0606030504020204" pitchFamily="34" charset="0"/>
                <a:cs typeface="Open Sans" panose="020B0606030504020204" pitchFamily="34" charset="0"/>
              </a:rPr>
              <a:t> </a:t>
            </a:r>
            <a:r>
              <a:rPr lang="en-US" sz="1400" err="1">
                <a:ea typeface="Open Sans" panose="020B0606030504020204" pitchFamily="34" charset="0"/>
                <a:cs typeface="Open Sans" panose="020B0606030504020204" pitchFamily="34" charset="0"/>
              </a:rPr>
              <a:t>ik</a:t>
            </a:r>
            <a:r>
              <a:rPr lang="en-US" sz="1400">
                <a:ea typeface="Open Sans" panose="020B0606030504020204" pitchFamily="34" charset="0"/>
                <a:cs typeface="Open Sans" panose="020B0606030504020204" pitchFamily="34" charset="0"/>
              </a:rPr>
              <a:t> de </a:t>
            </a:r>
            <a:r>
              <a:rPr lang="en-US" sz="1400" err="1">
                <a:ea typeface="Open Sans" panose="020B0606030504020204" pitchFamily="34" charset="0"/>
                <a:cs typeface="Open Sans" panose="020B0606030504020204" pitchFamily="34" charset="0"/>
              </a:rPr>
              <a:t>informatie</a:t>
            </a:r>
            <a:r>
              <a:rPr lang="en-US" sz="140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69538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2C3E563-50DD-B7F3-FC50-47AD55A5C663}"/>
              </a:ext>
            </a:extLst>
          </p:cNvPr>
          <p:cNvSpPr>
            <a:spLocks noGrp="1"/>
          </p:cNvSpPr>
          <p:nvPr>
            <p:ph type="body" sz="quarter" idx="11"/>
          </p:nvPr>
        </p:nvSpPr>
        <p:spPr>
          <a:xfrm>
            <a:off x="1050925" y="2359582"/>
            <a:ext cx="10462564" cy="1256921"/>
          </a:xfrm>
        </p:spPr>
        <p:txBody>
          <a:bodyPr/>
          <a:lstStyle/>
          <a:p>
            <a:r>
              <a:rPr lang="nl-BE">
                <a:latin typeface="FlandersArtSans-Bold" panose="00000800000000000000" pitchFamily="2" charset="0"/>
              </a:rPr>
              <a:t>Wat is het Serieregister?</a:t>
            </a:r>
          </a:p>
        </p:txBody>
      </p:sp>
      <p:pic>
        <p:nvPicPr>
          <p:cNvPr id="2" name="Graphic 1" descr="Beeldscherm silhouet">
            <a:extLst>
              <a:ext uri="{FF2B5EF4-FFF2-40B4-BE49-F238E27FC236}">
                <a16:creationId xmlns:a16="http://schemas.microsoft.com/office/drawing/2014/main" id="{F2FA060C-80D1-58A7-2000-2335EF4CAE5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651"/>
          <a:stretch/>
        </p:blipFill>
        <p:spPr>
          <a:xfrm>
            <a:off x="7171774" y="3109026"/>
            <a:ext cx="4341715" cy="3058309"/>
          </a:xfrm>
          <a:prstGeom prst="rect">
            <a:avLst/>
          </a:prstGeom>
        </p:spPr>
      </p:pic>
      <p:pic>
        <p:nvPicPr>
          <p:cNvPr id="4" name="Afbeelding 3">
            <a:extLst>
              <a:ext uri="{FF2B5EF4-FFF2-40B4-BE49-F238E27FC236}">
                <a16:creationId xmlns:a16="http://schemas.microsoft.com/office/drawing/2014/main" id="{37D9A892-B20C-2523-D51D-FF62C85F30B0}"/>
              </a:ext>
            </a:extLst>
          </p:cNvPr>
          <p:cNvPicPr>
            <a:picLocks noChangeAspect="1"/>
          </p:cNvPicPr>
          <p:nvPr/>
        </p:nvPicPr>
        <p:blipFill>
          <a:blip r:embed="rId4"/>
          <a:stretch>
            <a:fillRect/>
          </a:stretch>
        </p:blipFill>
        <p:spPr>
          <a:xfrm>
            <a:off x="7807841" y="3867260"/>
            <a:ext cx="3067314" cy="1619664"/>
          </a:xfrm>
          <a:prstGeom prst="rect">
            <a:avLst/>
          </a:prstGeom>
        </p:spPr>
      </p:pic>
    </p:spTree>
    <p:extLst>
      <p:ext uri="{BB962C8B-B14F-4D97-AF65-F5344CB8AC3E}">
        <p14:creationId xmlns:p14="http://schemas.microsoft.com/office/powerpoint/2010/main" val="147131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A9601-997E-238E-33A7-3AEA79AFA1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62F12E-7808-B25C-F417-685D7B055819}"/>
              </a:ext>
            </a:extLst>
          </p:cNvPr>
          <p:cNvSpPr>
            <a:spLocks noGrp="1"/>
          </p:cNvSpPr>
          <p:nvPr>
            <p:ph type="title"/>
          </p:nvPr>
        </p:nvSpPr>
        <p:spPr/>
        <p:txBody>
          <a:bodyPr/>
          <a:lstStyle/>
          <a:p>
            <a:pPr algn="ctr"/>
            <a:r>
              <a:rPr lang="nl-BE"/>
              <a:t>Het centraal register</a:t>
            </a:r>
          </a:p>
        </p:txBody>
      </p:sp>
      <p:sp>
        <p:nvSpPr>
          <p:cNvPr id="5" name="Tijdelijke aanduiding voor inhoud 4">
            <a:extLst>
              <a:ext uri="{FF2B5EF4-FFF2-40B4-BE49-F238E27FC236}">
                <a16:creationId xmlns:a16="http://schemas.microsoft.com/office/drawing/2014/main" id="{7D4DED71-322A-AEC9-8E8F-56E01D9099A1}"/>
              </a:ext>
            </a:extLst>
          </p:cNvPr>
          <p:cNvSpPr>
            <a:spLocks noGrp="1"/>
          </p:cNvSpPr>
          <p:nvPr>
            <p:ph type="body" idx="1"/>
          </p:nvPr>
        </p:nvSpPr>
        <p:spPr/>
        <p:txBody>
          <a:bodyPr>
            <a:normAutofit/>
          </a:bodyPr>
          <a:lstStyle/>
          <a:p>
            <a:r>
              <a:rPr lang="nl-BE">
                <a:latin typeface="Calibri" panose="020F0502020204030204" pitchFamily="34" charset="0"/>
                <a:cs typeface="Calibri" panose="020F0502020204030204" pitchFamily="34" charset="0"/>
              </a:rPr>
              <a:t>Vlaamse regelgeving (art. III.82 van het Bestuursdecreet van 7 december 2018) vereist dat alle overheden hun categorieën van bestuursdocumenten bekendmaken in het centraal register</a:t>
            </a:r>
          </a:p>
          <a:p>
            <a:endParaRPr lang="nl-BE">
              <a:latin typeface="Calibri" panose="020F0502020204030204" pitchFamily="34" charset="0"/>
              <a:cs typeface="Calibri" panose="020F0502020204030204" pitchFamily="34" charset="0"/>
            </a:endParaRPr>
          </a:p>
          <a:p>
            <a:r>
              <a:rPr lang="nl-BE">
                <a:latin typeface="Calibri" panose="020F0502020204030204" pitchFamily="34" charset="0"/>
                <a:cs typeface="Calibri" panose="020F0502020204030204" pitchFamily="34" charset="0"/>
              </a:rPr>
              <a:t>Dit centraal register wordt beheerd door de Vlaamse overheid</a:t>
            </a:r>
          </a:p>
          <a:p>
            <a:pPr lvl="1"/>
            <a:endParaRPr lang="nl-BE">
              <a:latin typeface="Calibri" panose="020F0502020204030204" pitchFamily="34" charset="0"/>
              <a:cs typeface="Calibri" panose="020F0502020204030204" pitchFamily="34" charset="0"/>
            </a:endParaRPr>
          </a:p>
          <a:p>
            <a:r>
              <a:rPr lang="nl-BE">
                <a:latin typeface="Calibri" panose="020F0502020204030204" pitchFamily="34" charset="0"/>
                <a:cs typeface="Calibri" panose="020F0502020204030204" pitchFamily="34" charset="0"/>
              </a:rPr>
              <a:t>Dit register heeft de volgende doelstellingen: </a:t>
            </a:r>
          </a:p>
          <a:p>
            <a:pPr lvl="1"/>
            <a:r>
              <a:rPr lang="nl-BE">
                <a:latin typeface="Calibri" panose="020F0502020204030204" pitchFamily="34" charset="0"/>
                <a:cs typeface="Calibri" panose="020F0502020204030204" pitchFamily="34" charset="0"/>
              </a:rPr>
              <a:t>uitgroeien tot een centraal ontsluitingssysteem voor alle Vlaamse overheidsinformatie;</a:t>
            </a:r>
          </a:p>
          <a:p>
            <a:pPr lvl="1"/>
            <a:r>
              <a:rPr lang="nl-BE">
                <a:latin typeface="Calibri" panose="020F0502020204030204" pitchFamily="34" charset="0"/>
                <a:cs typeface="Calibri" panose="020F0502020204030204" pitchFamily="34" charset="0"/>
              </a:rPr>
              <a:t>toegang tot overheidsinformatie stimuleren, aangezien burgers meer inzicht (zullen) krijgen in de informatie waarover de overheid beschikt;</a:t>
            </a:r>
          </a:p>
          <a:p>
            <a:pPr lvl="1"/>
            <a:r>
              <a:rPr lang="nl-BE">
                <a:latin typeface="Calibri" panose="020F0502020204030204" pitchFamily="34" charset="0"/>
                <a:cs typeface="Calibri" panose="020F0502020204030204" pitchFamily="34" charset="0"/>
              </a:rPr>
              <a:t>het publiceren van goedgekeurde selectieregels</a:t>
            </a:r>
          </a:p>
          <a:p>
            <a:endParaRPr lang="nl-BE"/>
          </a:p>
        </p:txBody>
      </p:sp>
    </p:spTree>
    <p:extLst>
      <p:ext uri="{BB962C8B-B14F-4D97-AF65-F5344CB8AC3E}">
        <p14:creationId xmlns:p14="http://schemas.microsoft.com/office/powerpoint/2010/main" val="415387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7DE51-6DE6-D407-53D5-C1F877C708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DAD24C-2C15-526A-ABCB-02C4D0BDA35E}"/>
              </a:ext>
            </a:extLst>
          </p:cNvPr>
          <p:cNvSpPr>
            <a:spLocks noGrp="1"/>
          </p:cNvSpPr>
          <p:nvPr>
            <p:ph type="title"/>
          </p:nvPr>
        </p:nvSpPr>
        <p:spPr/>
        <p:txBody>
          <a:bodyPr/>
          <a:lstStyle/>
          <a:p>
            <a:pPr algn="ctr"/>
            <a:r>
              <a:rPr lang="nl-BE"/>
              <a:t>Selectieregels</a:t>
            </a:r>
          </a:p>
        </p:txBody>
      </p:sp>
      <p:sp>
        <p:nvSpPr>
          <p:cNvPr id="4" name="Tijdelijke aanduiding voor inhoud 3">
            <a:extLst>
              <a:ext uri="{FF2B5EF4-FFF2-40B4-BE49-F238E27FC236}">
                <a16:creationId xmlns:a16="http://schemas.microsoft.com/office/drawing/2014/main" id="{E11AF710-E2EC-8D4E-2E86-8EC70F9031F8}"/>
              </a:ext>
            </a:extLst>
          </p:cNvPr>
          <p:cNvSpPr>
            <a:spLocks noGrp="1"/>
          </p:cNvSpPr>
          <p:nvPr>
            <p:ph type="body" idx="1"/>
          </p:nvPr>
        </p:nvSpPr>
        <p:spPr/>
        <p:txBody>
          <a:bodyPr>
            <a:normAutofit lnSpcReduction="10000"/>
          </a:bodyPr>
          <a:lstStyle/>
          <a:p>
            <a:r>
              <a:rPr lang="nl-BE">
                <a:latin typeface="Calibri" panose="020F0502020204030204" pitchFamily="34" charset="0"/>
                <a:cs typeface="Calibri" panose="020F0502020204030204" pitchFamily="34" charset="0"/>
              </a:rPr>
              <a:t>Voor elke categorie van bestuursdocumenten moet een selectieregel opgemaakt worden</a:t>
            </a:r>
          </a:p>
          <a:p>
            <a:endParaRPr lang="nl-BE">
              <a:latin typeface="Calibri" panose="020F0502020204030204" pitchFamily="34" charset="0"/>
              <a:cs typeface="Calibri" panose="020F0502020204030204" pitchFamily="34" charset="0"/>
            </a:endParaRPr>
          </a:p>
          <a:p>
            <a:r>
              <a:rPr lang="nl-BE">
                <a:latin typeface="Calibri" panose="020F0502020204030204" pitchFamily="34" charset="0"/>
                <a:cs typeface="Calibri" panose="020F0502020204030204" pitchFamily="34" charset="0"/>
              </a:rPr>
              <a:t>Een selectieregel bevat volgende info: </a:t>
            </a:r>
          </a:p>
          <a:p>
            <a:pPr lvl="1" fontAlgn="base"/>
            <a:r>
              <a:rPr lang="nl-BE">
                <a:latin typeface="Calibri" panose="020F0502020204030204" pitchFamily="34" charset="0"/>
                <a:cs typeface="Calibri" panose="020F0502020204030204" pitchFamily="34" charset="0"/>
              </a:rPr>
              <a:t>een betekenisvolle naam en omschrijving;</a:t>
            </a:r>
          </a:p>
          <a:p>
            <a:pPr lvl="1" fontAlgn="base"/>
            <a:r>
              <a:rPr lang="nl-BE">
                <a:latin typeface="Calibri" panose="020F0502020204030204" pitchFamily="34" charset="0"/>
                <a:cs typeface="Calibri" panose="020F0502020204030204" pitchFamily="34" charset="0"/>
              </a:rPr>
              <a:t>een gemotiveerde administratieve en/of wettelijke bewaartermijn;</a:t>
            </a:r>
          </a:p>
          <a:p>
            <a:pPr lvl="1" fontAlgn="base"/>
            <a:r>
              <a:rPr lang="nl-BE">
                <a:latin typeface="Calibri" panose="020F0502020204030204" pitchFamily="34" charset="0"/>
                <a:cs typeface="Calibri" panose="020F0502020204030204" pitchFamily="34" charset="0"/>
              </a:rPr>
              <a:t>een gemotiveerde bestemming: bewaren of vernietigen.</a:t>
            </a:r>
          </a:p>
          <a:p>
            <a:pPr lvl="1" fontAlgn="base"/>
            <a:endParaRPr lang="nl-BE">
              <a:latin typeface="Calibri" panose="020F0502020204030204" pitchFamily="34" charset="0"/>
              <a:cs typeface="Calibri" panose="020F0502020204030204" pitchFamily="34" charset="0"/>
            </a:endParaRPr>
          </a:p>
          <a:p>
            <a:pPr fontAlgn="base"/>
            <a:r>
              <a:rPr lang="nl-BE">
                <a:latin typeface="Calibri" panose="020F0502020204030204" pitchFamily="34" charset="0"/>
                <a:cs typeface="Calibri" panose="020F0502020204030204" pitchFamily="34" charset="0"/>
              </a:rPr>
              <a:t>Selectieregels worden opgemaakt/goedgekeurd door een selectiecommissie</a:t>
            </a:r>
          </a:p>
          <a:p>
            <a:pPr fontAlgn="base"/>
            <a:endParaRPr lang="nl-BE">
              <a:latin typeface="Calibri" panose="020F0502020204030204" pitchFamily="34" charset="0"/>
              <a:cs typeface="Calibri" panose="020F0502020204030204" pitchFamily="34" charset="0"/>
            </a:endParaRPr>
          </a:p>
          <a:p>
            <a:pPr fontAlgn="base"/>
            <a:r>
              <a:rPr lang="nl-BE">
                <a:latin typeface="Calibri" panose="020F0502020204030204" pitchFamily="34" charset="0"/>
                <a:cs typeface="Calibri" panose="020F0502020204030204" pitchFamily="34" charset="0"/>
              </a:rPr>
              <a:t>Bestuursdecreet legt de maximale bewaartermijnen op voor bep. categorieën bestuursdocumenten</a:t>
            </a:r>
          </a:p>
          <a:p>
            <a:endParaRPr lang="nl-B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423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386F2-6D30-4F70-B7EA-DC10E4809F4C}"/>
              </a:ext>
            </a:extLst>
          </p:cNvPr>
          <p:cNvSpPr>
            <a:spLocks noGrp="1"/>
          </p:cNvSpPr>
          <p:nvPr>
            <p:ph type="ctrTitle"/>
          </p:nvPr>
        </p:nvSpPr>
        <p:spPr>
          <a:xfrm>
            <a:off x="545176" y="872836"/>
            <a:ext cx="3910446" cy="681644"/>
          </a:xfrm>
        </p:spPr>
        <p:txBody>
          <a:bodyPr anchor="ctr"/>
          <a:lstStyle/>
          <a:p>
            <a:r>
              <a:rPr lang="nl-BE" b="0">
                <a:latin typeface="FlandersArtSans-Bold" panose="00000800000000000000" pitchFamily="2" charset="0"/>
              </a:rPr>
              <a:t>Voorbeeld</a:t>
            </a:r>
          </a:p>
        </p:txBody>
      </p:sp>
      <p:sp>
        <p:nvSpPr>
          <p:cNvPr id="4" name="Tijdelijke aanduiding voor tekst 3">
            <a:extLst>
              <a:ext uri="{FF2B5EF4-FFF2-40B4-BE49-F238E27FC236}">
                <a16:creationId xmlns:a16="http://schemas.microsoft.com/office/drawing/2014/main" id="{69975B41-3F5A-47C7-B0B1-8BABC80B635E}"/>
              </a:ext>
            </a:extLst>
          </p:cNvPr>
          <p:cNvSpPr>
            <a:spLocks noGrp="1"/>
          </p:cNvSpPr>
          <p:nvPr>
            <p:ph type="body" sz="quarter" idx="10"/>
          </p:nvPr>
        </p:nvSpPr>
        <p:spPr>
          <a:xfrm>
            <a:off x="4791807" y="282634"/>
            <a:ext cx="7244861" cy="6065780"/>
          </a:xfrm>
        </p:spPr>
        <p:txBody>
          <a:bodyPr>
            <a:normAutofit/>
          </a:bodyPr>
          <a:lstStyle/>
          <a:p>
            <a:r>
              <a:rPr lang="nl-BE" sz="2000">
                <a:latin typeface="FlandersArtSans-Medium" panose="00000600000000000000" pitchFamily="2" charset="0"/>
              </a:rPr>
              <a:t>Serie ‘</a:t>
            </a:r>
            <a:r>
              <a:rPr lang="nl-BE" sz="2000" i="1">
                <a:latin typeface="FlandersArtSans-Medium" panose="00000600000000000000" pitchFamily="2" charset="0"/>
              </a:rPr>
              <a:t>Dossiers over gemeentelijke administratieve sancties voor gewone en gemengde inbreuken (GAS overlast)’</a:t>
            </a:r>
          </a:p>
          <a:p>
            <a:pPr marL="285750" indent="-285750">
              <a:buFont typeface="Arial" panose="020B0604020202020204" pitchFamily="34" charset="0"/>
              <a:buChar char="•"/>
            </a:pPr>
            <a:r>
              <a:rPr lang="nl-BE" sz="2000">
                <a:latin typeface="FlandersArtSans-Regular" panose="00000500000000000000" pitchFamily="2" charset="0"/>
              </a:rPr>
              <a:t>Beschrijving:</a:t>
            </a:r>
          </a:p>
          <a:p>
            <a:pPr marL="742950" lvl="1" indent="-285750">
              <a:buFont typeface="Arial" panose="020B0604020202020204" pitchFamily="34" charset="0"/>
              <a:buChar char="•"/>
            </a:pPr>
            <a:r>
              <a:rPr lang="nl-BE">
                <a:latin typeface="FlandersArtSans-Regular" panose="00000500000000000000" pitchFamily="2" charset="0"/>
              </a:rPr>
              <a:t>Gemeentelijke administratieve sancties kunnen opgelegd worden voor inbreuken op het gecoördineerd politiereglement. De meest voorkomende overtredingen zijn wildplassen, nachtlawaai, het niet reglementair achterlaten van afval en vandalisme. Deze dossiers omvatten o.a. het proces-verbaal, de briefwisseling en het mogelijk verweer</a:t>
            </a:r>
          </a:p>
          <a:p>
            <a:pPr marL="285750" indent="-285750">
              <a:buFont typeface="Arial" panose="020B0604020202020204" pitchFamily="34" charset="0"/>
              <a:buChar char="•"/>
            </a:pPr>
            <a:r>
              <a:rPr lang="nl-BE" sz="2000">
                <a:latin typeface="FlandersArtSans-Regular" panose="00000500000000000000" pitchFamily="2" charset="0"/>
              </a:rPr>
              <a:t>Bewaartermijn</a:t>
            </a:r>
          </a:p>
          <a:p>
            <a:pPr marL="742950" lvl="1" indent="-285750">
              <a:buFont typeface="Arial" panose="020B0604020202020204" pitchFamily="34" charset="0"/>
              <a:buChar char="•"/>
            </a:pPr>
            <a:r>
              <a:rPr lang="nl-BE">
                <a:latin typeface="FlandersArtSans-Regular" panose="00000500000000000000" pitchFamily="2" charset="0"/>
              </a:rPr>
              <a:t>Wettelijke bewaartermijn van 5 jaar - </a:t>
            </a:r>
            <a:r>
              <a:rPr lang="nl-BE" i="1">
                <a:latin typeface="FlandersArtSans-Regular" panose="00000500000000000000" pitchFamily="2" charset="0"/>
              </a:rPr>
              <a:t>Art. 44 van de Wet betreffende de gemeentelijke administratieve sancties van 24 juni 2013:  “De in het eerste lid bedoelde gegevens worden gedurende vijf jaar bewaard, te rekenen vanaf de datum waarop de sanctie werd opgelegd of de alternatieve maatregel werd voorgesteld. Eens deze termijn verstreken is, worden zij hetzij vernietigd, hetzij geanonimiseerd.”</a:t>
            </a:r>
          </a:p>
          <a:p>
            <a:pPr marL="285750" indent="-285750">
              <a:buFont typeface="Arial" panose="020B0604020202020204" pitchFamily="34" charset="0"/>
              <a:buChar char="•"/>
            </a:pPr>
            <a:r>
              <a:rPr lang="nl-BE" sz="2000">
                <a:latin typeface="FlandersArtSans-Regular" panose="00000500000000000000" pitchFamily="2" charset="0"/>
              </a:rPr>
              <a:t>Bestemming</a:t>
            </a:r>
          </a:p>
          <a:p>
            <a:pPr marL="742950" lvl="1" indent="-285750">
              <a:buFont typeface="Arial" panose="020B0604020202020204" pitchFamily="34" charset="0"/>
              <a:buChar char="•"/>
            </a:pPr>
            <a:r>
              <a:rPr lang="nl-BE">
                <a:latin typeface="FlandersArtSans-Regular" panose="00000500000000000000" pitchFamily="2" charset="0"/>
              </a:rPr>
              <a:t>Vernietigen - </a:t>
            </a:r>
            <a:r>
              <a:rPr lang="nl-BE" i="1">
                <a:latin typeface="FlandersArtSans-Regular" panose="00000500000000000000" pitchFamily="2" charset="0"/>
              </a:rPr>
              <a:t>informatieobjecten van louter operationele aard. De globale gegevens worden reeds verwerkt in statistieken en rapporten</a:t>
            </a:r>
          </a:p>
          <a:p>
            <a:endParaRPr lang="nl-BE" sz="2000"/>
          </a:p>
        </p:txBody>
      </p:sp>
      <p:pic>
        <p:nvPicPr>
          <p:cNvPr id="5" name="Afbeelding 4">
            <a:extLst>
              <a:ext uri="{FF2B5EF4-FFF2-40B4-BE49-F238E27FC236}">
                <a16:creationId xmlns:a16="http://schemas.microsoft.com/office/drawing/2014/main" id="{92DEAA67-FAC8-7291-BE92-328718F3CA54}"/>
              </a:ext>
            </a:extLst>
          </p:cNvPr>
          <p:cNvPicPr>
            <a:picLocks noChangeAspect="1"/>
          </p:cNvPicPr>
          <p:nvPr/>
        </p:nvPicPr>
        <p:blipFill>
          <a:blip r:embed="rId2"/>
          <a:stretch>
            <a:fillRect/>
          </a:stretch>
        </p:blipFill>
        <p:spPr>
          <a:xfrm>
            <a:off x="399513" y="1996992"/>
            <a:ext cx="4201771" cy="2864015"/>
          </a:xfrm>
          <a:prstGeom prst="rect">
            <a:avLst/>
          </a:prstGeom>
        </p:spPr>
      </p:pic>
    </p:spTree>
    <p:extLst>
      <p:ext uri="{BB962C8B-B14F-4D97-AF65-F5344CB8AC3E}">
        <p14:creationId xmlns:p14="http://schemas.microsoft.com/office/powerpoint/2010/main" val="2143382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31A5-5503-0E37-FF31-6E3F424412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01A35C-9076-315D-8097-714DE6790041}"/>
              </a:ext>
            </a:extLst>
          </p:cNvPr>
          <p:cNvSpPr>
            <a:spLocks noGrp="1"/>
          </p:cNvSpPr>
          <p:nvPr>
            <p:ph type="title"/>
          </p:nvPr>
        </p:nvSpPr>
        <p:spPr/>
        <p:txBody>
          <a:bodyPr/>
          <a:lstStyle/>
          <a:p>
            <a:pPr algn="ctr"/>
            <a:r>
              <a:rPr lang="nl-BE"/>
              <a:t>Selectiecommissies</a:t>
            </a:r>
          </a:p>
        </p:txBody>
      </p:sp>
      <p:sp>
        <p:nvSpPr>
          <p:cNvPr id="4" name="Tijdelijke aanduiding voor inhoud 3">
            <a:extLst>
              <a:ext uri="{FF2B5EF4-FFF2-40B4-BE49-F238E27FC236}">
                <a16:creationId xmlns:a16="http://schemas.microsoft.com/office/drawing/2014/main" id="{3979D2D1-8D3E-59FE-F8FB-CE90CEF94C80}"/>
              </a:ext>
            </a:extLst>
          </p:cNvPr>
          <p:cNvSpPr>
            <a:spLocks noGrp="1"/>
          </p:cNvSpPr>
          <p:nvPr>
            <p:ph type="body" idx="1"/>
          </p:nvPr>
        </p:nvSpPr>
        <p:spPr/>
        <p:txBody>
          <a:bodyPr/>
          <a:lstStyle/>
          <a:p>
            <a:r>
              <a:rPr lang="nl-BE" u="sng">
                <a:latin typeface="Calibri" panose="020F0502020204030204" pitchFamily="34" charset="0"/>
                <a:cs typeface="Calibri" panose="020F0502020204030204" pitchFamily="34" charset="0"/>
              </a:rPr>
              <a:t>Vernietiging </a:t>
            </a:r>
            <a:r>
              <a:rPr lang="nl-BE">
                <a:latin typeface="Calibri" panose="020F0502020204030204" pitchFamily="34" charset="0"/>
                <a:cs typeface="Calibri" panose="020F0502020204030204" pitchFamily="34" charset="0"/>
              </a:rPr>
              <a:t>van overheidsinformatie is een </a:t>
            </a:r>
            <a:r>
              <a:rPr lang="nl-BE" u="sng">
                <a:latin typeface="Calibri" panose="020F0502020204030204" pitchFamily="34" charset="0"/>
                <a:cs typeface="Calibri" panose="020F0502020204030204" pitchFamily="34" charset="0"/>
              </a:rPr>
              <a:t>inbreuk op het grondwettelijk recht op transparantie</a:t>
            </a:r>
            <a:r>
              <a:rPr lang="nl-BE">
                <a:latin typeface="Calibri" panose="020F0502020204030204" pitchFamily="34" charset="0"/>
                <a:cs typeface="Calibri" panose="020F0502020204030204" pitchFamily="34" charset="0"/>
              </a:rPr>
              <a:t> =&gt; leidt tot een regelgevend kader</a:t>
            </a:r>
          </a:p>
          <a:p>
            <a:pPr marL="0" indent="0">
              <a:buNone/>
            </a:pPr>
            <a:endParaRPr lang="nl-BE">
              <a:latin typeface="Calibri" panose="020F0502020204030204" pitchFamily="34" charset="0"/>
              <a:cs typeface="Calibri" panose="020F0502020204030204" pitchFamily="34" charset="0"/>
            </a:endParaRPr>
          </a:p>
          <a:p>
            <a:r>
              <a:rPr lang="nl-BE">
                <a:latin typeface="Calibri" panose="020F0502020204030204" pitchFamily="34" charset="0"/>
                <a:cs typeface="Calibri" panose="020F0502020204030204" pitchFamily="34" charset="0"/>
              </a:rPr>
              <a:t>Het Bestuursdecreet voorziet in de oprichting van </a:t>
            </a:r>
            <a:r>
              <a:rPr lang="nl-BE" u="sng">
                <a:latin typeface="Calibri" panose="020F0502020204030204" pitchFamily="34" charset="0"/>
                <a:cs typeface="Calibri" panose="020F0502020204030204" pitchFamily="34" charset="0"/>
              </a:rPr>
              <a:t>selectiecommissies</a:t>
            </a:r>
            <a:r>
              <a:rPr lang="nl-BE">
                <a:latin typeface="Calibri" panose="020F0502020204030204" pitchFamily="34" charset="0"/>
                <a:cs typeface="Calibri" panose="020F0502020204030204" pitchFamily="34" charset="0"/>
              </a:rPr>
              <a:t> die bevoegd zijn om </a:t>
            </a:r>
            <a:r>
              <a:rPr lang="nl-BE" u="sng">
                <a:latin typeface="Calibri" panose="020F0502020204030204" pitchFamily="34" charset="0"/>
                <a:cs typeface="Calibri" panose="020F0502020204030204" pitchFamily="34" charset="0"/>
              </a:rPr>
              <a:t>per serie de selectieregels op te maken en goed te keuren</a:t>
            </a:r>
          </a:p>
          <a:p>
            <a:endParaRPr lang="nl-BE">
              <a:latin typeface="Calibri" panose="020F0502020204030204" pitchFamily="34" charset="0"/>
              <a:cs typeface="Calibri" panose="020F0502020204030204" pitchFamily="34" charset="0"/>
            </a:endParaRPr>
          </a:p>
          <a:p>
            <a:r>
              <a:rPr lang="nl-BE">
                <a:latin typeface="Calibri" panose="020F0502020204030204" pitchFamily="34" charset="0"/>
                <a:cs typeface="Calibri" panose="020F0502020204030204" pitchFamily="34" charset="0"/>
              </a:rPr>
              <a:t>Momenteel drie selectiecommissies opgericht: </a:t>
            </a:r>
          </a:p>
          <a:p>
            <a:pPr lvl="1"/>
            <a:r>
              <a:rPr lang="nl-BE">
                <a:latin typeface="Calibri" panose="020F0502020204030204" pitchFamily="34" charset="0"/>
                <a:cs typeface="Calibri" panose="020F0502020204030204" pitchFamily="34" charset="0"/>
              </a:rPr>
              <a:t>Selectiecommissie Vlaamse overheid</a:t>
            </a:r>
          </a:p>
          <a:p>
            <a:pPr lvl="1"/>
            <a:r>
              <a:rPr lang="nl-BE">
                <a:latin typeface="Calibri" panose="020F0502020204030204" pitchFamily="34" charset="0"/>
                <a:cs typeface="Calibri" panose="020F0502020204030204" pitchFamily="34" charset="0"/>
              </a:rPr>
              <a:t>Selectiecommissie gemeenten</a:t>
            </a:r>
          </a:p>
          <a:p>
            <a:pPr lvl="1"/>
            <a:r>
              <a:rPr lang="nl-BE">
                <a:latin typeface="Calibri" panose="020F0502020204030204" pitchFamily="34" charset="0"/>
                <a:cs typeface="Calibri" panose="020F0502020204030204" pitchFamily="34" charset="0"/>
              </a:rPr>
              <a:t>Selectiecommissie provincies</a:t>
            </a:r>
          </a:p>
          <a:p>
            <a:endParaRPr lang="nl-B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79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E3FAFA5-03BE-669F-EB15-C2D562950F13}"/>
              </a:ext>
            </a:extLst>
          </p:cNvPr>
          <p:cNvSpPr>
            <a:spLocks noGrp="1"/>
          </p:cNvSpPr>
          <p:nvPr>
            <p:ph type="title"/>
          </p:nvPr>
        </p:nvSpPr>
        <p:spPr/>
        <p:txBody>
          <a:bodyPr/>
          <a:lstStyle/>
          <a:p>
            <a:r>
              <a:rPr lang="nl-BE" b="0">
                <a:latin typeface="FlandersArtSans-Bold" panose="00000800000000000000" pitchFamily="2" charset="0"/>
              </a:rPr>
              <a:t>Transparantie</a:t>
            </a:r>
          </a:p>
        </p:txBody>
      </p:sp>
      <p:pic>
        <p:nvPicPr>
          <p:cNvPr id="12" name="Graphic 11" descr="Document silhouet">
            <a:extLst>
              <a:ext uri="{FF2B5EF4-FFF2-40B4-BE49-F238E27FC236}">
                <a16:creationId xmlns:a16="http://schemas.microsoft.com/office/drawing/2014/main" id="{5493D649-FC6C-77DE-D1D0-D023721FCD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5032" y="2601735"/>
            <a:ext cx="1374890" cy="1374890"/>
          </a:xfrm>
          <a:prstGeom prst="rect">
            <a:avLst/>
          </a:prstGeom>
        </p:spPr>
      </p:pic>
      <p:sp>
        <p:nvSpPr>
          <p:cNvPr id="6" name="Tijdelijke aanduiding voor inhoud 5">
            <a:extLst>
              <a:ext uri="{FF2B5EF4-FFF2-40B4-BE49-F238E27FC236}">
                <a16:creationId xmlns:a16="http://schemas.microsoft.com/office/drawing/2014/main" id="{2791C0C2-53D4-8C9B-58A7-DC2D043D7906}"/>
              </a:ext>
            </a:extLst>
          </p:cNvPr>
          <p:cNvSpPr>
            <a:spLocks noGrp="1"/>
          </p:cNvSpPr>
          <p:nvPr>
            <p:ph idx="1"/>
          </p:nvPr>
        </p:nvSpPr>
        <p:spPr>
          <a:xfrm>
            <a:off x="838200" y="2102177"/>
            <a:ext cx="6671553" cy="4074786"/>
          </a:xfrm>
        </p:spPr>
        <p:txBody>
          <a:bodyPr>
            <a:normAutofit/>
          </a:bodyPr>
          <a:lstStyle/>
          <a:p>
            <a:pPr marL="342900" indent="-342900">
              <a:buFont typeface="Arial" panose="020B0604020202020204" pitchFamily="34" charset="0"/>
              <a:buChar char="•"/>
            </a:pPr>
            <a:r>
              <a:rPr lang="nl-BE">
                <a:latin typeface="FlandersArtSans-Regular" panose="00000500000000000000" pitchFamily="2" charset="0"/>
              </a:rPr>
              <a:t>Publicatie van de series in het Serieregister </a:t>
            </a:r>
          </a:p>
          <a:p>
            <a:pPr marL="1028700" lvl="1" indent="-342900">
              <a:buFont typeface="Arial" panose="020B0604020202020204" pitchFamily="34" charset="0"/>
              <a:buChar char="•"/>
            </a:pPr>
            <a:r>
              <a:rPr lang="nl-BE" sz="2400">
                <a:latin typeface="FlandersArtSans-Regular" panose="00000500000000000000" pitchFamily="2" charset="0"/>
                <a:hlinkClick r:id="rId4"/>
              </a:rPr>
              <a:t>https://www.archief.vlaanderen.be/archief/series</a:t>
            </a:r>
            <a:endParaRPr lang="nl-BE" sz="2400">
              <a:latin typeface="FlandersArtSans-Regular" panose="00000500000000000000" pitchFamily="2" charset="0"/>
            </a:endParaRPr>
          </a:p>
          <a:p>
            <a:pPr marL="1028700" lvl="1" indent="-342900">
              <a:buFont typeface="Arial" panose="020B0604020202020204" pitchFamily="34" charset="0"/>
              <a:buChar char="•"/>
            </a:pPr>
            <a:r>
              <a:rPr lang="nl-BE" sz="2400">
                <a:latin typeface="FlandersArtSans-Regular" panose="00000500000000000000" pitchFamily="2" charset="0"/>
              </a:rPr>
              <a:t>Artikel 13 AVG</a:t>
            </a:r>
          </a:p>
          <a:p>
            <a:pPr marL="342900" indent="-342900">
              <a:buFont typeface="Arial" panose="020B0604020202020204" pitchFamily="34" charset="0"/>
              <a:buChar char="•"/>
            </a:pPr>
            <a:r>
              <a:rPr lang="nl-BE">
                <a:latin typeface="FlandersArtSans-Regular" panose="00000500000000000000" pitchFamily="2" charset="0"/>
              </a:rPr>
              <a:t>Grote focus op motivering zowel van de bewaartermijn als de bestemming</a:t>
            </a:r>
          </a:p>
          <a:p>
            <a:pPr marL="342900" indent="-342900">
              <a:buFont typeface="Arial" panose="020B0604020202020204" pitchFamily="34" charset="0"/>
              <a:buChar char="•"/>
            </a:pPr>
            <a:r>
              <a:rPr lang="nl-BE"/>
              <a:t>Selectieregels zijn slechts beperkt geldig in tijd (5j) wat ervoor zorgt dat ze steeds opnieuw aan de veranderende context getoetst (moeten) worden</a:t>
            </a:r>
          </a:p>
          <a:p>
            <a:pPr marL="342900" indent="-342900">
              <a:buFont typeface="Arial" panose="020B0604020202020204" pitchFamily="34" charset="0"/>
              <a:buChar char="•"/>
            </a:pPr>
            <a:endParaRPr lang="nl-BE">
              <a:latin typeface="FlandersArtSans-Regular" panose="00000500000000000000" pitchFamily="2" charset="0"/>
            </a:endParaRPr>
          </a:p>
          <a:p>
            <a:pPr marL="457200" indent="-457200">
              <a:buFont typeface="Arial" panose="020B0604020202020204" pitchFamily="34" charset="0"/>
              <a:buChar char="•"/>
            </a:pPr>
            <a:endParaRPr lang="nl-BE" sz="2800">
              <a:latin typeface="FlandersArtSans-Regular" panose="00000500000000000000" pitchFamily="2" charset="0"/>
            </a:endParaRPr>
          </a:p>
        </p:txBody>
      </p:sp>
      <p:pic>
        <p:nvPicPr>
          <p:cNvPr id="8" name="Afbeelding 7">
            <a:extLst>
              <a:ext uri="{FF2B5EF4-FFF2-40B4-BE49-F238E27FC236}">
                <a16:creationId xmlns:a16="http://schemas.microsoft.com/office/drawing/2014/main" id="{6EE0C1D3-B12B-07C5-3C79-254544D6584F}"/>
              </a:ext>
            </a:extLst>
          </p:cNvPr>
          <p:cNvPicPr>
            <a:picLocks noChangeAspect="1"/>
          </p:cNvPicPr>
          <p:nvPr/>
        </p:nvPicPr>
        <p:blipFill>
          <a:blip r:embed="rId5"/>
          <a:stretch>
            <a:fillRect/>
          </a:stretch>
        </p:blipFill>
        <p:spPr>
          <a:xfrm>
            <a:off x="8450811" y="2412069"/>
            <a:ext cx="1754221" cy="1754221"/>
          </a:xfrm>
          <a:prstGeom prst="rect">
            <a:avLst/>
          </a:prstGeom>
        </p:spPr>
      </p:pic>
    </p:spTree>
    <p:extLst>
      <p:ext uri="{BB962C8B-B14F-4D97-AF65-F5344CB8AC3E}">
        <p14:creationId xmlns:p14="http://schemas.microsoft.com/office/powerpoint/2010/main" val="309242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err="1"/>
              <a:t>Functionaliteiten</a:t>
            </a:r>
            <a:r>
              <a:rPr lang="en-MY" b="1">
                <a:latin typeface="+mn-lt"/>
              </a:rPr>
              <a:t> </a:t>
            </a:r>
            <a:r>
              <a:rPr lang="en-MY" err="1"/>
              <a:t>Serieregister</a:t>
            </a:r>
            <a:endParaRPr lang="en-MY"/>
          </a:p>
        </p:txBody>
      </p:sp>
      <p:sp>
        <p:nvSpPr>
          <p:cNvPr id="41" name="Oval 40"/>
          <p:cNvSpPr>
            <a:spLocks noChangeAspect="1"/>
          </p:cNvSpPr>
          <p:nvPr/>
        </p:nvSpPr>
        <p:spPr>
          <a:xfrm flipH="1">
            <a:off x="4881033" y="3642984"/>
            <a:ext cx="1358056" cy="1358063"/>
          </a:xfrm>
          <a:prstGeom prst="ellipse">
            <a:avLst/>
          </a:prstGeom>
          <a:solidFill>
            <a:schemeClr val="accent3">
              <a:alpha val="91000"/>
            </a:schemeClr>
          </a:solidFill>
          <a:ln w="952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bg1"/>
              </a:solidFill>
            </a:endParaRPr>
          </a:p>
        </p:txBody>
      </p:sp>
      <p:sp>
        <p:nvSpPr>
          <p:cNvPr id="67" name="Oval 66"/>
          <p:cNvSpPr>
            <a:spLocks noChangeAspect="1"/>
          </p:cNvSpPr>
          <p:nvPr/>
        </p:nvSpPr>
        <p:spPr>
          <a:xfrm flipH="1">
            <a:off x="6559551" y="4617395"/>
            <a:ext cx="1358056" cy="1358053"/>
          </a:xfrm>
          <a:prstGeom prst="ellipse">
            <a:avLst/>
          </a:prstGeom>
          <a:solidFill>
            <a:schemeClr val="accent2">
              <a:alpha val="91000"/>
            </a:schemeClr>
          </a:solidFill>
          <a:ln w="952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bg1"/>
              </a:solidFill>
            </a:endParaRPr>
          </a:p>
        </p:txBody>
      </p:sp>
      <p:sp>
        <p:nvSpPr>
          <p:cNvPr id="74" name="Oval 73"/>
          <p:cNvSpPr>
            <a:spLocks noChangeAspect="1"/>
          </p:cNvSpPr>
          <p:nvPr/>
        </p:nvSpPr>
        <p:spPr>
          <a:xfrm flipH="1">
            <a:off x="1524000" y="1694121"/>
            <a:ext cx="1358056" cy="1358053"/>
          </a:xfrm>
          <a:prstGeom prst="ellipse">
            <a:avLst/>
          </a:prstGeom>
          <a:solidFill>
            <a:schemeClr val="accent5">
              <a:alpha val="91000"/>
            </a:schemeClr>
          </a:solid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bg1"/>
              </a:solidFill>
            </a:endParaRPr>
          </a:p>
        </p:txBody>
      </p:sp>
      <p:sp>
        <p:nvSpPr>
          <p:cNvPr id="86" name="Oval 85"/>
          <p:cNvSpPr>
            <a:spLocks noChangeAspect="1"/>
          </p:cNvSpPr>
          <p:nvPr/>
        </p:nvSpPr>
        <p:spPr>
          <a:xfrm flipH="1">
            <a:off x="3202516" y="2668545"/>
            <a:ext cx="1358056" cy="1358053"/>
          </a:xfrm>
          <a:prstGeom prst="ellipse">
            <a:avLst/>
          </a:prstGeom>
          <a:solidFill>
            <a:schemeClr val="accent4">
              <a:alpha val="91000"/>
            </a:schemeClr>
          </a:solidFill>
          <a:ln w="952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bg1"/>
              </a:solidFill>
            </a:endParaRPr>
          </a:p>
        </p:txBody>
      </p:sp>
      <p:sp>
        <p:nvSpPr>
          <p:cNvPr id="8" name="Oval 7"/>
          <p:cNvSpPr/>
          <p:nvPr/>
        </p:nvSpPr>
        <p:spPr>
          <a:xfrm>
            <a:off x="7694730" y="5529301"/>
            <a:ext cx="543339" cy="54333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4" name="Oval 93"/>
          <p:cNvSpPr/>
          <p:nvPr/>
        </p:nvSpPr>
        <p:spPr>
          <a:xfrm>
            <a:off x="6007132" y="4545842"/>
            <a:ext cx="543339" cy="54333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5" name="Oval 94"/>
          <p:cNvSpPr/>
          <p:nvPr/>
        </p:nvSpPr>
        <p:spPr>
          <a:xfrm>
            <a:off x="4319534" y="3562383"/>
            <a:ext cx="543339" cy="54333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6" name="Oval 95"/>
          <p:cNvSpPr/>
          <p:nvPr/>
        </p:nvSpPr>
        <p:spPr>
          <a:xfrm>
            <a:off x="2631936" y="2578924"/>
            <a:ext cx="543339" cy="54333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Arc 17"/>
          <p:cNvSpPr/>
          <p:nvPr/>
        </p:nvSpPr>
        <p:spPr>
          <a:xfrm rot="10034926">
            <a:off x="3756924" y="3026846"/>
            <a:ext cx="1965027" cy="1965027"/>
          </a:xfrm>
          <a:prstGeom prst="arc">
            <a:avLst/>
          </a:prstGeom>
          <a:ln>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98" name="Arc 97"/>
          <p:cNvSpPr/>
          <p:nvPr/>
        </p:nvSpPr>
        <p:spPr>
          <a:xfrm rot="10034926">
            <a:off x="2069326" y="2008700"/>
            <a:ext cx="1965027" cy="1965027"/>
          </a:xfrm>
          <a:prstGeom prst="arc">
            <a:avLst/>
          </a:prstGeom>
          <a:ln>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99" name="Arc 98"/>
          <p:cNvSpPr/>
          <p:nvPr/>
        </p:nvSpPr>
        <p:spPr>
          <a:xfrm rot="10034926">
            <a:off x="5354016" y="3965039"/>
            <a:ext cx="1965027" cy="1965027"/>
          </a:xfrm>
          <a:prstGeom prst="arc">
            <a:avLst/>
          </a:prstGeom>
          <a:ln>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100" name="Content Placeholder 2"/>
          <p:cNvSpPr txBox="1">
            <a:spLocks/>
          </p:cNvSpPr>
          <p:nvPr/>
        </p:nvSpPr>
        <p:spPr>
          <a:xfrm>
            <a:off x="4739437" y="2841571"/>
            <a:ext cx="3734117" cy="908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err="1"/>
              <a:t>Reviewen</a:t>
            </a:r>
            <a:r>
              <a:rPr lang="en-US" sz="1800"/>
              <a:t> van </a:t>
            </a:r>
            <a:r>
              <a:rPr lang="en-US" sz="1800" err="1"/>
              <a:t>een</a:t>
            </a:r>
            <a:r>
              <a:rPr lang="en-US" sz="1800"/>
              <a:t> </a:t>
            </a:r>
            <a:r>
              <a:rPr lang="en-US" sz="1800" err="1"/>
              <a:t>serie</a:t>
            </a:r>
            <a:endParaRPr lang="en-US" sz="1800"/>
          </a:p>
        </p:txBody>
      </p:sp>
      <p:sp>
        <p:nvSpPr>
          <p:cNvPr id="101" name="Content Placeholder 2"/>
          <p:cNvSpPr txBox="1">
            <a:spLocks/>
          </p:cNvSpPr>
          <p:nvPr/>
        </p:nvSpPr>
        <p:spPr>
          <a:xfrm>
            <a:off x="3240346" y="1823425"/>
            <a:ext cx="3734117" cy="908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800"/>
              <a:t>Aanmaken en indienen van een serie bij bevoegde selectiecommissie</a:t>
            </a:r>
          </a:p>
        </p:txBody>
      </p:sp>
      <p:sp>
        <p:nvSpPr>
          <p:cNvPr id="46" name="Content Placeholder 2"/>
          <p:cNvSpPr txBox="1">
            <a:spLocks/>
          </p:cNvSpPr>
          <p:nvPr/>
        </p:nvSpPr>
        <p:spPr>
          <a:xfrm>
            <a:off x="6459965" y="3867969"/>
            <a:ext cx="3734117" cy="908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err="1"/>
              <a:t>Stopzetten</a:t>
            </a:r>
            <a:r>
              <a:rPr lang="en-US" sz="1800"/>
              <a:t>/ </a:t>
            </a:r>
            <a:r>
              <a:rPr lang="en-US" sz="1800" err="1"/>
              <a:t>afsluiten</a:t>
            </a:r>
            <a:r>
              <a:rPr lang="en-US" sz="1800"/>
              <a:t> of </a:t>
            </a:r>
            <a:r>
              <a:rPr lang="en-US" sz="1800" err="1"/>
              <a:t>opvolgen</a:t>
            </a:r>
            <a:r>
              <a:rPr lang="en-US" sz="1800"/>
              <a:t> van </a:t>
            </a:r>
            <a:r>
              <a:rPr lang="en-US" sz="1800" err="1"/>
              <a:t>een</a:t>
            </a:r>
            <a:r>
              <a:rPr lang="en-US" sz="1800"/>
              <a:t> </a:t>
            </a:r>
            <a:r>
              <a:rPr lang="en-US" sz="1800" err="1"/>
              <a:t>serie</a:t>
            </a:r>
            <a:endParaRPr lang="en-US" sz="1800"/>
          </a:p>
        </p:txBody>
      </p:sp>
      <p:sp>
        <p:nvSpPr>
          <p:cNvPr id="47" name="Content Placeholder 2"/>
          <p:cNvSpPr txBox="1">
            <a:spLocks/>
          </p:cNvSpPr>
          <p:nvPr/>
        </p:nvSpPr>
        <p:spPr>
          <a:xfrm>
            <a:off x="8220189" y="4817511"/>
            <a:ext cx="3734117" cy="908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err="1"/>
              <a:t>Kopiëren</a:t>
            </a:r>
            <a:r>
              <a:rPr lang="en-US" sz="1800"/>
              <a:t> van </a:t>
            </a:r>
            <a:r>
              <a:rPr lang="en-US" sz="1800" err="1"/>
              <a:t>een</a:t>
            </a:r>
            <a:r>
              <a:rPr lang="en-US" sz="1800"/>
              <a:t> </a:t>
            </a:r>
            <a:r>
              <a:rPr lang="en-US" sz="1800" err="1"/>
              <a:t>gepubliceerde</a:t>
            </a:r>
            <a:r>
              <a:rPr lang="en-US" sz="1800"/>
              <a:t> </a:t>
            </a:r>
            <a:r>
              <a:rPr lang="en-US" sz="1800" err="1"/>
              <a:t>serie</a:t>
            </a:r>
            <a:endParaRPr lang="en-US" sz="1800"/>
          </a:p>
        </p:txBody>
      </p:sp>
      <p:grpSp>
        <p:nvGrpSpPr>
          <p:cNvPr id="21" name="Group 442">
            <a:extLst>
              <a:ext uri="{FF2B5EF4-FFF2-40B4-BE49-F238E27FC236}">
                <a16:creationId xmlns:a16="http://schemas.microsoft.com/office/drawing/2014/main" id="{5041DC6A-8397-4678-9349-22B08061EE04}"/>
              </a:ext>
            </a:extLst>
          </p:cNvPr>
          <p:cNvGrpSpPr/>
          <p:nvPr/>
        </p:nvGrpSpPr>
        <p:grpSpPr>
          <a:xfrm>
            <a:off x="1784145" y="1941347"/>
            <a:ext cx="863600" cy="863600"/>
            <a:chOff x="5664200" y="2997200"/>
            <a:chExt cx="863600" cy="863600"/>
          </a:xfrm>
          <a:solidFill>
            <a:schemeClr val="accent6">
              <a:lumMod val="40000"/>
              <a:lumOff val="60000"/>
            </a:schemeClr>
          </a:solidFill>
        </p:grpSpPr>
        <p:sp>
          <p:nvSpPr>
            <p:cNvPr id="22" name="Freeform 171">
              <a:extLst>
                <a:ext uri="{FF2B5EF4-FFF2-40B4-BE49-F238E27FC236}">
                  <a16:creationId xmlns:a16="http://schemas.microsoft.com/office/drawing/2014/main" id="{A58FF71A-C686-4A30-8D91-BD2FD73B3949}"/>
                </a:ext>
              </a:extLst>
            </p:cNvPr>
            <p:cNvSpPr>
              <a:spLocks/>
            </p:cNvSpPr>
            <p:nvPr/>
          </p:nvSpPr>
          <p:spPr bwMode="auto">
            <a:xfrm>
              <a:off x="5664200" y="2997200"/>
              <a:ext cx="863600" cy="863600"/>
            </a:xfrm>
            <a:custGeom>
              <a:avLst/>
              <a:gdLst>
                <a:gd name="T0" fmla="*/ 544 w 544"/>
                <a:gd name="T1" fmla="*/ 272 h 544"/>
                <a:gd name="T2" fmla="*/ 538 w 544"/>
                <a:gd name="T3" fmla="*/ 326 h 544"/>
                <a:gd name="T4" fmla="*/ 522 w 544"/>
                <a:gd name="T5" fmla="*/ 378 h 544"/>
                <a:gd name="T6" fmla="*/ 498 w 544"/>
                <a:gd name="T7" fmla="*/ 424 h 544"/>
                <a:gd name="T8" fmla="*/ 464 w 544"/>
                <a:gd name="T9" fmla="*/ 464 h 544"/>
                <a:gd name="T10" fmla="*/ 424 w 544"/>
                <a:gd name="T11" fmla="*/ 498 h 544"/>
                <a:gd name="T12" fmla="*/ 378 w 544"/>
                <a:gd name="T13" fmla="*/ 522 h 544"/>
                <a:gd name="T14" fmla="*/ 326 w 544"/>
                <a:gd name="T15" fmla="*/ 538 h 544"/>
                <a:gd name="T16" fmla="*/ 272 w 544"/>
                <a:gd name="T17" fmla="*/ 544 h 544"/>
                <a:gd name="T18" fmla="*/ 244 w 544"/>
                <a:gd name="T19" fmla="*/ 542 h 544"/>
                <a:gd name="T20" fmla="*/ 192 w 544"/>
                <a:gd name="T21" fmla="*/ 532 h 544"/>
                <a:gd name="T22" fmla="*/ 142 w 544"/>
                <a:gd name="T23" fmla="*/ 512 h 544"/>
                <a:gd name="T24" fmla="*/ 98 w 544"/>
                <a:gd name="T25" fmla="*/ 482 h 544"/>
                <a:gd name="T26" fmla="*/ 62 w 544"/>
                <a:gd name="T27" fmla="*/ 446 h 544"/>
                <a:gd name="T28" fmla="*/ 32 w 544"/>
                <a:gd name="T29" fmla="*/ 402 h 544"/>
                <a:gd name="T30" fmla="*/ 12 w 544"/>
                <a:gd name="T31" fmla="*/ 352 h 544"/>
                <a:gd name="T32" fmla="*/ 2 w 544"/>
                <a:gd name="T33" fmla="*/ 300 h 544"/>
                <a:gd name="T34" fmla="*/ 0 w 544"/>
                <a:gd name="T35" fmla="*/ 272 h 544"/>
                <a:gd name="T36" fmla="*/ 6 w 544"/>
                <a:gd name="T37" fmla="*/ 218 h 544"/>
                <a:gd name="T38" fmla="*/ 22 w 544"/>
                <a:gd name="T39" fmla="*/ 166 h 544"/>
                <a:gd name="T40" fmla="*/ 46 w 544"/>
                <a:gd name="T41" fmla="*/ 120 h 544"/>
                <a:gd name="T42" fmla="*/ 80 w 544"/>
                <a:gd name="T43" fmla="*/ 80 h 544"/>
                <a:gd name="T44" fmla="*/ 120 w 544"/>
                <a:gd name="T45" fmla="*/ 46 h 544"/>
                <a:gd name="T46" fmla="*/ 166 w 544"/>
                <a:gd name="T47" fmla="*/ 22 h 544"/>
                <a:gd name="T48" fmla="*/ 218 w 544"/>
                <a:gd name="T49" fmla="*/ 6 h 544"/>
                <a:gd name="T50" fmla="*/ 272 w 544"/>
                <a:gd name="T51" fmla="*/ 0 h 544"/>
                <a:gd name="T52" fmla="*/ 300 w 544"/>
                <a:gd name="T53" fmla="*/ 2 h 544"/>
                <a:gd name="T54" fmla="*/ 352 w 544"/>
                <a:gd name="T55" fmla="*/ 12 h 544"/>
                <a:gd name="T56" fmla="*/ 402 w 544"/>
                <a:gd name="T57" fmla="*/ 32 h 544"/>
                <a:gd name="T58" fmla="*/ 446 w 544"/>
                <a:gd name="T59" fmla="*/ 62 h 544"/>
                <a:gd name="T60" fmla="*/ 482 w 544"/>
                <a:gd name="T61" fmla="*/ 98 h 544"/>
                <a:gd name="T62" fmla="*/ 512 w 544"/>
                <a:gd name="T63" fmla="*/ 142 h 544"/>
                <a:gd name="T64" fmla="*/ 532 w 544"/>
                <a:gd name="T65" fmla="*/ 192 h 544"/>
                <a:gd name="T66" fmla="*/ 542 w 544"/>
                <a:gd name="T67" fmla="*/ 244 h 544"/>
                <a:gd name="T68" fmla="*/ 544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544" y="272"/>
                  </a:moveTo>
                  <a:lnTo>
                    <a:pt x="544" y="272"/>
                  </a:lnTo>
                  <a:lnTo>
                    <a:pt x="542" y="300"/>
                  </a:lnTo>
                  <a:lnTo>
                    <a:pt x="538" y="326"/>
                  </a:lnTo>
                  <a:lnTo>
                    <a:pt x="532" y="352"/>
                  </a:lnTo>
                  <a:lnTo>
                    <a:pt x="522" y="378"/>
                  </a:lnTo>
                  <a:lnTo>
                    <a:pt x="512" y="402"/>
                  </a:lnTo>
                  <a:lnTo>
                    <a:pt x="498" y="424"/>
                  </a:lnTo>
                  <a:lnTo>
                    <a:pt x="482" y="446"/>
                  </a:lnTo>
                  <a:lnTo>
                    <a:pt x="464" y="464"/>
                  </a:lnTo>
                  <a:lnTo>
                    <a:pt x="446" y="482"/>
                  </a:lnTo>
                  <a:lnTo>
                    <a:pt x="424" y="498"/>
                  </a:lnTo>
                  <a:lnTo>
                    <a:pt x="402" y="512"/>
                  </a:lnTo>
                  <a:lnTo>
                    <a:pt x="378" y="522"/>
                  </a:lnTo>
                  <a:lnTo>
                    <a:pt x="352" y="532"/>
                  </a:lnTo>
                  <a:lnTo>
                    <a:pt x="326" y="538"/>
                  </a:lnTo>
                  <a:lnTo>
                    <a:pt x="300" y="542"/>
                  </a:lnTo>
                  <a:lnTo>
                    <a:pt x="272" y="544"/>
                  </a:lnTo>
                  <a:lnTo>
                    <a:pt x="272" y="544"/>
                  </a:lnTo>
                  <a:lnTo>
                    <a:pt x="244" y="542"/>
                  </a:lnTo>
                  <a:lnTo>
                    <a:pt x="218" y="538"/>
                  </a:lnTo>
                  <a:lnTo>
                    <a:pt x="192" y="532"/>
                  </a:lnTo>
                  <a:lnTo>
                    <a:pt x="166" y="522"/>
                  </a:lnTo>
                  <a:lnTo>
                    <a:pt x="142" y="512"/>
                  </a:lnTo>
                  <a:lnTo>
                    <a:pt x="120" y="498"/>
                  </a:lnTo>
                  <a:lnTo>
                    <a:pt x="98" y="482"/>
                  </a:lnTo>
                  <a:lnTo>
                    <a:pt x="80" y="464"/>
                  </a:lnTo>
                  <a:lnTo>
                    <a:pt x="62" y="446"/>
                  </a:lnTo>
                  <a:lnTo>
                    <a:pt x="46" y="424"/>
                  </a:lnTo>
                  <a:lnTo>
                    <a:pt x="32" y="402"/>
                  </a:lnTo>
                  <a:lnTo>
                    <a:pt x="22" y="378"/>
                  </a:lnTo>
                  <a:lnTo>
                    <a:pt x="12" y="352"/>
                  </a:lnTo>
                  <a:lnTo>
                    <a:pt x="6" y="326"/>
                  </a:lnTo>
                  <a:lnTo>
                    <a:pt x="2" y="300"/>
                  </a:lnTo>
                  <a:lnTo>
                    <a:pt x="0" y="272"/>
                  </a:lnTo>
                  <a:lnTo>
                    <a:pt x="0" y="272"/>
                  </a:lnTo>
                  <a:lnTo>
                    <a:pt x="2" y="244"/>
                  </a:lnTo>
                  <a:lnTo>
                    <a:pt x="6" y="218"/>
                  </a:lnTo>
                  <a:lnTo>
                    <a:pt x="12" y="192"/>
                  </a:lnTo>
                  <a:lnTo>
                    <a:pt x="22" y="166"/>
                  </a:lnTo>
                  <a:lnTo>
                    <a:pt x="32" y="142"/>
                  </a:lnTo>
                  <a:lnTo>
                    <a:pt x="46" y="120"/>
                  </a:lnTo>
                  <a:lnTo>
                    <a:pt x="62" y="98"/>
                  </a:lnTo>
                  <a:lnTo>
                    <a:pt x="80" y="80"/>
                  </a:lnTo>
                  <a:lnTo>
                    <a:pt x="98" y="62"/>
                  </a:lnTo>
                  <a:lnTo>
                    <a:pt x="120" y="46"/>
                  </a:lnTo>
                  <a:lnTo>
                    <a:pt x="142" y="32"/>
                  </a:lnTo>
                  <a:lnTo>
                    <a:pt x="166" y="22"/>
                  </a:lnTo>
                  <a:lnTo>
                    <a:pt x="192" y="12"/>
                  </a:lnTo>
                  <a:lnTo>
                    <a:pt x="218" y="6"/>
                  </a:lnTo>
                  <a:lnTo>
                    <a:pt x="244" y="2"/>
                  </a:lnTo>
                  <a:lnTo>
                    <a:pt x="272" y="0"/>
                  </a:lnTo>
                  <a:lnTo>
                    <a:pt x="272" y="0"/>
                  </a:lnTo>
                  <a:lnTo>
                    <a:pt x="300" y="2"/>
                  </a:lnTo>
                  <a:lnTo>
                    <a:pt x="326" y="6"/>
                  </a:lnTo>
                  <a:lnTo>
                    <a:pt x="352" y="12"/>
                  </a:lnTo>
                  <a:lnTo>
                    <a:pt x="378" y="22"/>
                  </a:lnTo>
                  <a:lnTo>
                    <a:pt x="402" y="32"/>
                  </a:lnTo>
                  <a:lnTo>
                    <a:pt x="424" y="46"/>
                  </a:lnTo>
                  <a:lnTo>
                    <a:pt x="446" y="62"/>
                  </a:lnTo>
                  <a:lnTo>
                    <a:pt x="464" y="80"/>
                  </a:lnTo>
                  <a:lnTo>
                    <a:pt x="482" y="98"/>
                  </a:lnTo>
                  <a:lnTo>
                    <a:pt x="498" y="120"/>
                  </a:lnTo>
                  <a:lnTo>
                    <a:pt x="512" y="142"/>
                  </a:lnTo>
                  <a:lnTo>
                    <a:pt x="522" y="166"/>
                  </a:lnTo>
                  <a:lnTo>
                    <a:pt x="532" y="192"/>
                  </a:lnTo>
                  <a:lnTo>
                    <a:pt x="538" y="218"/>
                  </a:lnTo>
                  <a:lnTo>
                    <a:pt x="542" y="244"/>
                  </a:lnTo>
                  <a:lnTo>
                    <a:pt x="544" y="272"/>
                  </a:lnTo>
                  <a:lnTo>
                    <a:pt x="544"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23" name="Freeform 186">
              <a:extLst>
                <a:ext uri="{FF2B5EF4-FFF2-40B4-BE49-F238E27FC236}">
                  <a16:creationId xmlns:a16="http://schemas.microsoft.com/office/drawing/2014/main" id="{5F046C37-E2C7-40F2-AF95-5F0C3E461135}"/>
                </a:ext>
              </a:extLst>
            </p:cNvPr>
            <p:cNvSpPr>
              <a:spLocks/>
            </p:cNvSpPr>
            <p:nvPr/>
          </p:nvSpPr>
          <p:spPr bwMode="auto">
            <a:xfrm>
              <a:off x="5918200" y="3276600"/>
              <a:ext cx="330200" cy="330200"/>
            </a:xfrm>
            <a:custGeom>
              <a:avLst/>
              <a:gdLst>
                <a:gd name="T0" fmla="*/ 208 w 208"/>
                <a:gd name="T1" fmla="*/ 96 h 208"/>
                <a:gd name="T2" fmla="*/ 208 w 208"/>
                <a:gd name="T3" fmla="*/ 192 h 208"/>
                <a:gd name="T4" fmla="*/ 208 w 208"/>
                <a:gd name="T5" fmla="*/ 192 h 208"/>
                <a:gd name="T6" fmla="*/ 206 w 208"/>
                <a:gd name="T7" fmla="*/ 198 h 208"/>
                <a:gd name="T8" fmla="*/ 204 w 208"/>
                <a:gd name="T9" fmla="*/ 204 h 208"/>
                <a:gd name="T10" fmla="*/ 198 w 208"/>
                <a:gd name="T11" fmla="*/ 206 h 208"/>
                <a:gd name="T12" fmla="*/ 192 w 208"/>
                <a:gd name="T13" fmla="*/ 208 h 208"/>
                <a:gd name="T14" fmla="*/ 16 w 208"/>
                <a:gd name="T15" fmla="*/ 208 h 208"/>
                <a:gd name="T16" fmla="*/ 16 w 208"/>
                <a:gd name="T17" fmla="*/ 208 h 208"/>
                <a:gd name="T18" fmla="*/ 10 w 208"/>
                <a:gd name="T19" fmla="*/ 206 h 208"/>
                <a:gd name="T20" fmla="*/ 4 w 208"/>
                <a:gd name="T21" fmla="*/ 204 h 208"/>
                <a:gd name="T22" fmla="*/ 2 w 208"/>
                <a:gd name="T23" fmla="*/ 198 h 208"/>
                <a:gd name="T24" fmla="*/ 0 w 208"/>
                <a:gd name="T25" fmla="*/ 192 h 208"/>
                <a:gd name="T26" fmla="*/ 0 w 208"/>
                <a:gd name="T27" fmla="*/ 16 h 208"/>
                <a:gd name="T28" fmla="*/ 0 w 208"/>
                <a:gd name="T29" fmla="*/ 16 h 208"/>
                <a:gd name="T30" fmla="*/ 2 w 208"/>
                <a:gd name="T31" fmla="*/ 10 h 208"/>
                <a:gd name="T32" fmla="*/ 4 w 208"/>
                <a:gd name="T33" fmla="*/ 4 h 208"/>
                <a:gd name="T34" fmla="*/ 10 w 208"/>
                <a:gd name="T35" fmla="*/ 2 h 208"/>
                <a:gd name="T36" fmla="*/ 16 w 208"/>
                <a:gd name="T37" fmla="*/ 0 h 208"/>
                <a:gd name="T38" fmla="*/ 112 w 208"/>
                <a:gd name="T3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208">
                  <a:moveTo>
                    <a:pt x="208" y="96"/>
                  </a:moveTo>
                  <a:lnTo>
                    <a:pt x="208" y="192"/>
                  </a:lnTo>
                  <a:lnTo>
                    <a:pt x="208" y="192"/>
                  </a:lnTo>
                  <a:lnTo>
                    <a:pt x="206" y="198"/>
                  </a:lnTo>
                  <a:lnTo>
                    <a:pt x="204" y="204"/>
                  </a:lnTo>
                  <a:lnTo>
                    <a:pt x="198" y="206"/>
                  </a:lnTo>
                  <a:lnTo>
                    <a:pt x="192" y="208"/>
                  </a:lnTo>
                  <a:lnTo>
                    <a:pt x="16" y="208"/>
                  </a:lnTo>
                  <a:lnTo>
                    <a:pt x="16" y="208"/>
                  </a:lnTo>
                  <a:lnTo>
                    <a:pt x="10" y="206"/>
                  </a:lnTo>
                  <a:lnTo>
                    <a:pt x="4" y="204"/>
                  </a:lnTo>
                  <a:lnTo>
                    <a:pt x="2" y="198"/>
                  </a:lnTo>
                  <a:lnTo>
                    <a:pt x="0" y="192"/>
                  </a:lnTo>
                  <a:lnTo>
                    <a:pt x="0" y="16"/>
                  </a:lnTo>
                  <a:lnTo>
                    <a:pt x="0" y="16"/>
                  </a:lnTo>
                  <a:lnTo>
                    <a:pt x="2" y="10"/>
                  </a:lnTo>
                  <a:lnTo>
                    <a:pt x="4" y="4"/>
                  </a:lnTo>
                  <a:lnTo>
                    <a:pt x="10" y="2"/>
                  </a:lnTo>
                  <a:lnTo>
                    <a:pt x="16" y="0"/>
                  </a:lnTo>
                  <a:lnTo>
                    <a:pt x="112" y="0"/>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24" name="Freeform 187">
              <a:extLst>
                <a:ext uri="{FF2B5EF4-FFF2-40B4-BE49-F238E27FC236}">
                  <a16:creationId xmlns:a16="http://schemas.microsoft.com/office/drawing/2014/main" id="{C7ABC907-F759-47A6-B510-B1B8F7707217}"/>
                </a:ext>
              </a:extLst>
            </p:cNvPr>
            <p:cNvSpPr>
              <a:spLocks/>
            </p:cNvSpPr>
            <p:nvPr/>
          </p:nvSpPr>
          <p:spPr bwMode="auto">
            <a:xfrm>
              <a:off x="6026150" y="3260725"/>
              <a:ext cx="238125" cy="238125"/>
            </a:xfrm>
            <a:custGeom>
              <a:avLst/>
              <a:gdLst>
                <a:gd name="T0" fmla="*/ 0 w 150"/>
                <a:gd name="T1" fmla="*/ 106 h 150"/>
                <a:gd name="T2" fmla="*/ 102 w 150"/>
                <a:gd name="T3" fmla="*/ 6 h 150"/>
                <a:gd name="T4" fmla="*/ 102 w 150"/>
                <a:gd name="T5" fmla="*/ 6 h 150"/>
                <a:gd name="T6" fmla="*/ 106 w 150"/>
                <a:gd name="T7" fmla="*/ 2 h 150"/>
                <a:gd name="T8" fmla="*/ 112 w 150"/>
                <a:gd name="T9" fmla="*/ 0 h 150"/>
                <a:gd name="T10" fmla="*/ 118 w 150"/>
                <a:gd name="T11" fmla="*/ 2 h 150"/>
                <a:gd name="T12" fmla="*/ 124 w 150"/>
                <a:gd name="T13" fmla="*/ 6 h 150"/>
                <a:gd name="T14" fmla="*/ 144 w 150"/>
                <a:gd name="T15" fmla="*/ 26 h 150"/>
                <a:gd name="T16" fmla="*/ 144 w 150"/>
                <a:gd name="T17" fmla="*/ 26 h 150"/>
                <a:gd name="T18" fmla="*/ 148 w 150"/>
                <a:gd name="T19" fmla="*/ 32 h 150"/>
                <a:gd name="T20" fmla="*/ 150 w 150"/>
                <a:gd name="T21" fmla="*/ 38 h 150"/>
                <a:gd name="T22" fmla="*/ 148 w 150"/>
                <a:gd name="T23" fmla="*/ 44 h 150"/>
                <a:gd name="T24" fmla="*/ 144 w 150"/>
                <a:gd name="T25" fmla="*/ 48 h 150"/>
                <a:gd name="T26" fmla="*/ 44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0" y="106"/>
                  </a:moveTo>
                  <a:lnTo>
                    <a:pt x="102" y="6"/>
                  </a:lnTo>
                  <a:lnTo>
                    <a:pt x="102" y="6"/>
                  </a:lnTo>
                  <a:lnTo>
                    <a:pt x="106" y="2"/>
                  </a:lnTo>
                  <a:lnTo>
                    <a:pt x="112" y="0"/>
                  </a:lnTo>
                  <a:lnTo>
                    <a:pt x="118" y="2"/>
                  </a:lnTo>
                  <a:lnTo>
                    <a:pt x="124" y="6"/>
                  </a:lnTo>
                  <a:lnTo>
                    <a:pt x="144" y="26"/>
                  </a:lnTo>
                  <a:lnTo>
                    <a:pt x="144" y="26"/>
                  </a:lnTo>
                  <a:lnTo>
                    <a:pt x="148" y="32"/>
                  </a:lnTo>
                  <a:lnTo>
                    <a:pt x="150" y="38"/>
                  </a:lnTo>
                  <a:lnTo>
                    <a:pt x="148" y="44"/>
                  </a:lnTo>
                  <a:lnTo>
                    <a:pt x="144" y="48"/>
                  </a:lnTo>
                  <a:lnTo>
                    <a:pt x="44" y="150"/>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25" name="Freeform 188">
              <a:extLst>
                <a:ext uri="{FF2B5EF4-FFF2-40B4-BE49-F238E27FC236}">
                  <a16:creationId xmlns:a16="http://schemas.microsoft.com/office/drawing/2014/main" id="{324923A7-C18D-446F-8AB0-6CF5A851C36E}"/>
                </a:ext>
              </a:extLst>
            </p:cNvPr>
            <p:cNvSpPr>
              <a:spLocks/>
            </p:cNvSpPr>
            <p:nvPr/>
          </p:nvSpPr>
          <p:spPr bwMode="auto">
            <a:xfrm>
              <a:off x="6016625" y="3429000"/>
              <a:ext cx="79375" cy="79375"/>
            </a:xfrm>
            <a:custGeom>
              <a:avLst/>
              <a:gdLst>
                <a:gd name="T0" fmla="*/ 50 w 50"/>
                <a:gd name="T1" fmla="*/ 44 h 50"/>
                <a:gd name="T2" fmla="*/ 0 w 50"/>
                <a:gd name="T3" fmla="*/ 50 h 50"/>
                <a:gd name="T4" fmla="*/ 6 w 50"/>
                <a:gd name="T5" fmla="*/ 0 h 50"/>
                <a:gd name="T6" fmla="*/ 50 w 50"/>
                <a:gd name="T7" fmla="*/ 44 h 50"/>
              </a:gdLst>
              <a:ahLst/>
              <a:cxnLst>
                <a:cxn ang="0">
                  <a:pos x="T0" y="T1"/>
                </a:cxn>
                <a:cxn ang="0">
                  <a:pos x="T2" y="T3"/>
                </a:cxn>
                <a:cxn ang="0">
                  <a:pos x="T4" y="T5"/>
                </a:cxn>
                <a:cxn ang="0">
                  <a:pos x="T6" y="T7"/>
                </a:cxn>
              </a:cxnLst>
              <a:rect l="0" t="0" r="r" b="b"/>
              <a:pathLst>
                <a:path w="50" h="50">
                  <a:moveTo>
                    <a:pt x="50" y="44"/>
                  </a:moveTo>
                  <a:lnTo>
                    <a:pt x="0" y="50"/>
                  </a:lnTo>
                  <a:lnTo>
                    <a:pt x="6" y="0"/>
                  </a:lnTo>
                  <a:lnTo>
                    <a:pt x="50" y="44"/>
                  </a:lnTo>
                  <a:close/>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26" name="Line 189">
              <a:extLst>
                <a:ext uri="{FF2B5EF4-FFF2-40B4-BE49-F238E27FC236}">
                  <a16:creationId xmlns:a16="http://schemas.microsoft.com/office/drawing/2014/main" id="{89A0CC67-C39F-41E8-A5EA-E872964E01B2}"/>
                </a:ext>
              </a:extLst>
            </p:cNvPr>
            <p:cNvSpPr>
              <a:spLocks noChangeShapeType="1"/>
            </p:cNvSpPr>
            <p:nvPr/>
          </p:nvSpPr>
          <p:spPr bwMode="auto">
            <a:xfrm flipH="1">
              <a:off x="6061075" y="3286125"/>
              <a:ext cx="177800" cy="177800"/>
            </a:xfrm>
            <a:prstGeom prst="line">
              <a:avLst/>
            </a:pr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grpSp>
      <p:grpSp>
        <p:nvGrpSpPr>
          <p:cNvPr id="27" name="Group 408">
            <a:extLst>
              <a:ext uri="{FF2B5EF4-FFF2-40B4-BE49-F238E27FC236}">
                <a16:creationId xmlns:a16="http://schemas.microsoft.com/office/drawing/2014/main" id="{FE1DBDC1-3DB8-46F5-ACE1-36140A2EA91C}"/>
              </a:ext>
            </a:extLst>
          </p:cNvPr>
          <p:cNvGrpSpPr/>
          <p:nvPr/>
        </p:nvGrpSpPr>
        <p:grpSpPr>
          <a:xfrm>
            <a:off x="3449744" y="2900645"/>
            <a:ext cx="863600" cy="863600"/>
            <a:chOff x="6934200" y="457200"/>
            <a:chExt cx="863600" cy="863600"/>
          </a:xfrm>
          <a:solidFill>
            <a:schemeClr val="accent6">
              <a:lumMod val="75000"/>
            </a:schemeClr>
          </a:solidFill>
        </p:grpSpPr>
        <p:sp>
          <p:nvSpPr>
            <p:cNvPr id="28" name="Freeform 25">
              <a:extLst>
                <a:ext uri="{FF2B5EF4-FFF2-40B4-BE49-F238E27FC236}">
                  <a16:creationId xmlns:a16="http://schemas.microsoft.com/office/drawing/2014/main" id="{0C70BC73-28E3-4118-9B76-5D87A5A59840}"/>
                </a:ext>
              </a:extLst>
            </p:cNvPr>
            <p:cNvSpPr>
              <a:spLocks/>
            </p:cNvSpPr>
            <p:nvPr/>
          </p:nvSpPr>
          <p:spPr bwMode="auto">
            <a:xfrm>
              <a:off x="6934200" y="457200"/>
              <a:ext cx="863600" cy="863600"/>
            </a:xfrm>
            <a:custGeom>
              <a:avLst/>
              <a:gdLst>
                <a:gd name="T0" fmla="*/ 544 w 544"/>
                <a:gd name="T1" fmla="*/ 272 h 544"/>
                <a:gd name="T2" fmla="*/ 538 w 544"/>
                <a:gd name="T3" fmla="*/ 326 h 544"/>
                <a:gd name="T4" fmla="*/ 522 w 544"/>
                <a:gd name="T5" fmla="*/ 378 h 544"/>
                <a:gd name="T6" fmla="*/ 498 w 544"/>
                <a:gd name="T7" fmla="*/ 424 h 544"/>
                <a:gd name="T8" fmla="*/ 464 w 544"/>
                <a:gd name="T9" fmla="*/ 464 h 544"/>
                <a:gd name="T10" fmla="*/ 424 w 544"/>
                <a:gd name="T11" fmla="*/ 498 h 544"/>
                <a:gd name="T12" fmla="*/ 378 w 544"/>
                <a:gd name="T13" fmla="*/ 522 h 544"/>
                <a:gd name="T14" fmla="*/ 326 w 544"/>
                <a:gd name="T15" fmla="*/ 538 h 544"/>
                <a:gd name="T16" fmla="*/ 272 w 544"/>
                <a:gd name="T17" fmla="*/ 544 h 544"/>
                <a:gd name="T18" fmla="*/ 244 w 544"/>
                <a:gd name="T19" fmla="*/ 542 h 544"/>
                <a:gd name="T20" fmla="*/ 192 w 544"/>
                <a:gd name="T21" fmla="*/ 532 h 544"/>
                <a:gd name="T22" fmla="*/ 142 w 544"/>
                <a:gd name="T23" fmla="*/ 512 h 544"/>
                <a:gd name="T24" fmla="*/ 98 w 544"/>
                <a:gd name="T25" fmla="*/ 482 h 544"/>
                <a:gd name="T26" fmla="*/ 62 w 544"/>
                <a:gd name="T27" fmla="*/ 446 h 544"/>
                <a:gd name="T28" fmla="*/ 32 w 544"/>
                <a:gd name="T29" fmla="*/ 402 h 544"/>
                <a:gd name="T30" fmla="*/ 12 w 544"/>
                <a:gd name="T31" fmla="*/ 352 h 544"/>
                <a:gd name="T32" fmla="*/ 2 w 544"/>
                <a:gd name="T33" fmla="*/ 300 h 544"/>
                <a:gd name="T34" fmla="*/ 0 w 544"/>
                <a:gd name="T35" fmla="*/ 272 h 544"/>
                <a:gd name="T36" fmla="*/ 6 w 544"/>
                <a:gd name="T37" fmla="*/ 218 h 544"/>
                <a:gd name="T38" fmla="*/ 22 w 544"/>
                <a:gd name="T39" fmla="*/ 166 h 544"/>
                <a:gd name="T40" fmla="*/ 46 w 544"/>
                <a:gd name="T41" fmla="*/ 120 h 544"/>
                <a:gd name="T42" fmla="*/ 80 w 544"/>
                <a:gd name="T43" fmla="*/ 80 h 544"/>
                <a:gd name="T44" fmla="*/ 120 w 544"/>
                <a:gd name="T45" fmla="*/ 46 h 544"/>
                <a:gd name="T46" fmla="*/ 166 w 544"/>
                <a:gd name="T47" fmla="*/ 22 h 544"/>
                <a:gd name="T48" fmla="*/ 218 w 544"/>
                <a:gd name="T49" fmla="*/ 6 h 544"/>
                <a:gd name="T50" fmla="*/ 272 w 544"/>
                <a:gd name="T51" fmla="*/ 0 h 544"/>
                <a:gd name="T52" fmla="*/ 300 w 544"/>
                <a:gd name="T53" fmla="*/ 2 h 544"/>
                <a:gd name="T54" fmla="*/ 352 w 544"/>
                <a:gd name="T55" fmla="*/ 12 h 544"/>
                <a:gd name="T56" fmla="*/ 402 w 544"/>
                <a:gd name="T57" fmla="*/ 32 h 544"/>
                <a:gd name="T58" fmla="*/ 446 w 544"/>
                <a:gd name="T59" fmla="*/ 62 h 544"/>
                <a:gd name="T60" fmla="*/ 482 w 544"/>
                <a:gd name="T61" fmla="*/ 98 h 544"/>
                <a:gd name="T62" fmla="*/ 512 w 544"/>
                <a:gd name="T63" fmla="*/ 142 h 544"/>
                <a:gd name="T64" fmla="*/ 532 w 544"/>
                <a:gd name="T65" fmla="*/ 192 h 544"/>
                <a:gd name="T66" fmla="*/ 542 w 544"/>
                <a:gd name="T67" fmla="*/ 244 h 544"/>
                <a:gd name="T68" fmla="*/ 544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544" y="272"/>
                  </a:moveTo>
                  <a:lnTo>
                    <a:pt x="544" y="272"/>
                  </a:lnTo>
                  <a:lnTo>
                    <a:pt x="542" y="300"/>
                  </a:lnTo>
                  <a:lnTo>
                    <a:pt x="538" y="326"/>
                  </a:lnTo>
                  <a:lnTo>
                    <a:pt x="532" y="352"/>
                  </a:lnTo>
                  <a:lnTo>
                    <a:pt x="522" y="378"/>
                  </a:lnTo>
                  <a:lnTo>
                    <a:pt x="512" y="402"/>
                  </a:lnTo>
                  <a:lnTo>
                    <a:pt x="498" y="424"/>
                  </a:lnTo>
                  <a:lnTo>
                    <a:pt x="482" y="446"/>
                  </a:lnTo>
                  <a:lnTo>
                    <a:pt x="464" y="464"/>
                  </a:lnTo>
                  <a:lnTo>
                    <a:pt x="446" y="482"/>
                  </a:lnTo>
                  <a:lnTo>
                    <a:pt x="424" y="498"/>
                  </a:lnTo>
                  <a:lnTo>
                    <a:pt x="402" y="512"/>
                  </a:lnTo>
                  <a:lnTo>
                    <a:pt x="378" y="522"/>
                  </a:lnTo>
                  <a:lnTo>
                    <a:pt x="352" y="532"/>
                  </a:lnTo>
                  <a:lnTo>
                    <a:pt x="326" y="538"/>
                  </a:lnTo>
                  <a:lnTo>
                    <a:pt x="300" y="542"/>
                  </a:lnTo>
                  <a:lnTo>
                    <a:pt x="272" y="544"/>
                  </a:lnTo>
                  <a:lnTo>
                    <a:pt x="272" y="544"/>
                  </a:lnTo>
                  <a:lnTo>
                    <a:pt x="244" y="542"/>
                  </a:lnTo>
                  <a:lnTo>
                    <a:pt x="218" y="538"/>
                  </a:lnTo>
                  <a:lnTo>
                    <a:pt x="192" y="532"/>
                  </a:lnTo>
                  <a:lnTo>
                    <a:pt x="166" y="522"/>
                  </a:lnTo>
                  <a:lnTo>
                    <a:pt x="142" y="512"/>
                  </a:lnTo>
                  <a:lnTo>
                    <a:pt x="120" y="498"/>
                  </a:lnTo>
                  <a:lnTo>
                    <a:pt x="98" y="482"/>
                  </a:lnTo>
                  <a:lnTo>
                    <a:pt x="80" y="464"/>
                  </a:lnTo>
                  <a:lnTo>
                    <a:pt x="62" y="446"/>
                  </a:lnTo>
                  <a:lnTo>
                    <a:pt x="46" y="424"/>
                  </a:lnTo>
                  <a:lnTo>
                    <a:pt x="32" y="402"/>
                  </a:lnTo>
                  <a:lnTo>
                    <a:pt x="22" y="378"/>
                  </a:lnTo>
                  <a:lnTo>
                    <a:pt x="12" y="352"/>
                  </a:lnTo>
                  <a:lnTo>
                    <a:pt x="6" y="326"/>
                  </a:lnTo>
                  <a:lnTo>
                    <a:pt x="2" y="300"/>
                  </a:lnTo>
                  <a:lnTo>
                    <a:pt x="0" y="272"/>
                  </a:lnTo>
                  <a:lnTo>
                    <a:pt x="0" y="272"/>
                  </a:lnTo>
                  <a:lnTo>
                    <a:pt x="2" y="244"/>
                  </a:lnTo>
                  <a:lnTo>
                    <a:pt x="6" y="218"/>
                  </a:lnTo>
                  <a:lnTo>
                    <a:pt x="12" y="192"/>
                  </a:lnTo>
                  <a:lnTo>
                    <a:pt x="22" y="166"/>
                  </a:lnTo>
                  <a:lnTo>
                    <a:pt x="32" y="142"/>
                  </a:lnTo>
                  <a:lnTo>
                    <a:pt x="46" y="120"/>
                  </a:lnTo>
                  <a:lnTo>
                    <a:pt x="62" y="98"/>
                  </a:lnTo>
                  <a:lnTo>
                    <a:pt x="80" y="80"/>
                  </a:lnTo>
                  <a:lnTo>
                    <a:pt x="98" y="62"/>
                  </a:lnTo>
                  <a:lnTo>
                    <a:pt x="120" y="46"/>
                  </a:lnTo>
                  <a:lnTo>
                    <a:pt x="142" y="32"/>
                  </a:lnTo>
                  <a:lnTo>
                    <a:pt x="166" y="22"/>
                  </a:lnTo>
                  <a:lnTo>
                    <a:pt x="192" y="12"/>
                  </a:lnTo>
                  <a:lnTo>
                    <a:pt x="218" y="6"/>
                  </a:lnTo>
                  <a:lnTo>
                    <a:pt x="244" y="2"/>
                  </a:lnTo>
                  <a:lnTo>
                    <a:pt x="272" y="0"/>
                  </a:lnTo>
                  <a:lnTo>
                    <a:pt x="272" y="0"/>
                  </a:lnTo>
                  <a:lnTo>
                    <a:pt x="300" y="2"/>
                  </a:lnTo>
                  <a:lnTo>
                    <a:pt x="326" y="6"/>
                  </a:lnTo>
                  <a:lnTo>
                    <a:pt x="352" y="12"/>
                  </a:lnTo>
                  <a:lnTo>
                    <a:pt x="378" y="22"/>
                  </a:lnTo>
                  <a:lnTo>
                    <a:pt x="402" y="32"/>
                  </a:lnTo>
                  <a:lnTo>
                    <a:pt x="424" y="46"/>
                  </a:lnTo>
                  <a:lnTo>
                    <a:pt x="446" y="62"/>
                  </a:lnTo>
                  <a:lnTo>
                    <a:pt x="464" y="80"/>
                  </a:lnTo>
                  <a:lnTo>
                    <a:pt x="482" y="98"/>
                  </a:lnTo>
                  <a:lnTo>
                    <a:pt x="498" y="120"/>
                  </a:lnTo>
                  <a:lnTo>
                    <a:pt x="512" y="142"/>
                  </a:lnTo>
                  <a:lnTo>
                    <a:pt x="522" y="166"/>
                  </a:lnTo>
                  <a:lnTo>
                    <a:pt x="532" y="192"/>
                  </a:lnTo>
                  <a:lnTo>
                    <a:pt x="538" y="218"/>
                  </a:lnTo>
                  <a:lnTo>
                    <a:pt x="542" y="244"/>
                  </a:lnTo>
                  <a:lnTo>
                    <a:pt x="544" y="272"/>
                  </a:lnTo>
                  <a:lnTo>
                    <a:pt x="544"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29" name="Freeform 41">
              <a:extLst>
                <a:ext uri="{FF2B5EF4-FFF2-40B4-BE49-F238E27FC236}">
                  <a16:creationId xmlns:a16="http://schemas.microsoft.com/office/drawing/2014/main" id="{BC18576E-D3F5-4C88-92C5-6F315F01E3B4}"/>
                </a:ext>
              </a:extLst>
            </p:cNvPr>
            <p:cNvSpPr>
              <a:spLocks/>
            </p:cNvSpPr>
            <p:nvPr/>
          </p:nvSpPr>
          <p:spPr bwMode="auto">
            <a:xfrm>
              <a:off x="7181850" y="688975"/>
              <a:ext cx="368300" cy="400050"/>
            </a:xfrm>
            <a:custGeom>
              <a:avLst/>
              <a:gdLst>
                <a:gd name="T0" fmla="*/ 0 w 232"/>
                <a:gd name="T1" fmla="*/ 242 h 252"/>
                <a:gd name="T2" fmla="*/ 64 w 232"/>
                <a:gd name="T3" fmla="*/ 242 h 252"/>
                <a:gd name="T4" fmla="*/ 74 w 232"/>
                <a:gd name="T5" fmla="*/ 242 h 252"/>
                <a:gd name="T6" fmla="*/ 108 w 232"/>
                <a:gd name="T7" fmla="*/ 250 h 252"/>
                <a:gd name="T8" fmla="*/ 138 w 232"/>
                <a:gd name="T9" fmla="*/ 252 h 252"/>
                <a:gd name="T10" fmla="*/ 190 w 232"/>
                <a:gd name="T11" fmla="*/ 248 h 252"/>
                <a:gd name="T12" fmla="*/ 204 w 232"/>
                <a:gd name="T13" fmla="*/ 242 h 252"/>
                <a:gd name="T14" fmla="*/ 208 w 232"/>
                <a:gd name="T15" fmla="*/ 236 h 252"/>
                <a:gd name="T16" fmla="*/ 210 w 232"/>
                <a:gd name="T17" fmla="*/ 228 h 252"/>
                <a:gd name="T18" fmla="*/ 206 w 232"/>
                <a:gd name="T19" fmla="*/ 218 h 252"/>
                <a:gd name="T20" fmla="*/ 204 w 232"/>
                <a:gd name="T21" fmla="*/ 214 h 252"/>
                <a:gd name="T22" fmla="*/ 214 w 232"/>
                <a:gd name="T23" fmla="*/ 210 h 252"/>
                <a:gd name="T24" fmla="*/ 224 w 232"/>
                <a:gd name="T25" fmla="*/ 200 h 252"/>
                <a:gd name="T26" fmla="*/ 224 w 232"/>
                <a:gd name="T27" fmla="*/ 194 h 252"/>
                <a:gd name="T28" fmla="*/ 220 w 232"/>
                <a:gd name="T29" fmla="*/ 180 h 252"/>
                <a:gd name="T30" fmla="*/ 216 w 232"/>
                <a:gd name="T31" fmla="*/ 176 h 252"/>
                <a:gd name="T32" fmla="*/ 230 w 232"/>
                <a:gd name="T33" fmla="*/ 164 h 252"/>
                <a:gd name="T34" fmla="*/ 232 w 232"/>
                <a:gd name="T35" fmla="*/ 156 h 252"/>
                <a:gd name="T36" fmla="*/ 230 w 232"/>
                <a:gd name="T37" fmla="*/ 146 h 252"/>
                <a:gd name="T38" fmla="*/ 220 w 232"/>
                <a:gd name="T39" fmla="*/ 136 h 252"/>
                <a:gd name="T40" fmla="*/ 222 w 232"/>
                <a:gd name="T41" fmla="*/ 136 h 252"/>
                <a:gd name="T42" fmla="*/ 230 w 232"/>
                <a:gd name="T43" fmla="*/ 126 h 252"/>
                <a:gd name="T44" fmla="*/ 232 w 232"/>
                <a:gd name="T45" fmla="*/ 116 h 252"/>
                <a:gd name="T46" fmla="*/ 228 w 232"/>
                <a:gd name="T47" fmla="*/ 106 h 252"/>
                <a:gd name="T48" fmla="*/ 216 w 232"/>
                <a:gd name="T49" fmla="*/ 98 h 252"/>
                <a:gd name="T50" fmla="*/ 214 w 232"/>
                <a:gd name="T51" fmla="*/ 96 h 252"/>
                <a:gd name="T52" fmla="*/ 150 w 232"/>
                <a:gd name="T53" fmla="*/ 96 h 252"/>
                <a:gd name="T54" fmla="*/ 144 w 232"/>
                <a:gd name="T55" fmla="*/ 90 h 252"/>
                <a:gd name="T56" fmla="*/ 146 w 232"/>
                <a:gd name="T57" fmla="*/ 74 h 252"/>
                <a:gd name="T58" fmla="*/ 154 w 232"/>
                <a:gd name="T59" fmla="*/ 54 h 252"/>
                <a:gd name="T60" fmla="*/ 158 w 232"/>
                <a:gd name="T61" fmla="*/ 32 h 252"/>
                <a:gd name="T62" fmla="*/ 156 w 232"/>
                <a:gd name="T63" fmla="*/ 22 h 252"/>
                <a:gd name="T64" fmla="*/ 146 w 232"/>
                <a:gd name="T65" fmla="*/ 4 h 252"/>
                <a:gd name="T66" fmla="*/ 136 w 232"/>
                <a:gd name="T67" fmla="*/ 0 h 252"/>
                <a:gd name="T68" fmla="*/ 134 w 232"/>
                <a:gd name="T69" fmla="*/ 0 h 252"/>
                <a:gd name="T70" fmla="*/ 130 w 232"/>
                <a:gd name="T71" fmla="*/ 10 h 252"/>
                <a:gd name="T72" fmla="*/ 128 w 232"/>
                <a:gd name="T73" fmla="*/ 18 h 252"/>
                <a:gd name="T74" fmla="*/ 114 w 232"/>
                <a:gd name="T75" fmla="*/ 46 h 252"/>
                <a:gd name="T76" fmla="*/ 104 w 232"/>
                <a:gd name="T77" fmla="*/ 60 h 252"/>
                <a:gd name="T78" fmla="*/ 62 w 232"/>
                <a:gd name="T79" fmla="*/ 120 h 252"/>
                <a:gd name="T80" fmla="*/ 56 w 232"/>
                <a:gd name="T81" fmla="*/ 128 h 252"/>
                <a:gd name="T82" fmla="*/ 38 w 232"/>
                <a:gd name="T83" fmla="*/ 142 h 252"/>
                <a:gd name="T84" fmla="*/ 18 w 232"/>
                <a:gd name="T85" fmla="*/ 146 h 252"/>
                <a:gd name="T86" fmla="*/ 0 w 232"/>
                <a:gd name="T87" fmla="*/ 14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52">
                  <a:moveTo>
                    <a:pt x="0" y="148"/>
                  </a:moveTo>
                  <a:lnTo>
                    <a:pt x="0" y="242"/>
                  </a:lnTo>
                  <a:lnTo>
                    <a:pt x="0" y="242"/>
                  </a:lnTo>
                  <a:lnTo>
                    <a:pt x="64" y="242"/>
                  </a:lnTo>
                  <a:lnTo>
                    <a:pt x="64" y="242"/>
                  </a:lnTo>
                  <a:lnTo>
                    <a:pt x="74" y="242"/>
                  </a:lnTo>
                  <a:lnTo>
                    <a:pt x="86" y="246"/>
                  </a:lnTo>
                  <a:lnTo>
                    <a:pt x="108" y="250"/>
                  </a:lnTo>
                  <a:lnTo>
                    <a:pt x="138" y="252"/>
                  </a:lnTo>
                  <a:lnTo>
                    <a:pt x="138" y="252"/>
                  </a:lnTo>
                  <a:lnTo>
                    <a:pt x="168" y="250"/>
                  </a:lnTo>
                  <a:lnTo>
                    <a:pt x="190" y="248"/>
                  </a:lnTo>
                  <a:lnTo>
                    <a:pt x="198" y="246"/>
                  </a:lnTo>
                  <a:lnTo>
                    <a:pt x="204" y="242"/>
                  </a:lnTo>
                  <a:lnTo>
                    <a:pt x="206" y="238"/>
                  </a:lnTo>
                  <a:lnTo>
                    <a:pt x="208" y="236"/>
                  </a:lnTo>
                  <a:lnTo>
                    <a:pt x="208" y="236"/>
                  </a:lnTo>
                  <a:lnTo>
                    <a:pt x="210" y="228"/>
                  </a:lnTo>
                  <a:lnTo>
                    <a:pt x="208" y="222"/>
                  </a:lnTo>
                  <a:lnTo>
                    <a:pt x="206" y="218"/>
                  </a:lnTo>
                  <a:lnTo>
                    <a:pt x="204" y="214"/>
                  </a:lnTo>
                  <a:lnTo>
                    <a:pt x="204" y="214"/>
                  </a:lnTo>
                  <a:lnTo>
                    <a:pt x="208" y="214"/>
                  </a:lnTo>
                  <a:lnTo>
                    <a:pt x="214" y="210"/>
                  </a:lnTo>
                  <a:lnTo>
                    <a:pt x="222" y="204"/>
                  </a:lnTo>
                  <a:lnTo>
                    <a:pt x="224" y="200"/>
                  </a:lnTo>
                  <a:lnTo>
                    <a:pt x="224" y="194"/>
                  </a:lnTo>
                  <a:lnTo>
                    <a:pt x="224" y="194"/>
                  </a:lnTo>
                  <a:lnTo>
                    <a:pt x="224" y="186"/>
                  </a:lnTo>
                  <a:lnTo>
                    <a:pt x="220" y="180"/>
                  </a:lnTo>
                  <a:lnTo>
                    <a:pt x="216" y="176"/>
                  </a:lnTo>
                  <a:lnTo>
                    <a:pt x="216" y="176"/>
                  </a:lnTo>
                  <a:lnTo>
                    <a:pt x="224" y="172"/>
                  </a:lnTo>
                  <a:lnTo>
                    <a:pt x="230" y="164"/>
                  </a:lnTo>
                  <a:lnTo>
                    <a:pt x="230" y="160"/>
                  </a:lnTo>
                  <a:lnTo>
                    <a:pt x="232" y="156"/>
                  </a:lnTo>
                  <a:lnTo>
                    <a:pt x="232" y="156"/>
                  </a:lnTo>
                  <a:lnTo>
                    <a:pt x="230" y="146"/>
                  </a:lnTo>
                  <a:lnTo>
                    <a:pt x="226" y="140"/>
                  </a:lnTo>
                  <a:lnTo>
                    <a:pt x="220" y="136"/>
                  </a:lnTo>
                  <a:lnTo>
                    <a:pt x="220" y="136"/>
                  </a:lnTo>
                  <a:lnTo>
                    <a:pt x="222" y="136"/>
                  </a:lnTo>
                  <a:lnTo>
                    <a:pt x="226" y="132"/>
                  </a:lnTo>
                  <a:lnTo>
                    <a:pt x="230" y="126"/>
                  </a:lnTo>
                  <a:lnTo>
                    <a:pt x="232" y="116"/>
                  </a:lnTo>
                  <a:lnTo>
                    <a:pt x="232" y="116"/>
                  </a:lnTo>
                  <a:lnTo>
                    <a:pt x="230" y="110"/>
                  </a:lnTo>
                  <a:lnTo>
                    <a:pt x="228" y="106"/>
                  </a:lnTo>
                  <a:lnTo>
                    <a:pt x="222" y="100"/>
                  </a:lnTo>
                  <a:lnTo>
                    <a:pt x="216" y="98"/>
                  </a:lnTo>
                  <a:lnTo>
                    <a:pt x="214" y="96"/>
                  </a:lnTo>
                  <a:lnTo>
                    <a:pt x="214" y="96"/>
                  </a:lnTo>
                  <a:lnTo>
                    <a:pt x="150" y="96"/>
                  </a:lnTo>
                  <a:lnTo>
                    <a:pt x="150" y="96"/>
                  </a:lnTo>
                  <a:lnTo>
                    <a:pt x="146" y="94"/>
                  </a:lnTo>
                  <a:lnTo>
                    <a:pt x="144" y="90"/>
                  </a:lnTo>
                  <a:lnTo>
                    <a:pt x="142" y="84"/>
                  </a:lnTo>
                  <a:lnTo>
                    <a:pt x="146" y="74"/>
                  </a:lnTo>
                  <a:lnTo>
                    <a:pt x="146" y="74"/>
                  </a:lnTo>
                  <a:lnTo>
                    <a:pt x="154" y="54"/>
                  </a:lnTo>
                  <a:lnTo>
                    <a:pt x="156" y="42"/>
                  </a:lnTo>
                  <a:lnTo>
                    <a:pt x="158" y="32"/>
                  </a:lnTo>
                  <a:lnTo>
                    <a:pt x="158" y="32"/>
                  </a:lnTo>
                  <a:lnTo>
                    <a:pt x="156" y="22"/>
                  </a:lnTo>
                  <a:lnTo>
                    <a:pt x="152" y="12"/>
                  </a:lnTo>
                  <a:lnTo>
                    <a:pt x="146" y="4"/>
                  </a:lnTo>
                  <a:lnTo>
                    <a:pt x="142" y="2"/>
                  </a:lnTo>
                  <a:lnTo>
                    <a:pt x="136" y="0"/>
                  </a:lnTo>
                  <a:lnTo>
                    <a:pt x="136" y="0"/>
                  </a:lnTo>
                  <a:lnTo>
                    <a:pt x="134" y="0"/>
                  </a:lnTo>
                  <a:lnTo>
                    <a:pt x="132" y="2"/>
                  </a:lnTo>
                  <a:lnTo>
                    <a:pt x="130" y="10"/>
                  </a:lnTo>
                  <a:lnTo>
                    <a:pt x="130" y="10"/>
                  </a:lnTo>
                  <a:lnTo>
                    <a:pt x="128" y="18"/>
                  </a:lnTo>
                  <a:lnTo>
                    <a:pt x="122" y="30"/>
                  </a:lnTo>
                  <a:lnTo>
                    <a:pt x="114" y="46"/>
                  </a:lnTo>
                  <a:lnTo>
                    <a:pt x="104" y="60"/>
                  </a:lnTo>
                  <a:lnTo>
                    <a:pt x="104" y="60"/>
                  </a:lnTo>
                  <a:lnTo>
                    <a:pt x="82" y="88"/>
                  </a:lnTo>
                  <a:lnTo>
                    <a:pt x="62" y="120"/>
                  </a:lnTo>
                  <a:lnTo>
                    <a:pt x="62" y="120"/>
                  </a:lnTo>
                  <a:lnTo>
                    <a:pt x="56" y="128"/>
                  </a:lnTo>
                  <a:lnTo>
                    <a:pt x="50" y="134"/>
                  </a:lnTo>
                  <a:lnTo>
                    <a:pt x="38" y="142"/>
                  </a:lnTo>
                  <a:lnTo>
                    <a:pt x="28" y="146"/>
                  </a:lnTo>
                  <a:lnTo>
                    <a:pt x="18" y="146"/>
                  </a:lnTo>
                  <a:lnTo>
                    <a:pt x="18" y="146"/>
                  </a:lnTo>
                  <a:lnTo>
                    <a:pt x="0" y="148"/>
                  </a:lnTo>
                  <a:lnTo>
                    <a:pt x="0" y="148"/>
                  </a:lnTo>
                  <a:close/>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grpSp>
      <p:grpSp>
        <p:nvGrpSpPr>
          <p:cNvPr id="30" name="Group 197">
            <a:extLst>
              <a:ext uri="{FF2B5EF4-FFF2-40B4-BE49-F238E27FC236}">
                <a16:creationId xmlns:a16="http://schemas.microsoft.com/office/drawing/2014/main" id="{6CA9392D-63C4-4D6F-A58B-CF493A8E1401}"/>
              </a:ext>
            </a:extLst>
          </p:cNvPr>
          <p:cNvGrpSpPr/>
          <p:nvPr/>
        </p:nvGrpSpPr>
        <p:grpSpPr>
          <a:xfrm>
            <a:off x="5111918" y="3891338"/>
            <a:ext cx="863600" cy="863600"/>
            <a:chOff x="4394200" y="3632200"/>
            <a:chExt cx="863600" cy="863600"/>
          </a:xfrm>
          <a:solidFill>
            <a:srgbClr val="E4D739"/>
          </a:solidFill>
        </p:grpSpPr>
        <p:sp>
          <p:nvSpPr>
            <p:cNvPr id="31" name="Freeform 7">
              <a:extLst>
                <a:ext uri="{FF2B5EF4-FFF2-40B4-BE49-F238E27FC236}">
                  <a16:creationId xmlns:a16="http://schemas.microsoft.com/office/drawing/2014/main" id="{39B3146E-98F9-4747-B309-1C6B6DA50B06}"/>
                </a:ext>
              </a:extLst>
            </p:cNvPr>
            <p:cNvSpPr>
              <a:spLocks/>
            </p:cNvSpPr>
            <p:nvPr/>
          </p:nvSpPr>
          <p:spPr bwMode="auto">
            <a:xfrm>
              <a:off x="4394200" y="3632200"/>
              <a:ext cx="863600" cy="863600"/>
            </a:xfrm>
            <a:custGeom>
              <a:avLst/>
              <a:gdLst>
                <a:gd name="T0" fmla="*/ 544 w 544"/>
                <a:gd name="T1" fmla="*/ 272 h 544"/>
                <a:gd name="T2" fmla="*/ 538 w 544"/>
                <a:gd name="T3" fmla="*/ 326 h 544"/>
                <a:gd name="T4" fmla="*/ 522 w 544"/>
                <a:gd name="T5" fmla="*/ 378 h 544"/>
                <a:gd name="T6" fmla="*/ 498 w 544"/>
                <a:gd name="T7" fmla="*/ 424 h 544"/>
                <a:gd name="T8" fmla="*/ 464 w 544"/>
                <a:gd name="T9" fmla="*/ 464 h 544"/>
                <a:gd name="T10" fmla="*/ 424 w 544"/>
                <a:gd name="T11" fmla="*/ 498 h 544"/>
                <a:gd name="T12" fmla="*/ 378 w 544"/>
                <a:gd name="T13" fmla="*/ 522 h 544"/>
                <a:gd name="T14" fmla="*/ 326 w 544"/>
                <a:gd name="T15" fmla="*/ 538 h 544"/>
                <a:gd name="T16" fmla="*/ 272 w 544"/>
                <a:gd name="T17" fmla="*/ 544 h 544"/>
                <a:gd name="T18" fmla="*/ 244 w 544"/>
                <a:gd name="T19" fmla="*/ 542 h 544"/>
                <a:gd name="T20" fmla="*/ 192 w 544"/>
                <a:gd name="T21" fmla="*/ 532 h 544"/>
                <a:gd name="T22" fmla="*/ 142 w 544"/>
                <a:gd name="T23" fmla="*/ 512 h 544"/>
                <a:gd name="T24" fmla="*/ 98 w 544"/>
                <a:gd name="T25" fmla="*/ 482 h 544"/>
                <a:gd name="T26" fmla="*/ 62 w 544"/>
                <a:gd name="T27" fmla="*/ 446 h 544"/>
                <a:gd name="T28" fmla="*/ 32 w 544"/>
                <a:gd name="T29" fmla="*/ 402 h 544"/>
                <a:gd name="T30" fmla="*/ 12 w 544"/>
                <a:gd name="T31" fmla="*/ 352 h 544"/>
                <a:gd name="T32" fmla="*/ 2 w 544"/>
                <a:gd name="T33" fmla="*/ 300 h 544"/>
                <a:gd name="T34" fmla="*/ 0 w 544"/>
                <a:gd name="T35" fmla="*/ 272 h 544"/>
                <a:gd name="T36" fmla="*/ 6 w 544"/>
                <a:gd name="T37" fmla="*/ 218 h 544"/>
                <a:gd name="T38" fmla="*/ 22 w 544"/>
                <a:gd name="T39" fmla="*/ 166 h 544"/>
                <a:gd name="T40" fmla="*/ 46 w 544"/>
                <a:gd name="T41" fmla="*/ 120 h 544"/>
                <a:gd name="T42" fmla="*/ 80 w 544"/>
                <a:gd name="T43" fmla="*/ 80 h 544"/>
                <a:gd name="T44" fmla="*/ 120 w 544"/>
                <a:gd name="T45" fmla="*/ 46 h 544"/>
                <a:gd name="T46" fmla="*/ 166 w 544"/>
                <a:gd name="T47" fmla="*/ 22 h 544"/>
                <a:gd name="T48" fmla="*/ 218 w 544"/>
                <a:gd name="T49" fmla="*/ 6 h 544"/>
                <a:gd name="T50" fmla="*/ 272 w 544"/>
                <a:gd name="T51" fmla="*/ 0 h 544"/>
                <a:gd name="T52" fmla="*/ 300 w 544"/>
                <a:gd name="T53" fmla="*/ 2 h 544"/>
                <a:gd name="T54" fmla="*/ 352 w 544"/>
                <a:gd name="T55" fmla="*/ 12 h 544"/>
                <a:gd name="T56" fmla="*/ 402 w 544"/>
                <a:gd name="T57" fmla="*/ 32 h 544"/>
                <a:gd name="T58" fmla="*/ 446 w 544"/>
                <a:gd name="T59" fmla="*/ 62 h 544"/>
                <a:gd name="T60" fmla="*/ 482 w 544"/>
                <a:gd name="T61" fmla="*/ 98 h 544"/>
                <a:gd name="T62" fmla="*/ 512 w 544"/>
                <a:gd name="T63" fmla="*/ 142 h 544"/>
                <a:gd name="T64" fmla="*/ 532 w 544"/>
                <a:gd name="T65" fmla="*/ 192 h 544"/>
                <a:gd name="T66" fmla="*/ 542 w 544"/>
                <a:gd name="T67" fmla="*/ 244 h 544"/>
                <a:gd name="T68" fmla="*/ 544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544" y="272"/>
                  </a:moveTo>
                  <a:lnTo>
                    <a:pt x="544" y="272"/>
                  </a:lnTo>
                  <a:lnTo>
                    <a:pt x="542" y="300"/>
                  </a:lnTo>
                  <a:lnTo>
                    <a:pt x="538" y="326"/>
                  </a:lnTo>
                  <a:lnTo>
                    <a:pt x="532" y="352"/>
                  </a:lnTo>
                  <a:lnTo>
                    <a:pt x="522" y="378"/>
                  </a:lnTo>
                  <a:lnTo>
                    <a:pt x="512" y="402"/>
                  </a:lnTo>
                  <a:lnTo>
                    <a:pt x="498" y="424"/>
                  </a:lnTo>
                  <a:lnTo>
                    <a:pt x="482" y="446"/>
                  </a:lnTo>
                  <a:lnTo>
                    <a:pt x="464" y="464"/>
                  </a:lnTo>
                  <a:lnTo>
                    <a:pt x="446" y="482"/>
                  </a:lnTo>
                  <a:lnTo>
                    <a:pt x="424" y="498"/>
                  </a:lnTo>
                  <a:lnTo>
                    <a:pt x="402" y="512"/>
                  </a:lnTo>
                  <a:lnTo>
                    <a:pt x="378" y="522"/>
                  </a:lnTo>
                  <a:lnTo>
                    <a:pt x="352" y="532"/>
                  </a:lnTo>
                  <a:lnTo>
                    <a:pt x="326" y="538"/>
                  </a:lnTo>
                  <a:lnTo>
                    <a:pt x="300" y="542"/>
                  </a:lnTo>
                  <a:lnTo>
                    <a:pt x="272" y="544"/>
                  </a:lnTo>
                  <a:lnTo>
                    <a:pt x="272" y="544"/>
                  </a:lnTo>
                  <a:lnTo>
                    <a:pt x="244" y="542"/>
                  </a:lnTo>
                  <a:lnTo>
                    <a:pt x="218" y="538"/>
                  </a:lnTo>
                  <a:lnTo>
                    <a:pt x="192" y="532"/>
                  </a:lnTo>
                  <a:lnTo>
                    <a:pt x="166" y="522"/>
                  </a:lnTo>
                  <a:lnTo>
                    <a:pt x="142" y="512"/>
                  </a:lnTo>
                  <a:lnTo>
                    <a:pt x="120" y="498"/>
                  </a:lnTo>
                  <a:lnTo>
                    <a:pt x="98" y="482"/>
                  </a:lnTo>
                  <a:lnTo>
                    <a:pt x="80" y="464"/>
                  </a:lnTo>
                  <a:lnTo>
                    <a:pt x="62" y="446"/>
                  </a:lnTo>
                  <a:lnTo>
                    <a:pt x="46" y="424"/>
                  </a:lnTo>
                  <a:lnTo>
                    <a:pt x="32" y="402"/>
                  </a:lnTo>
                  <a:lnTo>
                    <a:pt x="22" y="378"/>
                  </a:lnTo>
                  <a:lnTo>
                    <a:pt x="12" y="352"/>
                  </a:lnTo>
                  <a:lnTo>
                    <a:pt x="6" y="326"/>
                  </a:lnTo>
                  <a:lnTo>
                    <a:pt x="2" y="300"/>
                  </a:lnTo>
                  <a:lnTo>
                    <a:pt x="0" y="272"/>
                  </a:lnTo>
                  <a:lnTo>
                    <a:pt x="0" y="272"/>
                  </a:lnTo>
                  <a:lnTo>
                    <a:pt x="2" y="244"/>
                  </a:lnTo>
                  <a:lnTo>
                    <a:pt x="6" y="218"/>
                  </a:lnTo>
                  <a:lnTo>
                    <a:pt x="12" y="192"/>
                  </a:lnTo>
                  <a:lnTo>
                    <a:pt x="22" y="166"/>
                  </a:lnTo>
                  <a:lnTo>
                    <a:pt x="32" y="142"/>
                  </a:lnTo>
                  <a:lnTo>
                    <a:pt x="46" y="120"/>
                  </a:lnTo>
                  <a:lnTo>
                    <a:pt x="62" y="98"/>
                  </a:lnTo>
                  <a:lnTo>
                    <a:pt x="80" y="80"/>
                  </a:lnTo>
                  <a:lnTo>
                    <a:pt x="98" y="62"/>
                  </a:lnTo>
                  <a:lnTo>
                    <a:pt x="120" y="46"/>
                  </a:lnTo>
                  <a:lnTo>
                    <a:pt x="142" y="32"/>
                  </a:lnTo>
                  <a:lnTo>
                    <a:pt x="166" y="22"/>
                  </a:lnTo>
                  <a:lnTo>
                    <a:pt x="192" y="12"/>
                  </a:lnTo>
                  <a:lnTo>
                    <a:pt x="218" y="6"/>
                  </a:lnTo>
                  <a:lnTo>
                    <a:pt x="244" y="2"/>
                  </a:lnTo>
                  <a:lnTo>
                    <a:pt x="272" y="0"/>
                  </a:lnTo>
                  <a:lnTo>
                    <a:pt x="272" y="0"/>
                  </a:lnTo>
                  <a:lnTo>
                    <a:pt x="300" y="2"/>
                  </a:lnTo>
                  <a:lnTo>
                    <a:pt x="326" y="6"/>
                  </a:lnTo>
                  <a:lnTo>
                    <a:pt x="352" y="12"/>
                  </a:lnTo>
                  <a:lnTo>
                    <a:pt x="378" y="22"/>
                  </a:lnTo>
                  <a:lnTo>
                    <a:pt x="402" y="32"/>
                  </a:lnTo>
                  <a:lnTo>
                    <a:pt x="424" y="46"/>
                  </a:lnTo>
                  <a:lnTo>
                    <a:pt x="446" y="62"/>
                  </a:lnTo>
                  <a:lnTo>
                    <a:pt x="464" y="80"/>
                  </a:lnTo>
                  <a:lnTo>
                    <a:pt x="482" y="98"/>
                  </a:lnTo>
                  <a:lnTo>
                    <a:pt x="498" y="120"/>
                  </a:lnTo>
                  <a:lnTo>
                    <a:pt x="512" y="142"/>
                  </a:lnTo>
                  <a:lnTo>
                    <a:pt x="522" y="166"/>
                  </a:lnTo>
                  <a:lnTo>
                    <a:pt x="532" y="192"/>
                  </a:lnTo>
                  <a:lnTo>
                    <a:pt x="538" y="218"/>
                  </a:lnTo>
                  <a:lnTo>
                    <a:pt x="542" y="244"/>
                  </a:lnTo>
                  <a:lnTo>
                    <a:pt x="544" y="272"/>
                  </a:lnTo>
                  <a:lnTo>
                    <a:pt x="544"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32" name="Freeform 25">
              <a:extLst>
                <a:ext uri="{FF2B5EF4-FFF2-40B4-BE49-F238E27FC236}">
                  <a16:creationId xmlns:a16="http://schemas.microsoft.com/office/drawing/2014/main" id="{92307EE9-C218-43BF-9BC4-2D4F0F8A5D6D}"/>
                </a:ext>
              </a:extLst>
            </p:cNvPr>
            <p:cNvSpPr>
              <a:spLocks/>
            </p:cNvSpPr>
            <p:nvPr/>
          </p:nvSpPr>
          <p:spPr bwMode="auto">
            <a:xfrm>
              <a:off x="4733925" y="3889375"/>
              <a:ext cx="73025" cy="244475"/>
            </a:xfrm>
            <a:custGeom>
              <a:avLst/>
              <a:gdLst>
                <a:gd name="T0" fmla="*/ 0 w 46"/>
                <a:gd name="T1" fmla="*/ 154 h 154"/>
                <a:gd name="T2" fmla="*/ 0 w 46"/>
                <a:gd name="T3" fmla="*/ 24 h 154"/>
                <a:gd name="T4" fmla="*/ 0 w 46"/>
                <a:gd name="T5" fmla="*/ 24 h 154"/>
                <a:gd name="T6" fmla="*/ 2 w 46"/>
                <a:gd name="T7" fmla="*/ 14 h 154"/>
                <a:gd name="T8" fmla="*/ 8 w 46"/>
                <a:gd name="T9" fmla="*/ 6 h 154"/>
                <a:gd name="T10" fmla="*/ 14 w 46"/>
                <a:gd name="T11" fmla="*/ 2 h 154"/>
                <a:gd name="T12" fmla="*/ 24 w 46"/>
                <a:gd name="T13" fmla="*/ 0 h 154"/>
                <a:gd name="T14" fmla="*/ 24 w 46"/>
                <a:gd name="T15" fmla="*/ 0 h 154"/>
                <a:gd name="T16" fmla="*/ 32 w 46"/>
                <a:gd name="T17" fmla="*/ 2 h 154"/>
                <a:gd name="T18" fmla="*/ 38 w 46"/>
                <a:gd name="T19" fmla="*/ 6 h 154"/>
                <a:gd name="T20" fmla="*/ 44 w 46"/>
                <a:gd name="T21" fmla="*/ 14 h 154"/>
                <a:gd name="T22" fmla="*/ 46 w 46"/>
                <a:gd name="T23" fmla="*/ 24 h 154"/>
                <a:gd name="T24" fmla="*/ 46 w 46"/>
                <a:gd name="T25" fmla="*/ 10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54">
                  <a:moveTo>
                    <a:pt x="0" y="154"/>
                  </a:moveTo>
                  <a:lnTo>
                    <a:pt x="0" y="24"/>
                  </a:lnTo>
                  <a:lnTo>
                    <a:pt x="0" y="24"/>
                  </a:lnTo>
                  <a:lnTo>
                    <a:pt x="2" y="14"/>
                  </a:lnTo>
                  <a:lnTo>
                    <a:pt x="8" y="6"/>
                  </a:lnTo>
                  <a:lnTo>
                    <a:pt x="14" y="2"/>
                  </a:lnTo>
                  <a:lnTo>
                    <a:pt x="24" y="0"/>
                  </a:lnTo>
                  <a:lnTo>
                    <a:pt x="24" y="0"/>
                  </a:lnTo>
                  <a:lnTo>
                    <a:pt x="32" y="2"/>
                  </a:lnTo>
                  <a:lnTo>
                    <a:pt x="38" y="6"/>
                  </a:lnTo>
                  <a:lnTo>
                    <a:pt x="44" y="14"/>
                  </a:lnTo>
                  <a:lnTo>
                    <a:pt x="46" y="24"/>
                  </a:lnTo>
                  <a:lnTo>
                    <a:pt x="46" y="108"/>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33" name="Freeform 26">
              <a:extLst>
                <a:ext uri="{FF2B5EF4-FFF2-40B4-BE49-F238E27FC236}">
                  <a16:creationId xmlns:a16="http://schemas.microsoft.com/office/drawing/2014/main" id="{7261F88D-5EC5-48A1-A505-EACA18D4922B}"/>
                </a:ext>
              </a:extLst>
            </p:cNvPr>
            <p:cNvSpPr>
              <a:spLocks/>
            </p:cNvSpPr>
            <p:nvPr/>
          </p:nvSpPr>
          <p:spPr bwMode="auto">
            <a:xfrm>
              <a:off x="4651375" y="4098925"/>
              <a:ext cx="111125" cy="165100"/>
            </a:xfrm>
            <a:custGeom>
              <a:avLst/>
              <a:gdLst>
                <a:gd name="T0" fmla="*/ 70 w 70"/>
                <a:gd name="T1" fmla="*/ 104 h 104"/>
                <a:gd name="T2" fmla="*/ 10 w 70"/>
                <a:gd name="T3" fmla="*/ 44 h 104"/>
                <a:gd name="T4" fmla="*/ 10 w 70"/>
                <a:gd name="T5" fmla="*/ 44 h 104"/>
                <a:gd name="T6" fmla="*/ 4 w 70"/>
                <a:gd name="T7" fmla="*/ 34 h 104"/>
                <a:gd name="T8" fmla="*/ 0 w 70"/>
                <a:gd name="T9" fmla="*/ 24 h 104"/>
                <a:gd name="T10" fmla="*/ 0 w 70"/>
                <a:gd name="T11" fmla="*/ 14 h 104"/>
                <a:gd name="T12" fmla="*/ 2 w 70"/>
                <a:gd name="T13" fmla="*/ 10 h 104"/>
                <a:gd name="T14" fmla="*/ 4 w 70"/>
                <a:gd name="T15" fmla="*/ 6 h 104"/>
                <a:gd name="T16" fmla="*/ 4 w 70"/>
                <a:gd name="T17" fmla="*/ 6 h 104"/>
                <a:gd name="T18" fmla="*/ 12 w 70"/>
                <a:gd name="T19" fmla="*/ 0 h 104"/>
                <a:gd name="T20" fmla="*/ 20 w 70"/>
                <a:gd name="T21" fmla="*/ 0 h 104"/>
                <a:gd name="T22" fmla="*/ 28 w 70"/>
                <a:gd name="T23" fmla="*/ 0 h 104"/>
                <a:gd name="T24" fmla="*/ 36 w 70"/>
                <a:gd name="T25" fmla="*/ 6 h 104"/>
                <a:gd name="T26" fmla="*/ 36 w 70"/>
                <a:gd name="T27" fmla="*/ 6 h 104"/>
                <a:gd name="T28" fmla="*/ 52 w 70"/>
                <a:gd name="T29" fmla="*/ 2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104">
                  <a:moveTo>
                    <a:pt x="70" y="104"/>
                  </a:moveTo>
                  <a:lnTo>
                    <a:pt x="10" y="44"/>
                  </a:lnTo>
                  <a:lnTo>
                    <a:pt x="10" y="44"/>
                  </a:lnTo>
                  <a:lnTo>
                    <a:pt x="4" y="34"/>
                  </a:lnTo>
                  <a:lnTo>
                    <a:pt x="0" y="24"/>
                  </a:lnTo>
                  <a:lnTo>
                    <a:pt x="0" y="14"/>
                  </a:lnTo>
                  <a:lnTo>
                    <a:pt x="2" y="10"/>
                  </a:lnTo>
                  <a:lnTo>
                    <a:pt x="4" y="6"/>
                  </a:lnTo>
                  <a:lnTo>
                    <a:pt x="4" y="6"/>
                  </a:lnTo>
                  <a:lnTo>
                    <a:pt x="12" y="0"/>
                  </a:lnTo>
                  <a:lnTo>
                    <a:pt x="20" y="0"/>
                  </a:lnTo>
                  <a:lnTo>
                    <a:pt x="28" y="0"/>
                  </a:lnTo>
                  <a:lnTo>
                    <a:pt x="36" y="6"/>
                  </a:lnTo>
                  <a:lnTo>
                    <a:pt x="36" y="6"/>
                  </a:lnTo>
                  <a:lnTo>
                    <a:pt x="52" y="22"/>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34" name="Freeform 27">
              <a:extLst>
                <a:ext uri="{FF2B5EF4-FFF2-40B4-BE49-F238E27FC236}">
                  <a16:creationId xmlns:a16="http://schemas.microsoft.com/office/drawing/2014/main" id="{711A66FF-96BF-4A4A-840B-B8EA0E719FDC}"/>
                </a:ext>
              </a:extLst>
            </p:cNvPr>
            <p:cNvSpPr>
              <a:spLocks/>
            </p:cNvSpPr>
            <p:nvPr/>
          </p:nvSpPr>
          <p:spPr bwMode="auto">
            <a:xfrm>
              <a:off x="4806950" y="3863975"/>
              <a:ext cx="69850" cy="206375"/>
            </a:xfrm>
            <a:custGeom>
              <a:avLst/>
              <a:gdLst>
                <a:gd name="T0" fmla="*/ 0 w 44"/>
                <a:gd name="T1" fmla="*/ 130 h 130"/>
                <a:gd name="T2" fmla="*/ 0 w 44"/>
                <a:gd name="T3" fmla="*/ 24 h 130"/>
                <a:gd name="T4" fmla="*/ 0 w 44"/>
                <a:gd name="T5" fmla="*/ 24 h 130"/>
                <a:gd name="T6" fmla="*/ 2 w 44"/>
                <a:gd name="T7" fmla="*/ 16 h 130"/>
                <a:gd name="T8" fmla="*/ 6 w 44"/>
                <a:gd name="T9" fmla="*/ 8 h 130"/>
                <a:gd name="T10" fmla="*/ 14 w 44"/>
                <a:gd name="T11" fmla="*/ 2 h 130"/>
                <a:gd name="T12" fmla="*/ 22 w 44"/>
                <a:gd name="T13" fmla="*/ 0 h 130"/>
                <a:gd name="T14" fmla="*/ 22 w 44"/>
                <a:gd name="T15" fmla="*/ 0 h 130"/>
                <a:gd name="T16" fmla="*/ 30 w 44"/>
                <a:gd name="T17" fmla="*/ 2 h 130"/>
                <a:gd name="T18" fmla="*/ 38 w 44"/>
                <a:gd name="T19" fmla="*/ 8 h 130"/>
                <a:gd name="T20" fmla="*/ 42 w 44"/>
                <a:gd name="T21" fmla="*/ 16 h 130"/>
                <a:gd name="T22" fmla="*/ 44 w 44"/>
                <a:gd name="T23" fmla="*/ 24 h 130"/>
                <a:gd name="T24" fmla="*/ 44 w 44"/>
                <a:gd name="T2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30">
                  <a:moveTo>
                    <a:pt x="0" y="130"/>
                  </a:moveTo>
                  <a:lnTo>
                    <a:pt x="0" y="24"/>
                  </a:lnTo>
                  <a:lnTo>
                    <a:pt x="0" y="24"/>
                  </a:lnTo>
                  <a:lnTo>
                    <a:pt x="2" y="16"/>
                  </a:lnTo>
                  <a:lnTo>
                    <a:pt x="6" y="8"/>
                  </a:lnTo>
                  <a:lnTo>
                    <a:pt x="14" y="2"/>
                  </a:lnTo>
                  <a:lnTo>
                    <a:pt x="22" y="0"/>
                  </a:lnTo>
                  <a:lnTo>
                    <a:pt x="22" y="0"/>
                  </a:lnTo>
                  <a:lnTo>
                    <a:pt x="30" y="2"/>
                  </a:lnTo>
                  <a:lnTo>
                    <a:pt x="38" y="8"/>
                  </a:lnTo>
                  <a:lnTo>
                    <a:pt x="42" y="16"/>
                  </a:lnTo>
                  <a:lnTo>
                    <a:pt x="44" y="24"/>
                  </a:lnTo>
                  <a:lnTo>
                    <a:pt x="44" y="130"/>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35" name="Freeform 28">
              <a:extLst>
                <a:ext uri="{FF2B5EF4-FFF2-40B4-BE49-F238E27FC236}">
                  <a16:creationId xmlns:a16="http://schemas.microsoft.com/office/drawing/2014/main" id="{A1BE1E30-A6DC-49A8-9F1C-8101D06E8609}"/>
                </a:ext>
              </a:extLst>
            </p:cNvPr>
            <p:cNvSpPr>
              <a:spLocks/>
            </p:cNvSpPr>
            <p:nvPr/>
          </p:nvSpPr>
          <p:spPr bwMode="auto">
            <a:xfrm>
              <a:off x="4876800" y="3889375"/>
              <a:ext cx="73025" cy="180975"/>
            </a:xfrm>
            <a:custGeom>
              <a:avLst/>
              <a:gdLst>
                <a:gd name="T0" fmla="*/ 0 w 46"/>
                <a:gd name="T1" fmla="*/ 114 h 114"/>
                <a:gd name="T2" fmla="*/ 0 w 46"/>
                <a:gd name="T3" fmla="*/ 24 h 114"/>
                <a:gd name="T4" fmla="*/ 0 w 46"/>
                <a:gd name="T5" fmla="*/ 24 h 114"/>
                <a:gd name="T6" fmla="*/ 2 w 46"/>
                <a:gd name="T7" fmla="*/ 14 h 114"/>
                <a:gd name="T8" fmla="*/ 6 w 46"/>
                <a:gd name="T9" fmla="*/ 6 h 114"/>
                <a:gd name="T10" fmla="*/ 14 w 46"/>
                <a:gd name="T11" fmla="*/ 2 h 114"/>
                <a:gd name="T12" fmla="*/ 22 w 46"/>
                <a:gd name="T13" fmla="*/ 0 h 114"/>
                <a:gd name="T14" fmla="*/ 22 w 46"/>
                <a:gd name="T15" fmla="*/ 0 h 114"/>
                <a:gd name="T16" fmla="*/ 32 w 46"/>
                <a:gd name="T17" fmla="*/ 2 h 114"/>
                <a:gd name="T18" fmla="*/ 38 w 46"/>
                <a:gd name="T19" fmla="*/ 6 h 114"/>
                <a:gd name="T20" fmla="*/ 44 w 46"/>
                <a:gd name="T21" fmla="*/ 14 h 114"/>
                <a:gd name="T22" fmla="*/ 46 w 46"/>
                <a:gd name="T23" fmla="*/ 24 h 114"/>
                <a:gd name="T24" fmla="*/ 46 w 46"/>
                <a:gd name="T2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14">
                  <a:moveTo>
                    <a:pt x="0" y="114"/>
                  </a:moveTo>
                  <a:lnTo>
                    <a:pt x="0" y="24"/>
                  </a:lnTo>
                  <a:lnTo>
                    <a:pt x="0" y="24"/>
                  </a:lnTo>
                  <a:lnTo>
                    <a:pt x="2" y="14"/>
                  </a:lnTo>
                  <a:lnTo>
                    <a:pt x="6" y="6"/>
                  </a:lnTo>
                  <a:lnTo>
                    <a:pt x="14" y="2"/>
                  </a:lnTo>
                  <a:lnTo>
                    <a:pt x="22" y="0"/>
                  </a:lnTo>
                  <a:lnTo>
                    <a:pt x="22" y="0"/>
                  </a:lnTo>
                  <a:lnTo>
                    <a:pt x="32" y="2"/>
                  </a:lnTo>
                  <a:lnTo>
                    <a:pt x="38" y="6"/>
                  </a:lnTo>
                  <a:lnTo>
                    <a:pt x="44" y="14"/>
                  </a:lnTo>
                  <a:lnTo>
                    <a:pt x="46" y="24"/>
                  </a:lnTo>
                  <a:lnTo>
                    <a:pt x="46" y="114"/>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36" name="Freeform 29">
              <a:extLst>
                <a:ext uri="{FF2B5EF4-FFF2-40B4-BE49-F238E27FC236}">
                  <a16:creationId xmlns:a16="http://schemas.microsoft.com/office/drawing/2014/main" id="{B1B17333-5653-4DC2-B0D3-721CE690A9F9}"/>
                </a:ext>
              </a:extLst>
            </p:cNvPr>
            <p:cNvSpPr>
              <a:spLocks/>
            </p:cNvSpPr>
            <p:nvPr/>
          </p:nvSpPr>
          <p:spPr bwMode="auto">
            <a:xfrm>
              <a:off x="4949825" y="3924300"/>
              <a:ext cx="69850" cy="225425"/>
            </a:xfrm>
            <a:custGeom>
              <a:avLst/>
              <a:gdLst>
                <a:gd name="T0" fmla="*/ 0 w 44"/>
                <a:gd name="T1" fmla="*/ 92 h 142"/>
                <a:gd name="T2" fmla="*/ 0 w 44"/>
                <a:gd name="T3" fmla="*/ 24 h 142"/>
                <a:gd name="T4" fmla="*/ 0 w 44"/>
                <a:gd name="T5" fmla="*/ 24 h 142"/>
                <a:gd name="T6" fmla="*/ 0 w 44"/>
                <a:gd name="T7" fmla="*/ 14 h 142"/>
                <a:gd name="T8" fmla="*/ 6 w 44"/>
                <a:gd name="T9" fmla="*/ 6 h 142"/>
                <a:gd name="T10" fmla="*/ 12 w 44"/>
                <a:gd name="T11" fmla="*/ 2 h 142"/>
                <a:gd name="T12" fmla="*/ 22 w 44"/>
                <a:gd name="T13" fmla="*/ 0 h 142"/>
                <a:gd name="T14" fmla="*/ 22 w 44"/>
                <a:gd name="T15" fmla="*/ 0 h 142"/>
                <a:gd name="T16" fmla="*/ 30 w 44"/>
                <a:gd name="T17" fmla="*/ 2 h 142"/>
                <a:gd name="T18" fmla="*/ 38 w 44"/>
                <a:gd name="T19" fmla="*/ 6 h 142"/>
                <a:gd name="T20" fmla="*/ 42 w 44"/>
                <a:gd name="T21" fmla="*/ 14 h 142"/>
                <a:gd name="T22" fmla="*/ 44 w 44"/>
                <a:gd name="T23" fmla="*/ 24 h 142"/>
                <a:gd name="T24" fmla="*/ 44 w 44"/>
                <a:gd name="T2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42">
                  <a:moveTo>
                    <a:pt x="0" y="92"/>
                  </a:moveTo>
                  <a:lnTo>
                    <a:pt x="0" y="24"/>
                  </a:lnTo>
                  <a:lnTo>
                    <a:pt x="0" y="24"/>
                  </a:lnTo>
                  <a:lnTo>
                    <a:pt x="0" y="14"/>
                  </a:lnTo>
                  <a:lnTo>
                    <a:pt x="6" y="6"/>
                  </a:lnTo>
                  <a:lnTo>
                    <a:pt x="12" y="2"/>
                  </a:lnTo>
                  <a:lnTo>
                    <a:pt x="22" y="0"/>
                  </a:lnTo>
                  <a:lnTo>
                    <a:pt x="22" y="0"/>
                  </a:lnTo>
                  <a:lnTo>
                    <a:pt x="30" y="2"/>
                  </a:lnTo>
                  <a:lnTo>
                    <a:pt x="38" y="6"/>
                  </a:lnTo>
                  <a:lnTo>
                    <a:pt x="42" y="14"/>
                  </a:lnTo>
                  <a:lnTo>
                    <a:pt x="44" y="24"/>
                  </a:lnTo>
                  <a:lnTo>
                    <a:pt x="44" y="142"/>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37" name="Freeform 30">
              <a:extLst>
                <a:ext uri="{FF2B5EF4-FFF2-40B4-BE49-F238E27FC236}">
                  <a16:creationId xmlns:a16="http://schemas.microsoft.com/office/drawing/2014/main" id="{ABDA4250-F0C2-486C-B84F-7CA1E7C3A621}"/>
                </a:ext>
              </a:extLst>
            </p:cNvPr>
            <p:cNvSpPr>
              <a:spLocks/>
            </p:cNvSpPr>
            <p:nvPr/>
          </p:nvSpPr>
          <p:spPr bwMode="auto">
            <a:xfrm>
              <a:off x="4762500" y="4143375"/>
              <a:ext cx="257175" cy="120650"/>
            </a:xfrm>
            <a:custGeom>
              <a:avLst/>
              <a:gdLst>
                <a:gd name="T0" fmla="*/ 162 w 162"/>
                <a:gd name="T1" fmla="*/ 0 h 76"/>
                <a:gd name="T2" fmla="*/ 162 w 162"/>
                <a:gd name="T3" fmla="*/ 44 h 76"/>
                <a:gd name="T4" fmla="*/ 162 w 162"/>
                <a:gd name="T5" fmla="*/ 44 h 76"/>
                <a:gd name="T6" fmla="*/ 162 w 162"/>
                <a:gd name="T7" fmla="*/ 50 h 76"/>
                <a:gd name="T8" fmla="*/ 160 w 162"/>
                <a:gd name="T9" fmla="*/ 56 h 76"/>
                <a:gd name="T10" fmla="*/ 152 w 162"/>
                <a:gd name="T11" fmla="*/ 66 h 76"/>
                <a:gd name="T12" fmla="*/ 142 w 162"/>
                <a:gd name="T13" fmla="*/ 72 h 76"/>
                <a:gd name="T14" fmla="*/ 136 w 162"/>
                <a:gd name="T15" fmla="*/ 74 h 76"/>
                <a:gd name="T16" fmla="*/ 130 w 162"/>
                <a:gd name="T17" fmla="*/ 76 h 76"/>
                <a:gd name="T18" fmla="*/ 32 w 162"/>
                <a:gd name="T19" fmla="*/ 76 h 76"/>
                <a:gd name="T20" fmla="*/ 32 w 162"/>
                <a:gd name="T21" fmla="*/ 76 h 76"/>
                <a:gd name="T22" fmla="*/ 0 w 162"/>
                <a:gd name="T23" fmla="*/ 76 h 76"/>
                <a:gd name="T24" fmla="*/ 0 w 162"/>
                <a:gd name="T25" fmla="*/ 76 h 76"/>
                <a:gd name="T26" fmla="*/ 0 w 162"/>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76">
                  <a:moveTo>
                    <a:pt x="162" y="0"/>
                  </a:moveTo>
                  <a:lnTo>
                    <a:pt x="162" y="44"/>
                  </a:lnTo>
                  <a:lnTo>
                    <a:pt x="162" y="44"/>
                  </a:lnTo>
                  <a:lnTo>
                    <a:pt x="162" y="50"/>
                  </a:lnTo>
                  <a:lnTo>
                    <a:pt x="160" y="56"/>
                  </a:lnTo>
                  <a:lnTo>
                    <a:pt x="152" y="66"/>
                  </a:lnTo>
                  <a:lnTo>
                    <a:pt x="142" y="72"/>
                  </a:lnTo>
                  <a:lnTo>
                    <a:pt x="136" y="74"/>
                  </a:lnTo>
                  <a:lnTo>
                    <a:pt x="130" y="76"/>
                  </a:lnTo>
                  <a:lnTo>
                    <a:pt x="32" y="76"/>
                  </a:lnTo>
                  <a:lnTo>
                    <a:pt x="32" y="76"/>
                  </a:lnTo>
                  <a:lnTo>
                    <a:pt x="0" y="76"/>
                  </a:lnTo>
                  <a:lnTo>
                    <a:pt x="0" y="76"/>
                  </a:lnTo>
                  <a:lnTo>
                    <a:pt x="0" y="76"/>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grpSp>
      <p:grpSp>
        <p:nvGrpSpPr>
          <p:cNvPr id="38" name="Group 310">
            <a:extLst>
              <a:ext uri="{FF2B5EF4-FFF2-40B4-BE49-F238E27FC236}">
                <a16:creationId xmlns:a16="http://schemas.microsoft.com/office/drawing/2014/main" id="{D3A5EB83-902C-4998-9F32-701E6B53F6DB}"/>
              </a:ext>
            </a:extLst>
          </p:cNvPr>
          <p:cNvGrpSpPr/>
          <p:nvPr/>
        </p:nvGrpSpPr>
        <p:grpSpPr>
          <a:xfrm>
            <a:off x="6812990" y="4875890"/>
            <a:ext cx="863600" cy="863600"/>
            <a:chOff x="8204200" y="4278313"/>
            <a:chExt cx="863600" cy="863600"/>
          </a:xfrm>
          <a:solidFill>
            <a:schemeClr val="accent6">
              <a:lumMod val="50000"/>
            </a:schemeClr>
          </a:solidFill>
        </p:grpSpPr>
        <p:sp>
          <p:nvSpPr>
            <p:cNvPr id="39" name="Freeform 9">
              <a:extLst>
                <a:ext uri="{FF2B5EF4-FFF2-40B4-BE49-F238E27FC236}">
                  <a16:creationId xmlns:a16="http://schemas.microsoft.com/office/drawing/2014/main" id="{B9DE767B-4100-4891-9A19-1D967B369795}"/>
                </a:ext>
              </a:extLst>
            </p:cNvPr>
            <p:cNvSpPr>
              <a:spLocks/>
            </p:cNvSpPr>
            <p:nvPr/>
          </p:nvSpPr>
          <p:spPr bwMode="auto">
            <a:xfrm>
              <a:off x="8204200" y="4278313"/>
              <a:ext cx="863600" cy="863600"/>
            </a:xfrm>
            <a:custGeom>
              <a:avLst/>
              <a:gdLst>
                <a:gd name="T0" fmla="*/ 544 w 544"/>
                <a:gd name="T1" fmla="*/ 272 h 544"/>
                <a:gd name="T2" fmla="*/ 538 w 544"/>
                <a:gd name="T3" fmla="*/ 326 h 544"/>
                <a:gd name="T4" fmla="*/ 522 w 544"/>
                <a:gd name="T5" fmla="*/ 378 h 544"/>
                <a:gd name="T6" fmla="*/ 498 w 544"/>
                <a:gd name="T7" fmla="*/ 424 h 544"/>
                <a:gd name="T8" fmla="*/ 464 w 544"/>
                <a:gd name="T9" fmla="*/ 464 h 544"/>
                <a:gd name="T10" fmla="*/ 424 w 544"/>
                <a:gd name="T11" fmla="*/ 496 h 544"/>
                <a:gd name="T12" fmla="*/ 378 w 544"/>
                <a:gd name="T13" fmla="*/ 522 h 544"/>
                <a:gd name="T14" fmla="*/ 326 w 544"/>
                <a:gd name="T15" fmla="*/ 538 h 544"/>
                <a:gd name="T16" fmla="*/ 272 w 544"/>
                <a:gd name="T17" fmla="*/ 544 h 544"/>
                <a:gd name="T18" fmla="*/ 244 w 544"/>
                <a:gd name="T19" fmla="*/ 542 h 544"/>
                <a:gd name="T20" fmla="*/ 192 w 544"/>
                <a:gd name="T21" fmla="*/ 532 h 544"/>
                <a:gd name="T22" fmla="*/ 142 w 544"/>
                <a:gd name="T23" fmla="*/ 510 h 544"/>
                <a:gd name="T24" fmla="*/ 98 w 544"/>
                <a:gd name="T25" fmla="*/ 482 h 544"/>
                <a:gd name="T26" fmla="*/ 62 w 544"/>
                <a:gd name="T27" fmla="*/ 444 h 544"/>
                <a:gd name="T28" fmla="*/ 32 w 544"/>
                <a:gd name="T29" fmla="*/ 402 h 544"/>
                <a:gd name="T30" fmla="*/ 12 w 544"/>
                <a:gd name="T31" fmla="*/ 352 h 544"/>
                <a:gd name="T32" fmla="*/ 2 w 544"/>
                <a:gd name="T33" fmla="*/ 300 h 544"/>
                <a:gd name="T34" fmla="*/ 0 w 544"/>
                <a:gd name="T35" fmla="*/ 272 h 544"/>
                <a:gd name="T36" fmla="*/ 6 w 544"/>
                <a:gd name="T37" fmla="*/ 216 h 544"/>
                <a:gd name="T38" fmla="*/ 22 w 544"/>
                <a:gd name="T39" fmla="*/ 166 h 544"/>
                <a:gd name="T40" fmla="*/ 46 w 544"/>
                <a:gd name="T41" fmla="*/ 120 h 544"/>
                <a:gd name="T42" fmla="*/ 80 w 544"/>
                <a:gd name="T43" fmla="*/ 80 h 544"/>
                <a:gd name="T44" fmla="*/ 120 w 544"/>
                <a:gd name="T45" fmla="*/ 46 h 544"/>
                <a:gd name="T46" fmla="*/ 166 w 544"/>
                <a:gd name="T47" fmla="*/ 20 h 544"/>
                <a:gd name="T48" fmla="*/ 218 w 544"/>
                <a:gd name="T49" fmla="*/ 4 h 544"/>
                <a:gd name="T50" fmla="*/ 272 w 544"/>
                <a:gd name="T51" fmla="*/ 0 h 544"/>
                <a:gd name="T52" fmla="*/ 300 w 544"/>
                <a:gd name="T53" fmla="*/ 0 h 544"/>
                <a:gd name="T54" fmla="*/ 352 w 544"/>
                <a:gd name="T55" fmla="*/ 12 h 544"/>
                <a:gd name="T56" fmla="*/ 402 w 544"/>
                <a:gd name="T57" fmla="*/ 32 h 544"/>
                <a:gd name="T58" fmla="*/ 446 w 544"/>
                <a:gd name="T59" fmla="*/ 62 h 544"/>
                <a:gd name="T60" fmla="*/ 482 w 544"/>
                <a:gd name="T61" fmla="*/ 98 h 544"/>
                <a:gd name="T62" fmla="*/ 512 w 544"/>
                <a:gd name="T63" fmla="*/ 142 h 544"/>
                <a:gd name="T64" fmla="*/ 532 w 544"/>
                <a:gd name="T65" fmla="*/ 190 h 544"/>
                <a:gd name="T66" fmla="*/ 542 w 544"/>
                <a:gd name="T67" fmla="*/ 244 h 544"/>
                <a:gd name="T68" fmla="*/ 544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544" y="272"/>
                  </a:moveTo>
                  <a:lnTo>
                    <a:pt x="544" y="272"/>
                  </a:lnTo>
                  <a:lnTo>
                    <a:pt x="542" y="300"/>
                  </a:lnTo>
                  <a:lnTo>
                    <a:pt x="538" y="326"/>
                  </a:lnTo>
                  <a:lnTo>
                    <a:pt x="532" y="352"/>
                  </a:lnTo>
                  <a:lnTo>
                    <a:pt x="522" y="378"/>
                  </a:lnTo>
                  <a:lnTo>
                    <a:pt x="512" y="402"/>
                  </a:lnTo>
                  <a:lnTo>
                    <a:pt x="498" y="424"/>
                  </a:lnTo>
                  <a:lnTo>
                    <a:pt x="482" y="444"/>
                  </a:lnTo>
                  <a:lnTo>
                    <a:pt x="464" y="464"/>
                  </a:lnTo>
                  <a:lnTo>
                    <a:pt x="446" y="482"/>
                  </a:lnTo>
                  <a:lnTo>
                    <a:pt x="424" y="496"/>
                  </a:lnTo>
                  <a:lnTo>
                    <a:pt x="402" y="510"/>
                  </a:lnTo>
                  <a:lnTo>
                    <a:pt x="378" y="522"/>
                  </a:lnTo>
                  <a:lnTo>
                    <a:pt x="352" y="532"/>
                  </a:lnTo>
                  <a:lnTo>
                    <a:pt x="326" y="538"/>
                  </a:lnTo>
                  <a:lnTo>
                    <a:pt x="300" y="542"/>
                  </a:lnTo>
                  <a:lnTo>
                    <a:pt x="272" y="544"/>
                  </a:lnTo>
                  <a:lnTo>
                    <a:pt x="272" y="544"/>
                  </a:lnTo>
                  <a:lnTo>
                    <a:pt x="244" y="542"/>
                  </a:lnTo>
                  <a:lnTo>
                    <a:pt x="218" y="538"/>
                  </a:lnTo>
                  <a:lnTo>
                    <a:pt x="192" y="532"/>
                  </a:lnTo>
                  <a:lnTo>
                    <a:pt x="166" y="522"/>
                  </a:lnTo>
                  <a:lnTo>
                    <a:pt x="142" y="510"/>
                  </a:lnTo>
                  <a:lnTo>
                    <a:pt x="120" y="496"/>
                  </a:lnTo>
                  <a:lnTo>
                    <a:pt x="98" y="482"/>
                  </a:lnTo>
                  <a:lnTo>
                    <a:pt x="80" y="464"/>
                  </a:lnTo>
                  <a:lnTo>
                    <a:pt x="62" y="444"/>
                  </a:lnTo>
                  <a:lnTo>
                    <a:pt x="46" y="424"/>
                  </a:lnTo>
                  <a:lnTo>
                    <a:pt x="32" y="402"/>
                  </a:lnTo>
                  <a:lnTo>
                    <a:pt x="22" y="378"/>
                  </a:lnTo>
                  <a:lnTo>
                    <a:pt x="12" y="352"/>
                  </a:lnTo>
                  <a:lnTo>
                    <a:pt x="6" y="326"/>
                  </a:lnTo>
                  <a:lnTo>
                    <a:pt x="2" y="300"/>
                  </a:lnTo>
                  <a:lnTo>
                    <a:pt x="0" y="272"/>
                  </a:lnTo>
                  <a:lnTo>
                    <a:pt x="0" y="272"/>
                  </a:lnTo>
                  <a:lnTo>
                    <a:pt x="2" y="244"/>
                  </a:lnTo>
                  <a:lnTo>
                    <a:pt x="6" y="216"/>
                  </a:lnTo>
                  <a:lnTo>
                    <a:pt x="12" y="190"/>
                  </a:lnTo>
                  <a:lnTo>
                    <a:pt x="22" y="166"/>
                  </a:lnTo>
                  <a:lnTo>
                    <a:pt x="32" y="142"/>
                  </a:lnTo>
                  <a:lnTo>
                    <a:pt x="46" y="120"/>
                  </a:lnTo>
                  <a:lnTo>
                    <a:pt x="62" y="98"/>
                  </a:lnTo>
                  <a:lnTo>
                    <a:pt x="80" y="80"/>
                  </a:lnTo>
                  <a:lnTo>
                    <a:pt x="98" y="62"/>
                  </a:lnTo>
                  <a:lnTo>
                    <a:pt x="120" y="46"/>
                  </a:lnTo>
                  <a:lnTo>
                    <a:pt x="142" y="32"/>
                  </a:lnTo>
                  <a:lnTo>
                    <a:pt x="166" y="20"/>
                  </a:lnTo>
                  <a:lnTo>
                    <a:pt x="192" y="12"/>
                  </a:lnTo>
                  <a:lnTo>
                    <a:pt x="218"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2" y="166"/>
                  </a:lnTo>
                  <a:lnTo>
                    <a:pt x="532" y="190"/>
                  </a:lnTo>
                  <a:lnTo>
                    <a:pt x="538" y="216"/>
                  </a:lnTo>
                  <a:lnTo>
                    <a:pt x="542" y="244"/>
                  </a:lnTo>
                  <a:lnTo>
                    <a:pt x="544" y="272"/>
                  </a:lnTo>
                  <a:lnTo>
                    <a:pt x="544"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40" name="Freeform 152">
              <a:extLst>
                <a:ext uri="{FF2B5EF4-FFF2-40B4-BE49-F238E27FC236}">
                  <a16:creationId xmlns:a16="http://schemas.microsoft.com/office/drawing/2014/main" id="{24A28A08-A26C-4115-B247-9B205616EA94}"/>
                </a:ext>
              </a:extLst>
            </p:cNvPr>
            <p:cNvSpPr>
              <a:spLocks/>
            </p:cNvSpPr>
            <p:nvPr/>
          </p:nvSpPr>
          <p:spPr bwMode="auto">
            <a:xfrm>
              <a:off x="8420100" y="4484688"/>
              <a:ext cx="371475" cy="314325"/>
            </a:xfrm>
            <a:custGeom>
              <a:avLst/>
              <a:gdLst>
                <a:gd name="T0" fmla="*/ 38 w 234"/>
                <a:gd name="T1" fmla="*/ 198 h 198"/>
                <a:gd name="T2" fmla="*/ 16 w 234"/>
                <a:gd name="T3" fmla="*/ 198 h 198"/>
                <a:gd name="T4" fmla="*/ 16 w 234"/>
                <a:gd name="T5" fmla="*/ 198 h 198"/>
                <a:gd name="T6" fmla="*/ 10 w 234"/>
                <a:gd name="T7" fmla="*/ 196 h 198"/>
                <a:gd name="T8" fmla="*/ 6 w 234"/>
                <a:gd name="T9" fmla="*/ 192 h 198"/>
                <a:gd name="T10" fmla="*/ 2 w 234"/>
                <a:gd name="T11" fmla="*/ 188 h 198"/>
                <a:gd name="T12" fmla="*/ 0 w 234"/>
                <a:gd name="T13" fmla="*/ 182 h 198"/>
                <a:gd name="T14" fmla="*/ 0 w 234"/>
                <a:gd name="T15" fmla="*/ 16 h 198"/>
                <a:gd name="T16" fmla="*/ 0 w 234"/>
                <a:gd name="T17" fmla="*/ 16 h 198"/>
                <a:gd name="T18" fmla="*/ 2 w 234"/>
                <a:gd name="T19" fmla="*/ 10 h 198"/>
                <a:gd name="T20" fmla="*/ 6 w 234"/>
                <a:gd name="T21" fmla="*/ 4 h 198"/>
                <a:gd name="T22" fmla="*/ 10 w 234"/>
                <a:gd name="T23" fmla="*/ 2 h 198"/>
                <a:gd name="T24" fmla="*/ 16 w 234"/>
                <a:gd name="T25" fmla="*/ 0 h 198"/>
                <a:gd name="T26" fmla="*/ 218 w 234"/>
                <a:gd name="T27" fmla="*/ 0 h 198"/>
                <a:gd name="T28" fmla="*/ 218 w 234"/>
                <a:gd name="T29" fmla="*/ 0 h 198"/>
                <a:gd name="T30" fmla="*/ 226 w 234"/>
                <a:gd name="T31" fmla="*/ 2 h 198"/>
                <a:gd name="T32" fmla="*/ 230 w 234"/>
                <a:gd name="T33" fmla="*/ 4 h 198"/>
                <a:gd name="T34" fmla="*/ 234 w 234"/>
                <a:gd name="T35" fmla="*/ 10 h 198"/>
                <a:gd name="T36" fmla="*/ 234 w 234"/>
                <a:gd name="T37" fmla="*/ 16 h 198"/>
                <a:gd name="T38" fmla="*/ 234 w 234"/>
                <a:gd name="T39" fmla="*/ 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98">
                  <a:moveTo>
                    <a:pt x="38" y="198"/>
                  </a:moveTo>
                  <a:lnTo>
                    <a:pt x="16" y="198"/>
                  </a:lnTo>
                  <a:lnTo>
                    <a:pt x="16" y="198"/>
                  </a:lnTo>
                  <a:lnTo>
                    <a:pt x="10" y="196"/>
                  </a:lnTo>
                  <a:lnTo>
                    <a:pt x="6" y="192"/>
                  </a:lnTo>
                  <a:lnTo>
                    <a:pt x="2" y="188"/>
                  </a:lnTo>
                  <a:lnTo>
                    <a:pt x="0" y="182"/>
                  </a:lnTo>
                  <a:lnTo>
                    <a:pt x="0" y="16"/>
                  </a:lnTo>
                  <a:lnTo>
                    <a:pt x="0" y="16"/>
                  </a:lnTo>
                  <a:lnTo>
                    <a:pt x="2" y="10"/>
                  </a:lnTo>
                  <a:lnTo>
                    <a:pt x="6" y="4"/>
                  </a:lnTo>
                  <a:lnTo>
                    <a:pt x="10" y="2"/>
                  </a:lnTo>
                  <a:lnTo>
                    <a:pt x="16" y="0"/>
                  </a:lnTo>
                  <a:lnTo>
                    <a:pt x="218" y="0"/>
                  </a:lnTo>
                  <a:lnTo>
                    <a:pt x="218" y="0"/>
                  </a:lnTo>
                  <a:lnTo>
                    <a:pt x="226" y="2"/>
                  </a:lnTo>
                  <a:lnTo>
                    <a:pt x="230" y="4"/>
                  </a:lnTo>
                  <a:lnTo>
                    <a:pt x="234" y="10"/>
                  </a:lnTo>
                  <a:lnTo>
                    <a:pt x="234" y="16"/>
                  </a:lnTo>
                  <a:lnTo>
                    <a:pt x="234" y="56"/>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42" name="Line 153">
              <a:extLst>
                <a:ext uri="{FF2B5EF4-FFF2-40B4-BE49-F238E27FC236}">
                  <a16:creationId xmlns:a16="http://schemas.microsoft.com/office/drawing/2014/main" id="{EDFE5D19-121D-48BB-A9D7-3447DAFBB411}"/>
                </a:ext>
              </a:extLst>
            </p:cNvPr>
            <p:cNvSpPr>
              <a:spLocks noChangeShapeType="1"/>
            </p:cNvSpPr>
            <p:nvPr/>
          </p:nvSpPr>
          <p:spPr bwMode="auto">
            <a:xfrm>
              <a:off x="8420100" y="4573588"/>
              <a:ext cx="371475" cy="0"/>
            </a:xfrm>
            <a:prstGeom prst="line">
              <a:avLst/>
            </a:pr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43" name="Freeform 154">
              <a:extLst>
                <a:ext uri="{FF2B5EF4-FFF2-40B4-BE49-F238E27FC236}">
                  <a16:creationId xmlns:a16="http://schemas.microsoft.com/office/drawing/2014/main" id="{A84B178B-4432-4D43-AF8F-9B9E81645AF5}"/>
                </a:ext>
              </a:extLst>
            </p:cNvPr>
            <p:cNvSpPr>
              <a:spLocks/>
            </p:cNvSpPr>
            <p:nvPr/>
          </p:nvSpPr>
          <p:spPr bwMode="auto">
            <a:xfrm>
              <a:off x="8464550" y="4529138"/>
              <a:ext cx="3175" cy="0"/>
            </a:xfrm>
            <a:custGeom>
              <a:avLst/>
              <a:gdLst>
                <a:gd name="T0" fmla="*/ 2 w 2"/>
                <a:gd name="T1" fmla="*/ 2 w 2"/>
                <a:gd name="T2" fmla="*/ 2 w 2"/>
                <a:gd name="T3" fmla="*/ 2 w 2"/>
                <a:gd name="T4" fmla="*/ 0 w 2"/>
                <a:gd name="T5" fmla="*/ 0 w 2"/>
                <a:gd name="T6" fmla="*/ 2 w 2"/>
                <a:gd name="T7" fmla="*/ 2 w 2"/>
                <a:gd name="T8" fmla="*/ 2 w 2"/>
                <a:gd name="T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2" y="0"/>
                  </a:moveTo>
                  <a:lnTo>
                    <a:pt x="2" y="0"/>
                  </a:lnTo>
                  <a:lnTo>
                    <a:pt x="2" y="0"/>
                  </a:lnTo>
                  <a:lnTo>
                    <a:pt x="2" y="0"/>
                  </a:lnTo>
                  <a:lnTo>
                    <a:pt x="0" y="0"/>
                  </a:lnTo>
                  <a:lnTo>
                    <a:pt x="0" y="0"/>
                  </a:lnTo>
                  <a:lnTo>
                    <a:pt x="2" y="0"/>
                  </a:lnTo>
                  <a:lnTo>
                    <a:pt x="2" y="0"/>
                  </a:lnTo>
                  <a:lnTo>
                    <a:pt x="2" y="0"/>
                  </a:lnTo>
                  <a:lnTo>
                    <a:pt x="2" y="0"/>
                  </a:lnTo>
                  <a:close/>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44" name="Freeform 155">
              <a:extLst>
                <a:ext uri="{FF2B5EF4-FFF2-40B4-BE49-F238E27FC236}">
                  <a16:creationId xmlns:a16="http://schemas.microsoft.com/office/drawing/2014/main" id="{65AD491C-CDB2-4890-88EA-65A575E5CD0A}"/>
                </a:ext>
              </a:extLst>
            </p:cNvPr>
            <p:cNvSpPr>
              <a:spLocks/>
            </p:cNvSpPr>
            <p:nvPr/>
          </p:nvSpPr>
          <p:spPr bwMode="auto">
            <a:xfrm>
              <a:off x="8509000" y="4529138"/>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45" name="Freeform 156">
              <a:extLst>
                <a:ext uri="{FF2B5EF4-FFF2-40B4-BE49-F238E27FC236}">
                  <a16:creationId xmlns:a16="http://schemas.microsoft.com/office/drawing/2014/main" id="{8C888549-0E83-45DE-A7E4-500ACBE811E4}"/>
                </a:ext>
              </a:extLst>
            </p:cNvPr>
            <p:cNvSpPr>
              <a:spLocks/>
            </p:cNvSpPr>
            <p:nvPr/>
          </p:nvSpPr>
          <p:spPr bwMode="auto">
            <a:xfrm>
              <a:off x="8550275" y="4529138"/>
              <a:ext cx="3175" cy="0"/>
            </a:xfrm>
            <a:custGeom>
              <a:avLst/>
              <a:gdLst>
                <a:gd name="T0" fmla="*/ 2 w 2"/>
                <a:gd name="T1" fmla="*/ 2 w 2"/>
                <a:gd name="T2" fmla="*/ 2 w 2"/>
                <a:gd name="T3" fmla="*/ 2 w 2"/>
                <a:gd name="T4" fmla="*/ 0 w 2"/>
                <a:gd name="T5" fmla="*/ 0 w 2"/>
                <a:gd name="T6" fmla="*/ 2 w 2"/>
                <a:gd name="T7" fmla="*/ 2 w 2"/>
                <a:gd name="T8" fmla="*/ 2 w 2"/>
                <a:gd name="T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2" y="0"/>
                  </a:moveTo>
                  <a:lnTo>
                    <a:pt x="2" y="0"/>
                  </a:lnTo>
                  <a:lnTo>
                    <a:pt x="2" y="0"/>
                  </a:lnTo>
                  <a:lnTo>
                    <a:pt x="2" y="0"/>
                  </a:lnTo>
                  <a:lnTo>
                    <a:pt x="0" y="0"/>
                  </a:lnTo>
                  <a:lnTo>
                    <a:pt x="0" y="0"/>
                  </a:lnTo>
                  <a:lnTo>
                    <a:pt x="2" y="0"/>
                  </a:lnTo>
                  <a:lnTo>
                    <a:pt x="2" y="0"/>
                  </a:lnTo>
                  <a:lnTo>
                    <a:pt x="2" y="0"/>
                  </a:lnTo>
                  <a:lnTo>
                    <a:pt x="2" y="0"/>
                  </a:lnTo>
                  <a:close/>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48" name="Freeform 157">
              <a:extLst>
                <a:ext uri="{FF2B5EF4-FFF2-40B4-BE49-F238E27FC236}">
                  <a16:creationId xmlns:a16="http://schemas.microsoft.com/office/drawing/2014/main" id="{4C0DF1F3-9A05-495B-A9B9-7BF6A741C0FC}"/>
                </a:ext>
              </a:extLst>
            </p:cNvPr>
            <p:cNvSpPr>
              <a:spLocks/>
            </p:cNvSpPr>
            <p:nvPr/>
          </p:nvSpPr>
          <p:spPr bwMode="auto">
            <a:xfrm>
              <a:off x="8480425" y="4576763"/>
              <a:ext cx="371475" cy="314325"/>
            </a:xfrm>
            <a:custGeom>
              <a:avLst/>
              <a:gdLst>
                <a:gd name="T0" fmla="*/ 234 w 234"/>
                <a:gd name="T1" fmla="*/ 182 h 198"/>
                <a:gd name="T2" fmla="*/ 234 w 234"/>
                <a:gd name="T3" fmla="*/ 182 h 198"/>
                <a:gd name="T4" fmla="*/ 232 w 234"/>
                <a:gd name="T5" fmla="*/ 188 h 198"/>
                <a:gd name="T6" fmla="*/ 228 w 234"/>
                <a:gd name="T7" fmla="*/ 194 h 198"/>
                <a:gd name="T8" fmla="*/ 224 w 234"/>
                <a:gd name="T9" fmla="*/ 196 h 198"/>
                <a:gd name="T10" fmla="*/ 218 w 234"/>
                <a:gd name="T11" fmla="*/ 198 h 198"/>
                <a:gd name="T12" fmla="*/ 16 w 234"/>
                <a:gd name="T13" fmla="*/ 198 h 198"/>
                <a:gd name="T14" fmla="*/ 16 w 234"/>
                <a:gd name="T15" fmla="*/ 198 h 198"/>
                <a:gd name="T16" fmla="*/ 10 w 234"/>
                <a:gd name="T17" fmla="*/ 196 h 198"/>
                <a:gd name="T18" fmla="*/ 4 w 234"/>
                <a:gd name="T19" fmla="*/ 194 h 198"/>
                <a:gd name="T20" fmla="*/ 0 w 234"/>
                <a:gd name="T21" fmla="*/ 188 h 198"/>
                <a:gd name="T22" fmla="*/ 0 w 234"/>
                <a:gd name="T23" fmla="*/ 182 h 198"/>
                <a:gd name="T24" fmla="*/ 0 w 234"/>
                <a:gd name="T25" fmla="*/ 16 h 198"/>
                <a:gd name="T26" fmla="*/ 0 w 234"/>
                <a:gd name="T27" fmla="*/ 16 h 198"/>
                <a:gd name="T28" fmla="*/ 0 w 234"/>
                <a:gd name="T29" fmla="*/ 10 h 198"/>
                <a:gd name="T30" fmla="*/ 4 w 234"/>
                <a:gd name="T31" fmla="*/ 6 h 198"/>
                <a:gd name="T32" fmla="*/ 10 w 234"/>
                <a:gd name="T33" fmla="*/ 2 h 198"/>
                <a:gd name="T34" fmla="*/ 16 w 234"/>
                <a:gd name="T35" fmla="*/ 0 h 198"/>
                <a:gd name="T36" fmla="*/ 218 w 234"/>
                <a:gd name="T37" fmla="*/ 0 h 198"/>
                <a:gd name="T38" fmla="*/ 218 w 234"/>
                <a:gd name="T39" fmla="*/ 0 h 198"/>
                <a:gd name="T40" fmla="*/ 224 w 234"/>
                <a:gd name="T41" fmla="*/ 2 h 198"/>
                <a:gd name="T42" fmla="*/ 228 w 234"/>
                <a:gd name="T43" fmla="*/ 6 h 198"/>
                <a:gd name="T44" fmla="*/ 232 w 234"/>
                <a:gd name="T45" fmla="*/ 10 h 198"/>
                <a:gd name="T46" fmla="*/ 234 w 234"/>
                <a:gd name="T47" fmla="*/ 16 h 198"/>
                <a:gd name="T48" fmla="*/ 234 w 234"/>
                <a:gd name="T49" fmla="*/ 1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198">
                  <a:moveTo>
                    <a:pt x="234" y="182"/>
                  </a:moveTo>
                  <a:lnTo>
                    <a:pt x="234" y="182"/>
                  </a:lnTo>
                  <a:lnTo>
                    <a:pt x="232" y="188"/>
                  </a:lnTo>
                  <a:lnTo>
                    <a:pt x="228" y="194"/>
                  </a:lnTo>
                  <a:lnTo>
                    <a:pt x="224" y="196"/>
                  </a:lnTo>
                  <a:lnTo>
                    <a:pt x="218" y="198"/>
                  </a:lnTo>
                  <a:lnTo>
                    <a:pt x="16" y="198"/>
                  </a:lnTo>
                  <a:lnTo>
                    <a:pt x="16" y="198"/>
                  </a:lnTo>
                  <a:lnTo>
                    <a:pt x="10" y="196"/>
                  </a:lnTo>
                  <a:lnTo>
                    <a:pt x="4" y="194"/>
                  </a:lnTo>
                  <a:lnTo>
                    <a:pt x="0" y="188"/>
                  </a:lnTo>
                  <a:lnTo>
                    <a:pt x="0" y="182"/>
                  </a:lnTo>
                  <a:lnTo>
                    <a:pt x="0" y="16"/>
                  </a:lnTo>
                  <a:lnTo>
                    <a:pt x="0" y="16"/>
                  </a:lnTo>
                  <a:lnTo>
                    <a:pt x="0" y="10"/>
                  </a:lnTo>
                  <a:lnTo>
                    <a:pt x="4" y="6"/>
                  </a:lnTo>
                  <a:lnTo>
                    <a:pt x="10" y="2"/>
                  </a:lnTo>
                  <a:lnTo>
                    <a:pt x="16" y="0"/>
                  </a:lnTo>
                  <a:lnTo>
                    <a:pt x="218" y="0"/>
                  </a:lnTo>
                  <a:lnTo>
                    <a:pt x="218" y="0"/>
                  </a:lnTo>
                  <a:lnTo>
                    <a:pt x="224" y="2"/>
                  </a:lnTo>
                  <a:lnTo>
                    <a:pt x="228" y="6"/>
                  </a:lnTo>
                  <a:lnTo>
                    <a:pt x="232" y="10"/>
                  </a:lnTo>
                  <a:lnTo>
                    <a:pt x="234" y="16"/>
                  </a:lnTo>
                  <a:lnTo>
                    <a:pt x="234" y="182"/>
                  </a:lnTo>
                  <a:close/>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49" name="Line 158">
              <a:extLst>
                <a:ext uri="{FF2B5EF4-FFF2-40B4-BE49-F238E27FC236}">
                  <a16:creationId xmlns:a16="http://schemas.microsoft.com/office/drawing/2014/main" id="{DB4AE8EB-5FA4-4504-A5E7-54FA53599046}"/>
                </a:ext>
              </a:extLst>
            </p:cNvPr>
            <p:cNvSpPr>
              <a:spLocks noChangeShapeType="1"/>
            </p:cNvSpPr>
            <p:nvPr/>
          </p:nvSpPr>
          <p:spPr bwMode="auto">
            <a:xfrm>
              <a:off x="8480425" y="4668838"/>
              <a:ext cx="371475" cy="0"/>
            </a:xfrm>
            <a:prstGeom prst="line">
              <a:avLst/>
            </a:pr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50" name="Freeform 159">
              <a:extLst>
                <a:ext uri="{FF2B5EF4-FFF2-40B4-BE49-F238E27FC236}">
                  <a16:creationId xmlns:a16="http://schemas.microsoft.com/office/drawing/2014/main" id="{4FE9F688-4F47-4E9F-BB73-3264796B6F53}"/>
                </a:ext>
              </a:extLst>
            </p:cNvPr>
            <p:cNvSpPr>
              <a:spLocks/>
            </p:cNvSpPr>
            <p:nvPr/>
          </p:nvSpPr>
          <p:spPr bwMode="auto">
            <a:xfrm>
              <a:off x="8524875" y="4624388"/>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51" name="Freeform 160">
              <a:extLst>
                <a:ext uri="{FF2B5EF4-FFF2-40B4-BE49-F238E27FC236}">
                  <a16:creationId xmlns:a16="http://schemas.microsoft.com/office/drawing/2014/main" id="{B7A2B73C-2C46-4BDB-A945-F9FA3085323A}"/>
                </a:ext>
              </a:extLst>
            </p:cNvPr>
            <p:cNvSpPr>
              <a:spLocks/>
            </p:cNvSpPr>
            <p:nvPr/>
          </p:nvSpPr>
          <p:spPr bwMode="auto">
            <a:xfrm>
              <a:off x="8566150" y="4624388"/>
              <a:ext cx="3175" cy="0"/>
            </a:xfrm>
            <a:custGeom>
              <a:avLst/>
              <a:gdLst>
                <a:gd name="T0" fmla="*/ 2 w 2"/>
                <a:gd name="T1" fmla="*/ 2 w 2"/>
                <a:gd name="T2" fmla="*/ 0 w 2"/>
                <a:gd name="T3" fmla="*/ 0 w 2"/>
                <a:gd name="T4" fmla="*/ 0 w 2"/>
                <a:gd name="T5" fmla="*/ 0 w 2"/>
                <a:gd name="T6" fmla="*/ 0 w 2"/>
                <a:gd name="T7" fmla="*/ 0 w 2"/>
                <a:gd name="T8" fmla="*/ 2 w 2"/>
                <a:gd name="T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2" y="0"/>
                  </a:moveTo>
                  <a:lnTo>
                    <a:pt x="2" y="0"/>
                  </a:lnTo>
                  <a:lnTo>
                    <a:pt x="0" y="0"/>
                  </a:lnTo>
                  <a:lnTo>
                    <a:pt x="0" y="0"/>
                  </a:lnTo>
                  <a:lnTo>
                    <a:pt x="0" y="0"/>
                  </a:lnTo>
                  <a:lnTo>
                    <a:pt x="0" y="0"/>
                  </a:lnTo>
                  <a:lnTo>
                    <a:pt x="0" y="0"/>
                  </a:lnTo>
                  <a:lnTo>
                    <a:pt x="0" y="0"/>
                  </a:lnTo>
                  <a:lnTo>
                    <a:pt x="2" y="0"/>
                  </a:lnTo>
                  <a:lnTo>
                    <a:pt x="2" y="0"/>
                  </a:lnTo>
                  <a:close/>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52" name="Freeform 161">
              <a:extLst>
                <a:ext uri="{FF2B5EF4-FFF2-40B4-BE49-F238E27FC236}">
                  <a16:creationId xmlns:a16="http://schemas.microsoft.com/office/drawing/2014/main" id="{81BAC5C1-6E4B-4B41-B556-AE9270D7656C}"/>
                </a:ext>
              </a:extLst>
            </p:cNvPr>
            <p:cNvSpPr>
              <a:spLocks/>
            </p:cNvSpPr>
            <p:nvPr/>
          </p:nvSpPr>
          <p:spPr bwMode="auto">
            <a:xfrm>
              <a:off x="8607425" y="4624388"/>
              <a:ext cx="3175" cy="0"/>
            </a:xfrm>
            <a:custGeom>
              <a:avLst/>
              <a:gdLst>
                <a:gd name="T0" fmla="*/ 2 w 2"/>
                <a:gd name="T1" fmla="*/ 2 w 2"/>
                <a:gd name="T2" fmla="*/ 2 w 2"/>
                <a:gd name="T3" fmla="*/ 2 w 2"/>
                <a:gd name="T4" fmla="*/ 0 w 2"/>
                <a:gd name="T5" fmla="*/ 0 w 2"/>
                <a:gd name="T6" fmla="*/ 2 w 2"/>
                <a:gd name="T7" fmla="*/ 2 w 2"/>
                <a:gd name="T8" fmla="*/ 2 w 2"/>
                <a:gd name="T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2" y="0"/>
                  </a:moveTo>
                  <a:lnTo>
                    <a:pt x="2" y="0"/>
                  </a:lnTo>
                  <a:lnTo>
                    <a:pt x="2" y="0"/>
                  </a:lnTo>
                  <a:lnTo>
                    <a:pt x="2" y="0"/>
                  </a:lnTo>
                  <a:lnTo>
                    <a:pt x="0" y="0"/>
                  </a:lnTo>
                  <a:lnTo>
                    <a:pt x="0" y="0"/>
                  </a:lnTo>
                  <a:lnTo>
                    <a:pt x="2" y="0"/>
                  </a:lnTo>
                  <a:lnTo>
                    <a:pt x="2" y="0"/>
                  </a:lnTo>
                  <a:lnTo>
                    <a:pt x="2" y="0"/>
                  </a:lnTo>
                  <a:lnTo>
                    <a:pt x="2" y="0"/>
                  </a:lnTo>
                  <a:close/>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MY">
                <a:latin typeface="+mn-lt"/>
              </a:endParaRPr>
            </a:p>
          </p:txBody>
        </p:sp>
        <p:sp>
          <p:nvSpPr>
            <p:cNvPr id="53" name="Freeform 162">
              <a:extLst>
                <a:ext uri="{FF2B5EF4-FFF2-40B4-BE49-F238E27FC236}">
                  <a16:creationId xmlns:a16="http://schemas.microsoft.com/office/drawing/2014/main" id="{7F070744-9509-41CF-8AD2-ECCB1C6B687D}"/>
                </a:ext>
              </a:extLst>
            </p:cNvPr>
            <p:cNvSpPr>
              <a:spLocks/>
            </p:cNvSpPr>
            <p:nvPr/>
          </p:nvSpPr>
          <p:spPr bwMode="auto">
            <a:xfrm>
              <a:off x="8629650" y="4716463"/>
              <a:ext cx="73025" cy="123825"/>
            </a:xfrm>
            <a:custGeom>
              <a:avLst/>
              <a:gdLst>
                <a:gd name="T0" fmla="*/ 46 w 46"/>
                <a:gd name="T1" fmla="*/ 40 h 78"/>
                <a:gd name="T2" fmla="*/ 0 w 46"/>
                <a:gd name="T3" fmla="*/ 0 h 78"/>
                <a:gd name="T4" fmla="*/ 0 w 46"/>
                <a:gd name="T5" fmla="*/ 62 h 78"/>
                <a:gd name="T6" fmla="*/ 12 w 46"/>
                <a:gd name="T7" fmla="*/ 46 h 78"/>
                <a:gd name="T8" fmla="*/ 28 w 46"/>
                <a:gd name="T9" fmla="*/ 78 h 78"/>
                <a:gd name="T10" fmla="*/ 38 w 46"/>
                <a:gd name="T11" fmla="*/ 72 h 78"/>
                <a:gd name="T12" fmla="*/ 24 w 46"/>
                <a:gd name="T13" fmla="*/ 40 h 78"/>
                <a:gd name="T14" fmla="*/ 46 w 46"/>
                <a:gd name="T15" fmla="*/ 4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8">
                  <a:moveTo>
                    <a:pt x="46" y="40"/>
                  </a:moveTo>
                  <a:lnTo>
                    <a:pt x="0" y="0"/>
                  </a:lnTo>
                  <a:lnTo>
                    <a:pt x="0" y="62"/>
                  </a:lnTo>
                  <a:lnTo>
                    <a:pt x="12" y="46"/>
                  </a:lnTo>
                  <a:lnTo>
                    <a:pt x="28" y="78"/>
                  </a:lnTo>
                  <a:lnTo>
                    <a:pt x="38" y="72"/>
                  </a:lnTo>
                  <a:lnTo>
                    <a:pt x="24" y="40"/>
                  </a:lnTo>
                  <a:lnTo>
                    <a:pt x="46"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MY">
                <a:latin typeface="+mn-lt"/>
              </a:endParaRPr>
            </a:p>
          </p:txBody>
        </p:sp>
      </p:grpSp>
    </p:spTree>
    <p:extLst>
      <p:ext uri="{BB962C8B-B14F-4D97-AF65-F5344CB8AC3E}">
        <p14:creationId xmlns:p14="http://schemas.microsoft.com/office/powerpoint/2010/main" val="828843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F61F0-860C-BEBE-19AB-E1D02BEDFAFC}"/>
            </a:ext>
          </a:extLst>
        </p:cNvPr>
        <p:cNvGrpSpPr/>
        <p:nvPr/>
      </p:nvGrpSpPr>
      <p:grpSpPr>
        <a:xfrm>
          <a:off x="0" y="0"/>
          <a:ext cx="0" cy="0"/>
          <a:chOff x="0" y="0"/>
          <a:chExt cx="0" cy="0"/>
        </a:xfrm>
      </p:grpSpPr>
      <p:cxnSp>
        <p:nvCxnSpPr>
          <p:cNvPr id="68" name="Straight Connector 67">
            <a:extLst>
              <a:ext uri="{FF2B5EF4-FFF2-40B4-BE49-F238E27FC236}">
                <a16:creationId xmlns:a16="http://schemas.microsoft.com/office/drawing/2014/main" id="{E6AABEDD-CC25-3ABD-2D1E-8D8F5386D64C}"/>
              </a:ext>
            </a:extLst>
          </p:cNvPr>
          <p:cNvCxnSpPr/>
          <p:nvPr/>
        </p:nvCxnSpPr>
        <p:spPr>
          <a:xfrm rot="2760000">
            <a:off x="4334669" y="3924300"/>
            <a:ext cx="353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BBCA1B-1A83-8B69-BB23-020D42012F3B}"/>
              </a:ext>
            </a:extLst>
          </p:cNvPr>
          <p:cNvCxnSpPr/>
          <p:nvPr/>
        </p:nvCxnSpPr>
        <p:spPr>
          <a:xfrm>
            <a:off x="4425950" y="3940968"/>
            <a:ext cx="353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A4FF2AB-F339-F707-8C7F-6FFFCA77AD0E}"/>
              </a:ext>
            </a:extLst>
          </p:cNvPr>
          <p:cNvSpPr>
            <a:spLocks noGrp="1"/>
          </p:cNvSpPr>
          <p:nvPr>
            <p:ph type="title"/>
          </p:nvPr>
        </p:nvSpPr>
        <p:spPr/>
        <p:txBody>
          <a:bodyPr>
            <a:normAutofit/>
          </a:bodyPr>
          <a:lstStyle/>
          <a:p>
            <a:r>
              <a:rPr lang="en-MY" err="1"/>
              <a:t>Voordeel</a:t>
            </a:r>
            <a:r>
              <a:rPr lang="en-MY"/>
              <a:t> </a:t>
            </a:r>
            <a:r>
              <a:rPr lang="en-MY" err="1"/>
              <a:t>Serieregister</a:t>
            </a:r>
            <a:endParaRPr lang="en-MY"/>
          </a:p>
        </p:txBody>
      </p:sp>
      <p:sp>
        <p:nvSpPr>
          <p:cNvPr id="25" name="Line 2">
            <a:extLst>
              <a:ext uri="{FF2B5EF4-FFF2-40B4-BE49-F238E27FC236}">
                <a16:creationId xmlns:a16="http://schemas.microsoft.com/office/drawing/2014/main" id="{13F984B3-65DF-044B-9E42-CDA5867C7AC6}"/>
              </a:ext>
            </a:extLst>
          </p:cNvPr>
          <p:cNvSpPr>
            <a:spLocks noChangeShapeType="1"/>
          </p:cNvSpPr>
          <p:nvPr/>
        </p:nvSpPr>
        <p:spPr bwMode="auto">
          <a:xfrm flipH="1">
            <a:off x="4838700" y="2667000"/>
            <a:ext cx="2578100" cy="2578100"/>
          </a:xfrm>
          <a:prstGeom prst="line">
            <a:avLst/>
          </a:prstGeom>
          <a:noFill/>
          <a:ln w="6350" cap="flat">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2800" b="0" i="0" u="none" strike="noStrike" kern="1200" cap="none" spc="0" normalizeH="0" baseline="0" noProof="0">
              <a:ln>
                <a:noFill/>
              </a:ln>
              <a:solidFill>
                <a:srgbClr val="000000"/>
              </a:solidFill>
              <a:effectLst/>
              <a:uLnTx/>
              <a:uFillTx/>
              <a:latin typeface="FlandersArtSerif-Regular"/>
              <a:ea typeface="+mn-ea"/>
              <a:cs typeface="+mn-cs"/>
              <a:sym typeface="Gill Sans" charset="0"/>
            </a:endParaRPr>
          </a:p>
        </p:txBody>
      </p:sp>
      <p:sp>
        <p:nvSpPr>
          <p:cNvPr id="34" name="Oval 5">
            <a:extLst>
              <a:ext uri="{FF2B5EF4-FFF2-40B4-BE49-F238E27FC236}">
                <a16:creationId xmlns:a16="http://schemas.microsoft.com/office/drawing/2014/main" id="{7CF6BF28-9897-B0F4-A7D6-E68D9C225B91}"/>
              </a:ext>
            </a:extLst>
          </p:cNvPr>
          <p:cNvSpPr>
            <a:spLocks/>
          </p:cNvSpPr>
          <p:nvPr/>
        </p:nvSpPr>
        <p:spPr bwMode="auto">
          <a:xfrm>
            <a:off x="4389074" y="2216150"/>
            <a:ext cx="977900" cy="977900"/>
          </a:xfrm>
          <a:prstGeom prst="ellipse">
            <a:avLst/>
          </a:prstGeom>
          <a:solidFill>
            <a:schemeClr val="accent6"/>
          </a:solidFill>
          <a:ln w="114300" cap="flat">
            <a:no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FlandersArtSerif-Regular"/>
              <a:ea typeface="+mn-ea"/>
              <a:cs typeface="+mn-cs"/>
            </a:endParaRPr>
          </a:p>
        </p:txBody>
      </p:sp>
      <p:sp>
        <p:nvSpPr>
          <p:cNvPr id="38" name="Oval 6">
            <a:extLst>
              <a:ext uri="{FF2B5EF4-FFF2-40B4-BE49-F238E27FC236}">
                <a16:creationId xmlns:a16="http://schemas.microsoft.com/office/drawing/2014/main" id="{250C1C70-37B4-FCD9-E561-8641594A5B8F}"/>
              </a:ext>
            </a:extLst>
          </p:cNvPr>
          <p:cNvSpPr>
            <a:spLocks/>
          </p:cNvSpPr>
          <p:nvPr/>
        </p:nvSpPr>
        <p:spPr bwMode="auto">
          <a:xfrm>
            <a:off x="3810000" y="3435350"/>
            <a:ext cx="977900" cy="977900"/>
          </a:xfrm>
          <a:prstGeom prst="ellipse">
            <a:avLst/>
          </a:prstGeom>
          <a:solidFill>
            <a:schemeClr val="accent5"/>
          </a:solidFill>
          <a:ln w="114300" cap="flat">
            <a:no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bel" panose="02000506030000020004" pitchFamily="2" charset="0"/>
              <a:ea typeface="+mn-ea"/>
              <a:cs typeface="+mn-cs"/>
            </a:endParaRPr>
          </a:p>
        </p:txBody>
      </p:sp>
      <p:sp>
        <p:nvSpPr>
          <p:cNvPr id="39" name="Oval 7">
            <a:extLst>
              <a:ext uri="{FF2B5EF4-FFF2-40B4-BE49-F238E27FC236}">
                <a16:creationId xmlns:a16="http://schemas.microsoft.com/office/drawing/2014/main" id="{8331340D-1E42-C387-833C-7B343AB0097E}"/>
              </a:ext>
            </a:extLst>
          </p:cNvPr>
          <p:cNvSpPr>
            <a:spLocks/>
          </p:cNvSpPr>
          <p:nvPr/>
        </p:nvSpPr>
        <p:spPr bwMode="auto">
          <a:xfrm>
            <a:off x="4425950" y="4578350"/>
            <a:ext cx="977900" cy="977900"/>
          </a:xfrm>
          <a:prstGeom prst="ellipse">
            <a:avLst/>
          </a:prstGeom>
          <a:solidFill>
            <a:schemeClr val="accent4"/>
          </a:solidFill>
          <a:ln w="114300" cap="flat">
            <a:no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FlandersArtSerif-Regular"/>
              <a:ea typeface="+mn-ea"/>
              <a:cs typeface="+mn-cs"/>
            </a:endParaRPr>
          </a:p>
        </p:txBody>
      </p:sp>
      <p:sp>
        <p:nvSpPr>
          <p:cNvPr id="40" name="Oval 8">
            <a:extLst>
              <a:ext uri="{FF2B5EF4-FFF2-40B4-BE49-F238E27FC236}">
                <a16:creationId xmlns:a16="http://schemas.microsoft.com/office/drawing/2014/main" id="{87D29081-C7F0-577D-4572-1022A0BC6732}"/>
              </a:ext>
            </a:extLst>
          </p:cNvPr>
          <p:cNvSpPr>
            <a:spLocks/>
          </p:cNvSpPr>
          <p:nvPr/>
        </p:nvSpPr>
        <p:spPr bwMode="auto">
          <a:xfrm flipH="1">
            <a:off x="6794500" y="2216150"/>
            <a:ext cx="977900" cy="977900"/>
          </a:xfrm>
          <a:prstGeom prst="ellipse">
            <a:avLst/>
          </a:prstGeom>
          <a:solidFill>
            <a:schemeClr val="tx2"/>
          </a:solidFill>
          <a:ln w="114300" cap="flat">
            <a:no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FlandersArtSerif-Regular"/>
              <a:ea typeface="+mn-ea"/>
              <a:cs typeface="+mn-cs"/>
            </a:endParaRPr>
          </a:p>
        </p:txBody>
      </p:sp>
      <p:sp>
        <p:nvSpPr>
          <p:cNvPr id="41" name="Oval 9">
            <a:extLst>
              <a:ext uri="{FF2B5EF4-FFF2-40B4-BE49-F238E27FC236}">
                <a16:creationId xmlns:a16="http://schemas.microsoft.com/office/drawing/2014/main" id="{1D008EFA-3EAA-5B67-CFD8-9378FEB54B4E}"/>
              </a:ext>
            </a:extLst>
          </p:cNvPr>
          <p:cNvSpPr>
            <a:spLocks/>
          </p:cNvSpPr>
          <p:nvPr/>
        </p:nvSpPr>
        <p:spPr bwMode="auto">
          <a:xfrm flipH="1">
            <a:off x="7410450" y="3448050"/>
            <a:ext cx="977900" cy="977900"/>
          </a:xfrm>
          <a:prstGeom prst="ellipse">
            <a:avLst/>
          </a:prstGeom>
          <a:solidFill>
            <a:schemeClr val="accent1"/>
          </a:solidFill>
          <a:ln w="114300" cap="flat">
            <a:no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FlandersArtSerif-Regular"/>
              <a:ea typeface="+mn-ea"/>
              <a:cs typeface="+mn-cs"/>
            </a:endParaRPr>
          </a:p>
        </p:txBody>
      </p:sp>
      <p:sp>
        <p:nvSpPr>
          <p:cNvPr id="42" name="Oval 10">
            <a:extLst>
              <a:ext uri="{FF2B5EF4-FFF2-40B4-BE49-F238E27FC236}">
                <a16:creationId xmlns:a16="http://schemas.microsoft.com/office/drawing/2014/main" id="{BB74D34C-DF1D-4ED6-4577-90A9C2771940}"/>
              </a:ext>
            </a:extLst>
          </p:cNvPr>
          <p:cNvSpPr>
            <a:spLocks/>
          </p:cNvSpPr>
          <p:nvPr/>
        </p:nvSpPr>
        <p:spPr bwMode="auto">
          <a:xfrm flipH="1">
            <a:off x="6794500" y="4578350"/>
            <a:ext cx="977900" cy="977900"/>
          </a:xfrm>
          <a:prstGeom prst="ellipse">
            <a:avLst/>
          </a:prstGeom>
          <a:solidFill>
            <a:schemeClr val="accent2"/>
          </a:solidFill>
          <a:ln w="114300" cap="flat">
            <a:no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FlandersArtSerif-Regular"/>
              <a:ea typeface="+mn-ea"/>
              <a:cs typeface="+mn-cs"/>
            </a:endParaRPr>
          </a:p>
        </p:txBody>
      </p:sp>
      <p:sp>
        <p:nvSpPr>
          <p:cNvPr id="59" name="Freeform 40">
            <a:extLst>
              <a:ext uri="{FF2B5EF4-FFF2-40B4-BE49-F238E27FC236}">
                <a16:creationId xmlns:a16="http://schemas.microsoft.com/office/drawing/2014/main" id="{D77D3F42-FC41-284F-A820-3C97709F1A1E}"/>
              </a:ext>
            </a:extLst>
          </p:cNvPr>
          <p:cNvSpPr>
            <a:spLocks/>
          </p:cNvSpPr>
          <p:nvPr/>
        </p:nvSpPr>
        <p:spPr bwMode="auto">
          <a:xfrm>
            <a:off x="5414169" y="3127375"/>
            <a:ext cx="1390650" cy="1603375"/>
          </a:xfrm>
          <a:custGeom>
            <a:avLst/>
            <a:gdLst>
              <a:gd name="T0" fmla="*/ 10800 w 21600"/>
              <a:gd name="T1" fmla="*/ 0 h 21600"/>
              <a:gd name="T2" fmla="*/ 21600 w 21600"/>
              <a:gd name="T3" fmla="*/ 5400 h 21600"/>
              <a:gd name="T4" fmla="*/ 21600 w 21600"/>
              <a:gd name="T5" fmla="*/ 16200 h 21600"/>
              <a:gd name="T6" fmla="*/ 10800 w 21600"/>
              <a:gd name="T7" fmla="*/ 21600 h 21600"/>
              <a:gd name="T8" fmla="*/ 0 w 21600"/>
              <a:gd name="T9" fmla="*/ 16200 h 21600"/>
              <a:gd name="T10" fmla="*/ 0 w 21600"/>
              <a:gd name="T11" fmla="*/ 5400 h 21600"/>
              <a:gd name="T12" fmla="*/ 10800 w 21600"/>
              <a:gd name="T13" fmla="*/ 0 h 21600"/>
              <a:gd name="T14" fmla="*/ 10800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0800" y="0"/>
                </a:moveTo>
                <a:lnTo>
                  <a:pt x="21600" y="5400"/>
                </a:lnTo>
                <a:lnTo>
                  <a:pt x="21600" y="16200"/>
                </a:lnTo>
                <a:lnTo>
                  <a:pt x="10800" y="21600"/>
                </a:lnTo>
                <a:lnTo>
                  <a:pt x="0" y="16200"/>
                </a:lnTo>
                <a:lnTo>
                  <a:pt x="0" y="5400"/>
                </a:lnTo>
                <a:lnTo>
                  <a:pt x="10800" y="0"/>
                </a:lnTo>
                <a:close/>
                <a:moveTo>
                  <a:pt x="10800" y="0"/>
                </a:moveTo>
              </a:path>
            </a:pathLst>
          </a:custGeom>
          <a:solidFill>
            <a:schemeClr val="bg1">
              <a:lumMod val="85000"/>
            </a:schemeClr>
          </a:solidFill>
          <a:ln w="25400" cap="flat">
            <a:no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FlandersArtSans-Medium"/>
                <a:ea typeface="+mn-ea"/>
                <a:cs typeface="+mn-cs"/>
              </a:rPr>
              <a:t>SR</a:t>
            </a:r>
          </a:p>
        </p:txBody>
      </p:sp>
      <p:sp>
        <p:nvSpPr>
          <p:cNvPr id="61" name="Line 31">
            <a:extLst>
              <a:ext uri="{FF2B5EF4-FFF2-40B4-BE49-F238E27FC236}">
                <a16:creationId xmlns:a16="http://schemas.microsoft.com/office/drawing/2014/main" id="{3B84AAEA-41AC-113A-4C82-90DC863ED8C2}"/>
              </a:ext>
            </a:extLst>
          </p:cNvPr>
          <p:cNvSpPr>
            <a:spLocks noChangeShapeType="1"/>
          </p:cNvSpPr>
          <p:nvPr/>
        </p:nvSpPr>
        <p:spPr bwMode="auto">
          <a:xfrm flipH="1">
            <a:off x="3182144" y="5092700"/>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2800" b="0" i="0" u="none" strike="noStrike" kern="1200" cap="none" spc="0" normalizeH="0" baseline="0" noProof="0">
              <a:ln>
                <a:noFill/>
              </a:ln>
              <a:solidFill>
                <a:srgbClr val="000000"/>
              </a:solidFill>
              <a:effectLst/>
              <a:uLnTx/>
              <a:uFillTx/>
              <a:latin typeface="FlandersArtSerif-Regular"/>
              <a:ea typeface="+mn-ea"/>
              <a:cs typeface="+mn-cs"/>
              <a:sym typeface="Gill Sans" charset="0"/>
            </a:endParaRPr>
          </a:p>
        </p:txBody>
      </p:sp>
      <p:sp>
        <p:nvSpPr>
          <p:cNvPr id="62" name="Line 31">
            <a:extLst>
              <a:ext uri="{FF2B5EF4-FFF2-40B4-BE49-F238E27FC236}">
                <a16:creationId xmlns:a16="http://schemas.microsoft.com/office/drawing/2014/main" id="{1B616174-5367-BE99-C6F8-DB6849FE55D2}"/>
              </a:ext>
            </a:extLst>
          </p:cNvPr>
          <p:cNvSpPr>
            <a:spLocks noChangeShapeType="1"/>
          </p:cNvSpPr>
          <p:nvPr/>
        </p:nvSpPr>
        <p:spPr bwMode="auto">
          <a:xfrm flipH="1">
            <a:off x="2566591" y="3928268"/>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2800" b="0" i="0" u="none" strike="noStrike" kern="1200" cap="none" spc="0" normalizeH="0" baseline="0" noProof="0">
              <a:ln>
                <a:noFill/>
              </a:ln>
              <a:solidFill>
                <a:srgbClr val="000000"/>
              </a:solidFill>
              <a:effectLst/>
              <a:uLnTx/>
              <a:uFillTx/>
              <a:latin typeface="FlandersArtSerif-Regular"/>
              <a:ea typeface="+mn-ea"/>
              <a:cs typeface="+mn-cs"/>
              <a:sym typeface="Gill Sans" charset="0"/>
            </a:endParaRPr>
          </a:p>
        </p:txBody>
      </p:sp>
      <p:sp>
        <p:nvSpPr>
          <p:cNvPr id="63" name="Line 31">
            <a:extLst>
              <a:ext uri="{FF2B5EF4-FFF2-40B4-BE49-F238E27FC236}">
                <a16:creationId xmlns:a16="http://schemas.microsoft.com/office/drawing/2014/main" id="{D5464591-BBB8-88C9-9971-7FAF5652A555}"/>
              </a:ext>
            </a:extLst>
          </p:cNvPr>
          <p:cNvSpPr>
            <a:spLocks noChangeShapeType="1"/>
          </p:cNvSpPr>
          <p:nvPr/>
        </p:nvSpPr>
        <p:spPr bwMode="auto">
          <a:xfrm flipH="1">
            <a:off x="3163888" y="2709068"/>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2800" b="0" i="0" u="none" strike="noStrike" kern="1200" cap="none" spc="0" normalizeH="0" baseline="0" noProof="0">
              <a:ln>
                <a:noFill/>
              </a:ln>
              <a:solidFill>
                <a:srgbClr val="000000"/>
              </a:solidFill>
              <a:effectLst/>
              <a:uLnTx/>
              <a:uFillTx/>
              <a:latin typeface="FlandersArtSerif-Regular"/>
              <a:ea typeface="+mn-ea"/>
              <a:cs typeface="+mn-cs"/>
              <a:sym typeface="Gill Sans" charset="0"/>
            </a:endParaRPr>
          </a:p>
        </p:txBody>
      </p:sp>
      <p:sp>
        <p:nvSpPr>
          <p:cNvPr id="66" name="Line 31">
            <a:extLst>
              <a:ext uri="{FF2B5EF4-FFF2-40B4-BE49-F238E27FC236}">
                <a16:creationId xmlns:a16="http://schemas.microsoft.com/office/drawing/2014/main" id="{66445ADA-682C-780D-F1D9-579084552F49}"/>
              </a:ext>
            </a:extLst>
          </p:cNvPr>
          <p:cNvSpPr>
            <a:spLocks noChangeShapeType="1"/>
          </p:cNvSpPr>
          <p:nvPr/>
        </p:nvSpPr>
        <p:spPr bwMode="auto">
          <a:xfrm flipH="1" flipV="1">
            <a:off x="7772400" y="2709068"/>
            <a:ext cx="1250950" cy="3969"/>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2800" b="0" i="0" u="none" strike="noStrike" kern="1200" cap="none" spc="0" normalizeH="0" baseline="0" noProof="0">
              <a:ln>
                <a:noFill/>
              </a:ln>
              <a:solidFill>
                <a:srgbClr val="000000"/>
              </a:solidFill>
              <a:effectLst/>
              <a:uLnTx/>
              <a:uFillTx/>
              <a:latin typeface="FlandersArtSerif-Regular"/>
              <a:ea typeface="+mn-ea"/>
              <a:cs typeface="+mn-cs"/>
              <a:sym typeface="Gill Sans" charset="0"/>
            </a:endParaRPr>
          </a:p>
        </p:txBody>
      </p:sp>
      <p:sp>
        <p:nvSpPr>
          <p:cNvPr id="67" name="Line 31">
            <a:extLst>
              <a:ext uri="{FF2B5EF4-FFF2-40B4-BE49-F238E27FC236}">
                <a16:creationId xmlns:a16="http://schemas.microsoft.com/office/drawing/2014/main" id="{00D32BAD-C21B-9907-0E96-7BE566D20A3A}"/>
              </a:ext>
            </a:extLst>
          </p:cNvPr>
          <p:cNvSpPr>
            <a:spLocks noChangeShapeType="1"/>
          </p:cNvSpPr>
          <p:nvPr/>
        </p:nvSpPr>
        <p:spPr bwMode="auto">
          <a:xfrm flipH="1">
            <a:off x="8388350" y="3946525"/>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2800" b="0" i="0" u="none" strike="noStrike" kern="1200" cap="none" spc="0" normalizeH="0" baseline="0" noProof="0">
              <a:ln>
                <a:noFill/>
              </a:ln>
              <a:solidFill>
                <a:srgbClr val="000000"/>
              </a:solidFill>
              <a:effectLst/>
              <a:uLnTx/>
              <a:uFillTx/>
              <a:latin typeface="FlandersArtSerif-Regular"/>
              <a:ea typeface="+mn-ea"/>
              <a:cs typeface="+mn-cs"/>
              <a:sym typeface="Gill Sans" charset="0"/>
            </a:endParaRPr>
          </a:p>
        </p:txBody>
      </p:sp>
      <p:sp>
        <p:nvSpPr>
          <p:cNvPr id="69" name="Line 31">
            <a:extLst>
              <a:ext uri="{FF2B5EF4-FFF2-40B4-BE49-F238E27FC236}">
                <a16:creationId xmlns:a16="http://schemas.microsoft.com/office/drawing/2014/main" id="{E3B01A09-906A-8C89-41D6-E992350D1A4D}"/>
              </a:ext>
            </a:extLst>
          </p:cNvPr>
          <p:cNvSpPr>
            <a:spLocks noChangeShapeType="1"/>
          </p:cNvSpPr>
          <p:nvPr/>
        </p:nvSpPr>
        <p:spPr bwMode="auto">
          <a:xfrm flipH="1">
            <a:off x="7772400" y="5140325"/>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2800" b="0" i="0" u="none" strike="noStrike" kern="1200" cap="none" spc="0" normalizeH="0" baseline="0" noProof="0">
              <a:ln>
                <a:noFill/>
              </a:ln>
              <a:solidFill>
                <a:srgbClr val="000000"/>
              </a:solidFill>
              <a:effectLst/>
              <a:uLnTx/>
              <a:uFillTx/>
              <a:latin typeface="FlandersArtSerif-Regular"/>
              <a:ea typeface="+mn-ea"/>
              <a:cs typeface="+mn-cs"/>
              <a:sym typeface="Gill Sans" charset="0"/>
            </a:endParaRPr>
          </a:p>
        </p:txBody>
      </p:sp>
      <p:sp>
        <p:nvSpPr>
          <p:cNvPr id="72" name="TextBox 71">
            <a:extLst>
              <a:ext uri="{FF2B5EF4-FFF2-40B4-BE49-F238E27FC236}">
                <a16:creationId xmlns:a16="http://schemas.microsoft.com/office/drawing/2014/main" id="{2D721066-07E1-D750-24C5-6ED055AB437F}"/>
              </a:ext>
            </a:extLst>
          </p:cNvPr>
          <p:cNvSpPr txBox="1"/>
          <p:nvPr/>
        </p:nvSpPr>
        <p:spPr>
          <a:xfrm>
            <a:off x="9023350" y="2216150"/>
            <a:ext cx="24522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a:ln>
                  <a:noFill/>
                </a:ln>
                <a:solidFill>
                  <a:srgbClr val="373636"/>
                </a:solidFill>
                <a:effectLst/>
                <a:uLnTx/>
                <a:uFillTx/>
                <a:latin typeface="FlandersArtSerif-Regular"/>
                <a:ea typeface="+mn-ea"/>
                <a:cs typeface="+mn-cs"/>
              </a:rPr>
              <a:t>Masterbron</a:t>
            </a:r>
          </a:p>
        </p:txBody>
      </p:sp>
      <p:sp>
        <p:nvSpPr>
          <p:cNvPr id="73" name="TextBox 72">
            <a:extLst>
              <a:ext uri="{FF2B5EF4-FFF2-40B4-BE49-F238E27FC236}">
                <a16:creationId xmlns:a16="http://schemas.microsoft.com/office/drawing/2014/main" id="{0CED1EDA-5DEA-AE8C-7ED1-AA784EB0BB63}"/>
              </a:ext>
            </a:extLst>
          </p:cNvPr>
          <p:cNvSpPr txBox="1"/>
          <p:nvPr/>
        </p:nvSpPr>
        <p:spPr>
          <a:xfrm>
            <a:off x="9538023" y="3551475"/>
            <a:ext cx="17823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2000" err="1">
                <a:solidFill>
                  <a:srgbClr val="373636"/>
                </a:solidFill>
                <a:latin typeface="FlandersArtSerif-Regular"/>
                <a:cs typeface="Lato Medium" panose="020F0602020204030203" pitchFamily="34" charset="0"/>
              </a:rPr>
              <a:t>Kennisdeling</a:t>
            </a:r>
            <a:endParaRPr kumimoji="0" lang="en-MY" sz="2000" b="0" i="0" u="none" strike="noStrike" kern="1200" cap="none" spc="0" normalizeH="0" baseline="0" noProof="0">
              <a:ln>
                <a:noFill/>
              </a:ln>
              <a:solidFill>
                <a:srgbClr val="373636"/>
              </a:solidFill>
              <a:effectLst/>
              <a:uLnTx/>
              <a:uFillTx/>
              <a:latin typeface="FlandersArtSerif-Regular"/>
              <a:ea typeface="+mn-ea"/>
              <a:cs typeface="Lato Medium" panose="020F0602020204030203" pitchFamily="34" charset="0"/>
            </a:endParaRPr>
          </a:p>
        </p:txBody>
      </p:sp>
      <p:sp>
        <p:nvSpPr>
          <p:cNvPr id="74" name="TextBox 73">
            <a:extLst>
              <a:ext uri="{FF2B5EF4-FFF2-40B4-BE49-F238E27FC236}">
                <a16:creationId xmlns:a16="http://schemas.microsoft.com/office/drawing/2014/main" id="{DD6F0E71-9500-3C9B-B74E-5248512FAED2}"/>
              </a:ext>
            </a:extLst>
          </p:cNvPr>
          <p:cNvSpPr txBox="1"/>
          <p:nvPr/>
        </p:nvSpPr>
        <p:spPr>
          <a:xfrm>
            <a:off x="8990553" y="4940270"/>
            <a:ext cx="160653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err="1">
                <a:ln>
                  <a:noFill/>
                </a:ln>
                <a:solidFill>
                  <a:srgbClr val="373636"/>
                </a:solidFill>
                <a:effectLst/>
                <a:uLnTx/>
                <a:uFillTx/>
                <a:latin typeface="FlandersArtSerif-Regular"/>
                <a:ea typeface="+mn-ea"/>
                <a:cs typeface="Lato Medium" panose="020F0602020204030203" pitchFamily="34" charset="0"/>
              </a:rPr>
              <a:t>Versiebeheer</a:t>
            </a:r>
            <a:endParaRPr kumimoji="0" lang="en-MY" sz="2000" b="0" i="0" u="none" strike="noStrike" kern="1200" cap="none" spc="0" normalizeH="0" baseline="0" noProof="0">
              <a:ln>
                <a:noFill/>
              </a:ln>
              <a:solidFill>
                <a:srgbClr val="373636"/>
              </a:solidFill>
              <a:effectLst/>
              <a:uLnTx/>
              <a:uFillTx/>
              <a:latin typeface="FlandersArtSerif-Regular"/>
              <a:ea typeface="+mn-ea"/>
              <a:cs typeface="Lato Medium" panose="020F0602020204030203" pitchFamily="34" charset="0"/>
            </a:endParaRPr>
          </a:p>
        </p:txBody>
      </p:sp>
      <p:sp>
        <p:nvSpPr>
          <p:cNvPr id="76" name="TextBox 75">
            <a:extLst>
              <a:ext uri="{FF2B5EF4-FFF2-40B4-BE49-F238E27FC236}">
                <a16:creationId xmlns:a16="http://schemas.microsoft.com/office/drawing/2014/main" id="{2D1C1829-9607-20D4-DF33-1ADBB62BE4F9}"/>
              </a:ext>
            </a:extLst>
          </p:cNvPr>
          <p:cNvSpPr txBox="1"/>
          <p:nvPr/>
        </p:nvSpPr>
        <p:spPr>
          <a:xfrm>
            <a:off x="1050365" y="4713357"/>
            <a:ext cx="22446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2000" err="1">
                <a:solidFill>
                  <a:srgbClr val="373636"/>
                </a:solidFill>
                <a:latin typeface="FlandersArtSerif-Regular"/>
                <a:cs typeface="Lato Medium" panose="020F0602020204030203" pitchFamily="34" charset="0"/>
              </a:rPr>
              <a:t>Standaardisatie</a:t>
            </a:r>
            <a:endParaRPr kumimoji="0" lang="en-MY" sz="2000" b="0" i="0" u="none" strike="noStrike" kern="1200" cap="none" spc="0" normalizeH="0" baseline="0" noProof="0">
              <a:ln>
                <a:noFill/>
              </a:ln>
              <a:solidFill>
                <a:srgbClr val="373636"/>
              </a:solidFill>
              <a:effectLst/>
              <a:uLnTx/>
              <a:uFillTx/>
              <a:latin typeface="FlandersArtSerif-Regular"/>
              <a:ea typeface="+mn-ea"/>
              <a:cs typeface="Lato Medium" panose="020F0602020204030203" pitchFamily="34" charset="0"/>
            </a:endParaRPr>
          </a:p>
        </p:txBody>
      </p:sp>
      <p:sp>
        <p:nvSpPr>
          <p:cNvPr id="77" name="TextBox 76">
            <a:extLst>
              <a:ext uri="{FF2B5EF4-FFF2-40B4-BE49-F238E27FC236}">
                <a16:creationId xmlns:a16="http://schemas.microsoft.com/office/drawing/2014/main" id="{32AED2F3-8924-E571-7428-46D19364A70C}"/>
              </a:ext>
            </a:extLst>
          </p:cNvPr>
          <p:cNvSpPr txBox="1"/>
          <p:nvPr/>
        </p:nvSpPr>
        <p:spPr>
          <a:xfrm>
            <a:off x="525524" y="3397587"/>
            <a:ext cx="21919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a:ln>
                  <a:noFill/>
                </a:ln>
                <a:solidFill>
                  <a:srgbClr val="373636"/>
                </a:solidFill>
                <a:effectLst/>
                <a:uLnTx/>
                <a:uFillTx/>
                <a:latin typeface="FlandersArtSerif-Regular"/>
                <a:ea typeface="+mn-ea"/>
                <a:cs typeface="Lato Medium" panose="020F0602020204030203" pitchFamily="34" charset="0"/>
              </a:rPr>
              <a:t>Sjabloonseries beschikbaar</a:t>
            </a:r>
          </a:p>
        </p:txBody>
      </p:sp>
      <p:sp>
        <p:nvSpPr>
          <p:cNvPr id="78" name="TextBox 77">
            <a:extLst>
              <a:ext uri="{FF2B5EF4-FFF2-40B4-BE49-F238E27FC236}">
                <a16:creationId xmlns:a16="http://schemas.microsoft.com/office/drawing/2014/main" id="{C0453138-2F22-FBD2-1AA1-48F4C51CB9EF}"/>
              </a:ext>
            </a:extLst>
          </p:cNvPr>
          <p:cNvSpPr txBox="1"/>
          <p:nvPr/>
        </p:nvSpPr>
        <p:spPr>
          <a:xfrm>
            <a:off x="424189" y="2312292"/>
            <a:ext cx="32511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a:ln>
                  <a:noFill/>
                </a:ln>
                <a:solidFill>
                  <a:srgbClr val="373636"/>
                </a:solidFill>
                <a:effectLst/>
                <a:uLnTx/>
                <a:uFillTx/>
                <a:latin typeface="FlandersArtSerif-Regular"/>
                <a:ea typeface="+mn-ea"/>
                <a:cs typeface="Lato Medium" panose="020F0602020204030203" pitchFamily="34" charset="0"/>
              </a:rPr>
              <a:t>(</a:t>
            </a:r>
            <a:r>
              <a:rPr kumimoji="0" lang="en-MY" sz="2000" b="0" i="0" u="none" strike="noStrike" kern="1200" cap="none" spc="0" normalizeH="0" baseline="0" noProof="0" err="1">
                <a:ln>
                  <a:noFill/>
                </a:ln>
                <a:solidFill>
                  <a:srgbClr val="373636"/>
                </a:solidFill>
                <a:effectLst/>
                <a:uLnTx/>
                <a:uFillTx/>
                <a:latin typeface="FlandersArtSerif-Regular"/>
                <a:ea typeface="+mn-ea"/>
                <a:cs typeface="Lato Medium" panose="020F0602020204030203" pitchFamily="34" charset="0"/>
              </a:rPr>
              <a:t>Geautomatiseerde</a:t>
            </a:r>
            <a:r>
              <a:rPr kumimoji="0" lang="en-MY" sz="2000" b="0" i="0" u="none" strike="noStrike" kern="1200" cap="none" spc="0" normalizeH="0" baseline="0" noProof="0">
                <a:ln>
                  <a:noFill/>
                </a:ln>
                <a:solidFill>
                  <a:srgbClr val="373636"/>
                </a:solidFill>
                <a:effectLst/>
                <a:uLnTx/>
                <a:uFillTx/>
                <a:latin typeface="FlandersArtSerif-Regular"/>
                <a:ea typeface="+mn-ea"/>
                <a:cs typeface="Lato Medium" panose="020F0602020204030203" pitchFamily="34" charset="0"/>
              </a:rPr>
              <a:t>) </a:t>
            </a:r>
            <a:r>
              <a:rPr kumimoji="0" lang="en-MY" sz="2000" b="0" i="0" u="none" strike="noStrike" kern="1200" cap="none" spc="0" normalizeH="0" baseline="0" noProof="0" err="1">
                <a:ln>
                  <a:noFill/>
                </a:ln>
                <a:solidFill>
                  <a:srgbClr val="373636"/>
                </a:solidFill>
                <a:effectLst/>
                <a:uLnTx/>
                <a:uFillTx/>
                <a:latin typeface="FlandersArtSerif-Regular"/>
                <a:ea typeface="+mn-ea"/>
                <a:cs typeface="Lato Medium" panose="020F0602020204030203" pitchFamily="34" charset="0"/>
              </a:rPr>
              <a:t>kwaliteitscontrole</a:t>
            </a:r>
            <a:endParaRPr kumimoji="0" lang="en-MY" sz="2000" b="0" i="0" u="none" strike="noStrike" kern="1200" cap="none" spc="0" normalizeH="0" baseline="0" noProof="0">
              <a:ln>
                <a:noFill/>
              </a:ln>
              <a:solidFill>
                <a:srgbClr val="373636"/>
              </a:solidFill>
              <a:effectLst/>
              <a:uLnTx/>
              <a:uFillTx/>
              <a:latin typeface="FlandersArtSerif-Regular"/>
              <a:ea typeface="+mn-ea"/>
              <a:cs typeface="Lato Medium" panose="020F0602020204030203" pitchFamily="34" charset="0"/>
            </a:endParaRPr>
          </a:p>
        </p:txBody>
      </p:sp>
    </p:spTree>
    <p:extLst>
      <p:ext uri="{BB962C8B-B14F-4D97-AF65-F5344CB8AC3E}">
        <p14:creationId xmlns:p14="http://schemas.microsoft.com/office/powerpoint/2010/main" val="176347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56A08-EC88-45D4-B555-153A034FD374}"/>
              </a:ext>
            </a:extLst>
          </p:cNvPr>
          <p:cNvSpPr>
            <a:spLocks noGrp="1"/>
          </p:cNvSpPr>
          <p:nvPr>
            <p:ph type="title"/>
          </p:nvPr>
        </p:nvSpPr>
        <p:spPr/>
        <p:txBody>
          <a:bodyPr/>
          <a:lstStyle/>
          <a:p>
            <a:r>
              <a:rPr lang="nl-BE"/>
              <a:t>Serieregister in cijfers</a:t>
            </a:r>
          </a:p>
        </p:txBody>
      </p:sp>
      <p:sp>
        <p:nvSpPr>
          <p:cNvPr id="3" name="Tijdelijke aanduiding voor tekst 2">
            <a:extLst>
              <a:ext uri="{FF2B5EF4-FFF2-40B4-BE49-F238E27FC236}">
                <a16:creationId xmlns:a16="http://schemas.microsoft.com/office/drawing/2014/main" id="{7F28B734-5B7C-4A9F-97A6-354FE025869F}"/>
              </a:ext>
            </a:extLst>
          </p:cNvPr>
          <p:cNvSpPr>
            <a:spLocks noGrp="1"/>
          </p:cNvSpPr>
          <p:nvPr>
            <p:ph type="body" idx="1"/>
          </p:nvPr>
        </p:nvSpPr>
        <p:spPr>
          <a:xfrm>
            <a:off x="1481816" y="1872000"/>
            <a:ext cx="9888000" cy="3672000"/>
          </a:xfrm>
        </p:spPr>
        <p:txBody>
          <a:bodyPr vert="horz" lIns="0" tIns="0" rIns="0" bIns="45720" rtlCol="0" anchor="t">
            <a:noAutofit/>
          </a:bodyPr>
          <a:lstStyle/>
          <a:p>
            <a:pPr marL="287655" indent="-287655">
              <a:buFont typeface="Arial" panose="020B0604020202020204" pitchFamily="34" charset="0"/>
              <a:buChar char="•"/>
            </a:pPr>
            <a:r>
              <a:rPr lang="nl-BE" sz="2800">
                <a:uFill>
                  <a:solidFill>
                    <a:schemeClr val="accent1"/>
                  </a:solidFill>
                </a:uFill>
                <a:latin typeface="FlandersArtSans-Regular" panose="00000500000000000000" pitchFamily="2" charset="0"/>
              </a:rPr>
              <a:t>Operationeel sinds: </a:t>
            </a:r>
            <a:r>
              <a:rPr lang="nl-BE" sz="2800" b="1">
                <a:uFill>
                  <a:solidFill>
                    <a:schemeClr val="accent1"/>
                  </a:solidFill>
                </a:uFill>
                <a:latin typeface="FlandersArtSans-Regular" panose="00000500000000000000" pitchFamily="2" charset="0"/>
              </a:rPr>
              <a:t>september 2019 </a:t>
            </a:r>
            <a:endParaRPr lang="nl-NL"/>
          </a:p>
          <a:p>
            <a:pPr marL="287655" indent="-287655">
              <a:buFont typeface="Arial" panose="020B0604020202020204" pitchFamily="34" charset="0"/>
              <a:buChar char="•"/>
            </a:pPr>
            <a:endParaRPr lang="nl-BE" sz="2800">
              <a:uFill>
                <a:solidFill>
                  <a:srgbClr val="FFEB00"/>
                </a:solidFill>
              </a:uFill>
              <a:latin typeface="FlandersArtSans-Regular" panose="00000500000000000000" pitchFamily="2" charset="0"/>
            </a:endParaRPr>
          </a:p>
          <a:p>
            <a:pPr marL="287655" indent="-287655">
              <a:buFont typeface="Arial" panose="020B0604020202020204" pitchFamily="34" charset="0"/>
              <a:buChar char="•"/>
            </a:pPr>
            <a:r>
              <a:rPr lang="nl-BE" sz="2800">
                <a:uFill>
                  <a:solidFill>
                    <a:schemeClr val="accent1"/>
                  </a:solidFill>
                </a:uFill>
                <a:latin typeface="FlandersArtSans-Regular"/>
              </a:rPr>
              <a:t>Aantal gepubliceerde series: </a:t>
            </a:r>
            <a:r>
              <a:rPr lang="nl-BE" sz="2800" b="1">
                <a:solidFill>
                  <a:srgbClr val="373636"/>
                </a:solidFill>
                <a:uFill>
                  <a:solidFill>
                    <a:srgbClr val="FFEB00"/>
                  </a:solidFill>
                </a:uFill>
                <a:latin typeface="FlandersArtSans-Regular"/>
              </a:rPr>
              <a:t>27.388</a:t>
            </a:r>
            <a:r>
              <a:rPr lang="nl-BE" sz="2800">
                <a:solidFill>
                  <a:srgbClr val="373636"/>
                </a:solidFill>
                <a:uFill>
                  <a:solidFill>
                    <a:srgbClr val="FFEB00"/>
                  </a:solidFill>
                </a:uFill>
                <a:latin typeface="FlandersArtSans-Regular"/>
              </a:rPr>
              <a:t>  </a:t>
            </a:r>
            <a:endParaRPr lang="nl-BE" sz="2800">
              <a:uFill>
                <a:solidFill>
                  <a:srgbClr val="FFEB00"/>
                </a:solidFill>
              </a:uFill>
              <a:latin typeface="FlandersArtSans-Regular" panose="00000500000000000000" pitchFamily="2" charset="0"/>
            </a:endParaRPr>
          </a:p>
          <a:p>
            <a:pPr marL="287655" indent="-287655">
              <a:buFont typeface="Arial" panose="020B0604020202020204" pitchFamily="34" charset="0"/>
              <a:buChar char="•"/>
            </a:pPr>
            <a:endParaRPr lang="nl-BE" sz="2800">
              <a:uFill>
                <a:solidFill>
                  <a:srgbClr val="FFEB00"/>
                </a:solidFill>
              </a:uFill>
              <a:latin typeface="FlandersArtSans-Regular" panose="00000500000000000000" pitchFamily="2" charset="0"/>
            </a:endParaRPr>
          </a:p>
          <a:p>
            <a:pPr marL="287655" indent="-287655">
              <a:buFont typeface="Arial" panose="020B0604020202020204" pitchFamily="34" charset="0"/>
              <a:buChar char="•"/>
            </a:pPr>
            <a:r>
              <a:rPr lang="nl-BE" sz="2800">
                <a:uFill>
                  <a:solidFill>
                    <a:schemeClr val="accent1"/>
                  </a:solidFill>
                </a:uFill>
                <a:latin typeface="FlandersArtSans-Regular"/>
              </a:rPr>
              <a:t>Aantal gepubliceerde sjabloonserie: </a:t>
            </a:r>
            <a:r>
              <a:rPr lang="nl-BE" sz="2800" b="1">
                <a:uFill>
                  <a:solidFill>
                    <a:schemeClr val="accent1"/>
                  </a:solidFill>
                </a:uFill>
                <a:latin typeface="FlandersArtSans-Regular"/>
              </a:rPr>
              <a:t>910</a:t>
            </a:r>
            <a:r>
              <a:rPr lang="nl-BE" sz="2800">
                <a:uFill>
                  <a:solidFill>
                    <a:schemeClr val="accent1"/>
                  </a:solidFill>
                </a:uFill>
                <a:latin typeface="FlandersArtSans-Regular"/>
              </a:rPr>
              <a:t> </a:t>
            </a:r>
            <a:endParaRPr lang="nl-BE" sz="2800">
              <a:uFill>
                <a:solidFill>
                  <a:srgbClr val="FFEB00"/>
                </a:solidFill>
              </a:uFill>
              <a:latin typeface="FlandersArtSans-Regular"/>
            </a:endParaRPr>
          </a:p>
          <a:p>
            <a:pPr marL="287655" indent="-287655">
              <a:buFont typeface="Arial" panose="020B0604020202020204" pitchFamily="34" charset="0"/>
              <a:buChar char="•"/>
            </a:pPr>
            <a:endParaRPr lang="nl-BE" sz="2800">
              <a:uFill>
                <a:solidFill>
                  <a:srgbClr val="FFEB00"/>
                </a:solidFill>
              </a:uFill>
              <a:latin typeface="FlandersArtSans-Regular" panose="00000500000000000000" pitchFamily="2" charset="0"/>
            </a:endParaRPr>
          </a:p>
          <a:p>
            <a:pPr marL="287655" indent="-287655">
              <a:buFont typeface="Arial" panose="020B0604020202020204" pitchFamily="34" charset="0"/>
              <a:buChar char="•"/>
            </a:pPr>
            <a:r>
              <a:rPr lang="nl-BE" sz="2800">
                <a:uFill>
                  <a:solidFill>
                    <a:schemeClr val="accent1"/>
                  </a:solidFill>
                </a:uFill>
                <a:latin typeface="FlandersArtSans-Regular" panose="00000500000000000000" pitchFamily="2" charset="0"/>
              </a:rPr>
              <a:t>Aantal aangesloten organisaties: </a:t>
            </a:r>
            <a:r>
              <a:rPr lang="nl-BE" sz="2800" b="1">
                <a:uFill>
                  <a:solidFill>
                    <a:schemeClr val="accent1"/>
                  </a:solidFill>
                </a:uFill>
                <a:latin typeface="FlandersArtSans-Regular" panose="00000500000000000000" pitchFamily="2" charset="0"/>
              </a:rPr>
              <a:t>303</a:t>
            </a:r>
            <a:endParaRPr lang="nl-BE" sz="2800" b="1">
              <a:uFill>
                <a:solidFill>
                  <a:srgbClr val="FFEB00"/>
                </a:solidFill>
              </a:uFill>
              <a:latin typeface="FlandersArtSans-Regular" panose="00000500000000000000" pitchFamily="2" charset="0"/>
            </a:endParaRPr>
          </a:p>
          <a:p>
            <a:pPr marL="575945" lvl="1" indent="-287655">
              <a:buFont typeface="Arial" panose="020B0604020202020204" pitchFamily="34" charset="0"/>
              <a:buChar char="•"/>
            </a:pPr>
            <a:r>
              <a:rPr lang="nl-BE" sz="2400" b="1"/>
              <a:t>249</a:t>
            </a:r>
            <a:r>
              <a:rPr lang="nl-BE" sz="2400"/>
              <a:t> lokale besturen</a:t>
            </a:r>
          </a:p>
          <a:p>
            <a:pPr marL="575945" lvl="1" indent="-287655">
              <a:buFont typeface="Arial" panose="020B0604020202020204" pitchFamily="34" charset="0"/>
              <a:buChar char="•"/>
            </a:pPr>
            <a:r>
              <a:rPr lang="nl-BE" sz="2400" b="1"/>
              <a:t>3</a:t>
            </a:r>
            <a:r>
              <a:rPr lang="nl-BE" sz="2400"/>
              <a:t> provincies</a:t>
            </a:r>
          </a:p>
          <a:p>
            <a:pPr marL="575945" lvl="1" indent="-287655">
              <a:buFont typeface="Arial" panose="020B0604020202020204" pitchFamily="34" charset="0"/>
              <a:buChar char="•"/>
            </a:pPr>
            <a:r>
              <a:rPr lang="nl-BE" sz="2400" b="1"/>
              <a:t>51</a:t>
            </a:r>
            <a:r>
              <a:rPr lang="nl-BE" sz="2400"/>
              <a:t> Vlaamse overheden</a:t>
            </a:r>
            <a:endParaRPr lang="nl-BE" sz="2800"/>
          </a:p>
        </p:txBody>
      </p:sp>
    </p:spTree>
    <p:extLst>
      <p:ext uri="{BB962C8B-B14F-4D97-AF65-F5344CB8AC3E}">
        <p14:creationId xmlns:p14="http://schemas.microsoft.com/office/powerpoint/2010/main" val="324541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8144354" y="2731737"/>
            <a:ext cx="3575942" cy="1255174"/>
          </a:xfrm>
          <a:prstGeom prst="roundRect">
            <a:avLst>
              <a:gd name="adj" fmla="val 116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FlandersArtSans-Regular" panose="00000500000000000000" pitchFamily="50" charset="0"/>
              <a:ea typeface="+mn-ea"/>
              <a:cs typeface="Calibri" panose="020F0502020204030204" pitchFamily="34" charset="0"/>
              <a:sym typeface="Arial"/>
            </a:endParaRPr>
          </a:p>
        </p:txBody>
      </p:sp>
      <p:sp>
        <p:nvSpPr>
          <p:cNvPr id="8" name="Rounded Rectangle 7"/>
          <p:cNvSpPr/>
          <p:nvPr/>
        </p:nvSpPr>
        <p:spPr>
          <a:xfrm>
            <a:off x="599514" y="2731737"/>
            <a:ext cx="3575942" cy="1255174"/>
          </a:xfrm>
          <a:prstGeom prst="roundRect">
            <a:avLst>
              <a:gd name="adj" fmla="val 116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FlandersArtSans-Regular" panose="00000500000000000000" pitchFamily="50" charset="0"/>
              <a:ea typeface="+mn-ea"/>
              <a:cs typeface="Calibri" panose="020F0502020204030204" pitchFamily="34" charset="0"/>
              <a:sym typeface="Arial"/>
            </a:endParaRPr>
          </a:p>
        </p:txBody>
      </p:sp>
      <p:sp>
        <p:nvSpPr>
          <p:cNvPr id="36" name="TextBox 35"/>
          <p:cNvSpPr txBox="1"/>
          <p:nvPr/>
        </p:nvSpPr>
        <p:spPr>
          <a:xfrm>
            <a:off x="599514" y="2917096"/>
            <a:ext cx="35759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a:ln>
                  <a:noFill/>
                </a:ln>
                <a:solidFill>
                  <a:srgbClr val="373636"/>
                </a:solidFill>
                <a:effectLst/>
                <a:highlight>
                  <a:srgbClr val="FFEB00"/>
                </a:highlight>
                <a:uLnTx/>
                <a:uFillTx/>
                <a:latin typeface="Flanders Art Sans Medium" panose="00000600000000000000" pitchFamily="50" charset="0"/>
                <a:ea typeface="+mn-ea"/>
                <a:cs typeface="Calibri" panose="020F0502020204030204" pitchFamily="34" charset="0"/>
                <a:sym typeface="Arial"/>
              </a:rPr>
              <a:t>DIGIPOST</a:t>
            </a:r>
          </a:p>
        </p:txBody>
      </p:sp>
      <p:sp>
        <p:nvSpPr>
          <p:cNvPr id="39" name="Rectangle 38"/>
          <p:cNvSpPr/>
          <p:nvPr/>
        </p:nvSpPr>
        <p:spPr>
          <a:xfrm>
            <a:off x="782713" y="3170008"/>
            <a:ext cx="3392742"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Calibri" panose="020F0502020204030204" pitchFamily="34" charset="0"/>
                <a:sym typeface="Arial"/>
              </a:rPr>
              <a:t>Een scannings- en (post)verdeeloplossing voor de Vlaamse overheid</a:t>
            </a:r>
            <a:endParaRPr kumimoji="0" lang="en-MY" sz="1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Calibri" panose="020F0502020204030204" pitchFamily="34" charset="0"/>
              <a:sym typeface="Arial"/>
            </a:endParaRPr>
          </a:p>
        </p:txBody>
      </p:sp>
      <p:sp>
        <p:nvSpPr>
          <p:cNvPr id="41" name="Rounded Rectangle 40"/>
          <p:cNvSpPr/>
          <p:nvPr/>
        </p:nvSpPr>
        <p:spPr>
          <a:xfrm>
            <a:off x="599514" y="4108137"/>
            <a:ext cx="3575942" cy="1255174"/>
          </a:xfrm>
          <a:prstGeom prst="roundRect">
            <a:avLst>
              <a:gd name="adj" fmla="val 116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FlandersArtSans-Regular" panose="00000500000000000000" pitchFamily="50" charset="0"/>
              <a:ea typeface="+mn-ea"/>
              <a:cs typeface="Calibri" panose="020F0502020204030204" pitchFamily="34" charset="0"/>
              <a:sym typeface="Arial"/>
            </a:endParaRPr>
          </a:p>
        </p:txBody>
      </p:sp>
      <p:sp>
        <p:nvSpPr>
          <p:cNvPr id="43" name="TextBox 42"/>
          <p:cNvSpPr txBox="1"/>
          <p:nvPr/>
        </p:nvSpPr>
        <p:spPr>
          <a:xfrm>
            <a:off x="1452334" y="4215984"/>
            <a:ext cx="191334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a:ln>
                  <a:noFill/>
                </a:ln>
                <a:solidFill>
                  <a:srgbClr val="373636"/>
                </a:solidFill>
                <a:effectLst/>
                <a:highlight>
                  <a:srgbClr val="FFEB00"/>
                </a:highlight>
                <a:uLnTx/>
                <a:uFillTx/>
                <a:latin typeface="Flanders Art Sans Medium" panose="00000600000000000000" pitchFamily="50" charset="0"/>
                <a:ea typeface="+mn-ea"/>
                <a:cs typeface="Calibri" panose="020F0502020204030204" pitchFamily="34" charset="0"/>
                <a:sym typeface="Arial"/>
              </a:rPr>
              <a:t>PROCESOPTIMALISATIE</a:t>
            </a:r>
          </a:p>
        </p:txBody>
      </p:sp>
      <p:sp>
        <p:nvSpPr>
          <p:cNvPr id="44" name="Rectangle 43"/>
          <p:cNvSpPr/>
          <p:nvPr/>
        </p:nvSpPr>
        <p:spPr>
          <a:xfrm>
            <a:off x="782713" y="4546408"/>
            <a:ext cx="316874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Calibri" panose="020F0502020204030204" pitchFamily="34" charset="0"/>
                <a:sym typeface="Arial"/>
              </a:rPr>
              <a:t>Substitutie, slimme digitalisering, naar papierarme kantoren bij de Vlaamse overheid ...</a:t>
            </a:r>
          </a:p>
        </p:txBody>
      </p:sp>
      <p:sp>
        <p:nvSpPr>
          <p:cNvPr id="49" name="TextBox 48"/>
          <p:cNvSpPr txBox="1"/>
          <p:nvPr/>
        </p:nvSpPr>
        <p:spPr>
          <a:xfrm>
            <a:off x="8144353" y="2898590"/>
            <a:ext cx="357594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a:ln>
                  <a:noFill/>
                </a:ln>
                <a:solidFill>
                  <a:srgbClr val="373636"/>
                </a:solidFill>
                <a:effectLst/>
                <a:highlight>
                  <a:srgbClr val="FFEB00"/>
                </a:highlight>
                <a:uLnTx/>
                <a:uFillTx/>
                <a:latin typeface="Flanders Art Sans Medium" panose="00000600000000000000" pitchFamily="50" charset="0"/>
                <a:ea typeface="+mn-ea"/>
                <a:cs typeface="Calibri" panose="020F0502020204030204" pitchFamily="34" charset="0"/>
                <a:sym typeface="Arial"/>
              </a:rPr>
              <a:t>DIGITAAL ARCHIEF VLAANDEREN</a:t>
            </a:r>
          </a:p>
        </p:txBody>
      </p:sp>
      <p:sp>
        <p:nvSpPr>
          <p:cNvPr id="50" name="Rectangle 49"/>
          <p:cNvSpPr/>
          <p:nvPr/>
        </p:nvSpPr>
        <p:spPr>
          <a:xfrm>
            <a:off x="8387680" y="3237240"/>
            <a:ext cx="3120165"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Calibri" panose="020F0502020204030204" pitchFamily="34" charset="0"/>
                <a:sym typeface="Arial"/>
              </a:rPr>
              <a:t>Beheren en bewaren van digitale overheidsinformatie die administratief proces doorlopen heeft</a:t>
            </a:r>
          </a:p>
        </p:txBody>
      </p:sp>
      <p:sp>
        <p:nvSpPr>
          <p:cNvPr id="51" name="Rounded Rectangle 50"/>
          <p:cNvSpPr/>
          <p:nvPr/>
        </p:nvSpPr>
        <p:spPr>
          <a:xfrm>
            <a:off x="8144354" y="4113814"/>
            <a:ext cx="3575942" cy="1255174"/>
          </a:xfrm>
          <a:prstGeom prst="roundRect">
            <a:avLst>
              <a:gd name="adj" fmla="val 116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FlandersArtSans-Regular" panose="00000500000000000000" pitchFamily="50" charset="0"/>
              <a:ea typeface="+mn-ea"/>
              <a:cs typeface="Calibri" panose="020F0502020204030204" pitchFamily="34" charset="0"/>
              <a:sym typeface="Arial"/>
            </a:endParaRPr>
          </a:p>
        </p:txBody>
      </p:sp>
      <p:sp>
        <p:nvSpPr>
          <p:cNvPr id="60" name="TextBox 59"/>
          <p:cNvSpPr txBox="1"/>
          <p:nvPr/>
        </p:nvSpPr>
        <p:spPr>
          <a:xfrm>
            <a:off x="8182205" y="4263031"/>
            <a:ext cx="3538090"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a:ln>
                  <a:noFill/>
                </a:ln>
                <a:solidFill>
                  <a:srgbClr val="373636"/>
                </a:solidFill>
                <a:effectLst/>
                <a:highlight>
                  <a:srgbClr val="FFEB00"/>
                </a:highlight>
                <a:uLnTx/>
                <a:uFillTx/>
                <a:latin typeface="Flanders Art Sans Medium" panose="00000600000000000000" pitchFamily="50" charset="0"/>
                <a:ea typeface="+mn-ea"/>
                <a:cs typeface="Calibri" panose="020F0502020204030204" pitchFamily="34" charset="0"/>
                <a:sym typeface="Arial"/>
              </a:rPr>
              <a:t>ARCHIEFDEPOT VLAAMSE OVERHEID</a:t>
            </a:r>
          </a:p>
        </p:txBody>
      </p:sp>
      <p:sp>
        <p:nvSpPr>
          <p:cNvPr id="61" name="Rectangle 60"/>
          <p:cNvSpPr/>
          <p:nvPr/>
        </p:nvSpPr>
        <p:spPr>
          <a:xfrm>
            <a:off x="8387680" y="4558683"/>
            <a:ext cx="3120165"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Calibri" panose="020F0502020204030204" pitchFamily="34" charset="0"/>
                <a:sym typeface="Arial"/>
              </a:rPr>
              <a:t>Beheren en bewaren van analoge archieven van de Vlaamse overheid</a:t>
            </a:r>
          </a:p>
        </p:txBody>
      </p:sp>
      <p:sp>
        <p:nvSpPr>
          <p:cNvPr id="62" name="Rounded Rectangle 61"/>
          <p:cNvSpPr/>
          <p:nvPr/>
        </p:nvSpPr>
        <p:spPr>
          <a:xfrm>
            <a:off x="8122480" y="5462481"/>
            <a:ext cx="3575942" cy="1255174"/>
          </a:xfrm>
          <a:prstGeom prst="roundRect">
            <a:avLst>
              <a:gd name="adj" fmla="val 116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FlandersArtSans-Regular" panose="00000500000000000000" pitchFamily="50" charset="0"/>
              <a:ea typeface="+mn-ea"/>
              <a:cs typeface="Calibri" panose="020F0502020204030204" pitchFamily="34" charset="0"/>
              <a:sym typeface="Arial"/>
            </a:endParaRPr>
          </a:p>
        </p:txBody>
      </p:sp>
      <p:sp>
        <p:nvSpPr>
          <p:cNvPr id="64" name="TextBox 63"/>
          <p:cNvSpPr txBox="1"/>
          <p:nvPr/>
        </p:nvSpPr>
        <p:spPr>
          <a:xfrm>
            <a:off x="8144352" y="5617140"/>
            <a:ext cx="3554069" cy="307777"/>
          </a:xfrm>
          <a:prstGeom prst="rect">
            <a:avLst/>
          </a:prstGeom>
          <a:noFill/>
        </p:spPr>
        <p:txBody>
          <a:bodyPr wrap="square" lIns="91440" tIns="45720" rIns="91440" bIns="45720" rtlCol="0" anchor="t">
            <a:spAutoFit/>
          </a:bodyPr>
          <a:lstStyle>
            <a:defPPr>
              <a:defRPr lang="nl-BE"/>
            </a:defPPr>
            <a:lvl1pPr algn="r">
              <a:defRPr sz="1400" b="1">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a:ln>
                  <a:noFill/>
                </a:ln>
                <a:solidFill>
                  <a:srgbClr val="373636"/>
                </a:solidFill>
                <a:effectLst/>
                <a:highlight>
                  <a:srgbClr val="FFEB00"/>
                </a:highlight>
                <a:uLnTx/>
                <a:uFillTx/>
                <a:latin typeface="Flanders Art Sans Medium" panose="00000600000000000000" pitchFamily="50" charset="0"/>
                <a:ea typeface="+mn-ea"/>
                <a:cs typeface="Calibri" panose="020F0502020204030204" pitchFamily="34" charset="0"/>
                <a:sym typeface="Arial"/>
              </a:rPr>
              <a:t>RAAMOVEREENKOMSTEN</a:t>
            </a:r>
          </a:p>
        </p:txBody>
      </p:sp>
      <p:sp>
        <p:nvSpPr>
          <p:cNvPr id="65" name="Rectangle 64"/>
          <p:cNvSpPr/>
          <p:nvPr/>
        </p:nvSpPr>
        <p:spPr>
          <a:xfrm>
            <a:off x="8122480" y="5932223"/>
            <a:ext cx="3385365"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Calibri" panose="020F0502020204030204" pitchFamily="34" charset="0"/>
                <a:sym typeface="Arial"/>
              </a:rPr>
              <a:t>Van archiefdozen over verwerking van archief en inhuren van profielen tot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a:ln>
                  <a:noFill/>
                </a:ln>
                <a:solidFill>
                  <a:srgbClr val="373636"/>
                </a:solidFill>
                <a:effectLst/>
                <a:uLnTx/>
                <a:uFillTx/>
                <a:latin typeface="Flanders Art Sans" panose="00000500000000000000" pitchFamily="50" charset="0"/>
                <a:ea typeface="+mn-ea"/>
                <a:cs typeface="Calibri" panose="020F0502020204030204" pitchFamily="34" charset="0"/>
                <a:sym typeface="Arial"/>
              </a:rPr>
              <a:t>Digitalisering van (</a:t>
            </a:r>
            <a:r>
              <a:rPr kumimoji="0" lang="nl-BE" sz="1400" b="0" i="1" u="none" strike="noStrike" kern="1200" cap="none" spc="0" normalizeH="0" baseline="0" noProof="0" err="1">
                <a:ln>
                  <a:noFill/>
                </a:ln>
                <a:solidFill>
                  <a:srgbClr val="373636"/>
                </a:solidFill>
                <a:effectLst/>
                <a:uLnTx/>
                <a:uFillTx/>
                <a:latin typeface="Flanders Art Sans" panose="00000500000000000000" pitchFamily="50" charset="0"/>
                <a:ea typeface="+mn-ea"/>
                <a:cs typeface="Calibri" panose="020F0502020204030204" pitchFamily="34" charset="0"/>
                <a:sym typeface="Arial"/>
              </a:rPr>
              <a:t>bestuurs</a:t>
            </a:r>
            <a:r>
              <a:rPr kumimoji="0" lang="nl-BE" sz="1400" b="0" i="1" u="none" strike="noStrike" kern="1200" cap="none" spc="0" normalizeH="0" baseline="0" noProof="0">
                <a:ln>
                  <a:noFill/>
                </a:ln>
                <a:solidFill>
                  <a:srgbClr val="373636"/>
                </a:solidFill>
                <a:effectLst/>
                <a:uLnTx/>
                <a:uFillTx/>
                <a:latin typeface="Flanders Art Sans" panose="00000500000000000000" pitchFamily="50" charset="0"/>
                <a:ea typeface="+mn-ea"/>
                <a:cs typeface="Calibri" panose="020F0502020204030204" pitchFamily="34" charset="0"/>
                <a:sym typeface="Arial"/>
              </a:rPr>
              <a:t>)documenten </a:t>
            </a:r>
          </a:p>
        </p:txBody>
      </p:sp>
      <p:pic>
        <p:nvPicPr>
          <p:cNvPr id="29" name="Picture 2" descr="Documentbeheer HFB">
            <a:extLst>
              <a:ext uri="{FF2B5EF4-FFF2-40B4-BE49-F238E27FC236}">
                <a16:creationId xmlns:a16="http://schemas.microsoft.com/office/drawing/2014/main" id="{FE046570-4BD8-48B9-8899-0C18B5D7B1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535" y="2735541"/>
            <a:ext cx="3322866" cy="3365716"/>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7">
            <a:extLst>
              <a:ext uri="{FF2B5EF4-FFF2-40B4-BE49-F238E27FC236}">
                <a16:creationId xmlns:a16="http://schemas.microsoft.com/office/drawing/2014/main" id="{67AFECC9-8B34-CB92-DA70-84B882E2A9C4}"/>
              </a:ext>
            </a:extLst>
          </p:cNvPr>
          <p:cNvSpPr/>
          <p:nvPr/>
        </p:nvSpPr>
        <p:spPr>
          <a:xfrm>
            <a:off x="621028" y="1342343"/>
            <a:ext cx="3575942" cy="1255174"/>
          </a:xfrm>
          <a:prstGeom prst="roundRect">
            <a:avLst>
              <a:gd name="adj" fmla="val 116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FlandersArtSans-Regular" panose="00000500000000000000" pitchFamily="50" charset="0"/>
              <a:ea typeface="+mn-ea"/>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err="1">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Projectgebaseerde</a:t>
            </a:r>
            <a:r>
              <a:rPr kumimoji="0" lang="en-MY" sz="1400" b="0" i="0" u="none" strike="noStrike" kern="1200" cap="none" spc="0" normalizeH="0" baseline="0" noProof="0">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 scanning van archief door </a:t>
            </a:r>
            <a:r>
              <a:rPr kumimoji="0" lang="en-MY" sz="1400" b="0" i="0" u="none" strike="noStrike" kern="1200" cap="none" spc="0" normalizeH="0" baseline="0" noProof="0" err="1">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personeel</a:t>
            </a:r>
            <a:r>
              <a:rPr kumimoji="0" lang="en-MY" sz="1400" b="0" i="0" u="none" strike="noStrike" kern="1200" cap="none" spc="0" normalizeH="0" baseline="0" noProof="0">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 van HFB</a:t>
            </a:r>
          </a:p>
        </p:txBody>
      </p:sp>
      <p:sp>
        <p:nvSpPr>
          <p:cNvPr id="11" name="TextBox 35">
            <a:extLst>
              <a:ext uri="{FF2B5EF4-FFF2-40B4-BE49-F238E27FC236}">
                <a16:creationId xmlns:a16="http://schemas.microsoft.com/office/drawing/2014/main" id="{BC0CC46E-6FCC-4FE1-31C8-F429DAC90D09}"/>
              </a:ext>
            </a:extLst>
          </p:cNvPr>
          <p:cNvSpPr txBox="1"/>
          <p:nvPr/>
        </p:nvSpPr>
        <p:spPr>
          <a:xfrm>
            <a:off x="621029" y="1504139"/>
            <a:ext cx="35759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a:ln>
                  <a:noFill/>
                </a:ln>
                <a:solidFill>
                  <a:srgbClr val="373636"/>
                </a:solidFill>
                <a:effectLst/>
                <a:highlight>
                  <a:srgbClr val="FFEB00"/>
                </a:highlight>
                <a:uLnTx/>
                <a:uFillTx/>
                <a:latin typeface="Flanders Art Sans Medium" panose="00000600000000000000" pitchFamily="50" charset="0"/>
                <a:ea typeface="+mn-ea"/>
                <a:cs typeface="Calibri" panose="020F0502020204030204" pitchFamily="34" charset="0"/>
                <a:sym typeface="Arial"/>
              </a:rPr>
              <a:t>SCANNINGSPROJECTEN</a:t>
            </a:r>
            <a:endParaRPr kumimoji="0" lang="en-MY" sz="1400" b="0" i="0" u="none" strike="noStrike" kern="1200" cap="none" spc="0" normalizeH="0" baseline="0" noProof="0">
              <a:ln>
                <a:noFill/>
              </a:ln>
              <a:solidFill>
                <a:srgbClr val="FFEB00"/>
              </a:solidFill>
              <a:effectLst/>
              <a:uLnTx/>
              <a:uFillTx/>
              <a:latin typeface="Flanders Art Sans Medium" panose="00000600000000000000" pitchFamily="50" charset="0"/>
              <a:ea typeface="+mn-ea"/>
              <a:cs typeface="Calibri" panose="020F0502020204030204" pitchFamily="34" charset="0"/>
              <a:sym typeface="Arial"/>
            </a:endParaRPr>
          </a:p>
        </p:txBody>
      </p:sp>
      <p:sp>
        <p:nvSpPr>
          <p:cNvPr id="12" name="Rounded Rectangle 7">
            <a:extLst>
              <a:ext uri="{FF2B5EF4-FFF2-40B4-BE49-F238E27FC236}">
                <a16:creationId xmlns:a16="http://schemas.microsoft.com/office/drawing/2014/main" id="{A5FC69B1-FFFD-DDAC-DE9B-C95DA3FBA794}"/>
              </a:ext>
            </a:extLst>
          </p:cNvPr>
          <p:cNvSpPr/>
          <p:nvPr/>
        </p:nvSpPr>
        <p:spPr>
          <a:xfrm>
            <a:off x="4360997" y="1342343"/>
            <a:ext cx="3575942" cy="1255174"/>
          </a:xfrm>
          <a:prstGeom prst="roundRect">
            <a:avLst>
              <a:gd name="adj" fmla="val 116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FlandersArtSans-Regular" panose="00000500000000000000" pitchFamily="50" charset="0"/>
              <a:ea typeface="+mn-ea"/>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err="1">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Opvolgen</a:t>
            </a:r>
            <a:r>
              <a:rPr kumimoji="0" lang="en-MY" sz="1400" b="0" i="0" u="none" strike="noStrike" kern="1200" cap="none" spc="0" normalizeH="0" baseline="0" noProof="0">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 en </a:t>
            </a:r>
            <a:r>
              <a:rPr kumimoji="0" lang="en-MY" sz="1400" b="0" i="0" u="none" strike="noStrike" kern="1200" cap="none" spc="0" normalizeH="0" baseline="0" noProof="0" err="1">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uitwerken</a:t>
            </a:r>
            <a:r>
              <a:rPr kumimoji="0" lang="en-MY" sz="1400" b="0" i="0" u="none" strike="noStrike" kern="1200" cap="none" spc="0" normalizeH="0" baseline="0" noProof="0">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 van </a:t>
            </a:r>
            <a:r>
              <a:rPr kumimoji="0" lang="en-MY" sz="1400" b="0" i="0" u="none" strike="noStrike" kern="1200" cap="none" spc="0" normalizeH="0" baseline="0" noProof="0" err="1">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regelgeving</a:t>
            </a:r>
            <a:r>
              <a:rPr kumimoji="0" lang="en-MY" sz="1400" b="0" i="0" u="none" strike="noStrike" kern="1200" cap="none" spc="0" normalizeH="0" baseline="0" noProof="0">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 </a:t>
            </a:r>
            <a:r>
              <a:rPr kumimoji="0" lang="en-MY" sz="1400" b="0" i="0" u="none" strike="noStrike" kern="1200" cap="none" spc="0" normalizeH="0" baseline="0" noProof="0" err="1">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rPr>
              <a:t>selectiecommissies</a:t>
            </a:r>
            <a:endParaRPr kumimoji="0" lang="en-MY" sz="1400" b="0" i="0" u="none" strike="noStrike" kern="1200" cap="none" spc="0" normalizeH="0" baseline="0" noProof="0">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endParaRPr>
          </a:p>
        </p:txBody>
      </p:sp>
      <p:sp>
        <p:nvSpPr>
          <p:cNvPr id="13" name="TextBox 35">
            <a:extLst>
              <a:ext uri="{FF2B5EF4-FFF2-40B4-BE49-F238E27FC236}">
                <a16:creationId xmlns:a16="http://schemas.microsoft.com/office/drawing/2014/main" id="{6DBEF344-EF16-B447-8140-220B189DA800}"/>
              </a:ext>
            </a:extLst>
          </p:cNvPr>
          <p:cNvSpPr txBox="1"/>
          <p:nvPr/>
        </p:nvSpPr>
        <p:spPr>
          <a:xfrm>
            <a:off x="4360998" y="1504139"/>
            <a:ext cx="35759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a:ln>
                  <a:noFill/>
                </a:ln>
                <a:solidFill>
                  <a:srgbClr val="373636"/>
                </a:solidFill>
                <a:effectLst/>
                <a:highlight>
                  <a:srgbClr val="FFEB00"/>
                </a:highlight>
                <a:uLnTx/>
                <a:uFillTx/>
                <a:latin typeface="Flanders Art Sans Medium" panose="00000600000000000000" pitchFamily="50" charset="0"/>
                <a:ea typeface="+mn-ea"/>
                <a:cs typeface="Calibri" panose="020F0502020204030204" pitchFamily="34" charset="0"/>
                <a:sym typeface="Arial"/>
              </a:rPr>
              <a:t>BELEIDSROL</a:t>
            </a:r>
            <a:endParaRPr kumimoji="0" lang="en-MY" sz="1400" b="0" i="0" u="none" strike="noStrike" kern="1200" cap="none" spc="0" normalizeH="0" baseline="0" noProof="0">
              <a:ln>
                <a:noFill/>
              </a:ln>
              <a:solidFill>
                <a:srgbClr val="373636"/>
              </a:solidFill>
              <a:effectLst/>
              <a:highlight>
                <a:srgbClr val="FFEB00"/>
              </a:highlight>
              <a:uLnTx/>
              <a:uFillTx/>
              <a:latin typeface="Flanders Art Sans Medium" panose="00000600000000000000" pitchFamily="50" charset="0"/>
              <a:ea typeface="+mn-ea"/>
              <a:cs typeface="Calibri" panose="020F0502020204030204" pitchFamily="34" charset="0"/>
              <a:sym typeface="Arial"/>
            </a:endParaRPr>
          </a:p>
        </p:txBody>
      </p:sp>
      <p:sp>
        <p:nvSpPr>
          <p:cNvPr id="14" name="Rounded Rectangle 7">
            <a:extLst>
              <a:ext uri="{FF2B5EF4-FFF2-40B4-BE49-F238E27FC236}">
                <a16:creationId xmlns:a16="http://schemas.microsoft.com/office/drawing/2014/main" id="{020872EB-3390-CAF7-9985-D7BB20B977BA}"/>
              </a:ext>
            </a:extLst>
          </p:cNvPr>
          <p:cNvSpPr/>
          <p:nvPr/>
        </p:nvSpPr>
        <p:spPr>
          <a:xfrm>
            <a:off x="599513" y="5519277"/>
            <a:ext cx="3575942" cy="1255174"/>
          </a:xfrm>
          <a:prstGeom prst="roundRect">
            <a:avLst>
              <a:gd name="adj" fmla="val 116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400" b="0" i="0" u="none" strike="noStrike" kern="1200" cap="none" spc="0" normalizeH="0" baseline="0" noProof="0">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400" b="0" i="0" u="none" strike="noStrike" kern="1200" cap="none" spc="0" normalizeH="0" baseline="0" noProof="0">
              <a:ln>
                <a:noFill/>
              </a:ln>
              <a:solidFill>
                <a:srgbClr val="373636"/>
              </a:solidFill>
              <a:effectLst/>
              <a:uLnTx/>
              <a:uFillTx/>
              <a:latin typeface="FlandersArtSans-Regular" panose="00000500000000000000" pitchFamily="50" charset="0"/>
              <a:ea typeface="+mn-ea"/>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MY" sz="1400" err="1">
                <a:solidFill>
                  <a:srgbClr val="373636"/>
                </a:solidFill>
                <a:latin typeface="Flanders Art Sans" panose="00000500000000000000" pitchFamily="50" charset="0"/>
                <a:cs typeface="Calibri" panose="020F0502020204030204" pitchFamily="34" charset="0"/>
                <a:sym typeface="Arial"/>
              </a:rPr>
              <a:t>Projectgebaseerde</a:t>
            </a:r>
            <a:r>
              <a:rPr lang="en-MY" sz="1400">
                <a:solidFill>
                  <a:srgbClr val="373636"/>
                </a:solidFill>
                <a:latin typeface="Flanders Art Sans" panose="00000500000000000000" pitchFamily="50" charset="0"/>
                <a:cs typeface="Calibri" panose="020F0502020204030204" pitchFamily="34" charset="0"/>
                <a:sym typeface="Arial"/>
              </a:rPr>
              <a:t> ondersteuning </a:t>
            </a:r>
            <a:r>
              <a:rPr lang="en-MY" sz="1400" err="1">
                <a:solidFill>
                  <a:srgbClr val="373636"/>
                </a:solidFill>
                <a:latin typeface="Flanders Art Sans" panose="00000500000000000000" pitchFamily="50" charset="0"/>
                <a:cs typeface="Calibri" panose="020F0502020204030204" pitchFamily="34" charset="0"/>
                <a:sym typeface="Arial"/>
              </a:rPr>
              <a:t>vanuit</a:t>
            </a:r>
            <a:r>
              <a:rPr lang="en-MY" sz="1400">
                <a:solidFill>
                  <a:srgbClr val="373636"/>
                </a:solidFill>
                <a:latin typeface="Flanders Art Sans" panose="00000500000000000000" pitchFamily="50" charset="0"/>
                <a:cs typeface="Calibri" panose="020F0502020204030204" pitchFamily="34" charset="0"/>
                <a:sym typeface="Arial"/>
              </a:rPr>
              <a:t> HFB </a:t>
            </a:r>
            <a:r>
              <a:rPr lang="en-MY" sz="1400" err="1">
                <a:solidFill>
                  <a:srgbClr val="373636"/>
                </a:solidFill>
                <a:latin typeface="Flanders Art Sans" panose="00000500000000000000" pitchFamily="50" charset="0"/>
                <a:cs typeface="Calibri" panose="020F0502020204030204" pitchFamily="34" charset="0"/>
                <a:sym typeface="Arial"/>
              </a:rPr>
              <a:t>voor</a:t>
            </a:r>
            <a:r>
              <a:rPr lang="en-MY" sz="1400">
                <a:solidFill>
                  <a:srgbClr val="373636"/>
                </a:solidFill>
                <a:latin typeface="Flanders Art Sans" panose="00000500000000000000" pitchFamily="50" charset="0"/>
                <a:cs typeface="Calibri" panose="020F0502020204030204" pitchFamily="34" charset="0"/>
                <a:sym typeface="Arial"/>
              </a:rPr>
              <a:t> alle </a:t>
            </a:r>
            <a:r>
              <a:rPr lang="en-MY" sz="1400" err="1">
                <a:solidFill>
                  <a:srgbClr val="373636"/>
                </a:solidFill>
                <a:latin typeface="Flanders Art Sans" panose="00000500000000000000" pitchFamily="50" charset="0"/>
                <a:cs typeface="Calibri" panose="020F0502020204030204" pitchFamily="34" charset="0"/>
                <a:sym typeface="Arial"/>
              </a:rPr>
              <a:t>aspecten</a:t>
            </a:r>
            <a:r>
              <a:rPr lang="en-MY" sz="1400">
                <a:solidFill>
                  <a:srgbClr val="373636"/>
                </a:solidFill>
                <a:latin typeface="Flanders Art Sans" panose="00000500000000000000" pitchFamily="50" charset="0"/>
                <a:cs typeface="Calibri" panose="020F0502020204030204" pitchFamily="34" charset="0"/>
                <a:sym typeface="Arial"/>
              </a:rPr>
              <a:t> m.b.t. archief- en informatiebeheer</a:t>
            </a:r>
          </a:p>
        </p:txBody>
      </p:sp>
      <p:sp>
        <p:nvSpPr>
          <p:cNvPr id="15" name="TextBox 35">
            <a:extLst>
              <a:ext uri="{FF2B5EF4-FFF2-40B4-BE49-F238E27FC236}">
                <a16:creationId xmlns:a16="http://schemas.microsoft.com/office/drawing/2014/main" id="{F8EAFDC7-C15E-F27D-D965-22BF2D1CCCFE}"/>
              </a:ext>
            </a:extLst>
          </p:cNvPr>
          <p:cNvSpPr txBox="1"/>
          <p:nvPr/>
        </p:nvSpPr>
        <p:spPr>
          <a:xfrm>
            <a:off x="599513" y="5684373"/>
            <a:ext cx="35759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a:ln>
                  <a:noFill/>
                </a:ln>
                <a:solidFill>
                  <a:srgbClr val="FFEB00"/>
                </a:solidFill>
                <a:effectLst/>
                <a:uLnTx/>
                <a:uFillTx/>
                <a:latin typeface="Flanders Art Sans Medium" panose="00000600000000000000" pitchFamily="50" charset="0"/>
                <a:ea typeface="+mn-ea"/>
                <a:cs typeface="Calibri" panose="020F0502020204030204" pitchFamily="34" charset="0"/>
                <a:sym typeface="Arial"/>
              </a:rPr>
              <a:t> </a:t>
            </a:r>
            <a:r>
              <a:rPr kumimoji="0" lang="en-MY" sz="1400" b="0" i="0" u="none" strike="noStrike" kern="1200" cap="none" spc="0" normalizeH="0" baseline="0" noProof="0">
                <a:ln>
                  <a:noFill/>
                </a:ln>
                <a:solidFill>
                  <a:srgbClr val="373636"/>
                </a:solidFill>
                <a:effectLst/>
                <a:highlight>
                  <a:srgbClr val="FFEB00"/>
                </a:highlight>
                <a:uLnTx/>
                <a:uFillTx/>
                <a:latin typeface="Flanders Art Sans Medium" panose="00000600000000000000" pitchFamily="50" charset="0"/>
                <a:ea typeface="+mn-ea"/>
                <a:cs typeface="Calibri" panose="020F0502020204030204" pitchFamily="34" charset="0"/>
                <a:sym typeface="Arial"/>
              </a:rPr>
              <a:t>ONDERSTEUNING BIJ INFORMATIEBEHEER</a:t>
            </a:r>
            <a:endParaRPr kumimoji="0" lang="en-MY" sz="1400" b="0" i="0" u="none" strike="noStrike" kern="1200" cap="none" spc="0" normalizeH="0" baseline="0" noProof="0">
              <a:ln>
                <a:noFill/>
              </a:ln>
              <a:solidFill>
                <a:srgbClr val="373636"/>
              </a:solidFill>
              <a:effectLst/>
              <a:uLnTx/>
              <a:uFillTx/>
              <a:latin typeface="Flanders Art Sans Medium" panose="00000600000000000000" pitchFamily="50" charset="0"/>
              <a:ea typeface="+mn-ea"/>
              <a:cs typeface="Calibri" panose="020F0502020204030204" pitchFamily="34" charset="0"/>
              <a:sym typeface="Arial"/>
            </a:endParaRPr>
          </a:p>
        </p:txBody>
      </p:sp>
      <p:sp>
        <p:nvSpPr>
          <p:cNvPr id="3" name="Rounded Rectangle 44"/>
          <p:cNvSpPr/>
          <p:nvPr/>
        </p:nvSpPr>
        <p:spPr>
          <a:xfrm>
            <a:off x="8182205" y="1339043"/>
            <a:ext cx="3575942" cy="1255174"/>
          </a:xfrm>
          <a:prstGeom prst="roundRect">
            <a:avLst>
              <a:gd name="adj" fmla="val 116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FlandersArtSans-Regular" panose="00000500000000000000" pitchFamily="50" charset="0"/>
              <a:ea typeface="+mn-ea"/>
              <a:cs typeface="Calibri" panose="020F0502020204030204" pitchFamily="34" charset="0"/>
              <a:sym typeface="Arial"/>
            </a:endParaRPr>
          </a:p>
        </p:txBody>
      </p:sp>
      <p:sp>
        <p:nvSpPr>
          <p:cNvPr id="4" name="TextBox 46"/>
          <p:cNvSpPr txBox="1"/>
          <p:nvPr/>
        </p:nvSpPr>
        <p:spPr>
          <a:xfrm>
            <a:off x="8182205" y="1469075"/>
            <a:ext cx="3538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a:ln>
                  <a:noFill/>
                </a:ln>
                <a:solidFill>
                  <a:srgbClr val="373636"/>
                </a:solidFill>
                <a:effectLst/>
                <a:highlight>
                  <a:srgbClr val="FFEB00"/>
                </a:highlight>
                <a:uLnTx/>
                <a:uFillTx/>
                <a:latin typeface="Flanders Art Sans Medium" panose="00000600000000000000" pitchFamily="50" charset="0"/>
                <a:ea typeface="+mn-ea"/>
                <a:cs typeface="Calibri" panose="020F0502020204030204" pitchFamily="34" charset="0"/>
                <a:sym typeface="Arial"/>
              </a:rPr>
              <a:t>OPLEIDINGEN</a:t>
            </a:r>
          </a:p>
        </p:txBody>
      </p:sp>
      <p:sp>
        <p:nvSpPr>
          <p:cNvPr id="5" name="Rectangle 47"/>
          <p:cNvSpPr/>
          <p:nvPr/>
        </p:nvSpPr>
        <p:spPr>
          <a:xfrm>
            <a:off x="8365404" y="1799370"/>
            <a:ext cx="325257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Calibri" panose="020F0502020204030204" pitchFamily="34" charset="0"/>
                <a:sym typeface="Arial"/>
              </a:rPr>
              <a:t>Van basisopleidingen tot thematische kennisnetwerken, adviesverlening …</a:t>
            </a:r>
          </a:p>
        </p:txBody>
      </p:sp>
      <p:sp>
        <p:nvSpPr>
          <p:cNvPr id="6" name="Title 1">
            <a:extLst>
              <a:ext uri="{FF2B5EF4-FFF2-40B4-BE49-F238E27FC236}">
                <a16:creationId xmlns:a16="http://schemas.microsoft.com/office/drawing/2014/main" id="{12426ADC-CE37-CCA6-D233-FC00467B95D9}"/>
              </a:ext>
            </a:extLst>
          </p:cNvPr>
          <p:cNvSpPr txBox="1">
            <a:spLocks/>
          </p:cNvSpPr>
          <p:nvPr/>
        </p:nvSpPr>
        <p:spPr>
          <a:xfrm>
            <a:off x="1152525" y="46972"/>
            <a:ext cx="9886950" cy="588093"/>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algn="ctr"/>
            <a:r>
              <a:rPr lang="en-MY" b="1">
                <a:cs typeface="Calibri" panose="020F0502020204030204" pitchFamily="34" charset="0"/>
              </a:rPr>
              <a:t>Het Facilitair Bedrijf</a:t>
            </a:r>
          </a:p>
        </p:txBody>
      </p:sp>
      <p:sp>
        <p:nvSpPr>
          <p:cNvPr id="16" name="Subtitle 2">
            <a:extLst>
              <a:ext uri="{FF2B5EF4-FFF2-40B4-BE49-F238E27FC236}">
                <a16:creationId xmlns:a16="http://schemas.microsoft.com/office/drawing/2014/main" id="{2C4A8CA6-64C6-D203-0107-1F6339900820}"/>
              </a:ext>
            </a:extLst>
          </p:cNvPr>
          <p:cNvSpPr txBox="1">
            <a:spLocks/>
          </p:cNvSpPr>
          <p:nvPr/>
        </p:nvSpPr>
        <p:spPr>
          <a:xfrm>
            <a:off x="0" y="522044"/>
            <a:ext cx="12192000" cy="536575"/>
          </a:xfrm>
          <a:prstGeom prst="rect">
            <a:avLst/>
          </a:prstGeom>
        </p:spPr>
        <p:txBody>
          <a:bodyPr vert="horz" lIns="0" tIns="0" rIns="0" bIns="45720" rtlCol="0">
            <a:normAutofit/>
          </a:bodyPr>
          <a:lstStyle>
            <a:lvl1pPr marL="288000" indent="-288000" algn="l" defTabSz="914400" rtl="0" eaLnBrk="1" latinLnBrk="0" hangingPunct="1">
              <a:lnSpc>
                <a:spcPct val="90000"/>
              </a:lnSpc>
              <a:spcBef>
                <a:spcPts val="300"/>
              </a:spcBef>
              <a:buSzPct val="90000"/>
              <a:buFontTx/>
              <a:buBlip>
                <a:blip r:embed="rId4"/>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5"/>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6"/>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7"/>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4"/>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2800" b="1">
                <a:latin typeface="Flanders Art Sans" panose="00000500000000000000" pitchFamily="50" charset="0"/>
                <a:cs typeface="Calibri" panose="020F0502020204030204" pitchFamily="34" charset="0"/>
              </a:rPr>
              <a:t>Cluster </a:t>
            </a:r>
            <a:r>
              <a:rPr lang="en-US" sz="2800" b="1" err="1">
                <a:latin typeface="Flanders Art Sans" panose="00000500000000000000" pitchFamily="50" charset="0"/>
                <a:cs typeface="Calibri" panose="020F0502020204030204" pitchFamily="34" charset="0"/>
              </a:rPr>
              <a:t>Documentbeheer</a:t>
            </a:r>
            <a:endParaRPr lang="en-US" sz="2800" b="1">
              <a:latin typeface="Flanders Art Sans" panose="00000500000000000000" pitchFamily="50" charset="0"/>
              <a:cs typeface="Calibri" panose="020F0502020204030204" pitchFamily="34" charset="0"/>
            </a:endParaRPr>
          </a:p>
        </p:txBody>
      </p:sp>
    </p:spTree>
    <p:custDataLst>
      <p:tags r:id="rId1"/>
    </p:custDataLst>
    <p:extLst>
      <p:ext uri="{BB962C8B-B14F-4D97-AF65-F5344CB8AC3E}">
        <p14:creationId xmlns:p14="http://schemas.microsoft.com/office/powerpoint/2010/main" val="4066730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2034-A9E6-121B-2BA3-57566A5131F3}"/>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963A14F-2FE9-E051-C2D1-FF7A19EFF9DE}"/>
              </a:ext>
            </a:extLst>
          </p:cNvPr>
          <p:cNvSpPr>
            <a:spLocks noGrp="1"/>
          </p:cNvSpPr>
          <p:nvPr>
            <p:ph type="body" sz="quarter" idx="11"/>
          </p:nvPr>
        </p:nvSpPr>
        <p:spPr>
          <a:xfrm>
            <a:off x="1050925" y="2359582"/>
            <a:ext cx="10462564" cy="1256921"/>
          </a:xfrm>
        </p:spPr>
        <p:txBody>
          <a:bodyPr/>
          <a:lstStyle/>
          <a:p>
            <a:r>
              <a:rPr lang="nl-NL">
                <a:latin typeface="FlandersArtSans-Bold" panose="00000800000000000000" pitchFamily="2" charset="0"/>
              </a:rPr>
              <a:t>Inhoudsomschrijving van een serie</a:t>
            </a:r>
            <a:endParaRPr lang="nl-BE">
              <a:latin typeface="FlandersArtSans-Bold" panose="00000800000000000000" pitchFamily="2" charset="0"/>
            </a:endParaRPr>
          </a:p>
        </p:txBody>
      </p:sp>
      <p:pic>
        <p:nvPicPr>
          <p:cNvPr id="5" name="Afbeelding 4">
            <a:extLst>
              <a:ext uri="{FF2B5EF4-FFF2-40B4-BE49-F238E27FC236}">
                <a16:creationId xmlns:a16="http://schemas.microsoft.com/office/drawing/2014/main" id="{D092B02A-9545-4760-8F07-BB5DC40D27C7}"/>
              </a:ext>
            </a:extLst>
          </p:cNvPr>
          <p:cNvPicPr>
            <a:picLocks noChangeAspect="1"/>
          </p:cNvPicPr>
          <p:nvPr/>
        </p:nvPicPr>
        <p:blipFill>
          <a:blip r:embed="rId2"/>
          <a:stretch>
            <a:fillRect/>
          </a:stretch>
        </p:blipFill>
        <p:spPr>
          <a:xfrm>
            <a:off x="8775632" y="3429000"/>
            <a:ext cx="2365443" cy="2365443"/>
          </a:xfrm>
          <a:prstGeom prst="rect">
            <a:avLst/>
          </a:prstGeom>
        </p:spPr>
      </p:pic>
    </p:spTree>
    <p:extLst>
      <p:ext uri="{BB962C8B-B14F-4D97-AF65-F5344CB8AC3E}">
        <p14:creationId xmlns:p14="http://schemas.microsoft.com/office/powerpoint/2010/main" val="1239960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7">
            <a:extLst>
              <a:ext uri="{FF2B5EF4-FFF2-40B4-BE49-F238E27FC236}">
                <a16:creationId xmlns:a16="http://schemas.microsoft.com/office/drawing/2014/main" id="{081B4E03-6801-4940-A214-5BF8C578E794}"/>
              </a:ext>
            </a:extLst>
          </p:cNvPr>
          <p:cNvSpPr>
            <a:spLocks noGrp="1"/>
          </p:cNvSpPr>
          <p:nvPr>
            <p:ph type="title"/>
          </p:nvPr>
        </p:nvSpPr>
        <p:spPr>
          <a:xfrm>
            <a:off x="-1702023" y="249679"/>
            <a:ext cx="10515600" cy="984352"/>
          </a:xfrm>
        </p:spPr>
        <p:txBody>
          <a:bodyPr>
            <a:normAutofit/>
          </a:bodyPr>
          <a:lstStyle/>
          <a:p>
            <a:pPr algn="ctr"/>
            <a:r>
              <a:rPr lang="nl-BE" sz="3600"/>
              <a:t>Beschrijvende metadata</a:t>
            </a:r>
          </a:p>
        </p:txBody>
      </p:sp>
      <p:graphicFrame>
        <p:nvGraphicFramePr>
          <p:cNvPr id="5" name="Tijdelijke aanduiding voor inhoud 3">
            <a:extLst>
              <a:ext uri="{FF2B5EF4-FFF2-40B4-BE49-F238E27FC236}">
                <a16:creationId xmlns:a16="http://schemas.microsoft.com/office/drawing/2014/main" id="{752063F6-8E4C-48B8-8FD4-5725136459DF}"/>
              </a:ext>
            </a:extLst>
          </p:cNvPr>
          <p:cNvGraphicFramePr>
            <a:graphicFrameLocks/>
          </p:cNvGraphicFramePr>
          <p:nvPr>
            <p:extLst>
              <p:ext uri="{D42A27DB-BD31-4B8C-83A1-F6EECF244321}">
                <p14:modId xmlns:p14="http://schemas.microsoft.com/office/powerpoint/2010/main" val="3241746812"/>
              </p:ext>
            </p:extLst>
          </p:nvPr>
        </p:nvGraphicFramePr>
        <p:xfrm>
          <a:off x="409903" y="991518"/>
          <a:ext cx="5098824" cy="4946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DDABDC1B-EBDF-4C8D-9D82-02A5E9851B5B}"/>
              </a:ext>
            </a:extLst>
          </p:cNvPr>
          <p:cNvPicPr>
            <a:picLocks noChangeAspect="1"/>
          </p:cNvPicPr>
          <p:nvPr/>
        </p:nvPicPr>
        <p:blipFill>
          <a:blip r:embed="rId7"/>
          <a:stretch>
            <a:fillRect/>
          </a:stretch>
        </p:blipFill>
        <p:spPr>
          <a:xfrm>
            <a:off x="5508727" y="991518"/>
            <a:ext cx="6609701" cy="5325086"/>
          </a:xfrm>
          <a:prstGeom prst="rect">
            <a:avLst/>
          </a:prstGeom>
          <a:ln w="3175">
            <a:solidFill>
              <a:schemeClr val="tx1"/>
            </a:solidFill>
          </a:ln>
        </p:spPr>
      </p:pic>
    </p:spTree>
    <p:extLst>
      <p:ext uri="{BB962C8B-B14F-4D97-AF65-F5344CB8AC3E}">
        <p14:creationId xmlns:p14="http://schemas.microsoft.com/office/powerpoint/2010/main" val="2519922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89AFF14-C943-4050-9A76-205C57BE9980}"/>
              </a:ext>
            </a:extLst>
          </p:cNvPr>
          <p:cNvSpPr>
            <a:spLocks noGrp="1"/>
          </p:cNvSpPr>
          <p:nvPr>
            <p:ph sz="quarter" idx="10"/>
          </p:nvPr>
        </p:nvSpPr>
        <p:spPr>
          <a:xfrm>
            <a:off x="1657661" y="1502901"/>
            <a:ext cx="9888000" cy="3672000"/>
          </a:xfrm>
        </p:spPr>
        <p:txBody>
          <a:bodyPr/>
          <a:lstStyle/>
          <a:p>
            <a:r>
              <a:rPr lang="nl-BE">
                <a:latin typeface="Calibri" panose="020F0502020204030204" pitchFamily="34" charset="0"/>
                <a:cs typeface="Calibri" panose="020F0502020204030204" pitchFamily="34" charset="0"/>
              </a:rPr>
              <a:t>Dienstverlening</a:t>
            </a:r>
          </a:p>
          <a:p>
            <a:pPr marL="1126671" lvl="1" indent="-342900">
              <a:buFont typeface="FlandersArtSans-Regular" panose="00000500000000000000" pitchFamily="2" charset="0"/>
              <a:buChar char="&gt;"/>
            </a:pPr>
            <a:r>
              <a:rPr lang="nl-BE">
                <a:latin typeface="Calibri" panose="020F0502020204030204" pitchFamily="34" charset="0"/>
                <a:cs typeface="Calibri" panose="020F0502020204030204" pitchFamily="34" charset="0"/>
                <a:hlinkClick r:id="rId2"/>
              </a:rPr>
              <a:t>Interbestuurlijke Producten- en dienstencatalogus (</a:t>
            </a:r>
            <a:r>
              <a:rPr lang="nl-BE" err="1">
                <a:latin typeface="Calibri" panose="020F0502020204030204" pitchFamily="34" charset="0"/>
                <a:cs typeface="Calibri" panose="020F0502020204030204" pitchFamily="34" charset="0"/>
                <a:hlinkClick r:id="rId2"/>
              </a:rPr>
              <a:t>iPDC</a:t>
            </a:r>
            <a:r>
              <a:rPr lang="nl-BE">
                <a:latin typeface="Calibri" panose="020F0502020204030204" pitchFamily="34" charset="0"/>
                <a:cs typeface="Calibri" panose="020F0502020204030204" pitchFamily="34" charset="0"/>
                <a:hlinkClick r:id="rId2"/>
              </a:rPr>
              <a:t>)</a:t>
            </a:r>
            <a:r>
              <a:rPr lang="nl-BE">
                <a:latin typeface="Calibri" panose="020F0502020204030204" pitchFamily="34" charset="0"/>
                <a:cs typeface="Calibri" panose="020F0502020204030204" pitchFamily="34" charset="0"/>
              </a:rPr>
              <a:t> </a:t>
            </a:r>
          </a:p>
          <a:p>
            <a:r>
              <a:rPr lang="nl-BE">
                <a:latin typeface="Calibri" panose="020F0502020204030204" pitchFamily="34" charset="0"/>
                <a:cs typeface="Calibri" panose="020F0502020204030204" pitchFamily="34" charset="0"/>
              </a:rPr>
              <a:t>Proces</a:t>
            </a:r>
          </a:p>
          <a:p>
            <a:pPr marL="1126671" lvl="1" indent="-342900"/>
            <a:r>
              <a:rPr lang="nl-BE" sz="2000">
                <a:latin typeface="Calibri" panose="020F0502020204030204" pitchFamily="34" charset="0"/>
                <a:cs typeface="Calibri" panose="020F0502020204030204" pitchFamily="34" charset="0"/>
              </a:rPr>
              <a:t>Niveau 1 = Taakgebied (ook proces genoemd)</a:t>
            </a:r>
          </a:p>
          <a:p>
            <a:pPr lvl="2"/>
            <a:r>
              <a:rPr lang="nl-BE">
                <a:latin typeface="Calibri" panose="020F0502020204030204" pitchFamily="34" charset="0"/>
                <a:cs typeface="Calibri" panose="020F0502020204030204" pitchFamily="34" charset="0"/>
              </a:rPr>
              <a:t>Een geheel van onderling samenhangende taken</a:t>
            </a:r>
          </a:p>
          <a:p>
            <a:pPr marL="1126671" lvl="1" indent="-342900"/>
            <a:r>
              <a:rPr lang="nl-BE" sz="2000">
                <a:latin typeface="Calibri" panose="020F0502020204030204" pitchFamily="34" charset="0"/>
                <a:cs typeface="Calibri" panose="020F0502020204030204" pitchFamily="34" charset="0"/>
              </a:rPr>
              <a:t>Niveau 2 = Taak (ook </a:t>
            </a:r>
            <a:r>
              <a:rPr lang="nl-BE" sz="2000" err="1">
                <a:latin typeface="Calibri" panose="020F0502020204030204" pitchFamily="34" charset="0"/>
                <a:cs typeface="Calibri" panose="020F0502020204030204" pitchFamily="34" charset="0"/>
              </a:rPr>
              <a:t>subproces</a:t>
            </a:r>
            <a:r>
              <a:rPr lang="nl-BE" sz="2000">
                <a:latin typeface="Calibri" panose="020F0502020204030204" pitchFamily="34" charset="0"/>
                <a:cs typeface="Calibri" panose="020F0502020204030204" pitchFamily="34" charset="0"/>
              </a:rPr>
              <a:t> genoemd)</a:t>
            </a:r>
          </a:p>
          <a:p>
            <a:pPr lvl="2"/>
            <a:r>
              <a:rPr lang="nl-BE">
                <a:latin typeface="Calibri" panose="020F0502020204030204" pitchFamily="34" charset="0"/>
                <a:cs typeface="Calibri" panose="020F0502020204030204" pitchFamily="34" charset="0"/>
              </a:rPr>
              <a:t>Een geheel van onderling samenhangende handelingen die dezelfde doelstellingen hebben</a:t>
            </a:r>
          </a:p>
          <a:p>
            <a:pPr marL="1126671" lvl="1" indent="-342900"/>
            <a:r>
              <a:rPr lang="nl-BE" sz="2000">
                <a:latin typeface="Calibri" panose="020F0502020204030204" pitchFamily="34" charset="0"/>
                <a:cs typeface="Calibri" panose="020F0502020204030204" pitchFamily="34" charset="0"/>
              </a:rPr>
              <a:t>Niveau 3 = Handeling (ook </a:t>
            </a:r>
            <a:r>
              <a:rPr lang="nl-BE" sz="2000" err="1">
                <a:latin typeface="Calibri" panose="020F0502020204030204" pitchFamily="34" charset="0"/>
                <a:cs typeface="Calibri" panose="020F0502020204030204" pitchFamily="34" charset="0"/>
              </a:rPr>
              <a:t>subproces</a:t>
            </a:r>
            <a:r>
              <a:rPr lang="nl-BE" sz="2000">
                <a:latin typeface="Calibri" panose="020F0502020204030204" pitchFamily="34" charset="0"/>
                <a:cs typeface="Calibri" panose="020F0502020204030204" pitchFamily="34" charset="0"/>
              </a:rPr>
              <a:t> genoemd)</a:t>
            </a:r>
          </a:p>
          <a:p>
            <a:pPr lvl="2"/>
            <a:r>
              <a:rPr lang="nl-BE">
                <a:latin typeface="Calibri" panose="020F0502020204030204" pitchFamily="34" charset="0"/>
                <a:cs typeface="Calibri" panose="020F0502020204030204" pitchFamily="34" charset="0"/>
              </a:rPr>
              <a:t>Een geheel van werkzaamheden die door een bestuurlijke entiteit worden uitgevoerd om een bepaalde taak te vervullen en die één of meerdere informatieobjecten opleveren  </a:t>
            </a:r>
          </a:p>
        </p:txBody>
      </p:sp>
      <p:sp>
        <p:nvSpPr>
          <p:cNvPr id="3" name="Titel 2">
            <a:extLst>
              <a:ext uri="{FF2B5EF4-FFF2-40B4-BE49-F238E27FC236}">
                <a16:creationId xmlns:a16="http://schemas.microsoft.com/office/drawing/2014/main" id="{9DAE2195-242A-4F53-8C90-53E413B1F222}"/>
              </a:ext>
            </a:extLst>
          </p:cNvPr>
          <p:cNvSpPr>
            <a:spLocks noGrp="1"/>
          </p:cNvSpPr>
          <p:nvPr>
            <p:ph type="title"/>
          </p:nvPr>
        </p:nvSpPr>
        <p:spPr/>
        <p:txBody>
          <a:bodyPr/>
          <a:lstStyle/>
          <a:p>
            <a:pPr algn="ctr"/>
            <a:r>
              <a:rPr lang="nl-BE"/>
              <a:t>Structurerende informatie</a:t>
            </a:r>
          </a:p>
        </p:txBody>
      </p:sp>
    </p:spTree>
    <p:extLst>
      <p:ext uri="{BB962C8B-B14F-4D97-AF65-F5344CB8AC3E}">
        <p14:creationId xmlns:p14="http://schemas.microsoft.com/office/powerpoint/2010/main" val="119841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AAABAC5-2AE0-4522-B9E5-10029901D1FC}"/>
              </a:ext>
            </a:extLst>
          </p:cNvPr>
          <p:cNvSpPr>
            <a:spLocks noGrp="1"/>
          </p:cNvSpPr>
          <p:nvPr>
            <p:ph type="title"/>
          </p:nvPr>
        </p:nvSpPr>
        <p:spPr/>
        <p:txBody>
          <a:bodyPr/>
          <a:lstStyle/>
          <a:p>
            <a:r>
              <a:rPr lang="nl-BE"/>
              <a:t>Archiefvormers beschrijven</a:t>
            </a:r>
          </a:p>
        </p:txBody>
      </p:sp>
      <p:sp>
        <p:nvSpPr>
          <p:cNvPr id="6" name="Rechthoek 5">
            <a:extLst>
              <a:ext uri="{FF2B5EF4-FFF2-40B4-BE49-F238E27FC236}">
                <a16:creationId xmlns:a16="http://schemas.microsoft.com/office/drawing/2014/main" id="{A4021BF5-74B7-43C8-B87C-28C66ACC8C6E}"/>
              </a:ext>
            </a:extLst>
          </p:cNvPr>
          <p:cNvSpPr/>
          <p:nvPr/>
        </p:nvSpPr>
        <p:spPr>
          <a:xfrm>
            <a:off x="6945602" y="1866511"/>
            <a:ext cx="4648228" cy="299666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a:solidFill>
                  <a:schemeClr val="tx1"/>
                </a:solidFill>
                <a:latin typeface="Calibri" panose="020F0502020204030204" pitchFamily="34" charset="0"/>
                <a:cs typeface="Calibri" panose="020F0502020204030204" pitchFamily="34" charset="0"/>
              </a:rPr>
              <a:t>ODIS</a:t>
            </a:r>
          </a:p>
          <a:p>
            <a:pPr algn="ctr"/>
            <a:endParaRPr lang="nl-BE" sz="120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nl-BE" sz="1400" b="1">
                <a:solidFill>
                  <a:schemeClr val="tx1"/>
                </a:solidFill>
                <a:latin typeface="Calibri" panose="020F0502020204030204" pitchFamily="34" charset="0"/>
                <a:cs typeface="Calibri" panose="020F0502020204030204" pitchFamily="34" charset="0"/>
              </a:rPr>
              <a:t>Wat is het? </a:t>
            </a:r>
            <a:r>
              <a:rPr lang="nl-BE" sz="1400">
                <a:solidFill>
                  <a:schemeClr val="tx1"/>
                </a:solidFill>
                <a:latin typeface="Calibri" panose="020F0502020204030204" pitchFamily="34" charset="0"/>
                <a:cs typeface="Calibri" panose="020F0502020204030204" pitchFamily="34" charset="0"/>
              </a:rPr>
              <a:t>Onlinedatabank over de geschiedenis van het middenveld, wordt gebruikt als authentieke bron voor privaatrechtelijke archiefvormers (organisaties, personen, families) - (cf. ISAAR CPF)</a:t>
            </a:r>
          </a:p>
          <a:p>
            <a:pPr marL="342900" indent="-342900">
              <a:buFont typeface="Wingdings" panose="05000000000000000000" pitchFamily="2" charset="2"/>
              <a:buChar char="§"/>
            </a:pPr>
            <a:endParaRPr lang="nl-BE" sz="140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nl-BE" sz="1400" b="1">
                <a:solidFill>
                  <a:schemeClr val="tx1"/>
                </a:solidFill>
                <a:latin typeface="Calibri" panose="020F0502020204030204" pitchFamily="34" charset="0"/>
                <a:cs typeface="Calibri" panose="020F0502020204030204" pitchFamily="34" charset="0"/>
              </a:rPr>
              <a:t>Website</a:t>
            </a:r>
            <a:r>
              <a:rPr lang="nl-BE" sz="1400">
                <a:solidFill>
                  <a:schemeClr val="tx1"/>
                </a:solidFill>
                <a:latin typeface="Calibri" panose="020F0502020204030204" pitchFamily="34" charset="0"/>
                <a:cs typeface="Calibri" panose="020F0502020204030204" pitchFamily="34" charset="0"/>
              </a:rPr>
              <a:t>: </a:t>
            </a:r>
            <a:r>
              <a:rPr lang="nl-BE" sz="140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www.odis.be</a:t>
            </a:r>
            <a:r>
              <a:rPr lang="nl-BE" sz="1400">
                <a:solidFill>
                  <a:schemeClr val="tx1"/>
                </a:solidFill>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
            </a:pPr>
            <a:endParaRPr lang="nl-BE" sz="140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nl-BE" sz="1400" b="1">
                <a:solidFill>
                  <a:schemeClr val="tx1"/>
                </a:solidFill>
                <a:latin typeface="Calibri" panose="020F0502020204030204" pitchFamily="34" charset="0"/>
                <a:cs typeface="Calibri" panose="020F0502020204030204" pitchFamily="34" charset="0"/>
              </a:rPr>
              <a:t>Eigenaar/beheerder</a:t>
            </a:r>
            <a:r>
              <a:rPr lang="nl-BE" sz="1400">
                <a:solidFill>
                  <a:schemeClr val="tx1"/>
                </a:solidFill>
                <a:latin typeface="Calibri" panose="020F0502020204030204" pitchFamily="34" charset="0"/>
                <a:cs typeface="Calibri" panose="020F0502020204030204" pitchFamily="34" charset="0"/>
              </a:rPr>
              <a:t>:  ODIS vzw (samenwerking diverse archiefinstellingen)</a:t>
            </a:r>
          </a:p>
          <a:p>
            <a:pPr algn="ctr"/>
            <a:endParaRPr lang="nl-BE">
              <a:solidFill>
                <a:schemeClr val="tx1"/>
              </a:solidFill>
              <a:latin typeface="Calibri" panose="020F0502020204030204" pitchFamily="34" charset="0"/>
              <a:cs typeface="Calibri" panose="020F0502020204030204" pitchFamily="34" charset="0"/>
            </a:endParaRPr>
          </a:p>
        </p:txBody>
      </p:sp>
      <p:sp>
        <p:nvSpPr>
          <p:cNvPr id="7" name="Rechthoek 6">
            <a:extLst>
              <a:ext uri="{FF2B5EF4-FFF2-40B4-BE49-F238E27FC236}">
                <a16:creationId xmlns:a16="http://schemas.microsoft.com/office/drawing/2014/main" id="{0DAA6170-999B-4B42-8709-0F29D6521056}"/>
              </a:ext>
            </a:extLst>
          </p:cNvPr>
          <p:cNvSpPr/>
          <p:nvPr/>
        </p:nvSpPr>
        <p:spPr>
          <a:xfrm>
            <a:off x="1314451" y="1868552"/>
            <a:ext cx="4648228" cy="299666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chemeClr val="tx1"/>
                </a:solidFill>
                <a:latin typeface="Calibri" panose="020F0502020204030204" pitchFamily="34" charset="0"/>
                <a:cs typeface="Calibri" panose="020F0502020204030204" pitchFamily="34" charset="0"/>
              </a:rPr>
              <a:t>Wegwijs Organisatie (Organisatieregister)</a:t>
            </a:r>
          </a:p>
          <a:p>
            <a:pPr algn="ctr"/>
            <a:endParaRPr lang="nl-BE" sz="140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400" b="1">
                <a:solidFill>
                  <a:schemeClr val="tx1"/>
                </a:solidFill>
                <a:latin typeface="Calibri" panose="020F0502020204030204" pitchFamily="34" charset="0"/>
                <a:cs typeface="Calibri" panose="020F0502020204030204" pitchFamily="34" charset="0"/>
              </a:rPr>
              <a:t>Wat is het?</a:t>
            </a:r>
            <a:r>
              <a:rPr lang="en-US" sz="1400">
                <a:solidFill>
                  <a:schemeClr val="tx1"/>
                </a:solidFill>
                <a:latin typeface="Calibri" panose="020F0502020204030204" pitchFamily="34" charset="0"/>
                <a:cs typeface="Calibri" panose="020F0502020204030204" pitchFamily="34" charset="0"/>
              </a:rPr>
              <a:t>: </a:t>
            </a:r>
            <a:r>
              <a:rPr lang="en-US" sz="1400" err="1">
                <a:solidFill>
                  <a:schemeClr val="tx1"/>
                </a:solidFill>
                <a:latin typeface="Calibri" panose="020F0502020204030204" pitchFamily="34" charset="0"/>
                <a:cs typeface="Calibri" panose="020F0502020204030204" pitchFamily="34" charset="0"/>
              </a:rPr>
              <a:t>authentieke</a:t>
            </a:r>
            <a:r>
              <a:rPr lang="en-US" sz="1400">
                <a:solidFill>
                  <a:schemeClr val="tx1"/>
                </a:solidFill>
                <a:latin typeface="Calibri" panose="020F0502020204030204" pitchFamily="34" charset="0"/>
                <a:cs typeface="Calibri" panose="020F0502020204030204" pitchFamily="34" charset="0"/>
              </a:rPr>
              <a:t> </a:t>
            </a:r>
            <a:r>
              <a:rPr lang="en-US" sz="1400" err="1">
                <a:solidFill>
                  <a:schemeClr val="tx1"/>
                </a:solidFill>
                <a:latin typeface="Calibri" panose="020F0502020204030204" pitchFamily="34" charset="0"/>
                <a:cs typeface="Calibri" panose="020F0502020204030204" pitchFamily="34" charset="0"/>
              </a:rPr>
              <a:t>bron</a:t>
            </a:r>
            <a:r>
              <a:rPr lang="en-US" sz="1400">
                <a:solidFill>
                  <a:schemeClr val="tx1"/>
                </a:solidFill>
                <a:latin typeface="Calibri" panose="020F0502020204030204" pitchFamily="34" charset="0"/>
                <a:cs typeface="Calibri" panose="020F0502020204030204" pitchFamily="34" charset="0"/>
              </a:rPr>
              <a:t> </a:t>
            </a:r>
            <a:r>
              <a:rPr lang="en-US" sz="1400" err="1">
                <a:solidFill>
                  <a:schemeClr val="tx1"/>
                </a:solidFill>
                <a:latin typeface="Calibri" panose="020F0502020204030204" pitchFamily="34" charset="0"/>
                <a:cs typeface="Calibri" panose="020F0502020204030204" pitchFamily="34" charset="0"/>
              </a:rPr>
              <a:t>voor</a:t>
            </a:r>
            <a:r>
              <a:rPr lang="en-US" sz="1400">
                <a:solidFill>
                  <a:schemeClr val="tx1"/>
                </a:solidFill>
                <a:latin typeface="Calibri" panose="020F0502020204030204" pitchFamily="34" charset="0"/>
                <a:cs typeface="Calibri" panose="020F0502020204030204" pitchFamily="34" charset="0"/>
              </a:rPr>
              <a:t> alle </a:t>
            </a:r>
            <a:r>
              <a:rPr lang="en-US" sz="1400" err="1">
                <a:solidFill>
                  <a:schemeClr val="tx1"/>
                </a:solidFill>
                <a:latin typeface="Calibri" panose="020F0502020204030204" pitchFamily="34" charset="0"/>
                <a:cs typeface="Calibri" panose="020F0502020204030204" pitchFamily="34" charset="0"/>
              </a:rPr>
              <a:t>organisatiegegevens</a:t>
            </a:r>
            <a:r>
              <a:rPr lang="en-US" sz="1400">
                <a:solidFill>
                  <a:schemeClr val="tx1"/>
                </a:solidFill>
                <a:latin typeface="Calibri" panose="020F0502020204030204" pitchFamily="34" charset="0"/>
                <a:cs typeface="Calibri" panose="020F0502020204030204" pitchFamily="34" charset="0"/>
              </a:rPr>
              <a:t> van de </a:t>
            </a:r>
            <a:r>
              <a:rPr lang="en-US" sz="1400" err="1">
                <a:solidFill>
                  <a:schemeClr val="tx1"/>
                </a:solidFill>
                <a:latin typeface="Calibri" panose="020F0502020204030204" pitchFamily="34" charset="0"/>
                <a:cs typeface="Calibri" panose="020F0502020204030204" pitchFamily="34" charset="0"/>
              </a:rPr>
              <a:t>overheden</a:t>
            </a:r>
            <a:r>
              <a:rPr lang="en-US" sz="1400">
                <a:solidFill>
                  <a:schemeClr val="tx1"/>
                </a:solidFill>
                <a:latin typeface="Calibri" panose="020F0502020204030204" pitchFamily="34" charset="0"/>
                <a:cs typeface="Calibri" panose="020F0502020204030204" pitchFamily="34" charset="0"/>
              </a:rPr>
              <a:t> in Vlaanderen </a:t>
            </a:r>
          </a:p>
          <a:p>
            <a:pPr marL="285750" indent="-285750">
              <a:buFont typeface="Wingdings" panose="05000000000000000000" pitchFamily="2" charset="2"/>
              <a:buChar char="§"/>
            </a:pPr>
            <a:endParaRPr lang="en-US" sz="140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400" b="1">
                <a:solidFill>
                  <a:schemeClr val="tx1"/>
                </a:solidFill>
                <a:latin typeface="Calibri" panose="020F0502020204030204" pitchFamily="34" charset="0"/>
                <a:cs typeface="Calibri" panose="020F0502020204030204" pitchFamily="34" charset="0"/>
              </a:rPr>
              <a:t>Website</a:t>
            </a:r>
            <a:r>
              <a:rPr lang="en-US" sz="1400">
                <a:solidFill>
                  <a:schemeClr val="tx1"/>
                </a:solidFill>
                <a:latin typeface="Calibri" panose="020F0502020204030204" pitchFamily="34" charset="0"/>
                <a:cs typeface="Calibri" panose="020F0502020204030204" pitchFamily="34" charset="0"/>
              </a:rPr>
              <a:t>: </a:t>
            </a:r>
            <a:r>
              <a:rPr lang="nl-BE" sz="140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https://overheid.vlaanderen.be/wegwijs-vlaamse-overheid</a:t>
            </a:r>
            <a:endParaRPr lang="nl-BE" sz="140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nl-BE" sz="140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nl-BE" sz="1400" b="1">
                <a:solidFill>
                  <a:schemeClr val="tx1"/>
                </a:solidFill>
                <a:latin typeface="Calibri" panose="020F0502020204030204" pitchFamily="34" charset="0"/>
                <a:cs typeface="Calibri" panose="020F0502020204030204" pitchFamily="34" charset="0"/>
              </a:rPr>
              <a:t>Eigenaar/beheerder</a:t>
            </a:r>
            <a:r>
              <a:rPr lang="nl-BE" sz="1400">
                <a:solidFill>
                  <a:schemeClr val="tx1"/>
                </a:solidFill>
                <a:latin typeface="Calibri" panose="020F0502020204030204" pitchFamily="34" charset="0"/>
                <a:cs typeface="Calibri" panose="020F0502020204030204" pitchFamily="34" charset="0"/>
              </a:rPr>
              <a:t>:  Vlaamse overheid </a:t>
            </a:r>
            <a:endParaRPr lang="en-US" sz="1400">
              <a:solidFill>
                <a:schemeClr val="tx1"/>
              </a:solidFill>
              <a:latin typeface="Calibri" panose="020F0502020204030204" pitchFamily="34" charset="0"/>
              <a:cs typeface="Calibri" panose="020F0502020204030204" pitchFamily="34" charset="0"/>
            </a:endParaRPr>
          </a:p>
          <a:p>
            <a:pPr algn="ctr"/>
            <a:endParaRPr lang="nl-BE" sz="1400">
              <a:solidFill>
                <a:schemeClr val="tx1"/>
              </a:solidFill>
              <a:latin typeface="Calibri" panose="020F0502020204030204" pitchFamily="34" charset="0"/>
              <a:cs typeface="Calibri" panose="020F0502020204030204" pitchFamily="34" charset="0"/>
            </a:endParaRPr>
          </a:p>
        </p:txBody>
      </p:sp>
      <p:pic>
        <p:nvPicPr>
          <p:cNvPr id="9" name="Afbeelding 8">
            <a:extLst>
              <a:ext uri="{FF2B5EF4-FFF2-40B4-BE49-F238E27FC236}">
                <a16:creationId xmlns:a16="http://schemas.microsoft.com/office/drawing/2014/main" id="{36D2660A-F4ED-49AE-AB5D-B0C230AEBFDB}"/>
              </a:ext>
            </a:extLst>
          </p:cNvPr>
          <p:cNvPicPr>
            <a:picLocks noChangeAspect="1"/>
          </p:cNvPicPr>
          <p:nvPr/>
        </p:nvPicPr>
        <p:blipFill>
          <a:blip r:embed="rId4"/>
          <a:stretch>
            <a:fillRect/>
          </a:stretch>
        </p:blipFill>
        <p:spPr>
          <a:xfrm>
            <a:off x="1314451" y="5088734"/>
            <a:ext cx="4648228" cy="1506709"/>
          </a:xfrm>
          <a:prstGeom prst="rect">
            <a:avLst/>
          </a:prstGeom>
        </p:spPr>
      </p:pic>
      <p:pic>
        <p:nvPicPr>
          <p:cNvPr id="13" name="Afbeelding 12">
            <a:extLst>
              <a:ext uri="{FF2B5EF4-FFF2-40B4-BE49-F238E27FC236}">
                <a16:creationId xmlns:a16="http://schemas.microsoft.com/office/drawing/2014/main" id="{F7409023-66B4-477E-A3E7-C97C7A98C6B4}"/>
              </a:ext>
            </a:extLst>
          </p:cNvPr>
          <p:cNvPicPr>
            <a:picLocks noChangeAspect="1"/>
          </p:cNvPicPr>
          <p:nvPr/>
        </p:nvPicPr>
        <p:blipFill>
          <a:blip r:embed="rId5"/>
          <a:stretch>
            <a:fillRect/>
          </a:stretch>
        </p:blipFill>
        <p:spPr>
          <a:xfrm>
            <a:off x="6945603" y="4953242"/>
            <a:ext cx="4648227" cy="1777692"/>
          </a:xfrm>
          <a:prstGeom prst="rect">
            <a:avLst/>
          </a:prstGeom>
        </p:spPr>
      </p:pic>
    </p:spTree>
    <p:extLst>
      <p:ext uri="{BB962C8B-B14F-4D97-AF65-F5344CB8AC3E}">
        <p14:creationId xmlns:p14="http://schemas.microsoft.com/office/powerpoint/2010/main" val="3121438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56D14C8-46EE-4ABB-8DA9-94D0B95507FE}"/>
              </a:ext>
            </a:extLst>
          </p:cNvPr>
          <p:cNvSpPr>
            <a:spLocks noGrp="1"/>
          </p:cNvSpPr>
          <p:nvPr>
            <p:ph type="title"/>
          </p:nvPr>
        </p:nvSpPr>
        <p:spPr>
          <a:xfrm>
            <a:off x="612899" y="113652"/>
            <a:ext cx="10515600" cy="984352"/>
          </a:xfrm>
        </p:spPr>
        <p:txBody>
          <a:bodyPr/>
          <a:lstStyle/>
          <a:p>
            <a:r>
              <a:rPr lang="nl-BE"/>
              <a:t>Eindresultaat</a:t>
            </a:r>
          </a:p>
        </p:txBody>
      </p:sp>
      <p:sp>
        <p:nvSpPr>
          <p:cNvPr id="5" name="Ovaal 4">
            <a:extLst>
              <a:ext uri="{FF2B5EF4-FFF2-40B4-BE49-F238E27FC236}">
                <a16:creationId xmlns:a16="http://schemas.microsoft.com/office/drawing/2014/main" id="{5538CA2D-00AC-4537-830B-8254C77B9DF6}"/>
              </a:ext>
            </a:extLst>
          </p:cNvPr>
          <p:cNvSpPr/>
          <p:nvPr/>
        </p:nvSpPr>
        <p:spPr>
          <a:xfrm>
            <a:off x="5180378" y="2859320"/>
            <a:ext cx="1911221" cy="146024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nl-BE"/>
              <a:t>Organisatie-register</a:t>
            </a:r>
          </a:p>
        </p:txBody>
      </p:sp>
      <p:pic>
        <p:nvPicPr>
          <p:cNvPr id="8" name="Afbeelding 7">
            <a:extLst>
              <a:ext uri="{FF2B5EF4-FFF2-40B4-BE49-F238E27FC236}">
                <a16:creationId xmlns:a16="http://schemas.microsoft.com/office/drawing/2014/main" id="{2E51A5A1-337C-4867-8153-80EB7AD9564A}"/>
              </a:ext>
            </a:extLst>
          </p:cNvPr>
          <p:cNvPicPr>
            <a:picLocks noChangeAspect="1"/>
          </p:cNvPicPr>
          <p:nvPr/>
        </p:nvPicPr>
        <p:blipFill rotWithShape="1">
          <a:blip r:embed="rId2"/>
          <a:srcRect l="11528" t="6575" b="2089"/>
          <a:stretch/>
        </p:blipFill>
        <p:spPr>
          <a:xfrm>
            <a:off x="587638" y="857302"/>
            <a:ext cx="4378283" cy="3294911"/>
          </a:xfrm>
          <a:prstGeom prst="rect">
            <a:avLst/>
          </a:prstGeom>
        </p:spPr>
      </p:pic>
      <p:sp>
        <p:nvSpPr>
          <p:cNvPr id="9" name="Ovaal 8">
            <a:extLst>
              <a:ext uri="{FF2B5EF4-FFF2-40B4-BE49-F238E27FC236}">
                <a16:creationId xmlns:a16="http://schemas.microsoft.com/office/drawing/2014/main" id="{6C4DC93A-A50A-40C2-8289-4BEAF0E3E541}"/>
              </a:ext>
            </a:extLst>
          </p:cNvPr>
          <p:cNvSpPr/>
          <p:nvPr/>
        </p:nvSpPr>
        <p:spPr>
          <a:xfrm>
            <a:off x="9002820" y="2859320"/>
            <a:ext cx="1911221" cy="14602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a:t>Serie-register</a:t>
            </a:r>
          </a:p>
        </p:txBody>
      </p:sp>
      <p:sp>
        <p:nvSpPr>
          <p:cNvPr id="10" name="Ovaal 9">
            <a:extLst>
              <a:ext uri="{FF2B5EF4-FFF2-40B4-BE49-F238E27FC236}">
                <a16:creationId xmlns:a16="http://schemas.microsoft.com/office/drawing/2014/main" id="{CF7F477B-BAC7-42B3-A093-1FAB1BDD0A75}"/>
              </a:ext>
            </a:extLst>
          </p:cNvPr>
          <p:cNvSpPr/>
          <p:nvPr/>
        </p:nvSpPr>
        <p:spPr>
          <a:xfrm>
            <a:off x="7091599" y="942482"/>
            <a:ext cx="1911221" cy="14602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a:t>(L)PDC</a:t>
            </a:r>
          </a:p>
        </p:txBody>
      </p:sp>
      <p:cxnSp>
        <p:nvCxnSpPr>
          <p:cNvPr id="12" name="Rechte verbindingslijn met pijl 11">
            <a:extLst>
              <a:ext uri="{FF2B5EF4-FFF2-40B4-BE49-F238E27FC236}">
                <a16:creationId xmlns:a16="http://schemas.microsoft.com/office/drawing/2014/main" id="{66F858F2-5ACE-4BC0-B4C3-A1FE81DD704F}"/>
              </a:ext>
            </a:extLst>
          </p:cNvPr>
          <p:cNvCxnSpPr>
            <a:stCxn id="5" idx="7"/>
            <a:endCxn id="10" idx="3"/>
          </p:cNvCxnSpPr>
          <p:nvPr/>
        </p:nvCxnSpPr>
        <p:spPr>
          <a:xfrm flipV="1">
            <a:off x="6811707" y="2188875"/>
            <a:ext cx="559784" cy="884292"/>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3" name="Rechte verbindingslijn met pijl 12">
            <a:extLst>
              <a:ext uri="{FF2B5EF4-FFF2-40B4-BE49-F238E27FC236}">
                <a16:creationId xmlns:a16="http://schemas.microsoft.com/office/drawing/2014/main" id="{86CA1031-39A6-490E-A5E2-06C42DB40383}"/>
              </a:ext>
            </a:extLst>
          </p:cNvPr>
          <p:cNvCxnSpPr>
            <a:cxnSpLocks/>
            <a:stCxn id="9" idx="1"/>
            <a:endCxn id="10" idx="5"/>
          </p:cNvCxnSpPr>
          <p:nvPr/>
        </p:nvCxnSpPr>
        <p:spPr>
          <a:xfrm flipH="1" flipV="1">
            <a:off x="8722928" y="2188875"/>
            <a:ext cx="559784" cy="884292"/>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6" name="Rechte verbindingslijn met pijl 15">
            <a:extLst>
              <a:ext uri="{FF2B5EF4-FFF2-40B4-BE49-F238E27FC236}">
                <a16:creationId xmlns:a16="http://schemas.microsoft.com/office/drawing/2014/main" id="{AF5FAFE7-E7F6-4473-9DC5-999BD0310436}"/>
              </a:ext>
            </a:extLst>
          </p:cNvPr>
          <p:cNvCxnSpPr>
            <a:cxnSpLocks/>
            <a:stCxn id="5" idx="6"/>
            <a:endCxn id="9" idx="2"/>
          </p:cNvCxnSpPr>
          <p:nvPr/>
        </p:nvCxnSpPr>
        <p:spPr>
          <a:xfrm>
            <a:off x="7091599" y="3589440"/>
            <a:ext cx="1911221"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pic>
        <p:nvPicPr>
          <p:cNvPr id="20" name="Afbeelding 19">
            <a:extLst>
              <a:ext uri="{FF2B5EF4-FFF2-40B4-BE49-F238E27FC236}">
                <a16:creationId xmlns:a16="http://schemas.microsoft.com/office/drawing/2014/main" id="{70EE7A32-A8FD-4AAC-9EFC-6EF8213F1FDF}"/>
              </a:ext>
            </a:extLst>
          </p:cNvPr>
          <p:cNvPicPr>
            <a:picLocks noChangeAspect="1"/>
          </p:cNvPicPr>
          <p:nvPr/>
        </p:nvPicPr>
        <p:blipFill rotWithShape="1">
          <a:blip r:embed="rId3"/>
          <a:srcRect l="11553" t="3627" r="10926" b="3193"/>
          <a:stretch/>
        </p:blipFill>
        <p:spPr>
          <a:xfrm>
            <a:off x="938648" y="4334068"/>
            <a:ext cx="3676262" cy="2389570"/>
          </a:xfrm>
          <a:prstGeom prst="rect">
            <a:avLst/>
          </a:prstGeom>
        </p:spPr>
      </p:pic>
      <p:sp>
        <p:nvSpPr>
          <p:cNvPr id="21" name="Rechthoek 20">
            <a:extLst>
              <a:ext uri="{FF2B5EF4-FFF2-40B4-BE49-F238E27FC236}">
                <a16:creationId xmlns:a16="http://schemas.microsoft.com/office/drawing/2014/main" id="{63A952EE-B518-451D-BDBB-19056990DDB9}"/>
              </a:ext>
            </a:extLst>
          </p:cNvPr>
          <p:cNvSpPr/>
          <p:nvPr/>
        </p:nvSpPr>
        <p:spPr>
          <a:xfrm>
            <a:off x="9892339" y="4707767"/>
            <a:ext cx="2043404" cy="8210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a:t>E-depot</a:t>
            </a:r>
          </a:p>
        </p:txBody>
      </p:sp>
      <p:sp>
        <p:nvSpPr>
          <p:cNvPr id="22" name="Rechthoek 21">
            <a:extLst>
              <a:ext uri="{FF2B5EF4-FFF2-40B4-BE49-F238E27FC236}">
                <a16:creationId xmlns:a16="http://schemas.microsoft.com/office/drawing/2014/main" id="{C35776A9-61C2-47D5-B44F-3326B48B996E}"/>
              </a:ext>
            </a:extLst>
          </p:cNvPr>
          <p:cNvSpPr/>
          <p:nvPr/>
        </p:nvSpPr>
        <p:spPr>
          <a:xfrm>
            <a:off x="9892339" y="5764641"/>
            <a:ext cx="2043404" cy="8210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a:t>SharePoint</a:t>
            </a:r>
          </a:p>
        </p:txBody>
      </p:sp>
      <p:cxnSp>
        <p:nvCxnSpPr>
          <p:cNvPr id="24" name="Verbindingslijn: gebogen 23">
            <a:extLst>
              <a:ext uri="{FF2B5EF4-FFF2-40B4-BE49-F238E27FC236}">
                <a16:creationId xmlns:a16="http://schemas.microsoft.com/office/drawing/2014/main" id="{FB28BEE4-2BB6-4D1B-BE8F-B82EF988C6A8}"/>
              </a:ext>
            </a:extLst>
          </p:cNvPr>
          <p:cNvCxnSpPr>
            <a:stCxn id="9" idx="3"/>
            <a:endCxn id="21" idx="1"/>
          </p:cNvCxnSpPr>
          <p:nvPr/>
        </p:nvCxnSpPr>
        <p:spPr>
          <a:xfrm rot="16200000" flipH="1">
            <a:off x="9081227" y="4307197"/>
            <a:ext cx="1012597" cy="609627"/>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Verbindingslijn: gebogen 24">
            <a:extLst>
              <a:ext uri="{FF2B5EF4-FFF2-40B4-BE49-F238E27FC236}">
                <a16:creationId xmlns:a16="http://schemas.microsoft.com/office/drawing/2014/main" id="{3F1A95CC-A49A-41A4-98DC-3BC6CD7F3D66}"/>
              </a:ext>
            </a:extLst>
          </p:cNvPr>
          <p:cNvCxnSpPr>
            <a:cxnSpLocks/>
            <a:stCxn id="9" idx="3"/>
            <a:endCxn id="22" idx="1"/>
          </p:cNvCxnSpPr>
          <p:nvPr/>
        </p:nvCxnSpPr>
        <p:spPr>
          <a:xfrm rot="16200000" flipH="1">
            <a:off x="8552790" y="4835634"/>
            <a:ext cx="2069471" cy="609627"/>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7442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A5479-452B-9718-210A-E2EBDC3A72E7}"/>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723A5F1-C252-7087-18E7-2FD7256600C5}"/>
              </a:ext>
            </a:extLst>
          </p:cNvPr>
          <p:cNvSpPr>
            <a:spLocks noGrp="1"/>
          </p:cNvSpPr>
          <p:nvPr>
            <p:ph type="body" sz="quarter" idx="11"/>
          </p:nvPr>
        </p:nvSpPr>
        <p:spPr>
          <a:xfrm>
            <a:off x="1050925" y="2359582"/>
            <a:ext cx="10462564" cy="1256921"/>
          </a:xfrm>
        </p:spPr>
        <p:txBody>
          <a:bodyPr/>
          <a:lstStyle/>
          <a:p>
            <a:r>
              <a:rPr lang="nl-NL">
                <a:latin typeface="FlandersArtSans-Bold" panose="00000800000000000000" pitchFamily="2" charset="0"/>
              </a:rPr>
              <a:t>Serie en beheersregels</a:t>
            </a:r>
            <a:endParaRPr lang="nl-BE">
              <a:latin typeface="FlandersArtSans-Bold" panose="00000800000000000000" pitchFamily="2" charset="0"/>
            </a:endParaRPr>
          </a:p>
        </p:txBody>
      </p:sp>
      <p:pic>
        <p:nvPicPr>
          <p:cNvPr id="5" name="Afbeelding 4">
            <a:extLst>
              <a:ext uri="{FF2B5EF4-FFF2-40B4-BE49-F238E27FC236}">
                <a16:creationId xmlns:a16="http://schemas.microsoft.com/office/drawing/2014/main" id="{1FBD58EE-B723-F4E3-5B2F-B80C2FF848D8}"/>
              </a:ext>
            </a:extLst>
          </p:cNvPr>
          <p:cNvPicPr>
            <a:picLocks noChangeAspect="1"/>
          </p:cNvPicPr>
          <p:nvPr/>
        </p:nvPicPr>
        <p:blipFill>
          <a:blip r:embed="rId2"/>
          <a:stretch>
            <a:fillRect/>
          </a:stretch>
        </p:blipFill>
        <p:spPr>
          <a:xfrm>
            <a:off x="8775632" y="3429000"/>
            <a:ext cx="2365443" cy="2365443"/>
          </a:xfrm>
          <a:prstGeom prst="rect">
            <a:avLst/>
          </a:prstGeom>
        </p:spPr>
      </p:pic>
    </p:spTree>
    <p:extLst>
      <p:ext uri="{BB962C8B-B14F-4D97-AF65-F5344CB8AC3E}">
        <p14:creationId xmlns:p14="http://schemas.microsoft.com/office/powerpoint/2010/main" val="264796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4000" b="1">
                <a:latin typeface="Calibri" panose="020F0502020204030204" pitchFamily="34" charset="0"/>
                <a:cs typeface="Calibri" panose="020F0502020204030204" pitchFamily="34" charset="0"/>
              </a:rPr>
              <a:t>Beheersmatige metadata</a:t>
            </a:r>
          </a:p>
        </p:txBody>
      </p:sp>
      <p:grpSp>
        <p:nvGrpSpPr>
          <p:cNvPr id="25" name="Group 990"/>
          <p:cNvGrpSpPr/>
          <p:nvPr/>
        </p:nvGrpSpPr>
        <p:grpSpPr>
          <a:xfrm>
            <a:off x="6597984" y="2156971"/>
            <a:ext cx="1825767" cy="4201392"/>
            <a:chOff x="0" y="0"/>
            <a:chExt cx="3651531" cy="8402783"/>
          </a:xfrm>
          <a:solidFill>
            <a:schemeClr val="accent2"/>
          </a:solidFill>
        </p:grpSpPr>
        <p:sp>
          <p:nvSpPr>
            <p:cNvPr id="26" name="Shape 988"/>
            <p:cNvSpPr/>
            <p:nvPr/>
          </p:nvSpPr>
          <p:spPr>
            <a:xfrm>
              <a:off x="0" y="193543"/>
              <a:ext cx="2821037" cy="8209241"/>
            </a:xfrm>
            <a:custGeom>
              <a:avLst/>
              <a:gdLst/>
              <a:ahLst/>
              <a:cxnLst>
                <a:cxn ang="0">
                  <a:pos x="wd2" y="hd2"/>
                </a:cxn>
                <a:cxn ang="5400000">
                  <a:pos x="wd2" y="hd2"/>
                </a:cxn>
                <a:cxn ang="10800000">
                  <a:pos x="wd2" y="hd2"/>
                </a:cxn>
                <a:cxn ang="16200000">
                  <a:pos x="wd2" y="hd2"/>
                </a:cxn>
              </a:cxnLst>
              <a:rect l="0" t="0" r="r" b="b"/>
              <a:pathLst>
                <a:path w="21600" h="21600" extrusionOk="0">
                  <a:moveTo>
                    <a:pt x="7838" y="21600"/>
                  </a:moveTo>
                  <a:lnTo>
                    <a:pt x="0" y="21600"/>
                  </a:lnTo>
                  <a:lnTo>
                    <a:pt x="0" y="6041"/>
                  </a:lnTo>
                  <a:cubicBezTo>
                    <a:pt x="0" y="2710"/>
                    <a:pt x="7885" y="0"/>
                    <a:pt x="17578" y="0"/>
                  </a:cubicBezTo>
                  <a:lnTo>
                    <a:pt x="21600" y="0"/>
                  </a:lnTo>
                  <a:lnTo>
                    <a:pt x="21600" y="2693"/>
                  </a:lnTo>
                  <a:lnTo>
                    <a:pt x="17578" y="2693"/>
                  </a:lnTo>
                  <a:cubicBezTo>
                    <a:pt x="12207" y="2693"/>
                    <a:pt x="7838" y="4195"/>
                    <a:pt x="7838" y="6041"/>
                  </a:cubicBezTo>
                  <a:cubicBezTo>
                    <a:pt x="7838" y="6041"/>
                    <a:pt x="7838" y="21600"/>
                    <a:pt x="7838" y="21600"/>
                  </a:cubicBezTo>
                  <a:close/>
                </a:path>
              </a:pathLst>
            </a:custGeom>
            <a:grpFill/>
            <a:ln w="12700" cap="flat">
              <a:noFill/>
              <a:miter lim="400000"/>
            </a:ln>
            <a:effectLst/>
          </p:spPr>
          <p:txBody>
            <a:bodyPr wrap="square" lIns="19050" tIns="19050" rIns="19050" bIns="19050" numCol="1"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pitchFamily="34" charset="0"/>
                <a:cs typeface="Calibri" panose="020F0502020204030204" pitchFamily="34" charset="0"/>
                <a:sym typeface="Gill Sans"/>
              </a:endParaRPr>
            </a:p>
          </p:txBody>
        </p:sp>
        <p:sp>
          <p:nvSpPr>
            <p:cNvPr id="27" name="Shape 989"/>
            <p:cNvSpPr/>
            <p:nvPr/>
          </p:nvSpPr>
          <p:spPr>
            <a:xfrm>
              <a:off x="2821389" y="0"/>
              <a:ext cx="830143" cy="13742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cubicBezTo>
                    <a:pt x="0" y="0"/>
                    <a:pt x="21600" y="10800"/>
                    <a:pt x="21600" y="10800"/>
                  </a:cubicBezTo>
                  <a:close/>
                </a:path>
              </a:pathLst>
            </a:custGeom>
            <a:grpFill/>
            <a:ln w="12700" cap="flat">
              <a:noFill/>
              <a:miter lim="400000"/>
            </a:ln>
            <a:effectLst/>
          </p:spPr>
          <p:txBody>
            <a:bodyPr wrap="square" lIns="19050" tIns="19050" rIns="19050" bIns="19050" numCol="1"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pitchFamily="34" charset="0"/>
                <a:cs typeface="Calibri" panose="020F0502020204030204" pitchFamily="34" charset="0"/>
                <a:sym typeface="Gill Sans"/>
              </a:endParaRPr>
            </a:p>
          </p:txBody>
        </p:sp>
      </p:grpSp>
      <p:sp>
        <p:nvSpPr>
          <p:cNvPr id="28" name="Shape 991"/>
          <p:cNvSpPr/>
          <p:nvPr/>
        </p:nvSpPr>
        <p:spPr>
          <a:xfrm>
            <a:off x="3873367" y="3109076"/>
            <a:ext cx="1716894" cy="3255518"/>
          </a:xfrm>
          <a:custGeom>
            <a:avLst/>
            <a:gdLst/>
            <a:ahLst/>
            <a:cxnLst>
              <a:cxn ang="0">
                <a:pos x="wd2" y="hd2"/>
              </a:cxn>
              <a:cxn ang="5400000">
                <a:pos x="wd2" y="hd2"/>
              </a:cxn>
              <a:cxn ang="10800000">
                <a:pos x="wd2" y="hd2"/>
              </a:cxn>
              <a:cxn ang="16200000">
                <a:pos x="wd2" y="hd2"/>
              </a:cxn>
            </a:cxnLst>
            <a:rect l="0" t="0" r="r" b="b"/>
            <a:pathLst>
              <a:path w="21600" h="21600" extrusionOk="0">
                <a:moveTo>
                  <a:pt x="9087" y="704"/>
                </a:moveTo>
                <a:lnTo>
                  <a:pt x="5387" y="704"/>
                </a:lnTo>
                <a:lnTo>
                  <a:pt x="5387" y="0"/>
                </a:lnTo>
                <a:lnTo>
                  <a:pt x="0" y="2351"/>
                </a:lnTo>
                <a:lnTo>
                  <a:pt x="5387" y="4702"/>
                </a:lnTo>
                <a:lnTo>
                  <a:pt x="5387" y="4101"/>
                </a:lnTo>
                <a:lnTo>
                  <a:pt x="9087" y="4101"/>
                </a:lnTo>
                <a:cubicBezTo>
                  <a:pt x="12436" y="4101"/>
                  <a:pt x="15160" y="5537"/>
                  <a:pt x="15160" y="7302"/>
                </a:cubicBezTo>
                <a:lnTo>
                  <a:pt x="15160" y="21600"/>
                </a:lnTo>
                <a:lnTo>
                  <a:pt x="21600" y="21600"/>
                </a:lnTo>
                <a:lnTo>
                  <a:pt x="21600" y="7302"/>
                </a:lnTo>
                <a:cubicBezTo>
                  <a:pt x="21600" y="3665"/>
                  <a:pt x="15987" y="704"/>
                  <a:pt x="9087" y="704"/>
                </a:cubicBezTo>
                <a:close/>
              </a:path>
            </a:pathLst>
          </a:custGeom>
          <a:solidFill>
            <a:schemeClr val="accent3"/>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pitchFamily="34" charset="0"/>
              <a:cs typeface="Calibri" panose="020F0502020204030204" pitchFamily="34" charset="0"/>
              <a:sym typeface="Gill Sans"/>
            </a:endParaRPr>
          </a:p>
        </p:txBody>
      </p:sp>
      <p:sp>
        <p:nvSpPr>
          <p:cNvPr id="29" name="Shape 992"/>
          <p:cNvSpPr/>
          <p:nvPr/>
        </p:nvSpPr>
        <p:spPr>
          <a:xfrm>
            <a:off x="4354182" y="1998514"/>
            <a:ext cx="2255391" cy="4355671"/>
          </a:xfrm>
          <a:custGeom>
            <a:avLst/>
            <a:gdLst/>
            <a:ahLst/>
            <a:cxnLst>
              <a:cxn ang="0">
                <a:pos x="wd2" y="hd2"/>
              </a:cxn>
              <a:cxn ang="5400000">
                <a:pos x="wd2" y="hd2"/>
              </a:cxn>
              <a:cxn ang="10800000">
                <a:pos x="wd2" y="hd2"/>
              </a:cxn>
              <a:cxn ang="16200000">
                <a:pos x="wd2" y="hd2"/>
              </a:cxn>
            </a:cxnLst>
            <a:rect l="0" t="0" r="r" b="b"/>
            <a:pathLst>
              <a:path w="21600" h="21600" extrusionOk="0">
                <a:moveTo>
                  <a:pt x="11480" y="488"/>
                </a:moveTo>
                <a:lnTo>
                  <a:pt x="4126" y="488"/>
                </a:lnTo>
                <a:lnTo>
                  <a:pt x="4126" y="0"/>
                </a:lnTo>
                <a:lnTo>
                  <a:pt x="0" y="1768"/>
                </a:lnTo>
                <a:lnTo>
                  <a:pt x="4126" y="3536"/>
                </a:lnTo>
                <a:lnTo>
                  <a:pt x="4126" y="3026"/>
                </a:lnTo>
                <a:lnTo>
                  <a:pt x="11480" y="3026"/>
                </a:lnTo>
                <a:cubicBezTo>
                  <a:pt x="14357" y="3026"/>
                  <a:pt x="16697" y="4238"/>
                  <a:pt x="16697" y="5728"/>
                </a:cubicBezTo>
                <a:lnTo>
                  <a:pt x="16697" y="21600"/>
                </a:lnTo>
                <a:lnTo>
                  <a:pt x="21600" y="21600"/>
                </a:lnTo>
                <a:lnTo>
                  <a:pt x="21600" y="5728"/>
                </a:lnTo>
                <a:cubicBezTo>
                  <a:pt x="21600" y="2838"/>
                  <a:pt x="17060" y="488"/>
                  <a:pt x="11480" y="488"/>
                </a:cubicBezTo>
                <a:close/>
              </a:path>
            </a:pathLst>
          </a:custGeom>
          <a:solidFill>
            <a:schemeClr val="accent1"/>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pitchFamily="34" charset="0"/>
              <a:cs typeface="Calibri" panose="020F0502020204030204" pitchFamily="34" charset="0"/>
              <a:sym typeface="Gill Sans"/>
            </a:endParaRPr>
          </a:p>
        </p:txBody>
      </p:sp>
      <p:grpSp>
        <p:nvGrpSpPr>
          <p:cNvPr id="30" name="Group 995"/>
          <p:cNvGrpSpPr/>
          <p:nvPr/>
        </p:nvGrpSpPr>
        <p:grpSpPr>
          <a:xfrm>
            <a:off x="7239071" y="4335460"/>
            <a:ext cx="1633163" cy="2016343"/>
            <a:chOff x="0" y="0"/>
            <a:chExt cx="3266323" cy="4032683"/>
          </a:xfrm>
          <a:solidFill>
            <a:schemeClr val="accent6"/>
          </a:solidFill>
        </p:grpSpPr>
        <p:sp>
          <p:nvSpPr>
            <p:cNvPr id="31" name="Shape 993"/>
            <p:cNvSpPr/>
            <p:nvPr/>
          </p:nvSpPr>
          <p:spPr>
            <a:xfrm>
              <a:off x="0" y="180843"/>
              <a:ext cx="2536171" cy="3851841"/>
            </a:xfrm>
            <a:custGeom>
              <a:avLst/>
              <a:gdLst/>
              <a:ahLst/>
              <a:cxnLst>
                <a:cxn ang="0">
                  <a:pos x="wd2" y="hd2"/>
                </a:cxn>
                <a:cxn ang="5400000">
                  <a:pos x="wd2" y="hd2"/>
                </a:cxn>
                <a:cxn ang="10800000">
                  <a:pos x="wd2" y="hd2"/>
                </a:cxn>
                <a:cxn ang="16200000">
                  <a:pos x="wd2" y="hd2"/>
                </a:cxn>
              </a:cxnLst>
              <a:rect l="0" t="0" r="r" b="b"/>
              <a:pathLst>
                <a:path w="21600" h="21600" extrusionOk="0">
                  <a:moveTo>
                    <a:pt x="8721" y="21600"/>
                  </a:moveTo>
                  <a:lnTo>
                    <a:pt x="0" y="21600"/>
                  </a:lnTo>
                  <a:lnTo>
                    <a:pt x="0" y="11091"/>
                  </a:lnTo>
                  <a:cubicBezTo>
                    <a:pt x="0" y="3628"/>
                    <a:pt x="5511" y="0"/>
                    <a:pt x="16844" y="0"/>
                  </a:cubicBezTo>
                  <a:lnTo>
                    <a:pt x="21600" y="0"/>
                  </a:lnTo>
                  <a:lnTo>
                    <a:pt x="21600" y="5742"/>
                  </a:lnTo>
                  <a:lnTo>
                    <a:pt x="16844" y="5742"/>
                  </a:lnTo>
                  <a:cubicBezTo>
                    <a:pt x="10389" y="5742"/>
                    <a:pt x="8721" y="6841"/>
                    <a:pt x="8721" y="11091"/>
                  </a:cubicBezTo>
                  <a:cubicBezTo>
                    <a:pt x="8721" y="11091"/>
                    <a:pt x="8721" y="21600"/>
                    <a:pt x="8721" y="21600"/>
                  </a:cubicBezTo>
                  <a:close/>
                </a:path>
              </a:pathLst>
            </a:custGeom>
            <a:grpFill/>
            <a:ln w="12700" cap="flat">
              <a:noFill/>
              <a:miter lim="400000"/>
            </a:ln>
            <a:effectLst/>
          </p:spPr>
          <p:txBody>
            <a:bodyPr wrap="square" lIns="19050" tIns="19050" rIns="19050" bIns="19050" numCol="1"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pitchFamily="34" charset="0"/>
                <a:cs typeface="Calibri" panose="020F0502020204030204" pitchFamily="34" charset="0"/>
                <a:sym typeface="Gill Sans"/>
              </a:endParaRPr>
            </a:p>
          </p:txBody>
        </p:sp>
        <p:sp>
          <p:nvSpPr>
            <p:cNvPr id="32" name="Shape 994"/>
            <p:cNvSpPr/>
            <p:nvPr/>
          </p:nvSpPr>
          <p:spPr>
            <a:xfrm>
              <a:off x="2345402" y="0"/>
              <a:ext cx="920922" cy="14537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cubicBezTo>
                    <a:pt x="0" y="0"/>
                    <a:pt x="21600" y="10800"/>
                    <a:pt x="21600" y="10800"/>
                  </a:cubicBezTo>
                  <a:close/>
                </a:path>
              </a:pathLst>
            </a:custGeom>
            <a:grpFill/>
            <a:ln w="12700" cap="flat">
              <a:noFill/>
              <a:miter lim="400000"/>
            </a:ln>
            <a:effectLst/>
          </p:spPr>
          <p:txBody>
            <a:bodyPr wrap="square" lIns="19050" tIns="19050" rIns="19050" bIns="19050" numCol="1"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pitchFamily="34" charset="0"/>
                <a:cs typeface="Calibri" panose="020F0502020204030204" pitchFamily="34" charset="0"/>
                <a:sym typeface="Gill Sans"/>
              </a:endParaRPr>
            </a:p>
          </p:txBody>
        </p:sp>
      </p:grpSp>
      <p:sp>
        <p:nvSpPr>
          <p:cNvPr id="33" name="Shape 996"/>
          <p:cNvSpPr/>
          <p:nvPr/>
        </p:nvSpPr>
        <p:spPr>
          <a:xfrm>
            <a:off x="5636355" y="3321669"/>
            <a:ext cx="2318048" cy="3033734"/>
          </a:xfrm>
          <a:custGeom>
            <a:avLst/>
            <a:gdLst/>
            <a:ahLst/>
            <a:cxnLst>
              <a:cxn ang="0">
                <a:pos x="wd2" y="hd2"/>
              </a:cxn>
              <a:cxn ang="5400000">
                <a:pos x="wd2" y="hd2"/>
              </a:cxn>
              <a:cxn ang="10800000">
                <a:pos x="wd2" y="hd2"/>
              </a:cxn>
              <a:cxn ang="16200000">
                <a:pos x="wd2" y="hd2"/>
              </a:cxn>
            </a:cxnLst>
            <a:rect l="0" t="0" r="r" b="b"/>
            <a:pathLst>
              <a:path w="21592" h="21600" extrusionOk="0">
                <a:moveTo>
                  <a:pt x="21592" y="2446"/>
                </a:moveTo>
                <a:lnTo>
                  <a:pt x="17727" y="0"/>
                </a:lnTo>
                <a:lnTo>
                  <a:pt x="17727" y="598"/>
                </a:lnTo>
                <a:lnTo>
                  <a:pt x="9547" y="598"/>
                </a:lnTo>
                <a:cubicBezTo>
                  <a:pt x="6693" y="598"/>
                  <a:pt x="4384" y="1273"/>
                  <a:pt x="2683" y="2602"/>
                </a:cubicBezTo>
                <a:cubicBezTo>
                  <a:pt x="45" y="4665"/>
                  <a:pt x="-8" y="7483"/>
                  <a:pt x="0" y="7911"/>
                </a:cubicBezTo>
                <a:lnTo>
                  <a:pt x="0" y="21600"/>
                </a:lnTo>
                <a:lnTo>
                  <a:pt x="4768" y="21600"/>
                </a:lnTo>
                <a:lnTo>
                  <a:pt x="4768" y="7895"/>
                </a:lnTo>
                <a:lnTo>
                  <a:pt x="4767" y="7854"/>
                </a:lnTo>
                <a:cubicBezTo>
                  <a:pt x="4767" y="7837"/>
                  <a:pt x="4778" y="6177"/>
                  <a:pt x="6093" y="5151"/>
                </a:cubicBezTo>
                <a:cubicBezTo>
                  <a:pt x="6873" y="4540"/>
                  <a:pt x="8003" y="4244"/>
                  <a:pt x="9547" y="4244"/>
                </a:cubicBezTo>
                <a:lnTo>
                  <a:pt x="17727" y="4244"/>
                </a:lnTo>
                <a:lnTo>
                  <a:pt x="17727" y="4891"/>
                </a:lnTo>
                <a:cubicBezTo>
                  <a:pt x="17727" y="4891"/>
                  <a:pt x="21592" y="2446"/>
                  <a:pt x="21592" y="2446"/>
                </a:cubicBezTo>
                <a:close/>
              </a:path>
            </a:pathLst>
          </a:custGeom>
          <a:solidFill>
            <a:schemeClr val="accent4"/>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pitchFamily="34" charset="0"/>
              <a:cs typeface="Calibri" panose="020F0502020204030204" pitchFamily="34" charset="0"/>
              <a:sym typeface="Gill Sans"/>
            </a:endParaRPr>
          </a:p>
        </p:txBody>
      </p:sp>
      <p:sp>
        <p:nvSpPr>
          <p:cNvPr id="34" name="Shape 997"/>
          <p:cNvSpPr/>
          <p:nvPr/>
        </p:nvSpPr>
        <p:spPr>
          <a:xfrm>
            <a:off x="3040259" y="3962756"/>
            <a:ext cx="1995529" cy="2395148"/>
          </a:xfrm>
          <a:custGeom>
            <a:avLst/>
            <a:gdLst/>
            <a:ahLst/>
            <a:cxnLst>
              <a:cxn ang="0">
                <a:pos x="wd2" y="hd2"/>
              </a:cxn>
              <a:cxn ang="5400000">
                <a:pos x="wd2" y="hd2"/>
              </a:cxn>
              <a:cxn ang="10800000">
                <a:pos x="wd2" y="hd2"/>
              </a:cxn>
              <a:cxn ang="16200000">
                <a:pos x="wd2" y="hd2"/>
              </a:cxn>
            </a:cxnLst>
            <a:rect l="0" t="0" r="r" b="b"/>
            <a:pathLst>
              <a:path w="21475" h="21600" extrusionOk="0">
                <a:moveTo>
                  <a:pt x="18635" y="3807"/>
                </a:moveTo>
                <a:cubicBezTo>
                  <a:pt x="16537" y="1886"/>
                  <a:pt x="13527" y="912"/>
                  <a:pt x="9688" y="912"/>
                </a:cubicBezTo>
                <a:lnTo>
                  <a:pt x="4608" y="912"/>
                </a:lnTo>
                <a:lnTo>
                  <a:pt x="4608" y="0"/>
                </a:lnTo>
                <a:lnTo>
                  <a:pt x="0" y="3197"/>
                </a:lnTo>
                <a:lnTo>
                  <a:pt x="4608" y="6393"/>
                </a:lnTo>
                <a:lnTo>
                  <a:pt x="4608" y="5527"/>
                </a:lnTo>
                <a:lnTo>
                  <a:pt x="9688" y="5527"/>
                </a:lnTo>
                <a:cubicBezTo>
                  <a:pt x="11900" y="5527"/>
                  <a:pt x="13535" y="5990"/>
                  <a:pt x="14546" y="6901"/>
                </a:cubicBezTo>
                <a:cubicBezTo>
                  <a:pt x="16132" y="8329"/>
                  <a:pt x="15959" y="10565"/>
                  <a:pt x="15959" y="10569"/>
                </a:cubicBezTo>
                <a:lnTo>
                  <a:pt x="15948" y="10671"/>
                </a:lnTo>
                <a:lnTo>
                  <a:pt x="15948" y="21600"/>
                </a:lnTo>
                <a:lnTo>
                  <a:pt x="21457" y="21600"/>
                </a:lnTo>
                <a:lnTo>
                  <a:pt x="21457" y="10857"/>
                </a:lnTo>
                <a:cubicBezTo>
                  <a:pt x="21517" y="10067"/>
                  <a:pt x="21600" y="6522"/>
                  <a:pt x="18635" y="3807"/>
                </a:cubicBezTo>
                <a:close/>
              </a:path>
            </a:pathLst>
          </a:custGeom>
          <a:solidFill>
            <a:schemeClr val="accent5"/>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pitchFamily="34" charset="0"/>
              <a:cs typeface="Calibri" panose="020F0502020204030204" pitchFamily="34" charset="0"/>
              <a:sym typeface="Gill Sans"/>
            </a:endParaRPr>
          </a:p>
        </p:txBody>
      </p:sp>
      <p:sp>
        <p:nvSpPr>
          <p:cNvPr id="35" name="Shape 998"/>
          <p:cNvSpPr/>
          <p:nvPr/>
        </p:nvSpPr>
        <p:spPr>
          <a:xfrm>
            <a:off x="3721635" y="1955420"/>
            <a:ext cx="591509"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nSpc>
                <a:spcPct val="150000"/>
              </a:lnSpc>
              <a:defRPr sz="6500">
                <a:solidFill>
                  <a:srgbClr val="44BE9B"/>
                </a:solidFill>
                <a:latin typeface="Lato Light"/>
                <a:ea typeface="Lato Light"/>
                <a:cs typeface="Lato Light"/>
                <a:sym typeface="Lato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4000" b="0" i="0" u="none" strike="noStrike" kern="1200" cap="none" spc="0" normalizeH="0" baseline="0" noProof="0">
                <a:ln>
                  <a:noFill/>
                </a:ln>
                <a:solidFill>
                  <a:srgbClr val="FFF200"/>
                </a:solidFill>
                <a:effectLst/>
                <a:uLnTx/>
                <a:uFillTx/>
                <a:latin typeface="Calibri" panose="020F0502020204030204" pitchFamily="34" charset="0"/>
                <a:cs typeface="Calibri" panose="020F0502020204030204" pitchFamily="34" charset="0"/>
                <a:sym typeface="Lato Light"/>
              </a:rPr>
              <a:t>01</a:t>
            </a:r>
          </a:p>
        </p:txBody>
      </p:sp>
      <p:sp>
        <p:nvSpPr>
          <p:cNvPr id="38" name="Shape 1001"/>
          <p:cNvSpPr/>
          <p:nvPr/>
        </p:nvSpPr>
        <p:spPr>
          <a:xfrm>
            <a:off x="8498539" y="2128102"/>
            <a:ext cx="591509" cy="687689"/>
          </a:xfrm>
          <a:prstGeom prst="rect">
            <a:avLst/>
          </a:prstGeom>
          <a:noFill/>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nSpc>
                <a:spcPct val="150000"/>
              </a:lnSpc>
              <a:defRPr sz="6500">
                <a:solidFill>
                  <a:srgbClr val="002641"/>
                </a:solidFill>
                <a:latin typeface="Lato Light"/>
                <a:ea typeface="Lato Light"/>
                <a:cs typeface="Lato Light"/>
                <a:sym typeface="Lato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4000" b="0"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sym typeface="Lato Light"/>
              </a:rPr>
              <a:t>02</a:t>
            </a:r>
          </a:p>
        </p:txBody>
      </p:sp>
      <p:sp>
        <p:nvSpPr>
          <p:cNvPr id="42" name="Shape 1004"/>
          <p:cNvSpPr/>
          <p:nvPr/>
        </p:nvSpPr>
        <p:spPr>
          <a:xfrm>
            <a:off x="8029071" y="3318344"/>
            <a:ext cx="591509"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nSpc>
                <a:spcPct val="150000"/>
              </a:lnSpc>
              <a:defRPr sz="6500">
                <a:solidFill>
                  <a:srgbClr val="0087B1"/>
                </a:solidFill>
                <a:latin typeface="Lato Light"/>
                <a:ea typeface="Lato Light"/>
                <a:cs typeface="Lato Light"/>
                <a:sym typeface="Lato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4000" b="0" i="0" u="none" strike="noStrike" kern="1200" cap="none" spc="0" normalizeH="0" baseline="0" noProof="0">
                <a:ln>
                  <a:noFill/>
                </a:ln>
                <a:solidFill>
                  <a:srgbClr val="6B6B6B"/>
                </a:solidFill>
                <a:effectLst/>
                <a:uLnTx/>
                <a:uFillTx/>
                <a:latin typeface="Calibri" panose="020F0502020204030204" pitchFamily="34" charset="0"/>
                <a:cs typeface="Calibri" panose="020F0502020204030204" pitchFamily="34" charset="0"/>
                <a:sym typeface="Lato Light"/>
              </a:rPr>
              <a:t>04</a:t>
            </a:r>
          </a:p>
        </p:txBody>
      </p:sp>
      <p:sp>
        <p:nvSpPr>
          <p:cNvPr id="45" name="Shape 1007"/>
          <p:cNvSpPr/>
          <p:nvPr/>
        </p:nvSpPr>
        <p:spPr>
          <a:xfrm>
            <a:off x="3149056" y="3091341"/>
            <a:ext cx="591509"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nSpc>
                <a:spcPct val="150000"/>
              </a:lnSpc>
              <a:defRPr sz="6500">
                <a:solidFill>
                  <a:srgbClr val="D44024"/>
                </a:solidFill>
                <a:latin typeface="Lato Light"/>
                <a:ea typeface="Lato Light"/>
                <a:cs typeface="Lato Light"/>
                <a:sym typeface="Lato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4000" b="0" i="0" u="none" strike="noStrike" kern="1200" cap="none" spc="0" normalizeH="0" baseline="0" noProof="0">
                <a:ln>
                  <a:noFill/>
                </a:ln>
                <a:solidFill>
                  <a:srgbClr val="E5DA04"/>
                </a:solidFill>
                <a:effectLst/>
                <a:uLnTx/>
                <a:uFillTx/>
                <a:latin typeface="Calibri" panose="020F0502020204030204" pitchFamily="34" charset="0"/>
                <a:cs typeface="Calibri" panose="020F0502020204030204" pitchFamily="34" charset="0"/>
                <a:sym typeface="Lato Light"/>
              </a:rPr>
              <a:t>03</a:t>
            </a:r>
          </a:p>
        </p:txBody>
      </p:sp>
      <p:sp>
        <p:nvSpPr>
          <p:cNvPr id="48" name="Shape 1010"/>
          <p:cNvSpPr/>
          <p:nvPr/>
        </p:nvSpPr>
        <p:spPr>
          <a:xfrm>
            <a:off x="2349530" y="3943892"/>
            <a:ext cx="591509"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nSpc>
                <a:spcPct val="150000"/>
              </a:lnSpc>
              <a:defRPr sz="6500">
                <a:solidFill>
                  <a:srgbClr val="A0BC35"/>
                </a:solidFill>
                <a:latin typeface="Lato Light"/>
                <a:ea typeface="Lato Light"/>
                <a:cs typeface="Lato Light"/>
                <a:sym typeface="Lato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4000" b="0" i="0" u="none" strike="noStrike" kern="1200" cap="none" spc="0" normalizeH="0" baseline="0" noProof="0">
                <a:ln>
                  <a:noFill/>
                </a:ln>
                <a:solidFill>
                  <a:srgbClr val="D5D5D5"/>
                </a:solidFill>
                <a:effectLst/>
                <a:uLnTx/>
                <a:uFillTx/>
                <a:latin typeface="Calibri" panose="020F0502020204030204" pitchFamily="34" charset="0"/>
                <a:cs typeface="Calibri" panose="020F0502020204030204" pitchFamily="34" charset="0"/>
                <a:sym typeface="Lato Light"/>
              </a:rPr>
              <a:t>05</a:t>
            </a:r>
          </a:p>
        </p:txBody>
      </p:sp>
      <p:sp>
        <p:nvSpPr>
          <p:cNvPr id="65" name="Shape 1013"/>
          <p:cNvSpPr/>
          <p:nvPr/>
        </p:nvSpPr>
        <p:spPr>
          <a:xfrm>
            <a:off x="8980071" y="4323739"/>
            <a:ext cx="591509"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nSpc>
                <a:spcPct val="150000"/>
              </a:lnSpc>
              <a:defRPr sz="6500">
                <a:solidFill>
                  <a:srgbClr val="FB8734"/>
                </a:solidFill>
                <a:latin typeface="Lato Light"/>
                <a:ea typeface="Lato Light"/>
                <a:cs typeface="Lato Light"/>
                <a:sym typeface="Lato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4000" b="0" i="0" u="none" strike="noStrike" kern="1200" cap="none" spc="0" normalizeH="0" baseline="0" noProof="0">
                <a:ln>
                  <a:noFill/>
                </a:ln>
                <a:solidFill>
                  <a:srgbClr val="989898"/>
                </a:solidFill>
                <a:effectLst/>
                <a:uLnTx/>
                <a:uFillTx/>
                <a:latin typeface="Calibri" panose="020F0502020204030204" pitchFamily="34" charset="0"/>
                <a:cs typeface="Calibri" panose="020F0502020204030204" pitchFamily="34" charset="0"/>
                <a:sym typeface="Lato Light"/>
              </a:rPr>
              <a:t>06</a:t>
            </a:r>
          </a:p>
        </p:txBody>
      </p:sp>
      <p:sp>
        <p:nvSpPr>
          <p:cNvPr id="68" name="TextBox 67"/>
          <p:cNvSpPr txBox="1"/>
          <p:nvPr/>
        </p:nvSpPr>
        <p:spPr>
          <a:xfrm>
            <a:off x="1582021" y="2144794"/>
            <a:ext cx="1994534" cy="369318"/>
          </a:xfrm>
          <a:prstGeom prst="rect">
            <a:avLst/>
          </a:prstGeom>
          <a:noFill/>
        </p:spPr>
        <p:txBody>
          <a:bodyPr wrap="square" lIns="0" tIns="60946"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rPr>
              <a:t>BEWAARTERMIJN</a:t>
            </a:r>
          </a:p>
        </p:txBody>
      </p:sp>
      <p:sp>
        <p:nvSpPr>
          <p:cNvPr id="71" name="TextBox 70"/>
          <p:cNvSpPr txBox="1"/>
          <p:nvPr/>
        </p:nvSpPr>
        <p:spPr>
          <a:xfrm>
            <a:off x="1047841" y="3265915"/>
            <a:ext cx="1994534" cy="369318"/>
          </a:xfrm>
          <a:prstGeom prst="rect">
            <a:avLst/>
          </a:prstGeom>
          <a:noFill/>
        </p:spPr>
        <p:txBody>
          <a:bodyPr wrap="square" lIns="0" tIns="60946"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rPr>
              <a:t>HERGEBRUIK</a:t>
            </a:r>
          </a:p>
        </p:txBody>
      </p:sp>
      <p:sp>
        <p:nvSpPr>
          <p:cNvPr id="72" name="TextBox 71"/>
          <p:cNvSpPr txBox="1"/>
          <p:nvPr/>
        </p:nvSpPr>
        <p:spPr>
          <a:xfrm>
            <a:off x="240012" y="4118466"/>
            <a:ext cx="1994534" cy="369318"/>
          </a:xfrm>
          <a:prstGeom prst="rect">
            <a:avLst/>
          </a:prstGeom>
          <a:noFill/>
        </p:spPr>
        <p:txBody>
          <a:bodyPr wrap="square" lIns="0" tIns="60946"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rPr>
              <a:t>OPENBAARHEID</a:t>
            </a:r>
          </a:p>
        </p:txBody>
      </p:sp>
      <p:sp>
        <p:nvSpPr>
          <p:cNvPr id="73" name="TextBox 72"/>
          <p:cNvSpPr txBox="1"/>
          <p:nvPr/>
        </p:nvSpPr>
        <p:spPr>
          <a:xfrm>
            <a:off x="9251235" y="2304569"/>
            <a:ext cx="1994534" cy="369318"/>
          </a:xfrm>
          <a:prstGeom prst="rect">
            <a:avLst/>
          </a:prstGeom>
          <a:noFill/>
        </p:spPr>
        <p:txBody>
          <a:bodyPr wrap="square" lIns="0" tIns="60946"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rPr>
              <a:t>BESTEMMING</a:t>
            </a:r>
            <a:endParaRPr kumimoji="0" lang="en-US" sz="1800" b="1"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endParaRPr>
          </a:p>
        </p:txBody>
      </p:sp>
      <p:sp>
        <p:nvSpPr>
          <p:cNvPr id="74" name="TextBox 73"/>
          <p:cNvSpPr txBox="1"/>
          <p:nvPr/>
        </p:nvSpPr>
        <p:spPr>
          <a:xfrm>
            <a:off x="8762447" y="3492918"/>
            <a:ext cx="3007623" cy="369318"/>
          </a:xfrm>
          <a:prstGeom prst="rect">
            <a:avLst/>
          </a:prstGeom>
          <a:noFill/>
        </p:spPr>
        <p:txBody>
          <a:bodyPr wrap="square" lIns="0" tIns="60946"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rPr>
              <a:t>INFORMATIECLASSIFICATIE</a:t>
            </a:r>
          </a:p>
        </p:txBody>
      </p:sp>
      <p:sp>
        <p:nvSpPr>
          <p:cNvPr id="75" name="TextBox 74"/>
          <p:cNvSpPr txBox="1"/>
          <p:nvPr/>
        </p:nvSpPr>
        <p:spPr>
          <a:xfrm>
            <a:off x="9654683" y="4413676"/>
            <a:ext cx="2364492" cy="677094"/>
          </a:xfrm>
          <a:prstGeom prst="rect">
            <a:avLst/>
          </a:prstGeom>
          <a:noFill/>
        </p:spPr>
        <p:txBody>
          <a:bodyPr wrap="square" lIns="0" tIns="60946"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rPr>
              <a:t>TYPERING </a:t>
            </a:r>
            <a:r>
              <a:rPr lang="en-US" sz="2000" b="1">
                <a:solidFill>
                  <a:srgbClr val="373636"/>
                </a:solidFill>
                <a:latin typeface="Calibri" panose="020F0502020204030204" pitchFamily="34" charset="0"/>
                <a:cs typeface="Calibri" panose="020F0502020204030204" pitchFamily="34" charset="0"/>
              </a:rPr>
              <a:t>VAN </a:t>
            </a:r>
            <a:r>
              <a:rPr kumimoji="0" lang="en-US" sz="2000" b="1"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rPr>
              <a:t>PERSOONSGEGEVENS</a:t>
            </a:r>
            <a:r>
              <a:rPr kumimoji="0" lang="en-US" sz="1400" b="1"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rPr>
              <a:t> </a:t>
            </a:r>
            <a:endParaRPr kumimoji="0" lang="en-US" sz="1200" b="0" i="0" u="none" strike="noStrike" kern="1200" cap="none" spc="0" normalizeH="0" baseline="0" noProof="0">
              <a:ln>
                <a:noFill/>
              </a:ln>
              <a:solidFill>
                <a:srgbClr val="373636"/>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6935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015FC91-760E-487B-A82C-A04DD9757064}"/>
              </a:ext>
            </a:extLst>
          </p:cNvPr>
          <p:cNvSpPr>
            <a:spLocks noGrp="1"/>
          </p:cNvSpPr>
          <p:nvPr>
            <p:ph type="title"/>
          </p:nvPr>
        </p:nvSpPr>
        <p:spPr/>
        <p:txBody>
          <a:bodyPr/>
          <a:lstStyle/>
          <a:p>
            <a:r>
              <a:rPr lang="nl-BE" b="1">
                <a:latin typeface="Calibri" panose="020F0502020204030204" pitchFamily="34" charset="0"/>
                <a:cs typeface="Calibri" panose="020F0502020204030204" pitchFamily="34" charset="0"/>
              </a:rPr>
              <a:t>BEWAARTERMIJN</a:t>
            </a:r>
            <a:endParaRPr lang="nl-BE">
              <a:latin typeface="Calibri" panose="020F0502020204030204" pitchFamily="34" charset="0"/>
              <a:cs typeface="Calibri" panose="020F0502020204030204" pitchFamily="34" charset="0"/>
            </a:endParaRPr>
          </a:p>
        </p:txBody>
      </p:sp>
      <p:sp>
        <p:nvSpPr>
          <p:cNvPr id="2" name="Tijdelijke aanduiding voor inhoud 1">
            <a:extLst>
              <a:ext uri="{FF2B5EF4-FFF2-40B4-BE49-F238E27FC236}">
                <a16:creationId xmlns:a16="http://schemas.microsoft.com/office/drawing/2014/main" id="{CBD4BEBF-265D-4A44-AF39-0EC2EFE06005}"/>
              </a:ext>
            </a:extLst>
          </p:cNvPr>
          <p:cNvSpPr>
            <a:spLocks noGrp="1"/>
          </p:cNvSpPr>
          <p:nvPr>
            <p:ph type="body" idx="1"/>
          </p:nvPr>
        </p:nvSpPr>
        <p:spPr/>
        <p:txBody>
          <a:bodyPr vert="horz" lIns="91440" tIns="45720" rIns="91440" bIns="45720" rtlCol="0" anchor="t">
            <a:normAutofit fontScale="85000" lnSpcReduction="10000"/>
          </a:bodyPr>
          <a:lstStyle/>
          <a:p>
            <a:pPr marL="0" indent="0">
              <a:buNone/>
            </a:pPr>
            <a:endParaRPr lang="nl-BE" b="1">
              <a:latin typeface="Calibri" panose="020F0502020204030204" pitchFamily="34" charset="0"/>
              <a:cs typeface="Calibri" panose="020F0502020204030204" pitchFamily="34" charset="0"/>
            </a:endParaRPr>
          </a:p>
          <a:p>
            <a:pPr marL="0" indent="0">
              <a:buNone/>
            </a:pPr>
            <a:r>
              <a:rPr lang="nl-BE" b="1">
                <a:latin typeface="Calibri"/>
                <a:cs typeface="Calibri"/>
              </a:rPr>
              <a:t>= </a:t>
            </a:r>
            <a:r>
              <a:rPr lang="nl-BE">
                <a:latin typeface="Calibri"/>
                <a:cs typeface="Calibri"/>
              </a:rPr>
              <a:t>periode waarin dossiers een wettelijke en/of administratieve waarde hebben voor de organisatie</a:t>
            </a:r>
          </a:p>
          <a:p>
            <a:pPr marL="287655" indent="-287655"/>
            <a:endParaRPr lang="nl-BE" b="1">
              <a:latin typeface="Calibri" panose="020F0502020204030204" pitchFamily="34" charset="0"/>
              <a:cs typeface="Calibri" panose="020F0502020204030204" pitchFamily="34" charset="0"/>
            </a:endParaRPr>
          </a:p>
          <a:p>
            <a:pPr marL="783590" lvl="1" indent="-326390"/>
            <a:r>
              <a:rPr lang="nl-BE" b="1">
                <a:latin typeface="Calibri" panose="020F0502020204030204" pitchFamily="34" charset="0"/>
                <a:cs typeface="Calibri" panose="020F0502020204030204" pitchFamily="34" charset="0"/>
              </a:rPr>
              <a:t>Wettelijke</a:t>
            </a:r>
            <a:r>
              <a:rPr lang="nl-BE">
                <a:latin typeface="Calibri" panose="020F0502020204030204" pitchFamily="34" charset="0"/>
                <a:cs typeface="Calibri" panose="020F0502020204030204" pitchFamily="34" charset="0"/>
              </a:rPr>
              <a:t> </a:t>
            </a:r>
            <a:r>
              <a:rPr lang="nl-BE" b="1">
                <a:latin typeface="Calibri" panose="020F0502020204030204" pitchFamily="34" charset="0"/>
                <a:cs typeface="Calibri" panose="020F0502020204030204" pitchFamily="34" charset="0"/>
              </a:rPr>
              <a:t>bewaartermijn </a:t>
            </a:r>
          </a:p>
          <a:p>
            <a:pPr marL="863600" lvl="2" indent="-287655"/>
            <a:r>
              <a:rPr lang="nl-BE">
                <a:latin typeface="Calibri" panose="020F0502020204030204" pitchFamily="34" charset="0"/>
                <a:cs typeface="Calibri" panose="020F0502020204030204" pitchFamily="34" charset="0"/>
              </a:rPr>
              <a:t>Bepaald door wet- en regelgeving </a:t>
            </a:r>
          </a:p>
          <a:p>
            <a:pPr marL="863600" lvl="2" indent="-287655"/>
            <a:r>
              <a:rPr lang="nl-BE">
                <a:latin typeface="Calibri" panose="020F0502020204030204" pitchFamily="34" charset="0"/>
                <a:cs typeface="Calibri" panose="020F0502020204030204" pitchFamily="34" charset="0"/>
              </a:rPr>
              <a:t>Hoe lang </a:t>
            </a:r>
            <a:r>
              <a:rPr lang="nl-BE" b="1">
                <a:latin typeface="Calibri" panose="020F0502020204030204" pitchFamily="34" charset="0"/>
                <a:cs typeface="Calibri" panose="020F0502020204030204" pitchFamily="34" charset="0"/>
              </a:rPr>
              <a:t>MOET </a:t>
            </a:r>
            <a:r>
              <a:rPr lang="nl-BE">
                <a:latin typeface="Calibri" panose="020F0502020204030204" pitchFamily="34" charset="0"/>
                <a:cs typeface="Calibri" panose="020F0502020204030204" pitchFamily="34" charset="0"/>
              </a:rPr>
              <a:t>ik het bijhouden</a:t>
            </a:r>
          </a:p>
          <a:p>
            <a:pPr marL="457200" lvl="1" indent="0">
              <a:buNone/>
            </a:pPr>
            <a:endParaRPr lang="nl-BE" b="1">
              <a:latin typeface="Calibri" panose="020F0502020204030204" pitchFamily="34" charset="0"/>
              <a:cs typeface="Calibri" panose="020F0502020204030204" pitchFamily="34" charset="0"/>
            </a:endParaRPr>
          </a:p>
          <a:p>
            <a:pPr marL="783590" lvl="1" indent="-326390"/>
            <a:r>
              <a:rPr lang="nl-BE" b="1">
                <a:latin typeface="Calibri" panose="020F0502020204030204" pitchFamily="34" charset="0"/>
                <a:cs typeface="Calibri" panose="020F0502020204030204" pitchFamily="34" charset="0"/>
              </a:rPr>
              <a:t>Administratieve bewaartermijn </a:t>
            </a:r>
          </a:p>
          <a:p>
            <a:pPr marL="863600" lvl="2" indent="-287655"/>
            <a:r>
              <a:rPr lang="nl-BE">
                <a:latin typeface="Calibri" panose="020F0502020204030204" pitchFamily="34" charset="0"/>
                <a:cs typeface="Calibri" panose="020F0502020204030204" pitchFamily="34" charset="0"/>
              </a:rPr>
              <a:t>Bepaald door de organisatie</a:t>
            </a:r>
          </a:p>
          <a:p>
            <a:pPr marL="863600" lvl="2" indent="-287655"/>
            <a:r>
              <a:rPr lang="nl-BE">
                <a:latin typeface="Calibri" panose="020F0502020204030204" pitchFamily="34" charset="0"/>
                <a:cs typeface="Calibri" panose="020F0502020204030204" pitchFamily="34" charset="0"/>
              </a:rPr>
              <a:t>Duidt aan hoelang een organisatie over een bepaald dossier wil beschikken nadat het afgehandeld is</a:t>
            </a:r>
          </a:p>
          <a:p>
            <a:pPr marL="863600" lvl="2" indent="-287655"/>
            <a:r>
              <a:rPr lang="nl-BE">
                <a:latin typeface="Calibri" panose="020F0502020204030204" pitchFamily="34" charset="0"/>
                <a:cs typeface="Calibri" panose="020F0502020204030204" pitchFamily="34" charset="0"/>
              </a:rPr>
              <a:t>Hoe lang </a:t>
            </a:r>
            <a:r>
              <a:rPr lang="nl-BE" b="1">
                <a:latin typeface="Calibri" panose="020F0502020204030204" pitchFamily="34" charset="0"/>
                <a:cs typeface="Calibri" panose="020F0502020204030204" pitchFamily="34" charset="0"/>
              </a:rPr>
              <a:t>WIL </a:t>
            </a:r>
            <a:r>
              <a:rPr lang="nl-BE">
                <a:latin typeface="Calibri" panose="020F0502020204030204" pitchFamily="34" charset="0"/>
                <a:cs typeface="Calibri" panose="020F0502020204030204" pitchFamily="34" charset="0"/>
              </a:rPr>
              <a:t>ik het bijhouden</a:t>
            </a:r>
          </a:p>
          <a:p>
            <a:pPr marL="863600" lvl="2" indent="-287655"/>
            <a:endParaRPr lang="nl-BE">
              <a:latin typeface="Calibri" panose="020F0502020204030204" pitchFamily="34" charset="0"/>
              <a:cs typeface="Calibri" panose="020F0502020204030204" pitchFamily="34" charset="0"/>
            </a:endParaRPr>
          </a:p>
          <a:p>
            <a:pPr marL="0" indent="0">
              <a:buNone/>
            </a:pPr>
            <a:r>
              <a:rPr lang="nl-BE">
                <a:latin typeface="Calibri" panose="020F0502020204030204" pitchFamily="34" charset="0"/>
                <a:cs typeface="Calibri" panose="020F0502020204030204" pitchFamily="34" charset="0"/>
              </a:rPr>
              <a:t>In Serieregister moet de administratieve termijn steeds groter zijn dan de wettelijke termijn</a:t>
            </a:r>
          </a:p>
          <a:p>
            <a:pPr marL="863600" lvl="2" indent="-287655"/>
            <a:endParaRPr lang="nl-BE">
              <a:latin typeface="Calibri" panose="020F0502020204030204" pitchFamily="34" charset="0"/>
              <a:cs typeface="Calibri" panose="020F0502020204030204" pitchFamily="34" charset="0"/>
            </a:endParaRPr>
          </a:p>
          <a:p>
            <a:pPr marL="0" indent="0">
              <a:buNone/>
            </a:pPr>
            <a:endParaRPr lang="nl-BE" b="1">
              <a:latin typeface="Calibri" panose="020F0502020204030204" pitchFamily="34" charset="0"/>
              <a:cs typeface="Calibri" panose="020F0502020204030204" pitchFamily="34" charset="0"/>
            </a:endParaRPr>
          </a:p>
          <a:p>
            <a:pPr marL="287655" indent="-287655"/>
            <a:endParaRPr lang="nl-BE" b="1">
              <a:latin typeface="Calibri" panose="020F0502020204030204" pitchFamily="34" charset="0"/>
              <a:cs typeface="Calibri" panose="020F0502020204030204" pitchFamily="34" charset="0"/>
            </a:endParaRPr>
          </a:p>
        </p:txBody>
      </p:sp>
      <p:pic>
        <p:nvPicPr>
          <p:cNvPr id="6" name="Picture 2" descr="Y:\0_Archief\3_KO\3_11_Informatiebeheer\12_Afbeeldingen\thenounproject\noun_project_5415_stempel_CC_3_0.png">
            <a:extLst>
              <a:ext uri="{FF2B5EF4-FFF2-40B4-BE49-F238E27FC236}">
                <a16:creationId xmlns:a16="http://schemas.microsoft.com/office/drawing/2014/main" id="{2E3E8403-246F-499B-ADCD-A42B21B25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822" y="5606337"/>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Y:\0_Archief\3_KO\3_11_Informatiebeheer\12_Afbeeldingen\thenounproject\noun_project_4226_justitia_CC0.png">
            <a:extLst>
              <a:ext uri="{FF2B5EF4-FFF2-40B4-BE49-F238E27FC236}">
                <a16:creationId xmlns:a16="http://schemas.microsoft.com/office/drawing/2014/main" id="{8D0AA34F-659C-4518-8FEB-86D3935BC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9702" y="5578149"/>
            <a:ext cx="952500"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6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BE" b="1">
                <a:solidFill>
                  <a:srgbClr val="373636"/>
                </a:solidFill>
                <a:latin typeface="Calibri" panose="020F0502020204030204" pitchFamily="34" charset="0"/>
                <a:cs typeface="Calibri" panose="020F0502020204030204" pitchFamily="34" charset="0"/>
              </a:rPr>
              <a:t>BESTEMMING</a:t>
            </a:r>
            <a:endParaRPr lang="nl-BE">
              <a:latin typeface="Calibri" panose="020F0502020204030204" pitchFamily="34" charset="0"/>
              <a:cs typeface="Calibri" panose="020F0502020204030204" pitchFamily="34" charset="0"/>
            </a:endParaRPr>
          </a:p>
        </p:txBody>
      </p:sp>
      <p:sp>
        <p:nvSpPr>
          <p:cNvPr id="7" name="Tijdelijke aanduiding voor inhoud 6"/>
          <p:cNvSpPr>
            <a:spLocks noGrp="1"/>
          </p:cNvSpPr>
          <p:nvPr>
            <p:ph type="body" idx="1"/>
          </p:nvPr>
        </p:nvSpPr>
        <p:spPr/>
        <p:txBody>
          <a:bodyPr anchor="ctr">
            <a:normAutofit fontScale="92500" lnSpcReduction="20000"/>
          </a:bodyPr>
          <a:lstStyle/>
          <a:p>
            <a:pPr marL="0" lvl="0" indent="0">
              <a:buNone/>
            </a:pPr>
            <a:endParaRPr lang="nl-BE" b="1">
              <a:solidFill>
                <a:srgbClr val="373636"/>
              </a:solidFill>
              <a:latin typeface="Calibri" panose="020F0502020204030204" pitchFamily="34" charset="0"/>
              <a:cs typeface="Calibri" panose="020F0502020204030204" pitchFamily="34" charset="0"/>
            </a:endParaRPr>
          </a:p>
          <a:p>
            <a:pPr marL="0" indent="0">
              <a:buNone/>
            </a:pPr>
            <a:r>
              <a:rPr lang="nl-BE" b="1">
                <a:solidFill>
                  <a:srgbClr val="373636"/>
                </a:solidFill>
                <a:latin typeface="Calibri" panose="020F0502020204030204" pitchFamily="34" charset="0"/>
                <a:cs typeface="Calibri" panose="020F0502020204030204" pitchFamily="34" charset="0"/>
              </a:rPr>
              <a:t>= </a:t>
            </a:r>
            <a:r>
              <a:rPr lang="nl-BE">
                <a:latin typeface="Calibri" panose="020F0502020204030204" pitchFamily="34" charset="0"/>
                <a:cs typeface="Calibri" panose="020F0502020204030204" pitchFamily="34" charset="0"/>
              </a:rPr>
              <a:t>Wat moet er met de dossiers gebeuren wanneer de bewaartermijn verstreken is?</a:t>
            </a:r>
          </a:p>
          <a:p>
            <a:pPr marL="0" indent="0">
              <a:buNone/>
            </a:pPr>
            <a:endParaRPr lang="nl-BE">
              <a:latin typeface="Calibri" panose="020F0502020204030204" pitchFamily="34" charset="0"/>
              <a:cs typeface="Calibri" panose="020F0502020204030204" pitchFamily="34" charset="0"/>
            </a:endParaRPr>
          </a:p>
          <a:p>
            <a:pPr lvl="0"/>
            <a:r>
              <a:rPr lang="nl-BE">
                <a:latin typeface="Calibri" panose="020F0502020204030204" pitchFamily="34" charset="0"/>
                <a:cs typeface="Calibri" panose="020F0502020204030204" pitchFamily="34" charset="0"/>
              </a:rPr>
              <a:t>3 mogelijkheden</a:t>
            </a:r>
          </a:p>
          <a:p>
            <a:pPr lvl="1"/>
            <a:r>
              <a:rPr lang="nl-BE" b="1">
                <a:latin typeface="Calibri" panose="020F0502020204030204" pitchFamily="34" charset="0"/>
                <a:cs typeface="Calibri" panose="020F0502020204030204" pitchFamily="34" charset="0"/>
              </a:rPr>
              <a:t>Bewaren</a:t>
            </a:r>
            <a:r>
              <a:rPr lang="nl-BE">
                <a:latin typeface="Calibri" panose="020F0502020204030204" pitchFamily="34" charset="0"/>
                <a:cs typeface="Calibri" panose="020F0502020204030204" pitchFamily="34" charset="0"/>
              </a:rPr>
              <a:t>: dossiers worden permanent (tot in de eeuwigheid) bewaard</a:t>
            </a:r>
          </a:p>
          <a:p>
            <a:pPr lvl="1"/>
            <a:r>
              <a:rPr lang="nl-BE" b="1">
                <a:latin typeface="Calibri" panose="020F0502020204030204" pitchFamily="34" charset="0"/>
                <a:cs typeface="Calibri" panose="020F0502020204030204" pitchFamily="34" charset="0"/>
              </a:rPr>
              <a:t>Bewaren na steekproef: </a:t>
            </a:r>
            <a:r>
              <a:rPr lang="nl-BE">
                <a:latin typeface="Calibri" panose="020F0502020204030204" pitchFamily="34" charset="0"/>
                <a:cs typeface="Calibri" panose="020F0502020204030204" pitchFamily="34" charset="0"/>
              </a:rPr>
              <a:t>welke methode? Select of aselect?</a:t>
            </a:r>
          </a:p>
          <a:p>
            <a:pPr lvl="1"/>
            <a:r>
              <a:rPr lang="nl-BE" b="1">
                <a:latin typeface="Calibri" panose="020F0502020204030204" pitchFamily="34" charset="0"/>
                <a:cs typeface="Calibri" panose="020F0502020204030204" pitchFamily="34" charset="0"/>
              </a:rPr>
              <a:t>Vernietigen</a:t>
            </a:r>
            <a:r>
              <a:rPr lang="nl-BE">
                <a:latin typeface="Calibri" panose="020F0502020204030204" pitchFamily="34" charset="0"/>
                <a:cs typeface="Calibri" panose="020F0502020204030204" pitchFamily="34" charset="0"/>
              </a:rPr>
              <a:t>: dossiers worden op een gecontroleerde manier vernietigd</a:t>
            </a:r>
          </a:p>
          <a:p>
            <a:pPr marL="0" indent="0">
              <a:buNone/>
            </a:pPr>
            <a:endParaRPr lang="nl-BE">
              <a:latin typeface="Calibri" panose="020F0502020204030204" pitchFamily="34" charset="0"/>
              <a:cs typeface="Calibri" panose="020F0502020204030204" pitchFamily="34" charset="0"/>
            </a:endParaRPr>
          </a:p>
          <a:p>
            <a:pPr lvl="0"/>
            <a:r>
              <a:rPr lang="nl-BE">
                <a:solidFill>
                  <a:srgbClr val="373636"/>
                </a:solidFill>
                <a:latin typeface="Calibri" panose="020F0502020204030204" pitchFamily="34" charset="0"/>
                <a:cs typeface="Calibri" panose="020F0502020204030204" pitchFamily="34" charset="0"/>
              </a:rPr>
              <a:t>Waarom informatie permanent bewaren? </a:t>
            </a:r>
          </a:p>
          <a:p>
            <a:pPr lvl="1"/>
            <a:r>
              <a:rPr lang="nl-BE">
                <a:latin typeface="Calibri" panose="020F0502020204030204" pitchFamily="34" charset="0"/>
                <a:cs typeface="Calibri" panose="020F0502020204030204" pitchFamily="34" charset="0"/>
              </a:rPr>
              <a:t>Cultureel-maatschappelijke waarde</a:t>
            </a:r>
          </a:p>
          <a:p>
            <a:pPr lvl="1"/>
            <a:r>
              <a:rPr lang="nl-BE">
                <a:latin typeface="Calibri" panose="020F0502020204030204" pitchFamily="34" charset="0"/>
                <a:cs typeface="Calibri" panose="020F0502020204030204" pitchFamily="34" charset="0"/>
              </a:rPr>
              <a:t>Permanente juridische waarde</a:t>
            </a:r>
          </a:p>
          <a:p>
            <a:pPr marL="0" indent="0">
              <a:buNone/>
            </a:pPr>
            <a:endParaRPr lang="nl-BE">
              <a:latin typeface="Calibri" panose="020F0502020204030204" pitchFamily="34" charset="0"/>
              <a:cs typeface="Calibri" panose="020F0502020204030204" pitchFamily="34" charset="0"/>
            </a:endParaRPr>
          </a:p>
          <a:p>
            <a:pPr marL="2226600" lvl="5" indent="0">
              <a:buNone/>
            </a:pPr>
            <a:r>
              <a:rPr lang="nl-BE" sz="2200" b="1" u="sng">
                <a:latin typeface="Calibri" panose="020F0502020204030204" pitchFamily="34" charset="0"/>
                <a:cs typeface="Calibri" panose="020F0502020204030204" pitchFamily="34" charset="0"/>
              </a:rPr>
              <a:t>Bestemming is steeds subjectief (belang motivering)</a:t>
            </a:r>
          </a:p>
          <a:p>
            <a:pPr marL="0" indent="0">
              <a:buNone/>
            </a:pPr>
            <a:endParaRPr lang="nl-BE">
              <a:latin typeface="Calibri" panose="020F0502020204030204" pitchFamily="34" charset="0"/>
              <a:cs typeface="Calibri" panose="020F0502020204030204" pitchFamily="34" charset="0"/>
            </a:endParaRPr>
          </a:p>
          <a:p>
            <a:pPr marL="0" indent="0">
              <a:buNone/>
            </a:pPr>
            <a:endParaRPr lang="nl-BE"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719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407FC0-2154-483B-982F-25A26103A512}"/>
              </a:ext>
            </a:extLst>
          </p:cNvPr>
          <p:cNvSpPr>
            <a:spLocks noGrp="1"/>
          </p:cNvSpPr>
          <p:nvPr>
            <p:ph type="title"/>
          </p:nvPr>
        </p:nvSpPr>
        <p:spPr>
          <a:xfrm>
            <a:off x="1728000" y="756000"/>
            <a:ext cx="9888000" cy="1116000"/>
          </a:xfrm>
        </p:spPr>
        <p:txBody>
          <a:bodyPr anchor="t">
            <a:normAutofit/>
          </a:bodyPr>
          <a:lstStyle/>
          <a:p>
            <a:r>
              <a:rPr lang="nl-BE" b="1"/>
              <a:t>Openbaarheid</a:t>
            </a:r>
            <a:br>
              <a:rPr lang="nl-BE"/>
            </a:br>
            <a:endParaRPr lang="nl-BE"/>
          </a:p>
        </p:txBody>
      </p:sp>
      <p:sp>
        <p:nvSpPr>
          <p:cNvPr id="2" name="Tijdelijke aanduiding voor inhoud 1"/>
          <p:cNvSpPr>
            <a:spLocks noGrp="1"/>
          </p:cNvSpPr>
          <p:nvPr>
            <p:ph sz="half" idx="1"/>
          </p:nvPr>
        </p:nvSpPr>
        <p:spPr>
          <a:xfrm>
            <a:off x="1728000" y="1908000"/>
            <a:ext cx="4944000" cy="3780000"/>
          </a:xfrm>
        </p:spPr>
        <p:txBody>
          <a:bodyPr>
            <a:normAutofit/>
          </a:bodyPr>
          <a:lstStyle/>
          <a:p>
            <a:r>
              <a:rPr lang="nl-BE">
                <a:latin typeface="Calibri" panose="020F0502020204030204" pitchFamily="34" charset="0"/>
                <a:cs typeface="Calibri" panose="020F0502020204030204" pitchFamily="34" charset="0"/>
              </a:rPr>
              <a:t>Rechtstreekse link met Bestuursdecreet</a:t>
            </a:r>
          </a:p>
          <a:p>
            <a:endParaRPr lang="nl-BE">
              <a:latin typeface="Calibri" panose="020F0502020204030204" pitchFamily="34" charset="0"/>
              <a:cs typeface="Calibri" panose="020F0502020204030204" pitchFamily="34" charset="0"/>
            </a:endParaRPr>
          </a:p>
          <a:p>
            <a:r>
              <a:rPr lang="nl-BE">
                <a:latin typeface="Calibri" panose="020F0502020204030204" pitchFamily="34" charset="0"/>
                <a:cs typeface="Calibri" panose="020F0502020204030204" pitchFamily="34" charset="0"/>
              </a:rPr>
              <a:t>Slechts 3 keuzemogelijkheden toegelaten</a:t>
            </a:r>
          </a:p>
          <a:p>
            <a:pPr lvl="1"/>
            <a:r>
              <a:rPr lang="nl-BE" b="1">
                <a:solidFill>
                  <a:schemeClr val="tx1"/>
                </a:solidFill>
                <a:latin typeface="Calibri" panose="020F0502020204030204" pitchFamily="34" charset="0"/>
                <a:cs typeface="Calibri" panose="020F0502020204030204" pitchFamily="34" charset="0"/>
              </a:rPr>
              <a:t>Bekendgemaakt</a:t>
            </a:r>
            <a:r>
              <a:rPr lang="nl-BE">
                <a:solidFill>
                  <a:schemeClr val="tx1"/>
                </a:solidFill>
                <a:latin typeface="Calibri" panose="020F0502020204030204" pitchFamily="34" charset="0"/>
                <a:cs typeface="Calibri" panose="020F0502020204030204" pitchFamily="34" charset="0"/>
              </a:rPr>
              <a:t>: de informatie is actief openbaar</a:t>
            </a:r>
          </a:p>
          <a:p>
            <a:pPr lvl="1"/>
            <a:r>
              <a:rPr lang="nl-BE" b="1">
                <a:solidFill>
                  <a:schemeClr val="tx1"/>
                </a:solidFill>
                <a:latin typeface="Calibri" panose="020F0502020204030204" pitchFamily="34" charset="0"/>
                <a:cs typeface="Calibri" panose="020F0502020204030204" pitchFamily="34" charset="0"/>
              </a:rPr>
              <a:t>Openbaar</a:t>
            </a:r>
            <a:r>
              <a:rPr lang="nl-BE">
                <a:solidFill>
                  <a:schemeClr val="tx1"/>
                </a:solidFill>
                <a:latin typeface="Calibri" panose="020F0502020204030204" pitchFamily="34" charset="0"/>
                <a:cs typeface="Calibri" panose="020F0502020204030204" pitchFamily="34" charset="0"/>
              </a:rPr>
              <a:t>: burger mag weten dat er iets is, maar moet het aanvragen, waarna hij het krijgt</a:t>
            </a:r>
          </a:p>
          <a:p>
            <a:pPr lvl="1"/>
            <a:r>
              <a:rPr lang="nl-BE" b="1">
                <a:solidFill>
                  <a:schemeClr val="tx1"/>
                </a:solidFill>
                <a:latin typeface="Calibri" panose="020F0502020204030204" pitchFamily="34" charset="0"/>
                <a:cs typeface="Calibri" panose="020F0502020204030204" pitchFamily="34" charset="0"/>
              </a:rPr>
              <a:t>In principe openbaar</a:t>
            </a:r>
            <a:r>
              <a:rPr lang="nl-BE">
                <a:solidFill>
                  <a:schemeClr val="tx1"/>
                </a:solidFill>
                <a:latin typeface="Calibri" panose="020F0502020204030204" pitchFamily="34" charset="0"/>
                <a:cs typeface="Calibri" panose="020F0502020204030204" pitchFamily="34" charset="0"/>
              </a:rPr>
              <a:t>: burger mag het aanvragen, maar geen garanties dat hij het krijgt </a:t>
            </a:r>
            <a:r>
              <a:rPr lang="nl-BE" err="1">
                <a:solidFill>
                  <a:schemeClr val="tx1"/>
                </a:solidFill>
                <a:latin typeface="Calibri" panose="020F0502020204030204" pitchFamily="34" charset="0"/>
                <a:cs typeface="Calibri" panose="020F0502020204030204" pitchFamily="34" charset="0"/>
              </a:rPr>
              <a:t>o.w.v</a:t>
            </a:r>
            <a:r>
              <a:rPr lang="nl-BE">
                <a:solidFill>
                  <a:schemeClr val="tx1"/>
                </a:solidFill>
                <a:latin typeface="Calibri" panose="020F0502020204030204" pitchFamily="34" charset="0"/>
                <a:cs typeface="Calibri" panose="020F0502020204030204" pitchFamily="34" charset="0"/>
              </a:rPr>
              <a:t>. mogelijke uitzonderingsgronden</a:t>
            </a:r>
          </a:p>
          <a:p>
            <a:pPr lvl="1"/>
            <a:endParaRPr lang="nl-BE">
              <a:solidFill>
                <a:schemeClr val="tx1"/>
              </a:solidFill>
              <a:latin typeface="Calibri" panose="020F0502020204030204" pitchFamily="34" charset="0"/>
              <a:cs typeface="Calibri" panose="020F0502020204030204" pitchFamily="34" charset="0"/>
            </a:endParaRPr>
          </a:p>
          <a:p>
            <a:pPr lvl="1"/>
            <a:endParaRPr lang="nl-BE">
              <a:solidFill>
                <a:schemeClr val="tx1"/>
              </a:solidFill>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568F694D-AF98-4A5A-B71E-FEA77FE0376E}"/>
              </a:ext>
            </a:extLst>
          </p:cNvPr>
          <p:cNvPicPr>
            <a:picLocks noChangeAspect="1"/>
          </p:cNvPicPr>
          <p:nvPr/>
        </p:nvPicPr>
        <p:blipFill>
          <a:blip r:embed="rId3"/>
          <a:stretch>
            <a:fillRect/>
          </a:stretch>
        </p:blipFill>
        <p:spPr>
          <a:xfrm>
            <a:off x="6672000" y="1865388"/>
            <a:ext cx="5368139" cy="1395715"/>
          </a:xfrm>
          <a:prstGeom prst="rect">
            <a:avLst/>
          </a:prstGeom>
          <a:noFill/>
        </p:spPr>
      </p:pic>
      <p:pic>
        <p:nvPicPr>
          <p:cNvPr id="7" name="Afbeelding 6">
            <a:extLst>
              <a:ext uri="{FF2B5EF4-FFF2-40B4-BE49-F238E27FC236}">
                <a16:creationId xmlns:a16="http://schemas.microsoft.com/office/drawing/2014/main" id="{A38D8F75-1A78-431A-AC9F-2107A6B99B37}"/>
              </a:ext>
            </a:extLst>
          </p:cNvPr>
          <p:cNvPicPr>
            <a:picLocks noChangeAspect="1"/>
          </p:cNvPicPr>
          <p:nvPr/>
        </p:nvPicPr>
        <p:blipFill>
          <a:blip r:embed="rId4"/>
          <a:stretch>
            <a:fillRect/>
          </a:stretch>
        </p:blipFill>
        <p:spPr>
          <a:xfrm>
            <a:off x="6672000" y="3575113"/>
            <a:ext cx="5242909" cy="1605387"/>
          </a:xfrm>
          <a:prstGeom prst="rect">
            <a:avLst/>
          </a:prstGeom>
        </p:spPr>
      </p:pic>
    </p:spTree>
    <p:extLst>
      <p:ext uri="{BB962C8B-B14F-4D97-AF65-F5344CB8AC3E}">
        <p14:creationId xmlns:p14="http://schemas.microsoft.com/office/powerpoint/2010/main" val="41725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33BC2-E98E-45C8-B50A-FE7D41449282}"/>
              </a:ext>
            </a:extLst>
          </p:cNvPr>
          <p:cNvSpPr>
            <a:spLocks noGrp="1"/>
          </p:cNvSpPr>
          <p:nvPr>
            <p:ph type="ctrTitle"/>
          </p:nvPr>
        </p:nvSpPr>
        <p:spPr/>
        <p:txBody>
          <a:bodyPr/>
          <a:lstStyle/>
          <a:p>
            <a:r>
              <a:rPr lang="nl-BE"/>
              <a:t>Digitaal Archief Vlaanderen – als dienstverlening</a:t>
            </a:r>
          </a:p>
        </p:txBody>
      </p:sp>
      <p:sp>
        <p:nvSpPr>
          <p:cNvPr id="3" name="Ondertitel 2">
            <a:extLst>
              <a:ext uri="{FF2B5EF4-FFF2-40B4-BE49-F238E27FC236}">
                <a16:creationId xmlns:a16="http://schemas.microsoft.com/office/drawing/2014/main" id="{EC2D3984-3466-4BA8-920E-1D19511624F9}"/>
              </a:ext>
            </a:extLst>
          </p:cNvPr>
          <p:cNvSpPr>
            <a:spLocks noGrp="1"/>
          </p:cNvSpPr>
          <p:nvPr>
            <p:ph type="subTitle" idx="1"/>
          </p:nvPr>
        </p:nvSpPr>
        <p:spPr/>
        <p:txBody>
          <a:bodyPr/>
          <a:lstStyle/>
          <a:p>
            <a:endParaRPr lang="nl-BE"/>
          </a:p>
        </p:txBody>
      </p:sp>
      <p:sp>
        <p:nvSpPr>
          <p:cNvPr id="4" name="Tijdelijke aanduiding voor inhoud 3">
            <a:extLst>
              <a:ext uri="{FF2B5EF4-FFF2-40B4-BE49-F238E27FC236}">
                <a16:creationId xmlns:a16="http://schemas.microsoft.com/office/drawing/2014/main" id="{0E9BBE40-6AEA-4A6C-A6A1-B1024CB61A1C}"/>
              </a:ext>
            </a:extLst>
          </p:cNvPr>
          <p:cNvSpPr>
            <a:spLocks noGrp="1"/>
          </p:cNvSpPr>
          <p:nvPr>
            <p:ph idx="12"/>
          </p:nvPr>
        </p:nvSpPr>
        <p:spPr/>
        <p:txBody>
          <a:bodyPr/>
          <a:lstStyle/>
          <a:p>
            <a:endParaRPr lang="nl-BE"/>
          </a:p>
        </p:txBody>
      </p:sp>
    </p:spTree>
    <p:extLst>
      <p:ext uri="{BB962C8B-B14F-4D97-AF65-F5344CB8AC3E}">
        <p14:creationId xmlns:p14="http://schemas.microsoft.com/office/powerpoint/2010/main" val="185213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057598F7-EF4B-44E4-A33D-463D756A993B}"/>
              </a:ext>
            </a:extLst>
          </p:cNvPr>
          <p:cNvSpPr>
            <a:spLocks noGrp="1"/>
          </p:cNvSpPr>
          <p:nvPr>
            <p:ph type="title"/>
          </p:nvPr>
        </p:nvSpPr>
        <p:spPr>
          <a:xfrm>
            <a:off x="1728000" y="756000"/>
            <a:ext cx="9888000" cy="1116000"/>
          </a:xfrm>
        </p:spPr>
        <p:txBody>
          <a:bodyPr anchor="t">
            <a:normAutofit/>
          </a:bodyPr>
          <a:lstStyle/>
          <a:p>
            <a:r>
              <a:rPr lang="nl-BE" b="1"/>
              <a:t>Hergebruik </a:t>
            </a:r>
          </a:p>
        </p:txBody>
      </p:sp>
      <p:sp>
        <p:nvSpPr>
          <p:cNvPr id="2" name="Tijdelijke aanduiding voor inhoud 1"/>
          <p:cNvSpPr>
            <a:spLocks noGrp="1"/>
          </p:cNvSpPr>
          <p:nvPr>
            <p:ph sz="half" idx="1"/>
          </p:nvPr>
        </p:nvSpPr>
        <p:spPr>
          <a:xfrm>
            <a:off x="840386" y="1872000"/>
            <a:ext cx="4670952" cy="3780000"/>
          </a:xfrm>
        </p:spPr>
        <p:txBody>
          <a:bodyPr>
            <a:normAutofit/>
          </a:bodyPr>
          <a:lstStyle/>
          <a:p>
            <a:r>
              <a:rPr lang="nl-BE">
                <a:latin typeface="Calibri" panose="020F0502020204030204" pitchFamily="34" charset="0"/>
                <a:cs typeface="Calibri" panose="020F0502020204030204" pitchFamily="34" charset="0"/>
              </a:rPr>
              <a:t>Geschikt voor hergebruik?</a:t>
            </a:r>
          </a:p>
          <a:p>
            <a:pPr lvl="1">
              <a:lnSpc>
                <a:spcPct val="100000"/>
              </a:lnSpc>
            </a:pPr>
            <a:r>
              <a:rPr lang="nl-BE" sz="1800">
                <a:latin typeface="Calibri" panose="020F0502020204030204" pitchFamily="34" charset="0"/>
                <a:cs typeface="Calibri" panose="020F0502020204030204" pitchFamily="34" charset="0"/>
              </a:rPr>
              <a:t>Ja, het is herbruikbaar</a:t>
            </a:r>
          </a:p>
          <a:p>
            <a:pPr marL="457200" lvl="1" indent="0">
              <a:buNone/>
            </a:pPr>
            <a:r>
              <a:rPr lang="nl-BE" sz="1600">
                <a:solidFill>
                  <a:schemeClr val="tx1"/>
                </a:solidFill>
                <a:latin typeface="Calibri" panose="020F0502020204030204" pitchFamily="34" charset="0"/>
                <a:cs typeface="Calibri" panose="020F0502020204030204" pitchFamily="34" charset="0"/>
              </a:rPr>
              <a:t>GEEN uitzonderingsgronden van toepassing</a:t>
            </a:r>
          </a:p>
          <a:p>
            <a:pPr lvl="1">
              <a:lnSpc>
                <a:spcPct val="100000"/>
              </a:lnSpc>
            </a:pPr>
            <a:r>
              <a:rPr lang="nl-BE" sz="1800">
                <a:latin typeface="Calibri" panose="020F0502020204030204" pitchFamily="34" charset="0"/>
                <a:cs typeface="Calibri" panose="020F0502020204030204" pitchFamily="34" charset="0"/>
              </a:rPr>
              <a:t>Neen, het is niet herbruikbaar</a:t>
            </a:r>
          </a:p>
          <a:p>
            <a:pPr marL="457200" lvl="1" indent="0">
              <a:buNone/>
            </a:pPr>
            <a:r>
              <a:rPr lang="nl-BE" sz="1600">
                <a:solidFill>
                  <a:schemeClr val="tx1"/>
                </a:solidFill>
                <a:latin typeface="Calibri" panose="020F0502020204030204" pitchFamily="34" charset="0"/>
                <a:cs typeface="Calibri" panose="020F0502020204030204" pitchFamily="34" charset="0"/>
              </a:rPr>
              <a:t>Een uitzonderingsgrond IS van toepassing (motivatie verplicht)</a:t>
            </a:r>
          </a:p>
          <a:p>
            <a:pPr marL="457200" lvl="1" indent="0">
              <a:buNone/>
            </a:pPr>
            <a:endParaRPr lang="nl-BE">
              <a:solidFill>
                <a:schemeClr val="tx1"/>
              </a:solidFill>
              <a:latin typeface="Calibri" panose="020F0502020204030204" pitchFamily="34" charset="0"/>
              <a:cs typeface="Calibri" panose="020F0502020204030204" pitchFamily="34" charset="0"/>
            </a:endParaRPr>
          </a:p>
          <a:p>
            <a:r>
              <a:rPr lang="nl-BE">
                <a:solidFill>
                  <a:schemeClr val="tx1"/>
                </a:solidFill>
                <a:latin typeface="Calibri" panose="020F0502020204030204" pitchFamily="34" charset="0"/>
                <a:cs typeface="Calibri" panose="020F0502020204030204" pitchFamily="34" charset="0"/>
              </a:rPr>
              <a:t>Modellicenties worden vastgelegd als hergebruik is toegestaan</a:t>
            </a:r>
          </a:p>
          <a:p>
            <a:pPr lvl="1">
              <a:lnSpc>
                <a:spcPct val="100000"/>
              </a:lnSpc>
            </a:pPr>
            <a:r>
              <a:rPr lang="nl-BE" sz="1800">
                <a:latin typeface="Calibri" panose="020F0502020204030204" pitchFamily="34" charset="0"/>
                <a:cs typeface="Calibri" panose="020F0502020204030204" pitchFamily="34" charset="0"/>
              </a:rPr>
              <a:t>Creative </a:t>
            </a:r>
            <a:r>
              <a:rPr lang="nl-BE" sz="1800" err="1">
                <a:latin typeface="Calibri" panose="020F0502020204030204" pitchFamily="34" charset="0"/>
                <a:cs typeface="Calibri" panose="020F0502020204030204" pitchFamily="34" charset="0"/>
              </a:rPr>
              <a:t>commons</a:t>
            </a:r>
            <a:r>
              <a:rPr lang="nl-BE" sz="1800">
                <a:latin typeface="Calibri" panose="020F0502020204030204" pitchFamily="34" charset="0"/>
                <a:cs typeface="Calibri" panose="020F0502020204030204" pitchFamily="34" charset="0"/>
              </a:rPr>
              <a:t> zero verklaring</a:t>
            </a:r>
          </a:p>
          <a:p>
            <a:pPr lvl="1">
              <a:lnSpc>
                <a:spcPct val="100000"/>
              </a:lnSpc>
            </a:pPr>
            <a:r>
              <a:rPr lang="nl-BE" sz="1800">
                <a:latin typeface="Calibri" panose="020F0502020204030204" pitchFamily="34" charset="0"/>
                <a:cs typeface="Calibri" panose="020F0502020204030204" pitchFamily="34" charset="0"/>
              </a:rPr>
              <a:t>Modellicentie voor gratis hergebruik</a:t>
            </a:r>
          </a:p>
          <a:p>
            <a:pPr lvl="1">
              <a:lnSpc>
                <a:spcPct val="100000"/>
              </a:lnSpc>
            </a:pPr>
            <a:r>
              <a:rPr lang="nl-BE" sz="1800">
                <a:latin typeface="Calibri" panose="020F0502020204030204" pitchFamily="34" charset="0"/>
                <a:cs typeface="Calibri" panose="020F0502020204030204" pitchFamily="34" charset="0"/>
              </a:rPr>
              <a:t>Modellicentie voor hergebruik tegen vergoeding</a:t>
            </a:r>
          </a:p>
          <a:p>
            <a:endParaRPr lang="nl-BE">
              <a:solidFill>
                <a:schemeClr val="tx1"/>
              </a:solidFill>
              <a:latin typeface="Calibri" panose="020F0502020204030204" pitchFamily="34" charset="0"/>
              <a:cs typeface="Calibri" panose="020F0502020204030204" pitchFamily="34" charset="0"/>
            </a:endParaRPr>
          </a:p>
          <a:p>
            <a:endParaRPr lang="nl-BE">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C47F0762-F7D1-45BC-8738-8826934B2FB1}"/>
              </a:ext>
            </a:extLst>
          </p:cNvPr>
          <p:cNvPicPr>
            <a:picLocks noChangeAspect="1"/>
          </p:cNvPicPr>
          <p:nvPr/>
        </p:nvPicPr>
        <p:blipFill>
          <a:blip r:embed="rId3"/>
          <a:stretch>
            <a:fillRect/>
          </a:stretch>
        </p:blipFill>
        <p:spPr>
          <a:xfrm>
            <a:off x="5883563" y="1872000"/>
            <a:ext cx="6203491" cy="1705959"/>
          </a:xfrm>
          <a:prstGeom prst="rect">
            <a:avLst/>
          </a:prstGeom>
          <a:noFill/>
        </p:spPr>
      </p:pic>
      <p:pic>
        <p:nvPicPr>
          <p:cNvPr id="5" name="Afbeelding 4">
            <a:extLst>
              <a:ext uri="{FF2B5EF4-FFF2-40B4-BE49-F238E27FC236}">
                <a16:creationId xmlns:a16="http://schemas.microsoft.com/office/drawing/2014/main" id="{1212C7CC-5862-2052-E41D-63C87540F38A}"/>
              </a:ext>
            </a:extLst>
          </p:cNvPr>
          <p:cNvPicPr>
            <a:picLocks noChangeAspect="1"/>
          </p:cNvPicPr>
          <p:nvPr/>
        </p:nvPicPr>
        <p:blipFill>
          <a:blip r:embed="rId4"/>
          <a:srcRect t="50000" r="21730"/>
          <a:stretch/>
        </p:blipFill>
        <p:spPr>
          <a:xfrm>
            <a:off x="5883563" y="3877348"/>
            <a:ext cx="3818978" cy="1633222"/>
          </a:xfrm>
          <a:prstGeom prst="rect">
            <a:avLst/>
          </a:prstGeom>
        </p:spPr>
      </p:pic>
    </p:spTree>
    <p:extLst>
      <p:ext uri="{BB962C8B-B14F-4D97-AF65-F5344CB8AC3E}">
        <p14:creationId xmlns:p14="http://schemas.microsoft.com/office/powerpoint/2010/main" val="2068198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2">
            <a:extLst>
              <a:ext uri="{FF2B5EF4-FFF2-40B4-BE49-F238E27FC236}">
                <a16:creationId xmlns:a16="http://schemas.microsoft.com/office/drawing/2014/main" id="{13011D4B-5741-4085-B006-64B5606B4B6C}"/>
              </a:ext>
            </a:extLst>
          </p:cNvPr>
          <p:cNvSpPr>
            <a:spLocks noGrp="1"/>
          </p:cNvSpPr>
          <p:nvPr>
            <p:ph type="title"/>
          </p:nvPr>
        </p:nvSpPr>
        <p:spPr>
          <a:xfrm>
            <a:off x="871833" y="263501"/>
            <a:ext cx="11693236" cy="1116000"/>
          </a:xfrm>
        </p:spPr>
        <p:txBody>
          <a:bodyPr>
            <a:normAutofit/>
          </a:bodyPr>
          <a:lstStyle/>
          <a:p>
            <a:r>
              <a:rPr lang="nl-BE" b="1">
                <a:latin typeface="Calibri" panose="020F0502020204030204" pitchFamily="34" charset="0"/>
                <a:cs typeface="Calibri" panose="020F0502020204030204" pitchFamily="34" charset="0"/>
              </a:rPr>
              <a:t>Informatieclassificatie</a:t>
            </a:r>
          </a:p>
        </p:txBody>
      </p:sp>
      <p:sp>
        <p:nvSpPr>
          <p:cNvPr id="2" name="Tijdelijke aanduiding voor inhoud 1"/>
          <p:cNvSpPr>
            <a:spLocks noGrp="1"/>
          </p:cNvSpPr>
          <p:nvPr>
            <p:ph type="body" idx="1"/>
          </p:nvPr>
        </p:nvSpPr>
        <p:spPr>
          <a:xfrm>
            <a:off x="1270800" y="1941078"/>
            <a:ext cx="9888000" cy="3672000"/>
          </a:xfrm>
        </p:spPr>
        <p:txBody>
          <a:bodyPr>
            <a:normAutofit/>
          </a:bodyPr>
          <a:lstStyle/>
          <a:p>
            <a:pPr lvl="1"/>
            <a:endParaRPr lang="nl-BE">
              <a:latin typeface="Calibri" panose="020F0502020204030204" pitchFamily="34" charset="0"/>
              <a:cs typeface="Calibri" panose="020F0502020204030204" pitchFamily="34" charset="0"/>
            </a:endParaRPr>
          </a:p>
          <a:p>
            <a:pPr marL="0" indent="0">
              <a:buNone/>
            </a:pPr>
            <a:r>
              <a:rPr lang="nl-BE">
                <a:latin typeface="Calibri" panose="020F0502020204030204" pitchFamily="34" charset="0"/>
                <a:cs typeface="Calibri" panose="020F0502020204030204" pitchFamily="34" charset="0"/>
              </a:rPr>
              <a:t> </a:t>
            </a:r>
          </a:p>
          <a:p>
            <a:endParaRPr lang="nl-BE">
              <a:latin typeface="Calibri" panose="020F0502020204030204" pitchFamily="34" charset="0"/>
              <a:cs typeface="Calibri" panose="020F0502020204030204" pitchFamily="34" charset="0"/>
            </a:endParaRPr>
          </a:p>
        </p:txBody>
      </p:sp>
      <p:grpSp>
        <p:nvGrpSpPr>
          <p:cNvPr id="3" name="Groep 2">
            <a:extLst>
              <a:ext uri="{FF2B5EF4-FFF2-40B4-BE49-F238E27FC236}">
                <a16:creationId xmlns:a16="http://schemas.microsoft.com/office/drawing/2014/main" id="{0985FE11-48D8-4E91-95C5-5804DFFC9287}"/>
              </a:ext>
            </a:extLst>
          </p:cNvPr>
          <p:cNvGrpSpPr/>
          <p:nvPr/>
        </p:nvGrpSpPr>
        <p:grpSpPr>
          <a:xfrm>
            <a:off x="1033200" y="979299"/>
            <a:ext cx="7127914" cy="5509562"/>
            <a:chOff x="2328464" y="1089781"/>
            <a:chExt cx="7127914" cy="5509562"/>
          </a:xfrm>
        </p:grpSpPr>
        <p:sp>
          <p:nvSpPr>
            <p:cNvPr id="10" name="Traan 9">
              <a:extLst>
                <a:ext uri="{FF2B5EF4-FFF2-40B4-BE49-F238E27FC236}">
                  <a16:creationId xmlns:a16="http://schemas.microsoft.com/office/drawing/2014/main" id="{D5E34CF0-C653-4B9B-90B4-427DF6AF8C3D}"/>
                </a:ext>
              </a:extLst>
            </p:cNvPr>
            <p:cNvSpPr/>
            <p:nvPr/>
          </p:nvSpPr>
          <p:spPr>
            <a:xfrm>
              <a:off x="2328464" y="1111815"/>
              <a:ext cx="1002537" cy="1008000"/>
            </a:xfrm>
            <a:prstGeom prst="teardrop">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nl-BE" sz="3200">
                  <a:solidFill>
                    <a:schemeClr val="tx1"/>
                  </a:solidFill>
                  <a:latin typeface="Calibri" panose="020F0502020204030204" pitchFamily="34" charset="0"/>
                  <a:cs typeface="Calibri" panose="020F0502020204030204" pitchFamily="34" charset="0"/>
                </a:rPr>
                <a:t>1</a:t>
              </a:r>
            </a:p>
          </p:txBody>
        </p:sp>
        <p:sp>
          <p:nvSpPr>
            <p:cNvPr id="12" name="Rechthoek 11">
              <a:extLst>
                <a:ext uri="{FF2B5EF4-FFF2-40B4-BE49-F238E27FC236}">
                  <a16:creationId xmlns:a16="http://schemas.microsoft.com/office/drawing/2014/main" id="{3F3F53CA-FD3B-4B63-B25B-955887DC03F0}"/>
                </a:ext>
              </a:extLst>
            </p:cNvPr>
            <p:cNvSpPr/>
            <p:nvPr/>
          </p:nvSpPr>
          <p:spPr>
            <a:xfrm>
              <a:off x="3573367" y="1089781"/>
              <a:ext cx="5883011" cy="1026000"/>
            </a:xfrm>
            <a:prstGeom prst="rect">
              <a:avLst/>
            </a:prstGeom>
          </p:spPr>
          <p:style>
            <a:lnRef idx="3">
              <a:schemeClr val="lt1"/>
            </a:lnRef>
            <a:fillRef idx="1">
              <a:schemeClr val="accent5"/>
            </a:fillRef>
            <a:effectRef idx="1">
              <a:schemeClr val="accent5"/>
            </a:effectRef>
            <a:fontRef idx="minor">
              <a:schemeClr val="lt1"/>
            </a:fontRef>
          </p:style>
          <p:txBody>
            <a:bodyPr rtlCol="0" anchor="t"/>
            <a:lstStyle/>
            <a:p>
              <a:r>
                <a:rPr lang="nl-BE" sz="1600">
                  <a:solidFill>
                    <a:schemeClr val="tx1"/>
                  </a:solidFill>
                  <a:latin typeface="Calibri" panose="020F0502020204030204" pitchFamily="34" charset="0"/>
                  <a:cs typeface="Calibri" panose="020F0502020204030204" pitchFamily="34" charset="0"/>
                </a:rPr>
                <a:t>Informatie die toegankelijk mag zijn </a:t>
              </a:r>
              <a:r>
                <a:rPr lang="nl-BE" sz="1600" b="1">
                  <a:solidFill>
                    <a:schemeClr val="tx1"/>
                  </a:solidFill>
                  <a:latin typeface="Calibri" panose="020F0502020204030204" pitchFamily="34" charset="0"/>
                  <a:cs typeface="Calibri" panose="020F0502020204030204" pitchFamily="34" charset="0"/>
                </a:rPr>
                <a:t>voor iedereen</a:t>
              </a:r>
              <a:r>
                <a:rPr lang="nl-BE" sz="1600">
                  <a:solidFill>
                    <a:schemeClr val="tx1"/>
                  </a:solidFill>
                  <a:latin typeface="Calibri" panose="020F0502020204030204" pitchFamily="34" charset="0"/>
                  <a:cs typeface="Calibri" panose="020F0502020204030204" pitchFamily="34" charset="0"/>
                </a:rPr>
                <a:t>. Bij een incident met de betrokken informatie is de impact of materiële schade verwaarloosbaar of onbestaand.</a:t>
              </a:r>
            </a:p>
            <a:p>
              <a:pPr algn="ctr"/>
              <a:endParaRPr lang="nl-BE"/>
            </a:p>
          </p:txBody>
        </p:sp>
        <p:sp>
          <p:nvSpPr>
            <p:cNvPr id="17" name="Traan 16">
              <a:extLst>
                <a:ext uri="{FF2B5EF4-FFF2-40B4-BE49-F238E27FC236}">
                  <a16:creationId xmlns:a16="http://schemas.microsoft.com/office/drawing/2014/main" id="{5036C1D8-C893-4CFE-A738-1222C1082C97}"/>
                </a:ext>
              </a:extLst>
            </p:cNvPr>
            <p:cNvSpPr/>
            <p:nvPr/>
          </p:nvSpPr>
          <p:spPr>
            <a:xfrm>
              <a:off x="2328464" y="2231697"/>
              <a:ext cx="1002537" cy="1008000"/>
            </a:xfrm>
            <a:prstGeom prst="teardrop">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nl-BE" sz="3200">
                  <a:solidFill>
                    <a:schemeClr val="tx1"/>
                  </a:solidFill>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8AE51E7B-AA02-4A23-A18A-8EAD721B54BF}"/>
                </a:ext>
              </a:extLst>
            </p:cNvPr>
            <p:cNvSpPr/>
            <p:nvPr/>
          </p:nvSpPr>
          <p:spPr>
            <a:xfrm>
              <a:off x="3573367" y="2209663"/>
              <a:ext cx="5883011" cy="1026000"/>
            </a:xfrm>
            <a:prstGeom prst="rect">
              <a:avLst/>
            </a:prstGeom>
          </p:spPr>
          <p:style>
            <a:lnRef idx="3">
              <a:schemeClr val="lt1"/>
            </a:lnRef>
            <a:fillRef idx="1">
              <a:schemeClr val="accent6"/>
            </a:fillRef>
            <a:effectRef idx="1">
              <a:schemeClr val="accent6"/>
            </a:effectRef>
            <a:fontRef idx="minor">
              <a:schemeClr val="lt1"/>
            </a:fontRef>
          </p:style>
          <p:txBody>
            <a:bodyPr rtlCol="0" anchor="t"/>
            <a:lstStyle/>
            <a:p>
              <a:r>
                <a:rPr lang="nl-BE" sz="1600">
                  <a:solidFill>
                    <a:schemeClr val="tx1"/>
                  </a:solidFill>
                  <a:latin typeface="Calibri" panose="020F0502020204030204" pitchFamily="34" charset="0"/>
                  <a:cs typeface="Calibri" panose="020F0502020204030204" pitchFamily="34" charset="0"/>
                </a:rPr>
                <a:t>Informatie die slechts </a:t>
              </a:r>
              <a:r>
                <a:rPr lang="nl-BE" sz="1600" b="1">
                  <a:solidFill>
                    <a:schemeClr val="tx1"/>
                  </a:solidFill>
                  <a:latin typeface="Calibri" panose="020F0502020204030204" pitchFamily="34" charset="0"/>
                  <a:cs typeface="Calibri" panose="020F0502020204030204" pitchFamily="34" charset="0"/>
                </a:rPr>
                <a:t>beperkt toegankelijk </a:t>
              </a:r>
              <a:r>
                <a:rPr lang="nl-BE" sz="1600">
                  <a:solidFill>
                    <a:schemeClr val="tx1"/>
                  </a:solidFill>
                  <a:latin typeface="Calibri" panose="020F0502020204030204" pitchFamily="34" charset="0"/>
                  <a:cs typeface="Calibri" panose="020F0502020204030204" pitchFamily="34" charset="0"/>
                </a:rPr>
                <a:t>is op basis van organisatorische criteria. Bij een incident met de betrokken informatie is de impact of materiële schade minimaal.</a:t>
              </a:r>
            </a:p>
            <a:p>
              <a:pPr algn="ctr"/>
              <a:endParaRPr lang="nl-BE">
                <a:latin typeface="Calibri" panose="020F0502020204030204" pitchFamily="34" charset="0"/>
                <a:cs typeface="Calibri" panose="020F0502020204030204" pitchFamily="34" charset="0"/>
              </a:endParaRPr>
            </a:p>
          </p:txBody>
        </p:sp>
        <p:sp>
          <p:nvSpPr>
            <p:cNvPr id="19" name="Traan 18">
              <a:extLst>
                <a:ext uri="{FF2B5EF4-FFF2-40B4-BE49-F238E27FC236}">
                  <a16:creationId xmlns:a16="http://schemas.microsoft.com/office/drawing/2014/main" id="{8FA2D665-D19C-4873-9A00-129849866073}"/>
                </a:ext>
              </a:extLst>
            </p:cNvPr>
            <p:cNvSpPr/>
            <p:nvPr/>
          </p:nvSpPr>
          <p:spPr>
            <a:xfrm>
              <a:off x="2328464" y="3351579"/>
              <a:ext cx="1002537" cy="1008000"/>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sz="3200">
                  <a:solidFill>
                    <a:schemeClr val="tx1"/>
                  </a:solidFill>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7D5AAEEC-BFEE-407A-AF62-6E05AF23705C}"/>
                </a:ext>
              </a:extLst>
            </p:cNvPr>
            <p:cNvSpPr/>
            <p:nvPr/>
          </p:nvSpPr>
          <p:spPr>
            <a:xfrm>
              <a:off x="3573367" y="3329545"/>
              <a:ext cx="5883011" cy="10260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nl-BE" sz="1600">
                  <a:solidFill>
                    <a:schemeClr val="tx1"/>
                  </a:solidFill>
                  <a:latin typeface="Calibri" panose="020F0502020204030204" pitchFamily="34" charset="0"/>
                  <a:cs typeface="Calibri" panose="020F0502020204030204" pitchFamily="34" charset="0"/>
                </a:rPr>
                <a:t>Informatie die slechts toegankelijk mag zijn voor </a:t>
              </a:r>
              <a:r>
                <a:rPr lang="nl-BE" sz="1600" b="1">
                  <a:solidFill>
                    <a:schemeClr val="tx1"/>
                  </a:solidFill>
                  <a:latin typeface="Calibri" panose="020F0502020204030204" pitchFamily="34" charset="0"/>
                  <a:cs typeface="Calibri" panose="020F0502020204030204" pitchFamily="34" charset="0"/>
                </a:rPr>
                <a:t>een beperkte groep van gebruikers</a:t>
              </a:r>
              <a:r>
                <a:rPr lang="nl-BE" sz="1600">
                  <a:solidFill>
                    <a:schemeClr val="tx1"/>
                  </a:solidFill>
                  <a:latin typeface="Calibri" panose="020F0502020204030204" pitchFamily="34" charset="0"/>
                  <a:cs typeface="Calibri" panose="020F0502020204030204" pitchFamily="34" charset="0"/>
                </a:rPr>
                <a:t>. Bij een incident met de betrokken informatie is de impact op materiële schade belangrijk.</a:t>
              </a:r>
            </a:p>
            <a:p>
              <a:pPr algn="ctr"/>
              <a:endParaRPr lang="nl-BE">
                <a:latin typeface="Calibri" panose="020F0502020204030204" pitchFamily="34" charset="0"/>
                <a:cs typeface="Calibri" panose="020F0502020204030204" pitchFamily="34" charset="0"/>
              </a:endParaRPr>
            </a:p>
          </p:txBody>
        </p:sp>
        <p:sp>
          <p:nvSpPr>
            <p:cNvPr id="21" name="Traan 20">
              <a:extLst>
                <a:ext uri="{FF2B5EF4-FFF2-40B4-BE49-F238E27FC236}">
                  <a16:creationId xmlns:a16="http://schemas.microsoft.com/office/drawing/2014/main" id="{323C75CC-439F-4E15-931B-555D87B2F339}"/>
                </a:ext>
              </a:extLst>
            </p:cNvPr>
            <p:cNvSpPr/>
            <p:nvPr/>
          </p:nvSpPr>
          <p:spPr>
            <a:xfrm>
              <a:off x="2328464" y="4471461"/>
              <a:ext cx="1002537" cy="1008000"/>
            </a:xfrm>
            <a:prstGeom prst="teardrop">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BE" sz="3200">
                  <a:solidFill>
                    <a:schemeClr val="tx1"/>
                  </a:solidFill>
                  <a:latin typeface="Calibri" panose="020F0502020204030204" pitchFamily="34" charset="0"/>
                  <a:cs typeface="Calibri" panose="020F0502020204030204" pitchFamily="34" charset="0"/>
                </a:rPr>
                <a:t>4</a:t>
              </a:r>
              <a:endParaRPr lang="nl-BE" sz="2000">
                <a:solidFill>
                  <a:schemeClr val="tx1"/>
                </a:solidFill>
                <a:latin typeface="Calibri" panose="020F0502020204030204" pitchFamily="34" charset="0"/>
                <a:cs typeface="Calibri" panose="020F0502020204030204" pitchFamily="34" charset="0"/>
              </a:endParaRPr>
            </a:p>
          </p:txBody>
        </p:sp>
        <p:sp>
          <p:nvSpPr>
            <p:cNvPr id="22" name="Rechthoek 21">
              <a:extLst>
                <a:ext uri="{FF2B5EF4-FFF2-40B4-BE49-F238E27FC236}">
                  <a16:creationId xmlns:a16="http://schemas.microsoft.com/office/drawing/2014/main" id="{4B9C3D76-26D9-43A3-9A0A-27860337E53F}"/>
                </a:ext>
              </a:extLst>
            </p:cNvPr>
            <p:cNvSpPr/>
            <p:nvPr/>
          </p:nvSpPr>
          <p:spPr>
            <a:xfrm>
              <a:off x="3573367" y="4449427"/>
              <a:ext cx="5883011" cy="102600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l-BE" sz="1600">
                  <a:solidFill>
                    <a:schemeClr val="tx1"/>
                  </a:solidFill>
                  <a:latin typeface="Calibri" panose="020F0502020204030204" pitchFamily="34" charset="0"/>
                  <a:cs typeface="Calibri" panose="020F0502020204030204" pitchFamily="34" charset="0"/>
                </a:rPr>
                <a:t>Informatie die slechts toegankelijk mag zijn voor </a:t>
              </a:r>
              <a:r>
                <a:rPr lang="nl-BE" sz="1600" b="1">
                  <a:solidFill>
                    <a:schemeClr val="tx1"/>
                  </a:solidFill>
                  <a:latin typeface="Calibri" panose="020F0502020204030204" pitchFamily="34" charset="0"/>
                  <a:cs typeface="Calibri" panose="020F0502020204030204" pitchFamily="34" charset="0"/>
                </a:rPr>
                <a:t>een beperkte groep gebruikers</a:t>
              </a:r>
              <a:r>
                <a:rPr lang="nl-BE" sz="1600">
                  <a:solidFill>
                    <a:schemeClr val="tx1"/>
                  </a:solidFill>
                  <a:latin typeface="Calibri" panose="020F0502020204030204" pitchFamily="34" charset="0"/>
                  <a:cs typeface="Calibri" panose="020F0502020204030204" pitchFamily="34" charset="0"/>
                </a:rPr>
                <a:t>. Bij een incident is de impact van directe, indirecte materiële en immateriële schade ernstig.</a:t>
              </a:r>
            </a:p>
            <a:p>
              <a:pPr algn="ctr"/>
              <a:endParaRPr lang="nl-BE">
                <a:latin typeface="Calibri" panose="020F0502020204030204" pitchFamily="34" charset="0"/>
                <a:cs typeface="Calibri" panose="020F0502020204030204" pitchFamily="34" charset="0"/>
              </a:endParaRPr>
            </a:p>
          </p:txBody>
        </p:sp>
        <p:sp>
          <p:nvSpPr>
            <p:cNvPr id="23" name="Traan 22">
              <a:extLst>
                <a:ext uri="{FF2B5EF4-FFF2-40B4-BE49-F238E27FC236}">
                  <a16:creationId xmlns:a16="http://schemas.microsoft.com/office/drawing/2014/main" id="{1D12F6FE-0570-4428-81FF-D048CA1833EF}"/>
                </a:ext>
              </a:extLst>
            </p:cNvPr>
            <p:cNvSpPr/>
            <p:nvPr/>
          </p:nvSpPr>
          <p:spPr>
            <a:xfrm>
              <a:off x="2328464" y="5591343"/>
              <a:ext cx="1002537" cy="1008000"/>
            </a:xfrm>
            <a:prstGeom prst="teardrop">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nl-BE" sz="3200">
                  <a:solidFill>
                    <a:schemeClr val="tx1"/>
                  </a:solidFill>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C988D816-203D-4452-B74E-20A164DAD317}"/>
                </a:ext>
              </a:extLst>
            </p:cNvPr>
            <p:cNvSpPr/>
            <p:nvPr/>
          </p:nvSpPr>
          <p:spPr>
            <a:xfrm>
              <a:off x="3573367" y="5569308"/>
              <a:ext cx="5883011" cy="1025161"/>
            </a:xfrm>
            <a:prstGeom prst="rect">
              <a:avLst/>
            </a:prstGeom>
          </p:spPr>
          <p:style>
            <a:lnRef idx="3">
              <a:schemeClr val="lt1"/>
            </a:lnRef>
            <a:fillRef idx="1">
              <a:schemeClr val="accent5"/>
            </a:fillRef>
            <a:effectRef idx="1">
              <a:schemeClr val="accent5"/>
            </a:effectRef>
            <a:fontRef idx="minor">
              <a:schemeClr val="lt1"/>
            </a:fontRef>
          </p:style>
          <p:txBody>
            <a:bodyPr rtlCol="0" anchor="t"/>
            <a:lstStyle/>
            <a:p>
              <a:r>
                <a:rPr lang="nl-BE" sz="1600">
                  <a:solidFill>
                    <a:schemeClr val="tx1"/>
                  </a:solidFill>
                  <a:latin typeface="Calibri" panose="020F0502020204030204" pitchFamily="34" charset="0"/>
                  <a:cs typeface="Calibri" panose="020F0502020204030204" pitchFamily="34" charset="0"/>
                </a:rPr>
                <a:t>Informatie die slechts toegankelijk mag zijn aan een </a:t>
              </a:r>
              <a:r>
                <a:rPr lang="nl-BE" sz="1600" b="1">
                  <a:solidFill>
                    <a:schemeClr val="tx1"/>
                  </a:solidFill>
                  <a:latin typeface="Calibri" panose="020F0502020204030204" pitchFamily="34" charset="0"/>
                  <a:cs typeface="Calibri" panose="020F0502020204030204" pitchFamily="34" charset="0"/>
                </a:rPr>
                <a:t>zeer select aantal gebruikers</a:t>
              </a:r>
              <a:r>
                <a:rPr lang="nl-BE" sz="1600">
                  <a:solidFill>
                    <a:schemeClr val="tx1"/>
                  </a:solidFill>
                  <a:latin typeface="Calibri" panose="020F0502020204030204" pitchFamily="34" charset="0"/>
                  <a:cs typeface="Calibri" panose="020F0502020204030204" pitchFamily="34" charset="0"/>
                </a:rPr>
                <a:t>. Bij een incident is de impact van directe, indirecte materiële en immateriële schade bedreigend, voor het voortbestaan van de organisatie of personen en hun vrijheden.</a:t>
              </a:r>
            </a:p>
            <a:p>
              <a:pPr algn="ctr"/>
              <a:endParaRPr lang="nl-BE">
                <a:latin typeface="Calibri" panose="020F0502020204030204" pitchFamily="34" charset="0"/>
                <a:cs typeface="Calibri" panose="020F0502020204030204" pitchFamily="34" charset="0"/>
              </a:endParaRPr>
            </a:p>
          </p:txBody>
        </p:sp>
      </p:grpSp>
      <p:sp>
        <p:nvSpPr>
          <p:cNvPr id="5" name="Tekstvak 4">
            <a:extLst>
              <a:ext uri="{FF2B5EF4-FFF2-40B4-BE49-F238E27FC236}">
                <a16:creationId xmlns:a16="http://schemas.microsoft.com/office/drawing/2014/main" id="{F7D7E0AA-70FE-692B-9AF0-BAAA0FEA7945}"/>
              </a:ext>
            </a:extLst>
          </p:cNvPr>
          <p:cNvSpPr txBox="1"/>
          <p:nvPr/>
        </p:nvSpPr>
        <p:spPr>
          <a:xfrm>
            <a:off x="9030878" y="5697601"/>
            <a:ext cx="3054285" cy="954107"/>
          </a:xfrm>
          <a:prstGeom prst="rect">
            <a:avLst/>
          </a:prstGeom>
          <a:noFill/>
        </p:spPr>
        <p:txBody>
          <a:bodyPr wrap="square">
            <a:spAutoFit/>
          </a:bodyPr>
          <a:lstStyle/>
          <a:p>
            <a:r>
              <a:rPr lang="nl-BE" sz="1400">
                <a:hlinkClick r:id="rId3"/>
              </a:rPr>
              <a:t>1. </a:t>
            </a:r>
            <a:r>
              <a:rPr lang="nl-BE" sz="1400" err="1">
                <a:hlinkClick r:id="rId3"/>
              </a:rPr>
              <a:t>Informatieclassificatieraamwerk</a:t>
            </a:r>
            <a:r>
              <a:rPr lang="nl-BE" sz="1400">
                <a:hlinkClick r:id="rId3"/>
              </a:rPr>
              <a:t> (ICR 3.0) - </a:t>
            </a:r>
            <a:r>
              <a:rPr lang="nl-BE" sz="1400" err="1">
                <a:hlinkClick r:id="rId3"/>
              </a:rPr>
              <a:t>informatieclassificatieraamwerk</a:t>
            </a:r>
            <a:r>
              <a:rPr lang="nl-BE" sz="1400">
                <a:hlinkClick r:id="rId3"/>
              </a:rPr>
              <a:t> ICR 3.0 - Confluence</a:t>
            </a:r>
            <a:endParaRPr lang="nl-BE" sz="1400"/>
          </a:p>
        </p:txBody>
      </p:sp>
    </p:spTree>
    <p:extLst>
      <p:ext uri="{BB962C8B-B14F-4D97-AF65-F5344CB8AC3E}">
        <p14:creationId xmlns:p14="http://schemas.microsoft.com/office/powerpoint/2010/main" val="1759603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2C3E563-50DD-B7F3-FC50-47AD55A5C663}"/>
              </a:ext>
            </a:extLst>
          </p:cNvPr>
          <p:cNvSpPr>
            <a:spLocks noGrp="1"/>
          </p:cNvSpPr>
          <p:nvPr>
            <p:ph type="body" sz="quarter" idx="11"/>
          </p:nvPr>
        </p:nvSpPr>
        <p:spPr>
          <a:xfrm>
            <a:off x="1050925" y="2359582"/>
            <a:ext cx="10462564" cy="1256921"/>
          </a:xfrm>
        </p:spPr>
        <p:txBody>
          <a:bodyPr/>
          <a:lstStyle/>
          <a:p>
            <a:r>
              <a:rPr lang="nl-BE">
                <a:latin typeface="FlandersArtSans-Bold" panose="00000800000000000000" pitchFamily="2" charset="0"/>
              </a:rPr>
              <a:t>Classificatie via het Serieregister</a:t>
            </a:r>
          </a:p>
          <a:p>
            <a:endParaRPr lang="nl-BE">
              <a:latin typeface="FlandersArtSans-Bold" panose="00000800000000000000" pitchFamily="2" charset="0"/>
            </a:endParaRPr>
          </a:p>
        </p:txBody>
      </p:sp>
      <p:pic>
        <p:nvPicPr>
          <p:cNvPr id="10" name="Afbeelding 9">
            <a:extLst>
              <a:ext uri="{FF2B5EF4-FFF2-40B4-BE49-F238E27FC236}">
                <a16:creationId xmlns:a16="http://schemas.microsoft.com/office/drawing/2014/main" id="{6983FDC8-CBE2-207B-7E8B-97EFA2E11704}"/>
              </a:ext>
            </a:extLst>
          </p:cNvPr>
          <p:cNvPicPr>
            <a:picLocks noChangeAspect="1"/>
          </p:cNvPicPr>
          <p:nvPr/>
        </p:nvPicPr>
        <p:blipFill>
          <a:blip r:embed="rId2"/>
          <a:stretch>
            <a:fillRect/>
          </a:stretch>
        </p:blipFill>
        <p:spPr>
          <a:xfrm>
            <a:off x="8775632" y="3429000"/>
            <a:ext cx="2365443" cy="2365443"/>
          </a:xfrm>
          <a:prstGeom prst="rect">
            <a:avLst/>
          </a:prstGeom>
        </p:spPr>
      </p:pic>
    </p:spTree>
    <p:extLst>
      <p:ext uri="{BB962C8B-B14F-4D97-AF65-F5344CB8AC3E}">
        <p14:creationId xmlns:p14="http://schemas.microsoft.com/office/powerpoint/2010/main" val="3108689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8EB36-E09E-41AF-A52E-DAAFB84F6A28}"/>
              </a:ext>
            </a:extLst>
          </p:cNvPr>
          <p:cNvSpPr>
            <a:spLocks noGrp="1"/>
          </p:cNvSpPr>
          <p:nvPr>
            <p:ph type="title"/>
          </p:nvPr>
        </p:nvSpPr>
        <p:spPr>
          <a:xfrm>
            <a:off x="1728000" y="756000"/>
            <a:ext cx="9888000" cy="1116000"/>
          </a:xfrm>
        </p:spPr>
        <p:txBody>
          <a:bodyPr anchor="t">
            <a:normAutofit/>
          </a:bodyPr>
          <a:lstStyle/>
          <a:p>
            <a:r>
              <a:rPr lang="nl-BE" b="1"/>
              <a:t>(digitaal) archiveren</a:t>
            </a:r>
          </a:p>
        </p:txBody>
      </p:sp>
      <p:sp>
        <p:nvSpPr>
          <p:cNvPr id="3" name="Tijdelijke aanduiding voor inhoud 2">
            <a:extLst>
              <a:ext uri="{FF2B5EF4-FFF2-40B4-BE49-F238E27FC236}">
                <a16:creationId xmlns:a16="http://schemas.microsoft.com/office/drawing/2014/main" id="{CEC04FCC-9B8E-4D60-8A59-A0C2E3C98360}"/>
              </a:ext>
            </a:extLst>
          </p:cNvPr>
          <p:cNvSpPr>
            <a:spLocks noGrp="1"/>
          </p:cNvSpPr>
          <p:nvPr>
            <p:ph sz="half" idx="1"/>
          </p:nvPr>
        </p:nvSpPr>
        <p:spPr>
          <a:xfrm>
            <a:off x="1728000" y="1908000"/>
            <a:ext cx="4944000" cy="3780000"/>
          </a:xfrm>
        </p:spPr>
        <p:txBody>
          <a:bodyPr>
            <a:normAutofit fontScale="92500" lnSpcReduction="10000"/>
          </a:bodyPr>
          <a:lstStyle/>
          <a:p>
            <a:r>
              <a:rPr lang="nl-BE" sz="2400">
                <a:latin typeface="+mn-lt"/>
              </a:rPr>
              <a:t>Elke upload in ons (digitaal) archief (=E-depot) vereist een link met een serie</a:t>
            </a:r>
          </a:p>
          <a:p>
            <a:endParaRPr lang="nl-BE" sz="2400">
              <a:latin typeface="+mn-lt"/>
            </a:endParaRPr>
          </a:p>
          <a:p>
            <a:r>
              <a:rPr lang="nl-BE" sz="2400">
                <a:latin typeface="+mn-lt"/>
              </a:rPr>
              <a:t>De objecten in het E-depot zullen de beheersmatige metadata van de serie overnemen</a:t>
            </a:r>
          </a:p>
          <a:p>
            <a:endParaRPr lang="nl-BE" sz="2400">
              <a:latin typeface="+mn-lt"/>
            </a:endParaRPr>
          </a:p>
          <a:p>
            <a:pPr fontAlgn="base">
              <a:spcAft>
                <a:spcPct val="0"/>
              </a:spcAft>
            </a:pPr>
            <a:r>
              <a:rPr lang="nl-BE" sz="2400">
                <a:latin typeface="+mn-lt"/>
              </a:rPr>
              <a:t>Op basis hiervan wordt bijvoorbeeld bepaald wanneer het dossier vernietigd mag worden, vanaf wanneer het dossier openbaar is, wie toegang heeft…</a:t>
            </a:r>
          </a:p>
        </p:txBody>
      </p:sp>
      <p:pic>
        <p:nvPicPr>
          <p:cNvPr id="4" name="Afbeelding 3">
            <a:extLst>
              <a:ext uri="{FF2B5EF4-FFF2-40B4-BE49-F238E27FC236}">
                <a16:creationId xmlns:a16="http://schemas.microsoft.com/office/drawing/2014/main" id="{5B2DF258-C465-41AE-ABA0-70EB95CCFE52}"/>
              </a:ext>
            </a:extLst>
          </p:cNvPr>
          <p:cNvPicPr>
            <a:picLocks noChangeAspect="1"/>
          </p:cNvPicPr>
          <p:nvPr/>
        </p:nvPicPr>
        <p:blipFill>
          <a:blip r:embed="rId2"/>
          <a:stretch>
            <a:fillRect/>
          </a:stretch>
        </p:blipFill>
        <p:spPr>
          <a:xfrm>
            <a:off x="6805500" y="1908000"/>
            <a:ext cx="4725000" cy="3780000"/>
          </a:xfrm>
          <a:prstGeom prst="rect">
            <a:avLst/>
          </a:prstGeom>
          <a:noFill/>
        </p:spPr>
      </p:pic>
      <p:sp>
        <p:nvSpPr>
          <p:cNvPr id="5" name="Tijdelijke aanduiding voor dianummer 3" hidden="1">
            <a:extLst>
              <a:ext uri="{FF2B5EF4-FFF2-40B4-BE49-F238E27FC236}">
                <a16:creationId xmlns:a16="http://schemas.microsoft.com/office/drawing/2014/main" id="{763AD98E-56CB-42ED-B50F-B8235720BEA4}"/>
              </a:ext>
            </a:extLst>
          </p:cNvPr>
          <p:cNvSpPr>
            <a:spLocks noGrp="1"/>
          </p:cNvSpPr>
          <p:nvPr>
            <p:ph type="sldNum" sz="quarter" idx="12"/>
          </p:nvPr>
        </p:nvSpPr>
        <p:spPr/>
        <p:txBody>
          <a:bodyPr/>
          <a:lstStyle/>
          <a:p>
            <a:pPr>
              <a:spcAft>
                <a:spcPts val="600"/>
              </a:spcAft>
            </a:pPr>
            <a:fld id="{2CDA89E1-D46F-4BEB-94DC-7E90FFA3100B}" type="slidenum">
              <a:rPr lang="nl-BE" smtClean="0"/>
              <a:pPr>
                <a:spcAft>
                  <a:spcPts val="600"/>
                </a:spcAft>
              </a:pPr>
              <a:t>33</a:t>
            </a:fld>
            <a:endParaRPr lang="nl-BE"/>
          </a:p>
        </p:txBody>
      </p:sp>
    </p:spTree>
    <p:extLst>
      <p:ext uri="{BB962C8B-B14F-4D97-AF65-F5344CB8AC3E}">
        <p14:creationId xmlns:p14="http://schemas.microsoft.com/office/powerpoint/2010/main" val="3815514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C980B-5831-5764-35DF-C55D088A6D64}"/>
              </a:ext>
            </a:extLst>
          </p:cNvPr>
          <p:cNvSpPr>
            <a:spLocks noGrp="1"/>
          </p:cNvSpPr>
          <p:nvPr>
            <p:ph type="title"/>
          </p:nvPr>
        </p:nvSpPr>
        <p:spPr>
          <a:xfrm>
            <a:off x="1059407" y="598684"/>
            <a:ext cx="9888000" cy="1116000"/>
          </a:xfrm>
        </p:spPr>
        <p:txBody>
          <a:bodyPr/>
          <a:lstStyle/>
          <a:p>
            <a:r>
              <a:rPr lang="nl-NL"/>
              <a:t>Inrichten van SharePoint</a:t>
            </a:r>
            <a:endParaRPr lang="nl-BE"/>
          </a:p>
        </p:txBody>
      </p:sp>
      <p:graphicFrame>
        <p:nvGraphicFramePr>
          <p:cNvPr id="4" name="Diagram 3">
            <a:extLst>
              <a:ext uri="{FF2B5EF4-FFF2-40B4-BE49-F238E27FC236}">
                <a16:creationId xmlns:a16="http://schemas.microsoft.com/office/drawing/2014/main" id="{EFEC96DA-F4B8-779E-6282-EF4E94BD89C9}"/>
              </a:ext>
            </a:extLst>
          </p:cNvPr>
          <p:cNvGraphicFramePr/>
          <p:nvPr>
            <p:extLst>
              <p:ext uri="{D42A27DB-BD31-4B8C-83A1-F6EECF244321}">
                <p14:modId xmlns:p14="http://schemas.microsoft.com/office/powerpoint/2010/main" val="2309065678"/>
              </p:ext>
            </p:extLst>
          </p:nvPr>
        </p:nvGraphicFramePr>
        <p:xfrm>
          <a:off x="1059407" y="1026207"/>
          <a:ext cx="10073186" cy="5617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6582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D5FA5-5A95-FADB-CB02-D949BC2779EB}"/>
              </a:ext>
            </a:extLst>
          </p:cNvPr>
          <p:cNvSpPr>
            <a:spLocks noGrp="1"/>
          </p:cNvSpPr>
          <p:nvPr>
            <p:ph type="title"/>
          </p:nvPr>
        </p:nvSpPr>
        <p:spPr>
          <a:xfrm>
            <a:off x="878143" y="756000"/>
            <a:ext cx="9888000" cy="1116000"/>
          </a:xfrm>
        </p:spPr>
        <p:txBody>
          <a:bodyPr/>
          <a:lstStyle/>
          <a:p>
            <a:r>
              <a:rPr lang="nl-NL"/>
              <a:t>Inrichten van SharePoint</a:t>
            </a:r>
            <a:endParaRPr lang="nl-BE"/>
          </a:p>
        </p:txBody>
      </p:sp>
      <p:sp>
        <p:nvSpPr>
          <p:cNvPr id="3" name="Tijdelijke aanduiding voor tekst 2">
            <a:extLst>
              <a:ext uri="{FF2B5EF4-FFF2-40B4-BE49-F238E27FC236}">
                <a16:creationId xmlns:a16="http://schemas.microsoft.com/office/drawing/2014/main" id="{AA29E031-5959-DBBF-D356-6A58C2F42A47}"/>
              </a:ext>
            </a:extLst>
          </p:cNvPr>
          <p:cNvSpPr>
            <a:spLocks noGrp="1"/>
          </p:cNvSpPr>
          <p:nvPr>
            <p:ph type="body" idx="1"/>
          </p:nvPr>
        </p:nvSpPr>
        <p:spPr>
          <a:xfrm>
            <a:off x="668077" y="1777038"/>
            <a:ext cx="8463566" cy="4368162"/>
          </a:xfrm>
        </p:spPr>
        <p:txBody>
          <a:bodyPr/>
          <a:lstStyle/>
          <a:p>
            <a:r>
              <a:rPr lang="nl-NL"/>
              <a:t>Dossiers van zelfde serie bij elkaar houden</a:t>
            </a:r>
          </a:p>
          <a:p>
            <a:pPr lvl="1"/>
            <a:r>
              <a:rPr lang="nl-NL"/>
              <a:t>Belangrijk zelfde componenten: </a:t>
            </a:r>
          </a:p>
          <a:p>
            <a:pPr lvl="2"/>
            <a:r>
              <a:rPr lang="nl-NL"/>
              <a:t>Proces: behoren de dossiers tot hetzelfde proces?</a:t>
            </a:r>
          </a:p>
          <a:p>
            <a:pPr lvl="2"/>
            <a:r>
              <a:rPr lang="nl-NL"/>
              <a:t>Metadata: worden dossiers op zelfde wijze gestructureerd, ingedeeld? </a:t>
            </a:r>
          </a:p>
          <a:p>
            <a:pPr lvl="2"/>
            <a:r>
              <a:rPr lang="nl-NL"/>
              <a:t>Toegang/rechten: Wie mag toegang hebben? Wat mogen ze doen?</a:t>
            </a:r>
          </a:p>
          <a:p>
            <a:pPr lvl="2"/>
            <a:r>
              <a:rPr lang="nl-NL"/>
              <a:t>Retentie: Hoe lang moet het bewaard worden en wat gebeurt erna?</a:t>
            </a:r>
          </a:p>
          <a:p>
            <a:pPr lvl="1"/>
            <a:r>
              <a:rPr lang="nl-NL"/>
              <a:t>Ideaal: 1 documentbibliotheek = 1 serie</a:t>
            </a:r>
          </a:p>
          <a:p>
            <a:pPr marL="288000" lvl="1" indent="0">
              <a:buNone/>
            </a:pPr>
            <a:endParaRPr lang="nl-NL"/>
          </a:p>
          <a:p>
            <a:r>
              <a:rPr lang="nl-NL"/>
              <a:t>Link met serieregister mogelijk?</a:t>
            </a:r>
          </a:p>
          <a:p>
            <a:pPr lvl="1"/>
            <a:r>
              <a:rPr lang="nl-NL"/>
              <a:t>Kolom toevoegen met Unieke ID van de serie</a:t>
            </a:r>
          </a:p>
          <a:p>
            <a:pPr lvl="1"/>
            <a:r>
              <a:rPr lang="nl-NL"/>
              <a:t>Werkstroom maken waar Unieke ID in kolom kan toegevoegd worden bij migratie naar E-depot  </a:t>
            </a:r>
          </a:p>
          <a:p>
            <a:pPr marL="288000" lvl="1" indent="0">
              <a:buNone/>
            </a:pPr>
            <a:endParaRPr lang="nl-BE"/>
          </a:p>
          <a:p>
            <a:pPr marL="288000" lvl="1" indent="0">
              <a:buNone/>
            </a:pPr>
            <a:endParaRPr lang="nl-NL"/>
          </a:p>
        </p:txBody>
      </p:sp>
      <p:pic>
        <p:nvPicPr>
          <p:cNvPr id="5" name="Afbeelding 4">
            <a:extLst>
              <a:ext uri="{FF2B5EF4-FFF2-40B4-BE49-F238E27FC236}">
                <a16:creationId xmlns:a16="http://schemas.microsoft.com/office/drawing/2014/main" id="{3BE50E92-282C-C305-1000-A0D37C44B2F9}"/>
              </a:ext>
            </a:extLst>
          </p:cNvPr>
          <p:cNvPicPr>
            <a:picLocks noChangeAspect="1"/>
          </p:cNvPicPr>
          <p:nvPr/>
        </p:nvPicPr>
        <p:blipFill>
          <a:blip r:embed="rId3"/>
          <a:stretch>
            <a:fillRect/>
          </a:stretch>
        </p:blipFill>
        <p:spPr>
          <a:xfrm>
            <a:off x="9398129" y="0"/>
            <a:ext cx="2779059" cy="6858000"/>
          </a:xfrm>
          <a:prstGeom prst="rect">
            <a:avLst/>
          </a:prstGeom>
          <a:ln>
            <a:solidFill>
              <a:schemeClr val="bg1">
                <a:lumMod val="95000"/>
              </a:schemeClr>
            </a:solidFill>
          </a:ln>
        </p:spPr>
      </p:pic>
    </p:spTree>
    <p:extLst>
      <p:ext uri="{BB962C8B-B14F-4D97-AF65-F5344CB8AC3E}">
        <p14:creationId xmlns:p14="http://schemas.microsoft.com/office/powerpoint/2010/main" val="3328251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4" descr="Afbeelding met tekst&#10;&#10;Beschrijving is gegenereerd met hoge betrouwbaarheid">
            <a:extLst>
              <a:ext uri="{FF2B5EF4-FFF2-40B4-BE49-F238E27FC236}">
                <a16:creationId xmlns:a16="http://schemas.microsoft.com/office/drawing/2014/main" id="{428BCDF3-AB40-4C46-9890-499B2A88169F}"/>
              </a:ext>
            </a:extLst>
          </p:cNvPr>
          <p:cNvPicPr>
            <a:picLocks noChangeAspect="1"/>
          </p:cNvPicPr>
          <p:nvPr/>
        </p:nvPicPr>
        <p:blipFill>
          <a:blip r:embed="rId3"/>
          <a:stretch>
            <a:fillRect/>
          </a:stretch>
        </p:blipFill>
        <p:spPr>
          <a:xfrm>
            <a:off x="1249930" y="-178012"/>
            <a:ext cx="10981182" cy="7317967"/>
          </a:xfrm>
          <a:prstGeom prst="rect">
            <a:avLst/>
          </a:prstGeom>
        </p:spPr>
      </p:pic>
      <p:sp>
        <p:nvSpPr>
          <p:cNvPr id="4" name="Slide Number Placeholder 3">
            <a:extLst>
              <a:ext uri="{FF2B5EF4-FFF2-40B4-BE49-F238E27FC236}">
                <a16:creationId xmlns:a16="http://schemas.microsoft.com/office/drawing/2014/main" id="{643B528E-7916-6E48-9B14-9057C2DE2D31}"/>
              </a:ext>
            </a:extLst>
          </p:cNvPr>
          <p:cNvSpPr>
            <a:spLocks noGrp="1"/>
          </p:cNvSpPr>
          <p:nvPr>
            <p:ph type="sldNum" sz="quarter" idx="4"/>
          </p:nvPr>
        </p:nvSpPr>
        <p:spPr/>
        <p:txBody>
          <a:bodyPr/>
          <a:lstStyle/>
          <a:p>
            <a:fld id="{86CB4B4D-7CA3-9044-876B-883B54F8677D}" type="slidenum">
              <a:rPr lang="en-US" smtClean="0"/>
              <a:t>36</a:t>
            </a:fld>
            <a:endParaRPr lang="en-US"/>
          </a:p>
        </p:txBody>
      </p:sp>
      <p:sp>
        <p:nvSpPr>
          <p:cNvPr id="19" name="Shape 54">
            <a:extLst>
              <a:ext uri="{FF2B5EF4-FFF2-40B4-BE49-F238E27FC236}">
                <a16:creationId xmlns:a16="http://schemas.microsoft.com/office/drawing/2014/main" id="{1B763ADE-FDED-BA47-BF9B-C5311879340F}"/>
              </a:ext>
            </a:extLst>
          </p:cNvPr>
          <p:cNvSpPr/>
          <p:nvPr/>
        </p:nvSpPr>
        <p:spPr>
          <a:xfrm>
            <a:off x="-1148579" y="0"/>
            <a:ext cx="5509055" cy="6889532"/>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lnTo>
                  <a:pt x="18835" y="0"/>
                </a:lnTo>
                <a:lnTo>
                  <a:pt x="21600" y="21600"/>
                </a:lnTo>
                <a:lnTo>
                  <a:pt x="33" y="21600"/>
                </a:lnTo>
                <a:lnTo>
                  <a:pt x="0" y="37"/>
                </a:lnTo>
                <a:close/>
              </a:path>
            </a:pathLst>
          </a:custGeom>
          <a:solidFill>
            <a:srgbClr val="FFF200"/>
          </a:solidFill>
          <a:ln w="12700">
            <a:miter lim="400000"/>
          </a:ln>
        </p:spPr>
        <p:txBody>
          <a:bodyPr lIns="0" tIns="0" rIns="0" bIns="0" anchor="ctr"/>
          <a:lstStyle/>
          <a:p>
            <a:pPr lvl="0" algn="ctr">
              <a:defRPr>
                <a:solidFill>
                  <a:srgbClr val="FFFFFF"/>
                </a:solidFill>
              </a:defRPr>
            </a:pPr>
            <a:endParaRPr sz="1800"/>
          </a:p>
        </p:txBody>
      </p:sp>
      <p:sp>
        <p:nvSpPr>
          <p:cNvPr id="2" name="Tekstvak 1">
            <a:extLst>
              <a:ext uri="{FF2B5EF4-FFF2-40B4-BE49-F238E27FC236}">
                <a16:creationId xmlns:a16="http://schemas.microsoft.com/office/drawing/2014/main" id="{5D6BA0ED-803C-4AFB-848A-49D8326302B7}"/>
              </a:ext>
            </a:extLst>
          </p:cNvPr>
          <p:cNvSpPr txBox="1"/>
          <p:nvPr/>
        </p:nvSpPr>
        <p:spPr>
          <a:xfrm>
            <a:off x="862149" y="2468880"/>
            <a:ext cx="2351314" cy="707886"/>
          </a:xfrm>
          <a:prstGeom prst="rect">
            <a:avLst/>
          </a:prstGeom>
          <a:noFill/>
        </p:spPr>
        <p:txBody>
          <a:bodyPr wrap="square" rtlCol="0">
            <a:spAutoFit/>
          </a:bodyPr>
          <a:lstStyle/>
          <a:p>
            <a:r>
              <a:rPr lang="nl-BE" sz="4000"/>
              <a:t>Vragen?</a:t>
            </a:r>
          </a:p>
        </p:txBody>
      </p:sp>
    </p:spTree>
    <p:extLst>
      <p:ext uri="{BB962C8B-B14F-4D97-AF65-F5344CB8AC3E}">
        <p14:creationId xmlns:p14="http://schemas.microsoft.com/office/powerpoint/2010/main" val="114399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5315" y="909863"/>
            <a:ext cx="5857875" cy="1116012"/>
          </a:xfrm>
        </p:spPr>
        <p:txBody>
          <a:bodyPr/>
          <a:lstStyle/>
          <a:p>
            <a:r>
              <a:rPr lang="en-MY" sz="3600" b="1">
                <a:latin typeface="Flanders Art Sans" panose="00000500000000000000" pitchFamily="50" charset="0"/>
              </a:rPr>
              <a:t>Digitaal Archief Vlaanderen</a:t>
            </a:r>
          </a:p>
        </p:txBody>
      </p:sp>
      <p:sp>
        <p:nvSpPr>
          <p:cNvPr id="144" name="Rectangle 143"/>
          <p:cNvSpPr/>
          <p:nvPr/>
        </p:nvSpPr>
        <p:spPr>
          <a:xfrm>
            <a:off x="949811" y="1379771"/>
            <a:ext cx="9896955" cy="707886"/>
          </a:xfrm>
          <a:prstGeom prst="rect">
            <a:avLst/>
          </a:prstGeom>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numCol="1" spcCol="356616">
            <a:spAutoFit/>
          </a:bodyPr>
          <a:lstStyle/>
          <a:p>
            <a:pPr marL="0" marR="0" lvl="0" indent="-609585"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a:ln>
                  <a:noFill/>
                </a:ln>
                <a:solidFill>
                  <a:srgbClr val="373636"/>
                </a:solidFill>
                <a:effectLst/>
                <a:highlight>
                  <a:srgbClr val="FFEB00"/>
                </a:highlight>
                <a:uLnTx/>
                <a:uFillTx/>
                <a:latin typeface="Flanders Art Sans" panose="00000500000000000000" pitchFamily="50" charset="0"/>
                <a:ea typeface="Open Sans" panose="020B0606030504020204" pitchFamily="34" charset="0"/>
                <a:cs typeface="Lato Medium" panose="020F0602020204030203" pitchFamily="34" charset="0"/>
              </a:rPr>
              <a:t>Gemeenschappelijke dienstverlening voor het beheren en bewaren van digitale overheidsinformatie die het administratief proces doorlopen heeft</a:t>
            </a:r>
          </a:p>
        </p:txBody>
      </p:sp>
      <p:grpSp>
        <p:nvGrpSpPr>
          <p:cNvPr id="10" name="Groep 9">
            <a:extLst>
              <a:ext uri="{FF2B5EF4-FFF2-40B4-BE49-F238E27FC236}">
                <a16:creationId xmlns:a16="http://schemas.microsoft.com/office/drawing/2014/main" id="{2DF44D2A-F6F6-4A82-A13C-7D522A7B8AAA}"/>
              </a:ext>
            </a:extLst>
          </p:cNvPr>
          <p:cNvGrpSpPr/>
          <p:nvPr/>
        </p:nvGrpSpPr>
        <p:grpSpPr>
          <a:xfrm>
            <a:off x="1545499" y="3057996"/>
            <a:ext cx="9101001" cy="2883122"/>
            <a:chOff x="1822256" y="3051314"/>
            <a:chExt cx="9101001" cy="2883122"/>
          </a:xfrm>
        </p:grpSpPr>
        <p:sp>
          <p:nvSpPr>
            <p:cNvPr id="40" name="Rechthoek 39">
              <a:extLst>
                <a:ext uri="{FF2B5EF4-FFF2-40B4-BE49-F238E27FC236}">
                  <a16:creationId xmlns:a16="http://schemas.microsoft.com/office/drawing/2014/main" id="{2BA6DC95-62AB-44AE-854E-2F6FAC8CA0A4}"/>
                </a:ext>
              </a:extLst>
            </p:cNvPr>
            <p:cNvSpPr>
              <a:spLocks noChangeAspect="1"/>
            </p:cNvSpPr>
            <p:nvPr/>
          </p:nvSpPr>
          <p:spPr>
            <a:xfrm>
              <a:off x="1822256" y="3630622"/>
              <a:ext cx="2973350" cy="22914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41" name="Rechthoek 40">
              <a:extLst>
                <a:ext uri="{FF2B5EF4-FFF2-40B4-BE49-F238E27FC236}">
                  <a16:creationId xmlns:a16="http://schemas.microsoft.com/office/drawing/2014/main" id="{5B0E5D73-9DB4-4BF5-8C1D-EAC49C6A4F76}"/>
                </a:ext>
              </a:extLst>
            </p:cNvPr>
            <p:cNvSpPr>
              <a:spLocks noChangeAspect="1"/>
            </p:cNvSpPr>
            <p:nvPr/>
          </p:nvSpPr>
          <p:spPr>
            <a:xfrm>
              <a:off x="4888626" y="3642956"/>
              <a:ext cx="2973350" cy="2291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grpSp>
          <p:nvGrpSpPr>
            <p:cNvPr id="42" name="Groep 41">
              <a:extLst>
                <a:ext uri="{FF2B5EF4-FFF2-40B4-BE49-F238E27FC236}">
                  <a16:creationId xmlns:a16="http://schemas.microsoft.com/office/drawing/2014/main" id="{819381AA-02FD-400C-84BA-D55122AD8183}"/>
                </a:ext>
              </a:extLst>
            </p:cNvPr>
            <p:cNvGrpSpPr>
              <a:grpSpLocks noChangeAspect="1"/>
            </p:cNvGrpSpPr>
            <p:nvPr/>
          </p:nvGrpSpPr>
          <p:grpSpPr>
            <a:xfrm>
              <a:off x="2782624" y="3051314"/>
              <a:ext cx="1077394" cy="1080000"/>
              <a:chOff x="489082" y="2768179"/>
              <a:chExt cx="885283" cy="887424"/>
            </a:xfrm>
          </p:grpSpPr>
          <p:sp>
            <p:nvSpPr>
              <p:cNvPr id="43" name="Ovaal 42">
                <a:extLst>
                  <a:ext uri="{FF2B5EF4-FFF2-40B4-BE49-F238E27FC236}">
                    <a16:creationId xmlns:a16="http://schemas.microsoft.com/office/drawing/2014/main" id="{2FCCDBD7-6468-4203-9A93-FA000E130FCC}"/>
                  </a:ext>
                </a:extLst>
              </p:cNvPr>
              <p:cNvSpPr/>
              <p:nvPr/>
            </p:nvSpPr>
            <p:spPr>
              <a:xfrm>
                <a:off x="489082" y="2768179"/>
                <a:ext cx="885283" cy="887424"/>
              </a:xfrm>
              <a:prstGeom prst="ellipse">
                <a:avLst/>
              </a:prstGeom>
              <a:solidFill>
                <a:srgbClr val="FFE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pic>
            <p:nvPicPr>
              <p:cNvPr id="44" name="Afbeelding 43" descr="Afbeelding met tekening&#10;&#10;Automatisch gegenereerde beschrijving">
                <a:extLst>
                  <a:ext uri="{FF2B5EF4-FFF2-40B4-BE49-F238E27FC236}">
                    <a16:creationId xmlns:a16="http://schemas.microsoft.com/office/drawing/2014/main" id="{02CAB1F7-906A-4D56-B2E9-99A08BAC9742}"/>
                  </a:ext>
                </a:extLst>
              </p:cNvPr>
              <p:cNvPicPr>
                <a:picLocks noChangeAspect="1"/>
              </p:cNvPicPr>
              <p:nvPr/>
            </p:nvPicPr>
            <p:blipFill rotWithShape="1">
              <a:blip r:embed="rId3"/>
              <a:srcRect r="44553"/>
              <a:stretch/>
            </p:blipFill>
            <p:spPr>
              <a:xfrm>
                <a:off x="690801" y="2855384"/>
                <a:ext cx="393291" cy="728747"/>
              </a:xfrm>
              <a:prstGeom prst="rect">
                <a:avLst/>
              </a:prstGeom>
            </p:spPr>
          </p:pic>
        </p:grpSp>
        <p:sp>
          <p:nvSpPr>
            <p:cNvPr id="45" name="Rechthoek 44">
              <a:extLst>
                <a:ext uri="{FF2B5EF4-FFF2-40B4-BE49-F238E27FC236}">
                  <a16:creationId xmlns:a16="http://schemas.microsoft.com/office/drawing/2014/main" id="{68954D13-E8EF-43B7-8ACA-D2B355F08DF9}"/>
                </a:ext>
              </a:extLst>
            </p:cNvPr>
            <p:cNvSpPr/>
            <p:nvPr/>
          </p:nvSpPr>
          <p:spPr>
            <a:xfrm>
              <a:off x="2264183" y="4161050"/>
              <a:ext cx="21142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Vlaamse overheid</a:t>
              </a:r>
            </a:p>
          </p:txBody>
        </p:sp>
        <p:sp>
          <p:nvSpPr>
            <p:cNvPr id="46" name="Tekstvak 45">
              <a:extLst>
                <a:ext uri="{FF2B5EF4-FFF2-40B4-BE49-F238E27FC236}">
                  <a16:creationId xmlns:a16="http://schemas.microsoft.com/office/drawing/2014/main" id="{BB7D2C88-304A-41ED-80BB-5C8C0B868331}"/>
                </a:ext>
              </a:extLst>
            </p:cNvPr>
            <p:cNvSpPr txBox="1"/>
            <p:nvPr/>
          </p:nvSpPr>
          <p:spPr>
            <a:xfrm>
              <a:off x="2264183" y="4496659"/>
              <a:ext cx="2290398" cy="646331"/>
            </a:xfrm>
            <a:prstGeom prst="rect">
              <a:avLst/>
            </a:prstGeom>
            <a:noFill/>
          </p:spPr>
          <p:txBody>
            <a:bodyPr wrap="square" lIns="0" rIns="0" rtlCol="0">
              <a:spAutoFit/>
            </a:bodyPr>
            <a:lstStyle/>
            <a:p>
              <a:pPr marL="285750" marR="0" lvl="0" indent="-285750" algn="l" defTabSz="914400" rtl="0" eaLnBrk="1" fontAlgn="auto" latinLnBrk="0" hangingPunct="1">
                <a:lnSpc>
                  <a:spcPct val="100000"/>
                </a:lnSpc>
                <a:spcBef>
                  <a:spcPts val="0"/>
                </a:spcBef>
                <a:spcAft>
                  <a:spcPts val="0"/>
                </a:spcAft>
                <a:buClrTx/>
                <a:buSzPct val="87000"/>
                <a:buFont typeface="Wingdings" pitchFamily="2" charset="2"/>
                <a:buChar char="ü"/>
                <a:tabLst/>
                <a:defRPr/>
              </a:pPr>
              <a:r>
                <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Alle entiteiten van de Vlaamse overheid</a:t>
              </a:r>
            </a:p>
          </p:txBody>
        </p:sp>
        <p:sp>
          <p:nvSpPr>
            <p:cNvPr id="47" name="Rechthoek 46">
              <a:extLst>
                <a:ext uri="{FF2B5EF4-FFF2-40B4-BE49-F238E27FC236}">
                  <a16:creationId xmlns:a16="http://schemas.microsoft.com/office/drawing/2014/main" id="{EA38625F-A017-43D8-ABD4-EF8835D32CFD}"/>
                </a:ext>
              </a:extLst>
            </p:cNvPr>
            <p:cNvSpPr/>
            <p:nvPr/>
          </p:nvSpPr>
          <p:spPr>
            <a:xfrm>
              <a:off x="5117908" y="4161050"/>
              <a:ext cx="21142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Lokale overheden</a:t>
              </a:r>
            </a:p>
          </p:txBody>
        </p:sp>
        <p:sp>
          <p:nvSpPr>
            <p:cNvPr id="48" name="Tekstvak 47">
              <a:extLst>
                <a:ext uri="{FF2B5EF4-FFF2-40B4-BE49-F238E27FC236}">
                  <a16:creationId xmlns:a16="http://schemas.microsoft.com/office/drawing/2014/main" id="{1709369F-E878-47D4-BA56-A80B6A79F023}"/>
                </a:ext>
              </a:extLst>
            </p:cNvPr>
            <p:cNvSpPr txBox="1"/>
            <p:nvPr/>
          </p:nvSpPr>
          <p:spPr>
            <a:xfrm>
              <a:off x="5205839" y="4496659"/>
              <a:ext cx="2114276" cy="923330"/>
            </a:xfrm>
            <a:prstGeom prst="rect">
              <a:avLst/>
            </a:prstGeom>
            <a:noFill/>
          </p:spPr>
          <p:txBody>
            <a:bodyPr wrap="square" lIns="0" rIns="0" rtlCol="0">
              <a:spAutoFit/>
            </a:bodyPr>
            <a:lstStyle/>
            <a:p>
              <a:pPr marL="285750" marR="0" lvl="0" indent="-285750" algn="l" defTabSz="914400" rtl="0" eaLnBrk="1" fontAlgn="auto" latinLnBrk="0" hangingPunct="1">
                <a:lnSpc>
                  <a:spcPct val="100000"/>
                </a:lnSpc>
                <a:spcBef>
                  <a:spcPts val="0"/>
                </a:spcBef>
                <a:spcAft>
                  <a:spcPts val="0"/>
                </a:spcAft>
                <a:buClrTx/>
                <a:buSzPct val="87000"/>
                <a:buFont typeface="Wingdings" pitchFamily="2" charset="2"/>
                <a:buChar char="ü"/>
                <a:tabLst/>
                <a:defRPr/>
              </a:pPr>
              <a:r>
                <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Provincies</a:t>
              </a:r>
            </a:p>
            <a:p>
              <a:pPr marL="285750" marR="0" lvl="0" indent="-285750" algn="l" defTabSz="914400" rtl="0" eaLnBrk="1" fontAlgn="auto" latinLnBrk="0" hangingPunct="1">
                <a:lnSpc>
                  <a:spcPct val="100000"/>
                </a:lnSpc>
                <a:spcBef>
                  <a:spcPts val="0"/>
                </a:spcBef>
                <a:spcAft>
                  <a:spcPts val="0"/>
                </a:spcAft>
                <a:buClrTx/>
                <a:buSzPct val="87000"/>
                <a:buFont typeface="Wingdings" pitchFamily="2" charset="2"/>
                <a:buChar char="ü"/>
                <a:tabLst/>
                <a:defRPr/>
              </a:pPr>
              <a:r>
                <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Gemeenten</a:t>
              </a:r>
            </a:p>
            <a:p>
              <a:pPr marL="285750" marR="0" lvl="0" indent="-285750" algn="l" defTabSz="914400" rtl="0" eaLnBrk="1" fontAlgn="auto" latinLnBrk="0" hangingPunct="1">
                <a:lnSpc>
                  <a:spcPct val="100000"/>
                </a:lnSpc>
                <a:spcBef>
                  <a:spcPts val="0"/>
                </a:spcBef>
                <a:spcAft>
                  <a:spcPts val="0"/>
                </a:spcAft>
                <a:buClrTx/>
                <a:buSzPct val="87000"/>
                <a:buFont typeface="Wingdings" pitchFamily="2" charset="2"/>
                <a:buChar char="ü"/>
                <a:tabLst/>
                <a:defRPr/>
              </a:pPr>
              <a:r>
                <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a:t>
              </a:r>
            </a:p>
          </p:txBody>
        </p:sp>
        <p:sp>
          <p:nvSpPr>
            <p:cNvPr id="49" name="Ovaal 48">
              <a:extLst>
                <a:ext uri="{FF2B5EF4-FFF2-40B4-BE49-F238E27FC236}">
                  <a16:creationId xmlns:a16="http://schemas.microsoft.com/office/drawing/2014/main" id="{520B8F39-0132-41C9-8743-85BA097F2730}"/>
                </a:ext>
              </a:extLst>
            </p:cNvPr>
            <p:cNvSpPr>
              <a:spLocks noChangeAspect="1"/>
            </p:cNvSpPr>
            <p:nvPr/>
          </p:nvSpPr>
          <p:spPr>
            <a:xfrm>
              <a:off x="5719286" y="3078438"/>
              <a:ext cx="1080000" cy="1082612"/>
            </a:xfrm>
            <a:prstGeom prst="ellipse">
              <a:avLst/>
            </a:prstGeom>
            <a:solidFill>
              <a:srgbClr val="FFE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50" name="Ruit 49">
              <a:extLst>
                <a:ext uri="{FF2B5EF4-FFF2-40B4-BE49-F238E27FC236}">
                  <a16:creationId xmlns:a16="http://schemas.microsoft.com/office/drawing/2014/main" id="{B3FD8E27-AC5F-4CDF-AC69-4452C1E87A0B}"/>
                </a:ext>
              </a:extLst>
            </p:cNvPr>
            <p:cNvSpPr>
              <a:spLocks noChangeAspect="1"/>
            </p:cNvSpPr>
            <p:nvPr/>
          </p:nvSpPr>
          <p:spPr>
            <a:xfrm>
              <a:off x="5975378" y="3720367"/>
              <a:ext cx="567816" cy="252000"/>
            </a:xfrm>
            <a:prstGeom prst="diamon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pic>
          <p:nvPicPr>
            <p:cNvPr id="51" name="Graphic 50" descr="Markering">
              <a:extLst>
                <a:ext uri="{FF2B5EF4-FFF2-40B4-BE49-F238E27FC236}">
                  <a16:creationId xmlns:a16="http://schemas.microsoft.com/office/drawing/2014/main" id="{8C49E98F-6F74-4236-889D-0E9781383A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6618" y="3158791"/>
              <a:ext cx="720000" cy="720000"/>
            </a:xfrm>
            <a:prstGeom prst="rect">
              <a:avLst/>
            </a:prstGeom>
          </p:spPr>
        </p:pic>
        <p:sp>
          <p:nvSpPr>
            <p:cNvPr id="52" name="Rechthoek 51">
              <a:extLst>
                <a:ext uri="{FF2B5EF4-FFF2-40B4-BE49-F238E27FC236}">
                  <a16:creationId xmlns:a16="http://schemas.microsoft.com/office/drawing/2014/main" id="{89677834-77C4-42C2-96FD-27B2298AAF74}"/>
                </a:ext>
              </a:extLst>
            </p:cNvPr>
            <p:cNvSpPr>
              <a:spLocks noChangeAspect="1"/>
            </p:cNvSpPr>
            <p:nvPr/>
          </p:nvSpPr>
          <p:spPr>
            <a:xfrm>
              <a:off x="7949907" y="3642955"/>
              <a:ext cx="2973350" cy="22914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53" name="Rechthoek 52">
              <a:extLst>
                <a:ext uri="{FF2B5EF4-FFF2-40B4-BE49-F238E27FC236}">
                  <a16:creationId xmlns:a16="http://schemas.microsoft.com/office/drawing/2014/main" id="{6BE1FA9B-7ECE-4721-8410-6B5CE4E17C64}"/>
                </a:ext>
              </a:extLst>
            </p:cNvPr>
            <p:cNvSpPr/>
            <p:nvPr/>
          </p:nvSpPr>
          <p:spPr>
            <a:xfrm>
              <a:off x="7949906" y="4161050"/>
              <a:ext cx="297335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Instellingen met een publieke taak</a:t>
              </a:r>
            </a:p>
          </p:txBody>
        </p:sp>
        <p:sp>
          <p:nvSpPr>
            <p:cNvPr id="54" name="Tekstvak 53">
              <a:extLst>
                <a:ext uri="{FF2B5EF4-FFF2-40B4-BE49-F238E27FC236}">
                  <a16:creationId xmlns:a16="http://schemas.microsoft.com/office/drawing/2014/main" id="{E671B48F-EBE2-44CE-A73B-BB395B75CDA2}"/>
                </a:ext>
              </a:extLst>
            </p:cNvPr>
            <p:cNvSpPr txBox="1"/>
            <p:nvPr/>
          </p:nvSpPr>
          <p:spPr>
            <a:xfrm>
              <a:off x="8179189" y="4734107"/>
              <a:ext cx="2744067" cy="1200329"/>
            </a:xfrm>
            <a:prstGeom prst="rect">
              <a:avLst/>
            </a:prstGeom>
            <a:noFill/>
          </p:spPr>
          <p:txBody>
            <a:bodyPr wrap="square" lIns="0" rIns="0" rtlCol="0">
              <a:spAutoFit/>
            </a:bodyPr>
            <a:lstStyle/>
            <a:p>
              <a:pPr marL="285750" marR="0" lvl="0" indent="-285750" algn="l" defTabSz="914400" rtl="0" eaLnBrk="1" fontAlgn="auto" latinLnBrk="0" hangingPunct="1">
                <a:lnSpc>
                  <a:spcPct val="100000"/>
                </a:lnSpc>
                <a:spcBef>
                  <a:spcPts val="0"/>
                </a:spcBef>
                <a:spcAft>
                  <a:spcPts val="0"/>
                </a:spcAft>
                <a:buClrTx/>
                <a:buSzPct val="87000"/>
                <a:buFont typeface="Wingdings" pitchFamily="2" charset="2"/>
                <a:buChar char="ü"/>
                <a:tabLst/>
                <a:defRPr/>
              </a:pPr>
              <a:r>
                <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Instellingen die voldoen aan de kenmerken van art. I. 3, 6° van het </a:t>
              </a:r>
              <a:r>
                <a:rPr kumimoji="0" lang="nl-BE" sz="1800" b="0" i="0" u="none" strike="noStrike" kern="1200" cap="none" spc="0" normalizeH="0" baseline="0" noProof="0" err="1">
                  <a:ln>
                    <a:noFill/>
                  </a:ln>
                  <a:solidFill>
                    <a:srgbClr val="373636"/>
                  </a:solidFill>
                  <a:effectLst/>
                  <a:uLnTx/>
                  <a:uFillTx/>
                  <a:latin typeface="Flanders Art Sans" panose="00000500000000000000" pitchFamily="50" charset="0"/>
                  <a:ea typeface="+mn-ea"/>
                  <a:cs typeface="+mn-cs"/>
                </a:rPr>
                <a:t>Bestuursdecreet</a:t>
              </a:r>
              <a:endParaRPr kumimoji="0" lang="nl-BE" sz="18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sp>
          <p:nvSpPr>
            <p:cNvPr id="55" name="Ovaal 54">
              <a:extLst>
                <a:ext uri="{FF2B5EF4-FFF2-40B4-BE49-F238E27FC236}">
                  <a16:creationId xmlns:a16="http://schemas.microsoft.com/office/drawing/2014/main" id="{8D210AD4-5EBE-43C2-BBA0-F16D37FF10FF}"/>
                </a:ext>
              </a:extLst>
            </p:cNvPr>
            <p:cNvSpPr>
              <a:spLocks noChangeAspect="1"/>
            </p:cNvSpPr>
            <p:nvPr/>
          </p:nvSpPr>
          <p:spPr>
            <a:xfrm>
              <a:off x="8780567" y="3078438"/>
              <a:ext cx="1080000" cy="1082612"/>
            </a:xfrm>
            <a:prstGeom prst="ellipse">
              <a:avLst/>
            </a:prstGeom>
            <a:solidFill>
              <a:srgbClr val="FFE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56" name="Ruit 55">
              <a:extLst>
                <a:ext uri="{FF2B5EF4-FFF2-40B4-BE49-F238E27FC236}">
                  <a16:creationId xmlns:a16="http://schemas.microsoft.com/office/drawing/2014/main" id="{E7659163-1ACC-4405-B012-4C7E80E0B71C}"/>
                </a:ext>
              </a:extLst>
            </p:cNvPr>
            <p:cNvSpPr>
              <a:spLocks noChangeAspect="1"/>
            </p:cNvSpPr>
            <p:nvPr/>
          </p:nvSpPr>
          <p:spPr>
            <a:xfrm>
              <a:off x="9036659" y="3720367"/>
              <a:ext cx="567816" cy="252000"/>
            </a:xfrm>
            <a:prstGeom prst="diamon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pic>
          <p:nvPicPr>
            <p:cNvPr id="57" name="Graphic 56" descr="Markering">
              <a:extLst>
                <a:ext uri="{FF2B5EF4-FFF2-40B4-BE49-F238E27FC236}">
                  <a16:creationId xmlns:a16="http://schemas.microsoft.com/office/drawing/2014/main" id="{6BA1D659-FCEA-41EF-A1C3-3321BDD6B1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7899" y="3158791"/>
              <a:ext cx="720000" cy="720000"/>
            </a:xfrm>
            <a:prstGeom prst="rect">
              <a:avLst/>
            </a:prstGeom>
          </p:spPr>
        </p:pic>
      </p:grpSp>
    </p:spTree>
    <p:extLst>
      <p:ext uri="{BB962C8B-B14F-4D97-AF65-F5344CB8AC3E}">
        <p14:creationId xmlns:p14="http://schemas.microsoft.com/office/powerpoint/2010/main" val="211267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hthoek 47">
            <a:extLst>
              <a:ext uri="{FF2B5EF4-FFF2-40B4-BE49-F238E27FC236}">
                <a16:creationId xmlns:a16="http://schemas.microsoft.com/office/drawing/2014/main" id="{E333B4D0-419F-4090-A974-1833AC048570}"/>
              </a:ext>
            </a:extLst>
          </p:cNvPr>
          <p:cNvSpPr/>
          <p:nvPr/>
        </p:nvSpPr>
        <p:spPr>
          <a:xfrm>
            <a:off x="0" y="4403273"/>
            <a:ext cx="12192000" cy="2462213"/>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2" name="Title 1"/>
          <p:cNvSpPr>
            <a:spLocks noGrp="1"/>
          </p:cNvSpPr>
          <p:nvPr>
            <p:ph type="title"/>
          </p:nvPr>
        </p:nvSpPr>
        <p:spPr>
          <a:xfrm>
            <a:off x="1107117" y="746039"/>
            <a:ext cx="9888000" cy="1116117"/>
          </a:xfrm>
        </p:spPr>
        <p:txBody>
          <a:bodyPr/>
          <a:lstStyle/>
          <a:p>
            <a:r>
              <a:rPr lang="en-MY" sz="3600" b="1" err="1">
                <a:latin typeface="Flanders Art Sans" panose="00000500000000000000" pitchFamily="50" charset="0"/>
              </a:rPr>
              <a:t>Diensten</a:t>
            </a:r>
            <a:endParaRPr lang="en-MY" sz="3600" b="1">
              <a:latin typeface="Flanders Art Sans" panose="00000500000000000000" pitchFamily="50" charset="0"/>
            </a:endParaRPr>
          </a:p>
        </p:txBody>
      </p:sp>
      <p:grpSp>
        <p:nvGrpSpPr>
          <p:cNvPr id="9" name="Groep 8">
            <a:extLst>
              <a:ext uri="{FF2B5EF4-FFF2-40B4-BE49-F238E27FC236}">
                <a16:creationId xmlns:a16="http://schemas.microsoft.com/office/drawing/2014/main" id="{86F3E4C8-FF46-4188-A690-0D401EF39328}"/>
              </a:ext>
            </a:extLst>
          </p:cNvPr>
          <p:cNvGrpSpPr/>
          <p:nvPr/>
        </p:nvGrpSpPr>
        <p:grpSpPr>
          <a:xfrm>
            <a:off x="1118126" y="1637224"/>
            <a:ext cx="1804518" cy="3598375"/>
            <a:chOff x="1472082" y="2121313"/>
            <a:chExt cx="1804518" cy="3598375"/>
          </a:xfrm>
        </p:grpSpPr>
        <p:sp>
          <p:nvSpPr>
            <p:cNvPr id="33" name="Rectangle 32"/>
            <p:cNvSpPr/>
            <p:nvPr/>
          </p:nvSpPr>
          <p:spPr>
            <a:xfrm>
              <a:off x="1476600" y="2121313"/>
              <a:ext cx="1800000" cy="359837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47" name="Oval 46"/>
            <p:cNvSpPr/>
            <p:nvPr/>
          </p:nvSpPr>
          <p:spPr>
            <a:xfrm>
              <a:off x="1902606" y="2583590"/>
              <a:ext cx="914400" cy="914400"/>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sp>
          <p:nvSpPr>
            <p:cNvPr id="60" name="Rectangle 59"/>
            <p:cNvSpPr/>
            <p:nvPr/>
          </p:nvSpPr>
          <p:spPr>
            <a:xfrm>
              <a:off x="1472082" y="5656637"/>
              <a:ext cx="1800000" cy="63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89" name="TextBox 88"/>
            <p:cNvSpPr txBox="1"/>
            <p:nvPr/>
          </p:nvSpPr>
          <p:spPr>
            <a:xfrm>
              <a:off x="1476601" y="3651996"/>
              <a:ext cx="1791573" cy="4308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200" b="0" i="0" u="none" strike="noStrike" kern="1200" cap="none" spc="0" normalizeH="0" baseline="0" noProof="0" err="1">
                  <a:ln>
                    <a:noFill/>
                  </a:ln>
                  <a:solidFill>
                    <a:srgbClr val="373636"/>
                  </a:solidFill>
                  <a:effectLst/>
                  <a:uLnTx/>
                  <a:uFillTx/>
                  <a:latin typeface="Flanders Art Sans" panose="00000500000000000000" pitchFamily="50" charset="0"/>
                  <a:ea typeface="+mn-ea"/>
                  <a:cs typeface="+mn-cs"/>
                </a:rPr>
                <a:t>Serieregister</a:t>
              </a:r>
              <a:endParaRPr kumimoji="0" lang="en-MY" sz="22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cxnSp>
          <p:nvCxnSpPr>
            <p:cNvPr id="7" name="Straight Connector 6"/>
            <p:cNvCxnSpPr/>
            <p:nvPr/>
          </p:nvCxnSpPr>
          <p:spPr>
            <a:xfrm>
              <a:off x="1824012" y="4408409"/>
              <a:ext cx="1071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72082" y="4517702"/>
              <a:ext cx="1785206" cy="46166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Centraal register van alle series in Vlaanderen</a:t>
              </a:r>
            </a:p>
          </p:txBody>
        </p:sp>
        <p:sp>
          <p:nvSpPr>
            <p:cNvPr id="36" name="Rechthoek 35" descr="Controlelijst van rechts naar links">
              <a:extLst>
                <a:ext uri="{FF2B5EF4-FFF2-40B4-BE49-F238E27FC236}">
                  <a16:creationId xmlns:a16="http://schemas.microsoft.com/office/drawing/2014/main" id="{7DB4646C-222E-4183-9CED-C45C3C8D6B95}"/>
                </a:ext>
              </a:extLst>
            </p:cNvPr>
            <p:cNvSpPr/>
            <p:nvPr/>
          </p:nvSpPr>
          <p:spPr>
            <a:xfrm>
              <a:off x="2018165" y="2676185"/>
              <a:ext cx="718462" cy="71846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nl-BE"/>
            </a:p>
          </p:txBody>
        </p:sp>
      </p:grpSp>
      <p:grpSp>
        <p:nvGrpSpPr>
          <p:cNvPr id="12" name="Groep 11">
            <a:extLst>
              <a:ext uri="{FF2B5EF4-FFF2-40B4-BE49-F238E27FC236}">
                <a16:creationId xmlns:a16="http://schemas.microsoft.com/office/drawing/2014/main" id="{142B427D-1396-464F-8D40-C4C9A85B0ADA}"/>
              </a:ext>
            </a:extLst>
          </p:cNvPr>
          <p:cNvGrpSpPr/>
          <p:nvPr/>
        </p:nvGrpSpPr>
        <p:grpSpPr>
          <a:xfrm>
            <a:off x="7248740" y="1628814"/>
            <a:ext cx="1800368" cy="3600000"/>
            <a:chOff x="7112000" y="2151794"/>
            <a:chExt cx="1800368" cy="3600000"/>
          </a:xfrm>
        </p:grpSpPr>
        <p:sp>
          <p:nvSpPr>
            <p:cNvPr id="39" name="Rectangle 38"/>
            <p:cNvSpPr/>
            <p:nvPr/>
          </p:nvSpPr>
          <p:spPr>
            <a:xfrm>
              <a:off x="7112000" y="2151794"/>
              <a:ext cx="1800000" cy="3600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77" name="Oval 76"/>
            <p:cNvSpPr/>
            <p:nvPr/>
          </p:nvSpPr>
          <p:spPr>
            <a:xfrm>
              <a:off x="7550709" y="2583961"/>
              <a:ext cx="914400" cy="914400"/>
            </a:xfrm>
            <a:prstGeom prst="ellipse">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sp>
          <p:nvSpPr>
            <p:cNvPr id="82" name="Rectangle 81"/>
            <p:cNvSpPr/>
            <p:nvPr/>
          </p:nvSpPr>
          <p:spPr>
            <a:xfrm>
              <a:off x="7112000" y="5671320"/>
              <a:ext cx="1791818" cy="804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96" name="TextBox 95"/>
            <p:cNvSpPr txBox="1"/>
            <p:nvPr/>
          </p:nvSpPr>
          <p:spPr>
            <a:xfrm>
              <a:off x="7121443" y="3671720"/>
              <a:ext cx="1790925"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2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Documenten-kluis</a:t>
              </a:r>
            </a:p>
          </p:txBody>
        </p:sp>
        <p:cxnSp>
          <p:nvCxnSpPr>
            <p:cNvPr id="97" name="Straight Connector 96"/>
            <p:cNvCxnSpPr/>
            <p:nvPr/>
          </p:nvCxnSpPr>
          <p:spPr>
            <a:xfrm>
              <a:off x="7432571" y="4463594"/>
              <a:ext cx="1071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7121444" y="4556593"/>
              <a:ext cx="1782374" cy="830997"/>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Duurzaam, beheren en bewaren van ’losse documenten’ zonder seriecontext</a:t>
              </a:r>
            </a:p>
          </p:txBody>
        </p:sp>
        <p:sp>
          <p:nvSpPr>
            <p:cNvPr id="37" name="Rechthoek 36" descr="Kluis">
              <a:extLst>
                <a:ext uri="{FF2B5EF4-FFF2-40B4-BE49-F238E27FC236}">
                  <a16:creationId xmlns:a16="http://schemas.microsoft.com/office/drawing/2014/main" id="{B40C7368-7622-4974-A506-F628CE4C8D33}"/>
                </a:ext>
              </a:extLst>
            </p:cNvPr>
            <p:cNvSpPr/>
            <p:nvPr/>
          </p:nvSpPr>
          <p:spPr>
            <a:xfrm>
              <a:off x="7648678" y="2686060"/>
              <a:ext cx="718462" cy="71846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nl-BE"/>
            </a:p>
          </p:txBody>
        </p:sp>
      </p:grpSp>
      <p:grpSp>
        <p:nvGrpSpPr>
          <p:cNvPr id="13" name="Groep 12">
            <a:extLst>
              <a:ext uri="{FF2B5EF4-FFF2-40B4-BE49-F238E27FC236}">
                <a16:creationId xmlns:a16="http://schemas.microsoft.com/office/drawing/2014/main" id="{6076F661-EF2D-4866-BE1F-9F22042D2898}"/>
              </a:ext>
            </a:extLst>
          </p:cNvPr>
          <p:cNvGrpSpPr/>
          <p:nvPr/>
        </p:nvGrpSpPr>
        <p:grpSpPr>
          <a:xfrm>
            <a:off x="9262987" y="1620775"/>
            <a:ext cx="1810886" cy="3600000"/>
            <a:chOff x="8929914" y="2151794"/>
            <a:chExt cx="1810886" cy="3600000"/>
          </a:xfrm>
        </p:grpSpPr>
        <p:sp>
          <p:nvSpPr>
            <p:cNvPr id="43" name="Rectangle 42"/>
            <p:cNvSpPr/>
            <p:nvPr/>
          </p:nvSpPr>
          <p:spPr>
            <a:xfrm>
              <a:off x="8940800" y="2151794"/>
              <a:ext cx="1800000" cy="3600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83" name="Oval 82"/>
            <p:cNvSpPr/>
            <p:nvPr/>
          </p:nvSpPr>
          <p:spPr>
            <a:xfrm>
              <a:off x="9319667" y="2580993"/>
              <a:ext cx="914400" cy="914400"/>
            </a:xfrm>
            <a:prstGeom prst="ellipse">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sp>
          <p:nvSpPr>
            <p:cNvPr id="88" name="Rectangle 87"/>
            <p:cNvSpPr/>
            <p:nvPr/>
          </p:nvSpPr>
          <p:spPr>
            <a:xfrm>
              <a:off x="8940798" y="5671320"/>
              <a:ext cx="1800001" cy="80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99" name="TextBox 98"/>
            <p:cNvSpPr txBox="1"/>
            <p:nvPr/>
          </p:nvSpPr>
          <p:spPr>
            <a:xfrm>
              <a:off x="8929914" y="3667626"/>
              <a:ext cx="1794893"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2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Onder-steuning</a:t>
              </a:r>
            </a:p>
          </p:txBody>
        </p:sp>
        <p:cxnSp>
          <p:nvCxnSpPr>
            <p:cNvPr id="100" name="Straight Connector 99"/>
            <p:cNvCxnSpPr/>
            <p:nvPr/>
          </p:nvCxnSpPr>
          <p:spPr>
            <a:xfrm>
              <a:off x="9217806" y="4463223"/>
              <a:ext cx="1071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8950437" y="4536642"/>
              <a:ext cx="1774370" cy="830997"/>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Begeleidende maatregelen om informatie te beheren en te bewaren</a:t>
              </a:r>
            </a:p>
          </p:txBody>
        </p:sp>
        <p:sp>
          <p:nvSpPr>
            <p:cNvPr id="38" name="Rechthoek 37" descr="Informatie">
              <a:extLst>
                <a:ext uri="{FF2B5EF4-FFF2-40B4-BE49-F238E27FC236}">
                  <a16:creationId xmlns:a16="http://schemas.microsoft.com/office/drawing/2014/main" id="{D9EA62B2-DAEF-48A8-B72E-97CAAB3ADBB4}"/>
                </a:ext>
              </a:extLst>
            </p:cNvPr>
            <p:cNvSpPr/>
            <p:nvPr/>
          </p:nvSpPr>
          <p:spPr>
            <a:xfrm>
              <a:off x="9417636" y="2672983"/>
              <a:ext cx="718462" cy="71846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nl-BE"/>
            </a:p>
          </p:txBody>
        </p:sp>
      </p:grpSp>
      <p:grpSp>
        <p:nvGrpSpPr>
          <p:cNvPr id="10" name="Groep 9">
            <a:extLst>
              <a:ext uri="{FF2B5EF4-FFF2-40B4-BE49-F238E27FC236}">
                <a16:creationId xmlns:a16="http://schemas.microsoft.com/office/drawing/2014/main" id="{18E6049F-C97E-450A-9B48-427BD939DE63}"/>
              </a:ext>
            </a:extLst>
          </p:cNvPr>
          <p:cNvGrpSpPr/>
          <p:nvPr/>
        </p:nvGrpSpPr>
        <p:grpSpPr>
          <a:xfrm>
            <a:off x="3156737" y="1637224"/>
            <a:ext cx="1808426" cy="3600000"/>
            <a:chOff x="3445974" y="2151794"/>
            <a:chExt cx="1808426" cy="3600000"/>
          </a:xfrm>
        </p:grpSpPr>
        <p:sp>
          <p:nvSpPr>
            <p:cNvPr id="34" name="Rectangle 33"/>
            <p:cNvSpPr/>
            <p:nvPr/>
          </p:nvSpPr>
          <p:spPr>
            <a:xfrm>
              <a:off x="3454400" y="2151794"/>
              <a:ext cx="1800000" cy="3600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62" name="Oval 61"/>
            <p:cNvSpPr/>
            <p:nvPr/>
          </p:nvSpPr>
          <p:spPr>
            <a:xfrm>
              <a:off x="3894434" y="2605824"/>
              <a:ext cx="914400" cy="914400"/>
            </a:xfrm>
            <a:prstGeom prst="ellipse">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sp>
          <p:nvSpPr>
            <p:cNvPr id="70" name="Rectangle 69"/>
            <p:cNvSpPr/>
            <p:nvPr/>
          </p:nvSpPr>
          <p:spPr>
            <a:xfrm>
              <a:off x="3467100" y="5671320"/>
              <a:ext cx="1787300" cy="80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90" name="TextBox 89"/>
            <p:cNvSpPr txBox="1"/>
            <p:nvPr/>
          </p:nvSpPr>
          <p:spPr>
            <a:xfrm>
              <a:off x="3445974" y="3712551"/>
              <a:ext cx="179157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2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E-depot</a:t>
              </a:r>
            </a:p>
          </p:txBody>
        </p:sp>
        <p:cxnSp>
          <p:nvCxnSpPr>
            <p:cNvPr id="91" name="Straight Connector 90"/>
            <p:cNvCxnSpPr/>
            <p:nvPr/>
          </p:nvCxnSpPr>
          <p:spPr>
            <a:xfrm>
              <a:off x="3730525" y="4438890"/>
              <a:ext cx="1071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3465722" y="4528092"/>
              <a:ext cx="1771825" cy="646331"/>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Duurzaam, beheren en bewaren van dossiers in seriecontext</a:t>
              </a:r>
            </a:p>
          </p:txBody>
        </p:sp>
        <p:grpSp>
          <p:nvGrpSpPr>
            <p:cNvPr id="6" name="Groep 5">
              <a:extLst>
                <a:ext uri="{FF2B5EF4-FFF2-40B4-BE49-F238E27FC236}">
                  <a16:creationId xmlns:a16="http://schemas.microsoft.com/office/drawing/2014/main" id="{65FD2618-CE3F-4899-9042-5BE6AD5DE3A7}"/>
                </a:ext>
              </a:extLst>
            </p:cNvPr>
            <p:cNvGrpSpPr/>
            <p:nvPr/>
          </p:nvGrpSpPr>
          <p:grpSpPr>
            <a:xfrm>
              <a:off x="3933808" y="2661254"/>
              <a:ext cx="824906" cy="694947"/>
              <a:chOff x="8286889" y="850631"/>
              <a:chExt cx="824906" cy="694947"/>
            </a:xfrm>
          </p:grpSpPr>
          <p:pic>
            <p:nvPicPr>
              <p:cNvPr id="41" name="Graphic 40" descr="Schijf">
                <a:extLst>
                  <a:ext uri="{FF2B5EF4-FFF2-40B4-BE49-F238E27FC236}">
                    <a16:creationId xmlns:a16="http://schemas.microsoft.com/office/drawing/2014/main" id="{B219E46A-9DF2-40DB-9B19-74C85B5B26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27089" y="850631"/>
                <a:ext cx="554400" cy="554400"/>
              </a:xfrm>
              <a:prstGeom prst="rect">
                <a:avLst/>
              </a:prstGeom>
            </p:spPr>
          </p:pic>
          <p:pic>
            <p:nvPicPr>
              <p:cNvPr id="42" name="Graphic 41" descr="Zandloper">
                <a:extLst>
                  <a:ext uri="{FF2B5EF4-FFF2-40B4-BE49-F238E27FC236}">
                    <a16:creationId xmlns:a16="http://schemas.microsoft.com/office/drawing/2014/main" id="{9C87D9B0-C276-44BC-8CA7-569C679259B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86889" y="1157580"/>
                <a:ext cx="360000" cy="360000"/>
              </a:xfrm>
              <a:prstGeom prst="rect">
                <a:avLst/>
              </a:prstGeom>
            </p:spPr>
          </p:pic>
          <p:pic>
            <p:nvPicPr>
              <p:cNvPr id="44" name="Graphic 43" descr="Vergrendelen">
                <a:extLst>
                  <a:ext uri="{FF2B5EF4-FFF2-40B4-BE49-F238E27FC236}">
                    <a16:creationId xmlns:a16="http://schemas.microsoft.com/office/drawing/2014/main" id="{544DEB29-5AFD-4691-BB0B-BC932DA794E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51795" y="1185578"/>
                <a:ext cx="360000" cy="360000"/>
              </a:xfrm>
              <a:prstGeom prst="rect">
                <a:avLst/>
              </a:prstGeom>
            </p:spPr>
          </p:pic>
        </p:grpSp>
      </p:grpSp>
      <p:grpSp>
        <p:nvGrpSpPr>
          <p:cNvPr id="18" name="Groep 17">
            <a:extLst>
              <a:ext uri="{FF2B5EF4-FFF2-40B4-BE49-F238E27FC236}">
                <a16:creationId xmlns:a16="http://schemas.microsoft.com/office/drawing/2014/main" id="{06379024-1C94-474C-8ACF-3DA4B56199CF}"/>
              </a:ext>
            </a:extLst>
          </p:cNvPr>
          <p:cNvGrpSpPr/>
          <p:nvPr/>
        </p:nvGrpSpPr>
        <p:grpSpPr>
          <a:xfrm>
            <a:off x="5238317" y="1637224"/>
            <a:ext cx="1800000" cy="3600000"/>
            <a:chOff x="5238317" y="1637224"/>
            <a:chExt cx="1800000" cy="3600000"/>
          </a:xfrm>
        </p:grpSpPr>
        <p:grpSp>
          <p:nvGrpSpPr>
            <p:cNvPr id="11" name="Groep 10">
              <a:extLst>
                <a:ext uri="{FF2B5EF4-FFF2-40B4-BE49-F238E27FC236}">
                  <a16:creationId xmlns:a16="http://schemas.microsoft.com/office/drawing/2014/main" id="{49AD7AC9-30E1-4168-AAC4-C12BB9B7D723}"/>
                </a:ext>
              </a:extLst>
            </p:cNvPr>
            <p:cNvGrpSpPr/>
            <p:nvPr/>
          </p:nvGrpSpPr>
          <p:grpSpPr>
            <a:xfrm>
              <a:off x="5238317" y="1637224"/>
              <a:ext cx="1800000" cy="3600000"/>
              <a:chOff x="5283200" y="2151794"/>
              <a:chExt cx="1800000" cy="3600000"/>
            </a:xfrm>
          </p:grpSpPr>
          <p:sp>
            <p:nvSpPr>
              <p:cNvPr id="35" name="Rectangle 34"/>
              <p:cNvSpPr/>
              <p:nvPr/>
            </p:nvSpPr>
            <p:spPr>
              <a:xfrm>
                <a:off x="5283200" y="2151794"/>
                <a:ext cx="1800000" cy="3600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sp>
            <p:nvSpPr>
              <p:cNvPr id="71" name="Oval 70"/>
              <p:cNvSpPr/>
              <p:nvPr/>
            </p:nvSpPr>
            <p:spPr>
              <a:xfrm>
                <a:off x="5725157" y="2586701"/>
                <a:ext cx="914400" cy="914400"/>
              </a:xfrm>
              <a:prstGeom prst="ellipse">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endParaRPr>
              </a:p>
            </p:txBody>
          </p:sp>
          <p:sp>
            <p:nvSpPr>
              <p:cNvPr id="76" name="Rectangle 75"/>
              <p:cNvSpPr/>
              <p:nvPr/>
            </p:nvSpPr>
            <p:spPr>
              <a:xfrm>
                <a:off x="5291382" y="5671320"/>
                <a:ext cx="1791818" cy="804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landers Art Sans" panose="00000500000000000000" pitchFamily="50" charset="0"/>
                  <a:ea typeface="+mn-ea"/>
                  <a:cs typeface="+mn-cs"/>
                </a:endParaRPr>
              </a:p>
            </p:txBody>
          </p:sp>
          <p:cxnSp>
            <p:nvCxnSpPr>
              <p:cNvPr id="94" name="Straight Connector 93"/>
              <p:cNvCxnSpPr/>
              <p:nvPr/>
            </p:nvCxnSpPr>
            <p:spPr>
              <a:xfrm>
                <a:off x="5560206" y="4438890"/>
                <a:ext cx="1071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5283200" y="4533098"/>
                <a:ext cx="1798314" cy="830997"/>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Bijkomende module bij E-depot voor logistiek beheer van analoge (archief)ruimtes</a:t>
                </a:r>
              </a:p>
            </p:txBody>
          </p:sp>
          <p:sp>
            <p:nvSpPr>
              <p:cNvPr id="40" name="Rechthoek 39">
                <a:extLst>
                  <a:ext uri="{FF2B5EF4-FFF2-40B4-BE49-F238E27FC236}">
                    <a16:creationId xmlns:a16="http://schemas.microsoft.com/office/drawing/2014/main" id="{1C43F033-29A6-44CB-A56F-AD6B3B9D812E}"/>
                  </a:ext>
                </a:extLst>
              </p:cNvPr>
              <p:cNvSpPr/>
              <p:nvPr/>
            </p:nvSpPr>
            <p:spPr>
              <a:xfrm>
                <a:off x="5823126" y="2687892"/>
                <a:ext cx="718462" cy="718462"/>
              </a:xfrm>
              <a:prstGeom prst="rect">
                <a:avLst/>
              </a:prstGeom>
              <a: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nl-BE"/>
              </a:p>
            </p:txBody>
          </p:sp>
        </p:grpSp>
        <p:sp>
          <p:nvSpPr>
            <p:cNvPr id="93" name="TextBox 92"/>
            <p:cNvSpPr txBox="1"/>
            <p:nvPr/>
          </p:nvSpPr>
          <p:spPr>
            <a:xfrm>
              <a:off x="5287375" y="3186901"/>
              <a:ext cx="1734770" cy="43088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0" i="0" u="none" strike="noStrike" kern="1200" cap="none" spc="0" normalizeH="0" baseline="0" noProof="0">
                  <a:ln>
                    <a:noFill/>
                  </a:ln>
                  <a:solidFill>
                    <a:srgbClr val="373636"/>
                  </a:solidFill>
                  <a:effectLst/>
                  <a:uLnTx/>
                  <a:uFillTx/>
                  <a:latin typeface="Flanders Art Sans" panose="00000500000000000000" pitchFamily="50" charset="0"/>
                  <a:ea typeface="+mn-ea"/>
                  <a:cs typeface="+mn-cs"/>
                </a:rPr>
                <a:t>Depotbeheer</a:t>
              </a:r>
            </a:p>
          </p:txBody>
        </p:sp>
      </p:grpSp>
    </p:spTree>
    <p:extLst>
      <p:ext uri="{BB962C8B-B14F-4D97-AF65-F5344CB8AC3E}">
        <p14:creationId xmlns:p14="http://schemas.microsoft.com/office/powerpoint/2010/main" val="21631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B00"/>
        </a:solid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2C3E563-50DD-B7F3-FC50-47AD55A5C663}"/>
              </a:ext>
            </a:extLst>
          </p:cNvPr>
          <p:cNvSpPr>
            <a:spLocks noGrp="1"/>
          </p:cNvSpPr>
          <p:nvPr>
            <p:ph type="body" sz="quarter" idx="11"/>
          </p:nvPr>
        </p:nvSpPr>
        <p:spPr>
          <a:xfrm>
            <a:off x="1050925" y="2359582"/>
            <a:ext cx="7168947" cy="1256921"/>
          </a:xfrm>
        </p:spPr>
        <p:txBody>
          <a:bodyPr/>
          <a:lstStyle/>
          <a:p>
            <a:r>
              <a:rPr lang="nl-BE">
                <a:latin typeface="FlandersArtSans-Bold" panose="00000800000000000000" pitchFamily="2" charset="0"/>
              </a:rPr>
              <a:t>Een serie? </a:t>
            </a:r>
          </a:p>
          <a:p>
            <a:r>
              <a:rPr lang="nl-BE">
                <a:latin typeface="FlandersArtSans-Bold" panose="00000800000000000000" pitchFamily="2" charset="0"/>
              </a:rPr>
              <a:t>Wat – hoe – waarom</a:t>
            </a:r>
          </a:p>
          <a:p>
            <a:endParaRPr lang="nl-BE">
              <a:latin typeface="FlandersArtSans-Bold" panose="00000800000000000000" pitchFamily="2" charset="0"/>
            </a:endParaRPr>
          </a:p>
        </p:txBody>
      </p:sp>
      <p:pic>
        <p:nvPicPr>
          <p:cNvPr id="8" name="Afbeelding 7">
            <a:extLst>
              <a:ext uri="{FF2B5EF4-FFF2-40B4-BE49-F238E27FC236}">
                <a16:creationId xmlns:a16="http://schemas.microsoft.com/office/drawing/2014/main" id="{B285D5FE-E632-B306-9DFE-5700D3EF7A8A}"/>
              </a:ext>
            </a:extLst>
          </p:cNvPr>
          <p:cNvPicPr>
            <a:picLocks noChangeAspect="1"/>
          </p:cNvPicPr>
          <p:nvPr/>
        </p:nvPicPr>
        <p:blipFill>
          <a:blip r:embed="rId3"/>
          <a:stretch>
            <a:fillRect/>
          </a:stretch>
        </p:blipFill>
        <p:spPr>
          <a:xfrm>
            <a:off x="8775632" y="3429000"/>
            <a:ext cx="2365443" cy="2365443"/>
          </a:xfrm>
          <a:prstGeom prst="rect">
            <a:avLst/>
          </a:prstGeom>
        </p:spPr>
      </p:pic>
    </p:spTree>
    <p:extLst>
      <p:ext uri="{BB962C8B-B14F-4D97-AF65-F5344CB8AC3E}">
        <p14:creationId xmlns:p14="http://schemas.microsoft.com/office/powerpoint/2010/main" val="103218283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F37F87-8615-4875-831E-0250CBC44EEE}"/>
              </a:ext>
            </a:extLst>
          </p:cNvPr>
          <p:cNvSpPr>
            <a:spLocks noGrp="1"/>
          </p:cNvSpPr>
          <p:nvPr>
            <p:ph type="title"/>
          </p:nvPr>
        </p:nvSpPr>
        <p:spPr>
          <a:xfrm>
            <a:off x="1728000" y="756000"/>
            <a:ext cx="9888000" cy="1116000"/>
          </a:xfrm>
        </p:spPr>
        <p:txBody>
          <a:bodyPr anchor="t">
            <a:normAutofit/>
          </a:bodyPr>
          <a:lstStyle/>
          <a:p>
            <a:r>
              <a:rPr lang="nl-BE"/>
              <a:t>Seriedefinitie in regelgeving</a:t>
            </a:r>
          </a:p>
        </p:txBody>
      </p:sp>
      <p:sp>
        <p:nvSpPr>
          <p:cNvPr id="6" name="Tijdelijke aanduiding voor inhoud 5">
            <a:extLst>
              <a:ext uri="{FF2B5EF4-FFF2-40B4-BE49-F238E27FC236}">
                <a16:creationId xmlns:a16="http://schemas.microsoft.com/office/drawing/2014/main" id="{2334FDBD-D535-4E89-8042-8676F37E502A}"/>
              </a:ext>
            </a:extLst>
          </p:cNvPr>
          <p:cNvSpPr>
            <a:spLocks noGrp="1"/>
          </p:cNvSpPr>
          <p:nvPr>
            <p:ph sz="half" idx="1"/>
          </p:nvPr>
        </p:nvSpPr>
        <p:spPr>
          <a:xfrm>
            <a:off x="1728000" y="1915200"/>
            <a:ext cx="9888000" cy="3672000"/>
          </a:xfrm>
        </p:spPr>
        <p:txBody>
          <a:bodyPr>
            <a:normAutofit/>
          </a:bodyPr>
          <a:lstStyle/>
          <a:p>
            <a:pPr marL="0" indent="0" algn="ctr">
              <a:buNone/>
            </a:pPr>
            <a:r>
              <a:rPr lang="nl-BE"/>
              <a:t>Regelgevend kader kent de term serie niet, maar spreekt van </a:t>
            </a:r>
          </a:p>
          <a:p>
            <a:endParaRPr lang="nl-BE"/>
          </a:p>
          <a:p>
            <a:pPr marL="457200" lvl="1" indent="0" algn="ctr">
              <a:buNone/>
            </a:pPr>
            <a:endParaRPr lang="nl-BE"/>
          </a:p>
          <a:p>
            <a:pPr marL="457200" lvl="1" indent="0" algn="ctr">
              <a:buNone/>
            </a:pPr>
            <a:r>
              <a:rPr lang="nl-BE" sz="2800" b="1">
                <a:solidFill>
                  <a:schemeClr val="tx1"/>
                </a:solidFill>
              </a:rPr>
              <a:t>Categorieën van bestuursdocumenten</a:t>
            </a:r>
          </a:p>
          <a:p>
            <a:endParaRPr lang="nl-BE"/>
          </a:p>
          <a:p>
            <a:pPr marL="0" indent="0" algn="ctr">
              <a:buNone/>
            </a:pPr>
            <a:r>
              <a:rPr lang="nl-BE" sz="2400"/>
              <a:t>“een groepering van gelijksoortige bestuursdocumenten die gecreëerd en ontvangen worden door dezelfde overheidsinstantie binnen een bepaald proces”</a:t>
            </a:r>
          </a:p>
          <a:p>
            <a:endParaRPr lang="nl-BE"/>
          </a:p>
          <a:p>
            <a:endParaRPr lang="nl-BE"/>
          </a:p>
        </p:txBody>
      </p:sp>
    </p:spTree>
    <p:extLst>
      <p:ext uri="{BB962C8B-B14F-4D97-AF65-F5344CB8AC3E}">
        <p14:creationId xmlns:p14="http://schemas.microsoft.com/office/powerpoint/2010/main" val="307487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B2135-001F-434E-BC6E-929C9173B740}"/>
              </a:ext>
            </a:extLst>
          </p:cNvPr>
          <p:cNvSpPr>
            <a:spLocks noGrp="1"/>
          </p:cNvSpPr>
          <p:nvPr>
            <p:ph type="title"/>
          </p:nvPr>
        </p:nvSpPr>
        <p:spPr>
          <a:xfrm>
            <a:off x="745431" y="198596"/>
            <a:ext cx="9888000" cy="1116000"/>
          </a:xfrm>
        </p:spPr>
        <p:txBody>
          <a:bodyPr/>
          <a:lstStyle/>
          <a:p>
            <a:r>
              <a:rPr lang="nl-BE" sz="4000" b="1">
                <a:cs typeface="Calibri" panose="020F0502020204030204" pitchFamily="34" charset="0"/>
              </a:rPr>
              <a:t>Wat is een serie?</a:t>
            </a:r>
          </a:p>
        </p:txBody>
      </p:sp>
      <p:sp>
        <p:nvSpPr>
          <p:cNvPr id="3" name="Tijdelijke aanduiding voor inhoud 2">
            <a:extLst>
              <a:ext uri="{FF2B5EF4-FFF2-40B4-BE49-F238E27FC236}">
                <a16:creationId xmlns:a16="http://schemas.microsoft.com/office/drawing/2014/main" id="{66CB7395-213D-453B-A6F6-5D0D69AE146F}"/>
              </a:ext>
            </a:extLst>
          </p:cNvPr>
          <p:cNvSpPr>
            <a:spLocks noGrp="1"/>
          </p:cNvSpPr>
          <p:nvPr>
            <p:ph idx="1"/>
          </p:nvPr>
        </p:nvSpPr>
        <p:spPr>
          <a:xfrm>
            <a:off x="745431" y="1639622"/>
            <a:ext cx="3623106" cy="4419860"/>
          </a:xfrm>
        </p:spPr>
        <p:txBody>
          <a:bodyPr>
            <a:normAutofit/>
          </a:bodyPr>
          <a:lstStyle/>
          <a:p>
            <a:pPr>
              <a:lnSpc>
                <a:spcPct val="100000"/>
              </a:lnSpc>
            </a:pPr>
            <a:r>
              <a:rPr lang="nl-BE">
                <a:latin typeface="FlandersArtSans-Regular" panose="00000500000000000000" pitchFamily="2" charset="0"/>
                <a:cs typeface="Calibri" panose="020F0502020204030204" pitchFamily="34" charset="0"/>
              </a:rPr>
              <a:t>Een </a:t>
            </a:r>
            <a:r>
              <a:rPr lang="nl-BE" u="sng">
                <a:latin typeface="FlandersArtSans-Regular" panose="00000500000000000000" pitchFamily="2" charset="0"/>
                <a:cs typeface="Calibri" panose="020F0502020204030204" pitchFamily="34" charset="0"/>
              </a:rPr>
              <a:t>groepering van gelijksoortige informatie </a:t>
            </a:r>
            <a:r>
              <a:rPr lang="nl-BE">
                <a:latin typeface="FlandersArtSans-Regular" panose="00000500000000000000" pitchFamily="2" charset="0"/>
                <a:cs typeface="Calibri" panose="020F0502020204030204" pitchFamily="34" charset="0"/>
              </a:rPr>
              <a:t>gecreëerd of ontvangen door </a:t>
            </a:r>
            <a:r>
              <a:rPr lang="nl-BE" u="sng">
                <a:latin typeface="FlandersArtSans-Regular" panose="00000500000000000000" pitchFamily="2" charset="0"/>
                <a:cs typeface="Calibri" panose="020F0502020204030204" pitchFamily="34" charset="0"/>
              </a:rPr>
              <a:t>dezelfde organisatie</a:t>
            </a:r>
          </a:p>
          <a:p>
            <a:pPr>
              <a:lnSpc>
                <a:spcPct val="100000"/>
              </a:lnSpc>
            </a:pPr>
            <a:endParaRPr lang="nl-BE">
              <a:latin typeface="FlandersArtSans-Regular" panose="00000500000000000000" pitchFamily="2" charset="0"/>
              <a:cs typeface="Calibri" panose="020F0502020204030204" pitchFamily="34" charset="0"/>
            </a:endParaRPr>
          </a:p>
          <a:p>
            <a:pPr>
              <a:lnSpc>
                <a:spcPct val="100000"/>
              </a:lnSpc>
            </a:pPr>
            <a:r>
              <a:rPr lang="nl-BE">
                <a:latin typeface="FlandersArtSans-Regular" panose="00000500000000000000" pitchFamily="2" charset="0"/>
                <a:cs typeface="Calibri" panose="020F0502020204030204" pitchFamily="34" charset="0"/>
              </a:rPr>
              <a:t>Al die informatie is het resultaat van </a:t>
            </a:r>
            <a:r>
              <a:rPr lang="nl-BE" u="sng">
                <a:latin typeface="FlandersArtSans-Regular" panose="00000500000000000000" pitchFamily="2" charset="0"/>
                <a:cs typeface="Calibri" panose="020F0502020204030204" pitchFamily="34" charset="0"/>
              </a:rPr>
              <a:t>hetzelfde proces </a:t>
            </a:r>
            <a:r>
              <a:rPr lang="nl-BE">
                <a:latin typeface="FlandersArtSans-Regular" panose="00000500000000000000" pitchFamily="2" charset="0"/>
                <a:cs typeface="Calibri" panose="020F0502020204030204" pitchFamily="34" charset="0"/>
              </a:rPr>
              <a:t>en/of vindt de basis in </a:t>
            </a:r>
            <a:r>
              <a:rPr lang="nl-BE" u="sng">
                <a:latin typeface="FlandersArtSans-Regular" panose="00000500000000000000" pitchFamily="2" charset="0"/>
                <a:cs typeface="Calibri" panose="020F0502020204030204" pitchFamily="34" charset="0"/>
              </a:rPr>
              <a:t>dezelfde regelgeving</a:t>
            </a:r>
          </a:p>
          <a:p>
            <a:pPr marL="0" indent="0">
              <a:lnSpc>
                <a:spcPct val="100000"/>
              </a:lnSpc>
              <a:buNone/>
            </a:pPr>
            <a:endParaRPr lang="nl-BE">
              <a:latin typeface="FlandersArtSans-Regular" panose="00000500000000000000" pitchFamily="2" charset="0"/>
              <a:cs typeface="Calibri" panose="020F0502020204030204" pitchFamily="34" charset="0"/>
            </a:endParaRPr>
          </a:p>
          <a:p>
            <a:pPr>
              <a:lnSpc>
                <a:spcPct val="100000"/>
              </a:lnSpc>
            </a:pPr>
            <a:r>
              <a:rPr lang="nl-BE">
                <a:latin typeface="FlandersArtSans-Regular" panose="00000500000000000000" pitchFamily="2" charset="0"/>
                <a:cs typeface="Calibri" panose="020F0502020204030204" pitchFamily="34" charset="0"/>
              </a:rPr>
              <a:t>Eén taak of proces kan leiden tot meerdere series</a:t>
            </a:r>
          </a:p>
          <a:p>
            <a:endParaRPr lang="nl-BE">
              <a:latin typeface="FlandersArtSans-Regular" panose="00000500000000000000" pitchFamily="2" charset="0"/>
              <a:cs typeface="Calibri" panose="020F0502020204030204" pitchFamily="34" charset="0"/>
            </a:endParaRPr>
          </a:p>
          <a:p>
            <a:pPr marL="0" indent="0">
              <a:buNone/>
            </a:pPr>
            <a:endParaRPr lang="nl-BE">
              <a:latin typeface="FlandersArtSans-Regular" panose="00000500000000000000" pitchFamily="2" charset="0"/>
            </a:endParaRPr>
          </a:p>
        </p:txBody>
      </p:sp>
      <p:sp>
        <p:nvSpPr>
          <p:cNvPr id="6" name="Tijdelijke aanduiding voor dianummer 3">
            <a:extLst>
              <a:ext uri="{FF2B5EF4-FFF2-40B4-BE49-F238E27FC236}">
                <a16:creationId xmlns:a16="http://schemas.microsoft.com/office/drawing/2014/main" id="{F95524B3-397C-49DA-920A-E35B55D83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A89E1-D46F-4BEB-94DC-7E90FFA3100B}" type="slidenum">
              <a:rPr kumimoji="0" lang="nl-BE" sz="900" b="0" i="0" u="none" strike="noStrike" kern="1200" cap="none" spc="0" normalizeH="0" baseline="0" noProof="0" smtClean="0">
                <a:ln>
                  <a:noFill/>
                </a:ln>
                <a:solidFill>
                  <a:prstClr val="white">
                    <a:lumMod val="50000"/>
                  </a:prst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900" b="0" i="0" u="none" strike="noStrike" kern="1200" cap="none" spc="0" normalizeH="0" baseline="0" noProof="0">
              <a:ln>
                <a:noFill/>
              </a:ln>
              <a:solidFill>
                <a:prstClr val="white">
                  <a:lumMod val="50000"/>
                </a:prstClr>
              </a:solidFill>
              <a:effectLst/>
              <a:uLnTx/>
              <a:uFillTx/>
              <a:latin typeface="FlandersArtSans-Regular" panose="00000500000000000000" pitchFamily="2" charset="0"/>
              <a:ea typeface="+mn-ea"/>
              <a:cs typeface="+mn-cs"/>
            </a:endParaRPr>
          </a:p>
        </p:txBody>
      </p:sp>
      <p:graphicFrame>
        <p:nvGraphicFramePr>
          <p:cNvPr id="4" name="Diagram 3">
            <a:extLst>
              <a:ext uri="{FF2B5EF4-FFF2-40B4-BE49-F238E27FC236}">
                <a16:creationId xmlns:a16="http://schemas.microsoft.com/office/drawing/2014/main" id="{BC89F770-182B-4DA2-9D6D-816AB8B4E8C6}"/>
              </a:ext>
            </a:extLst>
          </p:cNvPr>
          <p:cNvGraphicFramePr/>
          <p:nvPr/>
        </p:nvGraphicFramePr>
        <p:xfrm>
          <a:off x="5734705" y="713176"/>
          <a:ext cx="5863246" cy="5797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hthoek 8">
            <a:extLst>
              <a:ext uri="{FF2B5EF4-FFF2-40B4-BE49-F238E27FC236}">
                <a16:creationId xmlns:a16="http://schemas.microsoft.com/office/drawing/2014/main" id="{61B8B9F8-EFD9-4144-89D9-DB8A3E136671}"/>
              </a:ext>
            </a:extLst>
          </p:cNvPr>
          <p:cNvSpPr/>
          <p:nvPr/>
        </p:nvSpPr>
        <p:spPr>
          <a:xfrm>
            <a:off x="5914564" y="1202541"/>
            <a:ext cx="2528596" cy="4862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ArtSerif-Regular"/>
              <a:ea typeface="+mn-ea"/>
              <a:cs typeface="+mn-cs"/>
            </a:endParaRPr>
          </a:p>
        </p:txBody>
      </p:sp>
      <p:sp>
        <p:nvSpPr>
          <p:cNvPr id="10" name="Tekstvak 9">
            <a:extLst>
              <a:ext uri="{FF2B5EF4-FFF2-40B4-BE49-F238E27FC236}">
                <a16:creationId xmlns:a16="http://schemas.microsoft.com/office/drawing/2014/main" id="{7123CC0D-42C1-4C59-AD50-356655AE30A6}"/>
              </a:ext>
            </a:extLst>
          </p:cNvPr>
          <p:cNvSpPr txBox="1"/>
          <p:nvPr/>
        </p:nvSpPr>
        <p:spPr>
          <a:xfrm>
            <a:off x="6483731" y="640036"/>
            <a:ext cx="13902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a:ln>
                  <a:noFill/>
                </a:ln>
                <a:solidFill>
                  <a:srgbClr val="C00000"/>
                </a:solidFill>
                <a:effectLst/>
                <a:uLnTx/>
                <a:uFillTx/>
                <a:latin typeface="FlandersArtSans-Bold" panose="00000800000000000000" pitchFamily="2" charset="0"/>
                <a:ea typeface="+mn-ea"/>
                <a:cs typeface="+mn-cs"/>
              </a:rPr>
              <a:t>Proces</a:t>
            </a:r>
          </a:p>
        </p:txBody>
      </p:sp>
      <p:sp>
        <p:nvSpPr>
          <p:cNvPr id="11" name="Rechthoek 10">
            <a:extLst>
              <a:ext uri="{FF2B5EF4-FFF2-40B4-BE49-F238E27FC236}">
                <a16:creationId xmlns:a16="http://schemas.microsoft.com/office/drawing/2014/main" id="{017547DE-117F-45C6-82A8-D37D7717AA9E}"/>
              </a:ext>
            </a:extLst>
          </p:cNvPr>
          <p:cNvSpPr/>
          <p:nvPr/>
        </p:nvSpPr>
        <p:spPr>
          <a:xfrm>
            <a:off x="8826759" y="634128"/>
            <a:ext cx="2528596" cy="598127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ArtSerif-Regular"/>
              <a:ea typeface="+mn-ea"/>
              <a:cs typeface="+mn-cs"/>
            </a:endParaRPr>
          </a:p>
        </p:txBody>
      </p:sp>
      <p:sp>
        <p:nvSpPr>
          <p:cNvPr id="12" name="Tekstvak 11">
            <a:extLst>
              <a:ext uri="{FF2B5EF4-FFF2-40B4-BE49-F238E27FC236}">
                <a16:creationId xmlns:a16="http://schemas.microsoft.com/office/drawing/2014/main" id="{E18A50B6-130E-4018-AF70-661AA51B8E3D}"/>
              </a:ext>
            </a:extLst>
          </p:cNvPr>
          <p:cNvSpPr txBox="1"/>
          <p:nvPr/>
        </p:nvSpPr>
        <p:spPr>
          <a:xfrm>
            <a:off x="9239986" y="136603"/>
            <a:ext cx="170214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a:ln>
                  <a:noFill/>
                </a:ln>
                <a:solidFill>
                  <a:srgbClr val="00B050"/>
                </a:solidFill>
                <a:effectLst/>
                <a:uLnTx/>
                <a:uFillTx/>
                <a:latin typeface="FlandersArtSans-Bold" panose="00000800000000000000" pitchFamily="2" charset="0"/>
                <a:ea typeface="+mn-ea"/>
                <a:cs typeface="+mn-cs"/>
              </a:rPr>
              <a:t>Serie</a:t>
            </a:r>
          </a:p>
        </p:txBody>
      </p:sp>
    </p:spTree>
    <p:extLst>
      <p:ext uri="{BB962C8B-B14F-4D97-AF65-F5344CB8AC3E}">
        <p14:creationId xmlns:p14="http://schemas.microsoft.com/office/powerpoint/2010/main" val="312538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MY" sz="4000" b="1"/>
              <a:t>Serie in </a:t>
            </a:r>
            <a:r>
              <a:rPr lang="en-MY" sz="4000" b="1" err="1"/>
              <a:t>verhouding</a:t>
            </a:r>
            <a:r>
              <a:rPr lang="en-MY" sz="4000" b="1"/>
              <a:t> met </a:t>
            </a:r>
            <a:r>
              <a:rPr lang="en-MY" sz="4000" b="1" err="1"/>
              <a:t>andere</a:t>
            </a:r>
            <a:r>
              <a:rPr lang="en-MY" sz="4000" b="1"/>
              <a:t> </a:t>
            </a:r>
            <a:r>
              <a:rPr lang="en-MY" sz="4000" b="1" err="1"/>
              <a:t>concepten</a:t>
            </a:r>
            <a:endParaRPr lang="en-MY" sz="4000" b="1"/>
          </a:p>
        </p:txBody>
      </p:sp>
      <p:sp>
        <p:nvSpPr>
          <p:cNvPr id="52" name="Chevron 51"/>
          <p:cNvSpPr/>
          <p:nvPr/>
        </p:nvSpPr>
        <p:spPr>
          <a:xfrm rot="5400000">
            <a:off x="4607140" y="3864313"/>
            <a:ext cx="2347770" cy="2880320"/>
          </a:xfrm>
          <a:prstGeom prst="chevron">
            <a:avLst>
              <a:gd name="adj" fmla="val 20758"/>
            </a:avLst>
          </a:prstGeom>
          <a:solidFill>
            <a:schemeClr val="accent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373636"/>
                </a:solidFill>
                <a:effectLst/>
                <a:uLnTx/>
                <a:uFillTx/>
                <a:latin typeface="FlandersArtSans-Regular" panose="00000500000000000000" pitchFamily="2" charset="0"/>
                <a:ea typeface="Lato Medium" panose="020F0502020204030203" pitchFamily="34" charset="0"/>
                <a:cs typeface="Lato Medium" panose="020F0502020204030203" pitchFamily="34" charset="0"/>
              </a:rPr>
              <a:t>Stuk</a:t>
            </a:r>
            <a:endParaRPr kumimoji="0" lang="en-US" sz="3200" b="1" i="0" u="none" strike="noStrike" kern="1200" cap="none" spc="0" normalizeH="0" baseline="0" noProof="0">
              <a:ln>
                <a:noFill/>
              </a:ln>
              <a:solidFill>
                <a:srgbClr val="373636"/>
              </a:solidFill>
              <a:effectLst/>
              <a:uLnTx/>
              <a:uFillTx/>
              <a:latin typeface="FlandersArtSans-Regular" panose="00000500000000000000" pitchFamily="2" charset="0"/>
              <a:ea typeface="Lato Medium" panose="020F0502020204030203" pitchFamily="34" charset="0"/>
              <a:cs typeface="Lato Medium"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a:ln>
                  <a:noFill/>
                </a:ln>
                <a:solidFill>
                  <a:srgbClr val="6B6B6B">
                    <a:lumMod val="75000"/>
                  </a:srgbClr>
                </a:solidFill>
                <a:effectLst/>
                <a:uLnTx/>
                <a:uFillTx/>
                <a:latin typeface="FlandersArtSans-Regular" panose="00000500000000000000" pitchFamily="2" charset="0"/>
                <a:ea typeface="+mn-ea"/>
                <a:cs typeface="+mn-cs"/>
              </a:rPr>
              <a:t>Het aanvraagformulier van Quincy Oeyen voor een subsidie m.b.t. zonnepanelen</a:t>
            </a:r>
          </a:p>
        </p:txBody>
      </p:sp>
      <p:sp>
        <p:nvSpPr>
          <p:cNvPr id="53" name="Chevron 52"/>
          <p:cNvSpPr/>
          <p:nvPr/>
        </p:nvSpPr>
        <p:spPr>
          <a:xfrm rot="5400000">
            <a:off x="4772289" y="2363488"/>
            <a:ext cx="2007192" cy="2880320"/>
          </a:xfrm>
          <a:prstGeom prst="chevron">
            <a:avLst>
              <a:gd name="adj" fmla="val 20758"/>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373636"/>
                </a:solidFill>
                <a:effectLst/>
                <a:uLnTx/>
                <a:uFillTx/>
                <a:latin typeface="FlandersArtSans-Regular" panose="00000500000000000000" pitchFamily="2" charset="0"/>
                <a:ea typeface="Lato Medium" panose="020F0502020204030203" pitchFamily="34" charset="0"/>
                <a:cs typeface="Lato Medium" panose="020F0502020204030203" pitchFamily="34" charset="0"/>
              </a:rPr>
              <a:t>Dossier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a:ln>
                  <a:noFill/>
                </a:ln>
                <a:solidFill>
                  <a:srgbClr val="6B6B6B">
                    <a:lumMod val="75000"/>
                  </a:srgbClr>
                </a:solidFill>
                <a:effectLst/>
                <a:uLnTx/>
                <a:uFillTx/>
                <a:latin typeface="FlandersArtSans-Regular" panose="00000500000000000000" pitchFamily="2" charset="0"/>
                <a:ea typeface="+mn-ea"/>
                <a:cs typeface="+mn-cs"/>
              </a:rPr>
              <a:t>Het subsidiedossier m.b.t. zonnepanelen van Quincy Oeyen</a:t>
            </a:r>
          </a:p>
        </p:txBody>
      </p:sp>
      <p:sp>
        <p:nvSpPr>
          <p:cNvPr id="55" name="Pentagon 54"/>
          <p:cNvSpPr/>
          <p:nvPr/>
        </p:nvSpPr>
        <p:spPr>
          <a:xfrm rot="5400000">
            <a:off x="4862619" y="1127507"/>
            <a:ext cx="1836811" cy="2880320"/>
          </a:xfrm>
          <a:prstGeom prst="homePlate">
            <a:avLst>
              <a:gd name="adj" fmla="val 22102"/>
            </a:avLst>
          </a:prstGeom>
          <a:solidFill>
            <a:schemeClr val="accent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373636"/>
                </a:solidFill>
                <a:effectLst/>
                <a:uLnTx/>
                <a:uFillTx/>
                <a:latin typeface="FlandersArtSans-Regular" panose="00000500000000000000" pitchFamily="2" charset="0"/>
                <a:ea typeface="Lato Medium" panose="020F0502020204030203" pitchFamily="34" charset="0"/>
                <a:cs typeface="Lato Medium" panose="020F0502020204030203" pitchFamily="34" charset="0"/>
              </a:rPr>
              <a:t>Serie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a:ln>
                  <a:noFill/>
                </a:ln>
                <a:solidFill>
                  <a:srgbClr val="6B6B6B">
                    <a:lumMod val="75000"/>
                  </a:srgbClr>
                </a:solidFill>
                <a:effectLst/>
                <a:uLnTx/>
                <a:uFillTx/>
                <a:latin typeface="FlandersArtSans-Regular" panose="00000500000000000000" pitchFamily="2" charset="0"/>
                <a:ea typeface="+mn-ea"/>
                <a:cs typeface="+mn-cs"/>
              </a:rPr>
              <a:t>Alle subsidiedossiers m.b.t. zonnepanelen</a:t>
            </a:r>
          </a:p>
        </p:txBody>
      </p:sp>
      <p:cxnSp>
        <p:nvCxnSpPr>
          <p:cNvPr id="62" name="Straight Connector 61"/>
          <p:cNvCxnSpPr/>
          <p:nvPr/>
        </p:nvCxnSpPr>
        <p:spPr>
          <a:xfrm flipH="1" flipV="1">
            <a:off x="7205577" y="3653983"/>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3885652" y="2330703"/>
            <a:ext cx="439604" cy="2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3896121" y="5239416"/>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45916" y="1155283"/>
            <a:ext cx="2880321" cy="2323713"/>
          </a:xfrm>
          <a:prstGeom prst="rect">
            <a:avLst/>
          </a:prstGeom>
        </p:spPr>
        <p:txBody>
          <a:bodyPr wrap="square" lIns="243840" rIns="243840" bIns="6096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rPr>
              <a:t>Een groepering van gelijksoortige dossiers die gecreëerd en onderhouden worden door dezelfde archiefvormer. Ze zijn het resultaat van hetzelfde proces en/of vinden hun basis in dezelfde regelgeving </a:t>
            </a:r>
          </a:p>
        </p:txBody>
      </p:sp>
      <p:sp>
        <p:nvSpPr>
          <p:cNvPr id="89" name="Rectangle 88"/>
          <p:cNvSpPr/>
          <p:nvPr/>
        </p:nvSpPr>
        <p:spPr>
          <a:xfrm>
            <a:off x="470708" y="4861068"/>
            <a:ext cx="2765073" cy="1092607"/>
          </a:xfrm>
          <a:prstGeom prst="rect">
            <a:avLst/>
          </a:prstGeom>
        </p:spPr>
        <p:txBody>
          <a:bodyPr wrap="square" lIns="243840" rIns="243840" bIns="6096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rPr>
              <a:t>Geheel van samenhangende gegevens dat is vastgelegd in één document</a:t>
            </a:r>
          </a:p>
        </p:txBody>
      </p:sp>
      <p:sp>
        <p:nvSpPr>
          <p:cNvPr id="90" name="Rectangle 89"/>
          <p:cNvSpPr/>
          <p:nvPr/>
        </p:nvSpPr>
        <p:spPr>
          <a:xfrm>
            <a:off x="8294716" y="3099225"/>
            <a:ext cx="1918603" cy="1831271"/>
          </a:xfrm>
          <a:prstGeom prst="rect">
            <a:avLst/>
          </a:prstGeom>
        </p:spPr>
        <p:txBody>
          <a:bodyPr wrap="square" lIns="243840" rIns="243840" bIns="6096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rPr>
              <a:t>Geheel van stukken die dezelfde zaak betreffen en dus samen gegroepeerd worden </a:t>
            </a:r>
          </a:p>
        </p:txBody>
      </p:sp>
      <p:sp>
        <p:nvSpPr>
          <p:cNvPr id="4" name="Rectangle 3"/>
          <p:cNvSpPr/>
          <p:nvPr/>
        </p:nvSpPr>
        <p:spPr>
          <a:xfrm>
            <a:off x="3231407" y="2193383"/>
            <a:ext cx="49244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Simple-Line-Icons" panose="02000503000000000000" pitchFamily="2" charset="2"/>
                <a:ea typeface="+mn-ea"/>
                <a:cs typeface="+mn-cs"/>
              </a:rPr>
              <a:t></a:t>
            </a:r>
            <a:endParaRPr kumimoji="0" lang="en-US" sz="2400" b="0" i="0" u="none" strike="noStrike" kern="1200" cap="none" spc="0" normalizeH="0" baseline="0" noProof="0">
              <a:ln>
                <a:noFill/>
              </a:ln>
              <a:solidFill>
                <a:prstClr val="white"/>
              </a:solidFill>
              <a:effectLst/>
              <a:uLnTx/>
              <a:uFillTx/>
              <a:latin typeface="FlandersArtSerif-Regular"/>
              <a:ea typeface="+mn-ea"/>
              <a:cs typeface="+mn-cs"/>
            </a:endParaRPr>
          </a:p>
        </p:txBody>
      </p:sp>
      <p:sp>
        <p:nvSpPr>
          <p:cNvPr id="21" name="Rectangle 20"/>
          <p:cNvSpPr/>
          <p:nvPr/>
        </p:nvSpPr>
        <p:spPr>
          <a:xfrm>
            <a:off x="3231408" y="4719638"/>
            <a:ext cx="4924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Simple-Line-Icons" panose="02000503000000000000" pitchFamily="2" charset="2"/>
                <a:ea typeface="+mn-ea"/>
                <a:cs typeface="+mn-cs"/>
              </a:rPr>
              <a:t></a:t>
            </a:r>
            <a:endParaRPr kumimoji="0" lang="en-US" sz="2400" b="0" i="0" u="none" strike="noStrike" kern="1200" cap="none" spc="0" normalizeH="0" baseline="0" noProof="0">
              <a:ln>
                <a:noFill/>
              </a:ln>
              <a:solidFill>
                <a:prstClr val="white"/>
              </a:solidFill>
              <a:effectLst/>
              <a:uLnTx/>
              <a:uFillTx/>
              <a:latin typeface="FlandersArtSerif-Regular"/>
              <a:ea typeface="+mn-ea"/>
              <a:cs typeface="+mn-cs"/>
            </a:endParaRPr>
          </a:p>
        </p:txBody>
      </p:sp>
      <p:grpSp>
        <p:nvGrpSpPr>
          <p:cNvPr id="22" name="Group 441">
            <a:extLst>
              <a:ext uri="{FF2B5EF4-FFF2-40B4-BE49-F238E27FC236}">
                <a16:creationId xmlns:a16="http://schemas.microsoft.com/office/drawing/2014/main" id="{1617ADD9-E8BD-4B1F-AC18-7C19C58C2F9A}"/>
              </a:ext>
            </a:extLst>
          </p:cNvPr>
          <p:cNvGrpSpPr/>
          <p:nvPr/>
        </p:nvGrpSpPr>
        <p:grpSpPr>
          <a:xfrm>
            <a:off x="3120201" y="1891362"/>
            <a:ext cx="863600" cy="863600"/>
            <a:chOff x="4394200" y="2997200"/>
            <a:chExt cx="863600" cy="863600"/>
          </a:xfrm>
          <a:solidFill>
            <a:schemeClr val="accent1"/>
          </a:solidFill>
        </p:grpSpPr>
        <p:sp>
          <p:nvSpPr>
            <p:cNvPr id="23" name="Freeform 170">
              <a:extLst>
                <a:ext uri="{FF2B5EF4-FFF2-40B4-BE49-F238E27FC236}">
                  <a16:creationId xmlns:a16="http://schemas.microsoft.com/office/drawing/2014/main" id="{3CDBA284-D29C-44D1-AD9D-F70CAB46CAD8}"/>
                </a:ext>
              </a:extLst>
            </p:cNvPr>
            <p:cNvSpPr>
              <a:spLocks/>
            </p:cNvSpPr>
            <p:nvPr/>
          </p:nvSpPr>
          <p:spPr bwMode="auto">
            <a:xfrm>
              <a:off x="4394200" y="2997200"/>
              <a:ext cx="863600" cy="863600"/>
            </a:xfrm>
            <a:custGeom>
              <a:avLst/>
              <a:gdLst>
                <a:gd name="T0" fmla="*/ 544 w 544"/>
                <a:gd name="T1" fmla="*/ 272 h 544"/>
                <a:gd name="T2" fmla="*/ 538 w 544"/>
                <a:gd name="T3" fmla="*/ 326 h 544"/>
                <a:gd name="T4" fmla="*/ 522 w 544"/>
                <a:gd name="T5" fmla="*/ 378 h 544"/>
                <a:gd name="T6" fmla="*/ 498 w 544"/>
                <a:gd name="T7" fmla="*/ 424 h 544"/>
                <a:gd name="T8" fmla="*/ 464 w 544"/>
                <a:gd name="T9" fmla="*/ 464 h 544"/>
                <a:gd name="T10" fmla="*/ 424 w 544"/>
                <a:gd name="T11" fmla="*/ 498 h 544"/>
                <a:gd name="T12" fmla="*/ 378 w 544"/>
                <a:gd name="T13" fmla="*/ 522 h 544"/>
                <a:gd name="T14" fmla="*/ 326 w 544"/>
                <a:gd name="T15" fmla="*/ 538 h 544"/>
                <a:gd name="T16" fmla="*/ 272 w 544"/>
                <a:gd name="T17" fmla="*/ 544 h 544"/>
                <a:gd name="T18" fmla="*/ 244 w 544"/>
                <a:gd name="T19" fmla="*/ 542 h 544"/>
                <a:gd name="T20" fmla="*/ 192 w 544"/>
                <a:gd name="T21" fmla="*/ 532 h 544"/>
                <a:gd name="T22" fmla="*/ 142 w 544"/>
                <a:gd name="T23" fmla="*/ 512 h 544"/>
                <a:gd name="T24" fmla="*/ 98 w 544"/>
                <a:gd name="T25" fmla="*/ 482 h 544"/>
                <a:gd name="T26" fmla="*/ 62 w 544"/>
                <a:gd name="T27" fmla="*/ 446 h 544"/>
                <a:gd name="T28" fmla="*/ 32 w 544"/>
                <a:gd name="T29" fmla="*/ 402 h 544"/>
                <a:gd name="T30" fmla="*/ 12 w 544"/>
                <a:gd name="T31" fmla="*/ 352 h 544"/>
                <a:gd name="T32" fmla="*/ 2 w 544"/>
                <a:gd name="T33" fmla="*/ 300 h 544"/>
                <a:gd name="T34" fmla="*/ 0 w 544"/>
                <a:gd name="T35" fmla="*/ 272 h 544"/>
                <a:gd name="T36" fmla="*/ 6 w 544"/>
                <a:gd name="T37" fmla="*/ 218 h 544"/>
                <a:gd name="T38" fmla="*/ 22 w 544"/>
                <a:gd name="T39" fmla="*/ 166 h 544"/>
                <a:gd name="T40" fmla="*/ 46 w 544"/>
                <a:gd name="T41" fmla="*/ 120 h 544"/>
                <a:gd name="T42" fmla="*/ 80 w 544"/>
                <a:gd name="T43" fmla="*/ 80 h 544"/>
                <a:gd name="T44" fmla="*/ 120 w 544"/>
                <a:gd name="T45" fmla="*/ 46 h 544"/>
                <a:gd name="T46" fmla="*/ 166 w 544"/>
                <a:gd name="T47" fmla="*/ 22 h 544"/>
                <a:gd name="T48" fmla="*/ 218 w 544"/>
                <a:gd name="T49" fmla="*/ 6 h 544"/>
                <a:gd name="T50" fmla="*/ 272 w 544"/>
                <a:gd name="T51" fmla="*/ 0 h 544"/>
                <a:gd name="T52" fmla="*/ 300 w 544"/>
                <a:gd name="T53" fmla="*/ 2 h 544"/>
                <a:gd name="T54" fmla="*/ 352 w 544"/>
                <a:gd name="T55" fmla="*/ 12 h 544"/>
                <a:gd name="T56" fmla="*/ 402 w 544"/>
                <a:gd name="T57" fmla="*/ 32 h 544"/>
                <a:gd name="T58" fmla="*/ 446 w 544"/>
                <a:gd name="T59" fmla="*/ 62 h 544"/>
                <a:gd name="T60" fmla="*/ 482 w 544"/>
                <a:gd name="T61" fmla="*/ 98 h 544"/>
                <a:gd name="T62" fmla="*/ 512 w 544"/>
                <a:gd name="T63" fmla="*/ 142 h 544"/>
                <a:gd name="T64" fmla="*/ 532 w 544"/>
                <a:gd name="T65" fmla="*/ 192 h 544"/>
                <a:gd name="T66" fmla="*/ 542 w 544"/>
                <a:gd name="T67" fmla="*/ 244 h 544"/>
                <a:gd name="T68" fmla="*/ 544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544" y="272"/>
                  </a:moveTo>
                  <a:lnTo>
                    <a:pt x="544" y="272"/>
                  </a:lnTo>
                  <a:lnTo>
                    <a:pt x="542" y="300"/>
                  </a:lnTo>
                  <a:lnTo>
                    <a:pt x="538" y="326"/>
                  </a:lnTo>
                  <a:lnTo>
                    <a:pt x="532" y="352"/>
                  </a:lnTo>
                  <a:lnTo>
                    <a:pt x="522" y="378"/>
                  </a:lnTo>
                  <a:lnTo>
                    <a:pt x="512" y="402"/>
                  </a:lnTo>
                  <a:lnTo>
                    <a:pt x="498" y="424"/>
                  </a:lnTo>
                  <a:lnTo>
                    <a:pt x="482" y="446"/>
                  </a:lnTo>
                  <a:lnTo>
                    <a:pt x="464" y="464"/>
                  </a:lnTo>
                  <a:lnTo>
                    <a:pt x="446" y="482"/>
                  </a:lnTo>
                  <a:lnTo>
                    <a:pt x="424" y="498"/>
                  </a:lnTo>
                  <a:lnTo>
                    <a:pt x="402" y="512"/>
                  </a:lnTo>
                  <a:lnTo>
                    <a:pt x="378" y="522"/>
                  </a:lnTo>
                  <a:lnTo>
                    <a:pt x="352" y="532"/>
                  </a:lnTo>
                  <a:lnTo>
                    <a:pt x="326" y="538"/>
                  </a:lnTo>
                  <a:lnTo>
                    <a:pt x="300" y="542"/>
                  </a:lnTo>
                  <a:lnTo>
                    <a:pt x="272" y="544"/>
                  </a:lnTo>
                  <a:lnTo>
                    <a:pt x="272" y="544"/>
                  </a:lnTo>
                  <a:lnTo>
                    <a:pt x="244" y="542"/>
                  </a:lnTo>
                  <a:lnTo>
                    <a:pt x="218" y="538"/>
                  </a:lnTo>
                  <a:lnTo>
                    <a:pt x="192" y="532"/>
                  </a:lnTo>
                  <a:lnTo>
                    <a:pt x="166" y="522"/>
                  </a:lnTo>
                  <a:lnTo>
                    <a:pt x="142" y="512"/>
                  </a:lnTo>
                  <a:lnTo>
                    <a:pt x="120" y="498"/>
                  </a:lnTo>
                  <a:lnTo>
                    <a:pt x="98" y="482"/>
                  </a:lnTo>
                  <a:lnTo>
                    <a:pt x="80" y="464"/>
                  </a:lnTo>
                  <a:lnTo>
                    <a:pt x="62" y="446"/>
                  </a:lnTo>
                  <a:lnTo>
                    <a:pt x="46" y="424"/>
                  </a:lnTo>
                  <a:lnTo>
                    <a:pt x="32" y="402"/>
                  </a:lnTo>
                  <a:lnTo>
                    <a:pt x="22" y="378"/>
                  </a:lnTo>
                  <a:lnTo>
                    <a:pt x="12" y="352"/>
                  </a:lnTo>
                  <a:lnTo>
                    <a:pt x="6" y="326"/>
                  </a:lnTo>
                  <a:lnTo>
                    <a:pt x="2" y="300"/>
                  </a:lnTo>
                  <a:lnTo>
                    <a:pt x="0" y="272"/>
                  </a:lnTo>
                  <a:lnTo>
                    <a:pt x="0" y="272"/>
                  </a:lnTo>
                  <a:lnTo>
                    <a:pt x="2" y="244"/>
                  </a:lnTo>
                  <a:lnTo>
                    <a:pt x="6" y="218"/>
                  </a:lnTo>
                  <a:lnTo>
                    <a:pt x="12" y="192"/>
                  </a:lnTo>
                  <a:lnTo>
                    <a:pt x="22" y="166"/>
                  </a:lnTo>
                  <a:lnTo>
                    <a:pt x="32" y="142"/>
                  </a:lnTo>
                  <a:lnTo>
                    <a:pt x="46" y="120"/>
                  </a:lnTo>
                  <a:lnTo>
                    <a:pt x="62" y="98"/>
                  </a:lnTo>
                  <a:lnTo>
                    <a:pt x="80" y="80"/>
                  </a:lnTo>
                  <a:lnTo>
                    <a:pt x="98" y="62"/>
                  </a:lnTo>
                  <a:lnTo>
                    <a:pt x="120" y="46"/>
                  </a:lnTo>
                  <a:lnTo>
                    <a:pt x="142" y="32"/>
                  </a:lnTo>
                  <a:lnTo>
                    <a:pt x="166" y="22"/>
                  </a:lnTo>
                  <a:lnTo>
                    <a:pt x="192" y="12"/>
                  </a:lnTo>
                  <a:lnTo>
                    <a:pt x="218" y="6"/>
                  </a:lnTo>
                  <a:lnTo>
                    <a:pt x="244" y="2"/>
                  </a:lnTo>
                  <a:lnTo>
                    <a:pt x="272" y="0"/>
                  </a:lnTo>
                  <a:lnTo>
                    <a:pt x="272" y="0"/>
                  </a:lnTo>
                  <a:lnTo>
                    <a:pt x="300" y="2"/>
                  </a:lnTo>
                  <a:lnTo>
                    <a:pt x="326" y="6"/>
                  </a:lnTo>
                  <a:lnTo>
                    <a:pt x="352" y="12"/>
                  </a:lnTo>
                  <a:lnTo>
                    <a:pt x="378" y="22"/>
                  </a:lnTo>
                  <a:lnTo>
                    <a:pt x="402" y="32"/>
                  </a:lnTo>
                  <a:lnTo>
                    <a:pt x="424" y="46"/>
                  </a:lnTo>
                  <a:lnTo>
                    <a:pt x="446" y="62"/>
                  </a:lnTo>
                  <a:lnTo>
                    <a:pt x="464" y="80"/>
                  </a:lnTo>
                  <a:lnTo>
                    <a:pt x="482" y="98"/>
                  </a:lnTo>
                  <a:lnTo>
                    <a:pt x="498" y="120"/>
                  </a:lnTo>
                  <a:lnTo>
                    <a:pt x="512" y="142"/>
                  </a:lnTo>
                  <a:lnTo>
                    <a:pt x="522" y="166"/>
                  </a:lnTo>
                  <a:lnTo>
                    <a:pt x="532" y="192"/>
                  </a:lnTo>
                  <a:lnTo>
                    <a:pt x="538" y="218"/>
                  </a:lnTo>
                  <a:lnTo>
                    <a:pt x="542" y="244"/>
                  </a:lnTo>
                  <a:lnTo>
                    <a:pt x="544" y="272"/>
                  </a:lnTo>
                  <a:lnTo>
                    <a:pt x="544"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24" name="Freeform 237">
              <a:extLst>
                <a:ext uri="{FF2B5EF4-FFF2-40B4-BE49-F238E27FC236}">
                  <a16:creationId xmlns:a16="http://schemas.microsoft.com/office/drawing/2014/main" id="{49F7C2C0-85DD-4D4C-A8E7-A98899DE6173}"/>
                </a:ext>
              </a:extLst>
            </p:cNvPr>
            <p:cNvSpPr>
              <a:spLocks/>
            </p:cNvSpPr>
            <p:nvPr/>
          </p:nvSpPr>
          <p:spPr bwMode="auto">
            <a:xfrm>
              <a:off x="4622800" y="3298825"/>
              <a:ext cx="406400" cy="330200"/>
            </a:xfrm>
            <a:custGeom>
              <a:avLst/>
              <a:gdLst>
                <a:gd name="T0" fmla="*/ 216 w 256"/>
                <a:gd name="T1" fmla="*/ 0 h 208"/>
                <a:gd name="T2" fmla="*/ 256 w 256"/>
                <a:gd name="T3" fmla="*/ 110 h 208"/>
                <a:gd name="T4" fmla="*/ 256 w 256"/>
                <a:gd name="T5" fmla="*/ 208 h 208"/>
                <a:gd name="T6" fmla="*/ 0 w 256"/>
                <a:gd name="T7" fmla="*/ 208 h 208"/>
                <a:gd name="T8" fmla="*/ 0 w 256"/>
                <a:gd name="T9" fmla="*/ 110 h 208"/>
                <a:gd name="T10" fmla="*/ 40 w 256"/>
                <a:gd name="T11" fmla="*/ 0 h 208"/>
              </a:gdLst>
              <a:ahLst/>
              <a:cxnLst>
                <a:cxn ang="0">
                  <a:pos x="T0" y="T1"/>
                </a:cxn>
                <a:cxn ang="0">
                  <a:pos x="T2" y="T3"/>
                </a:cxn>
                <a:cxn ang="0">
                  <a:pos x="T4" y="T5"/>
                </a:cxn>
                <a:cxn ang="0">
                  <a:pos x="T6" y="T7"/>
                </a:cxn>
                <a:cxn ang="0">
                  <a:pos x="T8" y="T9"/>
                </a:cxn>
                <a:cxn ang="0">
                  <a:pos x="T10" y="T11"/>
                </a:cxn>
              </a:cxnLst>
              <a:rect l="0" t="0" r="r" b="b"/>
              <a:pathLst>
                <a:path w="256" h="208">
                  <a:moveTo>
                    <a:pt x="216" y="0"/>
                  </a:moveTo>
                  <a:lnTo>
                    <a:pt x="256" y="110"/>
                  </a:lnTo>
                  <a:lnTo>
                    <a:pt x="256" y="208"/>
                  </a:lnTo>
                  <a:lnTo>
                    <a:pt x="0" y="208"/>
                  </a:lnTo>
                  <a:lnTo>
                    <a:pt x="0" y="110"/>
                  </a:lnTo>
                  <a:lnTo>
                    <a:pt x="40" y="0"/>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25" name="Freeform 238">
              <a:extLst>
                <a:ext uri="{FF2B5EF4-FFF2-40B4-BE49-F238E27FC236}">
                  <a16:creationId xmlns:a16="http://schemas.microsoft.com/office/drawing/2014/main" id="{9314F7A8-8497-41E8-A967-B450B811B9E6}"/>
                </a:ext>
              </a:extLst>
            </p:cNvPr>
            <p:cNvSpPr>
              <a:spLocks/>
            </p:cNvSpPr>
            <p:nvPr/>
          </p:nvSpPr>
          <p:spPr bwMode="auto">
            <a:xfrm>
              <a:off x="4622800" y="3473450"/>
              <a:ext cx="406400" cy="155575"/>
            </a:xfrm>
            <a:custGeom>
              <a:avLst/>
              <a:gdLst>
                <a:gd name="T0" fmla="*/ 256 w 256"/>
                <a:gd name="T1" fmla="*/ 98 h 98"/>
                <a:gd name="T2" fmla="*/ 0 w 256"/>
                <a:gd name="T3" fmla="*/ 98 h 98"/>
                <a:gd name="T4" fmla="*/ 0 w 256"/>
                <a:gd name="T5" fmla="*/ 0 h 98"/>
                <a:gd name="T6" fmla="*/ 64 w 256"/>
                <a:gd name="T7" fmla="*/ 0 h 98"/>
                <a:gd name="T8" fmla="*/ 80 w 256"/>
                <a:gd name="T9" fmla="*/ 40 h 98"/>
                <a:gd name="T10" fmla="*/ 176 w 256"/>
                <a:gd name="T11" fmla="*/ 40 h 98"/>
                <a:gd name="T12" fmla="*/ 192 w 256"/>
                <a:gd name="T13" fmla="*/ 0 h 98"/>
                <a:gd name="T14" fmla="*/ 256 w 256"/>
                <a:gd name="T15" fmla="*/ 0 h 98"/>
                <a:gd name="T16" fmla="*/ 256 w 256"/>
                <a:gd name="T1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98">
                  <a:moveTo>
                    <a:pt x="256" y="98"/>
                  </a:moveTo>
                  <a:lnTo>
                    <a:pt x="0" y="98"/>
                  </a:lnTo>
                  <a:lnTo>
                    <a:pt x="0" y="0"/>
                  </a:lnTo>
                  <a:lnTo>
                    <a:pt x="64" y="0"/>
                  </a:lnTo>
                  <a:lnTo>
                    <a:pt x="80" y="40"/>
                  </a:lnTo>
                  <a:lnTo>
                    <a:pt x="176" y="40"/>
                  </a:lnTo>
                  <a:lnTo>
                    <a:pt x="192" y="0"/>
                  </a:lnTo>
                  <a:lnTo>
                    <a:pt x="256" y="0"/>
                  </a:lnTo>
                  <a:lnTo>
                    <a:pt x="256" y="98"/>
                  </a:lnTo>
                  <a:close/>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26" name="Freeform 239">
              <a:extLst>
                <a:ext uri="{FF2B5EF4-FFF2-40B4-BE49-F238E27FC236}">
                  <a16:creationId xmlns:a16="http://schemas.microsoft.com/office/drawing/2014/main" id="{3F720BCA-B76E-4B11-8A9F-8C923CEB8634}"/>
                </a:ext>
              </a:extLst>
            </p:cNvPr>
            <p:cNvSpPr>
              <a:spLocks/>
            </p:cNvSpPr>
            <p:nvPr/>
          </p:nvSpPr>
          <p:spPr bwMode="auto">
            <a:xfrm>
              <a:off x="4686300" y="3228975"/>
              <a:ext cx="279400" cy="244475"/>
            </a:xfrm>
            <a:custGeom>
              <a:avLst/>
              <a:gdLst>
                <a:gd name="T0" fmla="*/ 176 w 176"/>
                <a:gd name="T1" fmla="*/ 154 h 154"/>
                <a:gd name="T2" fmla="*/ 176 w 176"/>
                <a:gd name="T3" fmla="*/ 0 h 154"/>
                <a:gd name="T4" fmla="*/ 0 w 176"/>
                <a:gd name="T5" fmla="*/ 0 h 154"/>
                <a:gd name="T6" fmla="*/ 0 w 176"/>
                <a:gd name="T7" fmla="*/ 154 h 154"/>
              </a:gdLst>
              <a:ahLst/>
              <a:cxnLst>
                <a:cxn ang="0">
                  <a:pos x="T0" y="T1"/>
                </a:cxn>
                <a:cxn ang="0">
                  <a:pos x="T2" y="T3"/>
                </a:cxn>
                <a:cxn ang="0">
                  <a:pos x="T4" y="T5"/>
                </a:cxn>
                <a:cxn ang="0">
                  <a:pos x="T6" y="T7"/>
                </a:cxn>
              </a:cxnLst>
              <a:rect l="0" t="0" r="r" b="b"/>
              <a:pathLst>
                <a:path w="176" h="154">
                  <a:moveTo>
                    <a:pt x="176" y="154"/>
                  </a:moveTo>
                  <a:lnTo>
                    <a:pt x="176" y="0"/>
                  </a:lnTo>
                  <a:lnTo>
                    <a:pt x="0" y="0"/>
                  </a:lnTo>
                  <a:lnTo>
                    <a:pt x="0" y="154"/>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27" name="Line 240">
              <a:extLst>
                <a:ext uri="{FF2B5EF4-FFF2-40B4-BE49-F238E27FC236}">
                  <a16:creationId xmlns:a16="http://schemas.microsoft.com/office/drawing/2014/main" id="{413C2CD9-A7F9-4E0D-8958-DE4BB83F81A8}"/>
                </a:ext>
              </a:extLst>
            </p:cNvPr>
            <p:cNvSpPr>
              <a:spLocks noChangeShapeType="1"/>
            </p:cNvSpPr>
            <p:nvPr/>
          </p:nvSpPr>
          <p:spPr bwMode="auto">
            <a:xfrm>
              <a:off x="4692650" y="3279775"/>
              <a:ext cx="273050" cy="0"/>
            </a:xfrm>
            <a:prstGeom prst="line">
              <a:avLst/>
            </a:pr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28" name="Line 241">
              <a:extLst>
                <a:ext uri="{FF2B5EF4-FFF2-40B4-BE49-F238E27FC236}">
                  <a16:creationId xmlns:a16="http://schemas.microsoft.com/office/drawing/2014/main" id="{4882CE65-B4E5-45EB-859C-99F427654C9D}"/>
                </a:ext>
              </a:extLst>
            </p:cNvPr>
            <p:cNvSpPr>
              <a:spLocks noChangeShapeType="1"/>
            </p:cNvSpPr>
            <p:nvPr/>
          </p:nvSpPr>
          <p:spPr bwMode="auto">
            <a:xfrm>
              <a:off x="4692650" y="3330575"/>
              <a:ext cx="273050" cy="0"/>
            </a:xfrm>
            <a:prstGeom prst="line">
              <a:avLst/>
            </a:pr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grpSp>
      <p:grpSp>
        <p:nvGrpSpPr>
          <p:cNvPr id="29" name="Group 487">
            <a:extLst>
              <a:ext uri="{FF2B5EF4-FFF2-40B4-BE49-F238E27FC236}">
                <a16:creationId xmlns:a16="http://schemas.microsoft.com/office/drawing/2014/main" id="{1C030196-CEBC-46C6-97A4-D48ED534AD63}"/>
              </a:ext>
            </a:extLst>
          </p:cNvPr>
          <p:cNvGrpSpPr/>
          <p:nvPr/>
        </p:nvGrpSpPr>
        <p:grpSpPr>
          <a:xfrm>
            <a:off x="7541860" y="3216622"/>
            <a:ext cx="863600" cy="863600"/>
            <a:chOff x="3124200" y="4264025"/>
            <a:chExt cx="863600" cy="863600"/>
          </a:xfrm>
          <a:solidFill>
            <a:schemeClr val="accent3"/>
          </a:solidFill>
        </p:grpSpPr>
        <p:sp>
          <p:nvSpPr>
            <p:cNvPr id="30" name="Freeform 436">
              <a:extLst>
                <a:ext uri="{FF2B5EF4-FFF2-40B4-BE49-F238E27FC236}">
                  <a16:creationId xmlns:a16="http://schemas.microsoft.com/office/drawing/2014/main" id="{6AC02259-2C5A-44B7-A650-E3486215DF57}"/>
                </a:ext>
              </a:extLst>
            </p:cNvPr>
            <p:cNvSpPr>
              <a:spLocks/>
            </p:cNvSpPr>
            <p:nvPr/>
          </p:nvSpPr>
          <p:spPr bwMode="auto">
            <a:xfrm>
              <a:off x="3124200" y="4264025"/>
              <a:ext cx="863600" cy="863600"/>
            </a:xfrm>
            <a:custGeom>
              <a:avLst/>
              <a:gdLst>
                <a:gd name="T0" fmla="*/ 544 w 544"/>
                <a:gd name="T1" fmla="*/ 272 h 544"/>
                <a:gd name="T2" fmla="*/ 538 w 544"/>
                <a:gd name="T3" fmla="*/ 328 h 544"/>
                <a:gd name="T4" fmla="*/ 522 w 544"/>
                <a:gd name="T5" fmla="*/ 378 h 544"/>
                <a:gd name="T6" fmla="*/ 498 w 544"/>
                <a:gd name="T7" fmla="*/ 424 h 544"/>
                <a:gd name="T8" fmla="*/ 464 w 544"/>
                <a:gd name="T9" fmla="*/ 464 h 544"/>
                <a:gd name="T10" fmla="*/ 424 w 544"/>
                <a:gd name="T11" fmla="*/ 498 h 544"/>
                <a:gd name="T12" fmla="*/ 378 w 544"/>
                <a:gd name="T13" fmla="*/ 524 h 544"/>
                <a:gd name="T14" fmla="*/ 326 w 544"/>
                <a:gd name="T15" fmla="*/ 540 h 544"/>
                <a:gd name="T16" fmla="*/ 272 w 544"/>
                <a:gd name="T17" fmla="*/ 544 h 544"/>
                <a:gd name="T18" fmla="*/ 244 w 544"/>
                <a:gd name="T19" fmla="*/ 544 h 544"/>
                <a:gd name="T20" fmla="*/ 192 w 544"/>
                <a:gd name="T21" fmla="*/ 532 h 544"/>
                <a:gd name="T22" fmla="*/ 142 w 544"/>
                <a:gd name="T23" fmla="*/ 512 h 544"/>
                <a:gd name="T24" fmla="*/ 98 w 544"/>
                <a:gd name="T25" fmla="*/ 482 h 544"/>
                <a:gd name="T26" fmla="*/ 62 w 544"/>
                <a:gd name="T27" fmla="*/ 446 h 544"/>
                <a:gd name="T28" fmla="*/ 32 w 544"/>
                <a:gd name="T29" fmla="*/ 402 h 544"/>
                <a:gd name="T30" fmla="*/ 12 w 544"/>
                <a:gd name="T31" fmla="*/ 354 h 544"/>
                <a:gd name="T32" fmla="*/ 2 w 544"/>
                <a:gd name="T33" fmla="*/ 300 h 544"/>
                <a:gd name="T34" fmla="*/ 0 w 544"/>
                <a:gd name="T35" fmla="*/ 272 h 544"/>
                <a:gd name="T36" fmla="*/ 6 w 544"/>
                <a:gd name="T37" fmla="*/ 218 h 544"/>
                <a:gd name="T38" fmla="*/ 22 w 544"/>
                <a:gd name="T39" fmla="*/ 166 h 544"/>
                <a:gd name="T40" fmla="*/ 46 w 544"/>
                <a:gd name="T41" fmla="*/ 120 h 544"/>
                <a:gd name="T42" fmla="*/ 80 w 544"/>
                <a:gd name="T43" fmla="*/ 80 h 544"/>
                <a:gd name="T44" fmla="*/ 120 w 544"/>
                <a:gd name="T45" fmla="*/ 48 h 544"/>
                <a:gd name="T46" fmla="*/ 166 w 544"/>
                <a:gd name="T47" fmla="*/ 22 h 544"/>
                <a:gd name="T48" fmla="*/ 218 w 544"/>
                <a:gd name="T49" fmla="*/ 6 h 544"/>
                <a:gd name="T50" fmla="*/ 272 w 544"/>
                <a:gd name="T51" fmla="*/ 0 h 544"/>
                <a:gd name="T52" fmla="*/ 300 w 544"/>
                <a:gd name="T53" fmla="*/ 2 h 544"/>
                <a:gd name="T54" fmla="*/ 352 w 544"/>
                <a:gd name="T55" fmla="*/ 12 h 544"/>
                <a:gd name="T56" fmla="*/ 402 w 544"/>
                <a:gd name="T57" fmla="*/ 34 h 544"/>
                <a:gd name="T58" fmla="*/ 446 w 544"/>
                <a:gd name="T59" fmla="*/ 62 h 544"/>
                <a:gd name="T60" fmla="*/ 482 w 544"/>
                <a:gd name="T61" fmla="*/ 100 h 544"/>
                <a:gd name="T62" fmla="*/ 512 w 544"/>
                <a:gd name="T63" fmla="*/ 142 h 544"/>
                <a:gd name="T64" fmla="*/ 532 w 544"/>
                <a:gd name="T65" fmla="*/ 192 h 544"/>
                <a:gd name="T66" fmla="*/ 542 w 544"/>
                <a:gd name="T67" fmla="*/ 244 h 544"/>
                <a:gd name="T68" fmla="*/ 544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544" y="272"/>
                  </a:moveTo>
                  <a:lnTo>
                    <a:pt x="544" y="272"/>
                  </a:lnTo>
                  <a:lnTo>
                    <a:pt x="542" y="300"/>
                  </a:lnTo>
                  <a:lnTo>
                    <a:pt x="538" y="328"/>
                  </a:lnTo>
                  <a:lnTo>
                    <a:pt x="532" y="354"/>
                  </a:lnTo>
                  <a:lnTo>
                    <a:pt x="522"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8" y="540"/>
                  </a:lnTo>
                  <a:lnTo>
                    <a:pt x="192" y="532"/>
                  </a:lnTo>
                  <a:lnTo>
                    <a:pt x="166" y="524"/>
                  </a:lnTo>
                  <a:lnTo>
                    <a:pt x="142" y="512"/>
                  </a:lnTo>
                  <a:lnTo>
                    <a:pt x="120" y="498"/>
                  </a:lnTo>
                  <a:lnTo>
                    <a:pt x="98" y="482"/>
                  </a:lnTo>
                  <a:lnTo>
                    <a:pt x="80" y="464"/>
                  </a:lnTo>
                  <a:lnTo>
                    <a:pt x="62" y="446"/>
                  </a:lnTo>
                  <a:lnTo>
                    <a:pt x="46" y="424"/>
                  </a:lnTo>
                  <a:lnTo>
                    <a:pt x="32" y="402"/>
                  </a:lnTo>
                  <a:lnTo>
                    <a:pt x="22" y="378"/>
                  </a:lnTo>
                  <a:lnTo>
                    <a:pt x="12" y="354"/>
                  </a:lnTo>
                  <a:lnTo>
                    <a:pt x="6" y="328"/>
                  </a:lnTo>
                  <a:lnTo>
                    <a:pt x="2" y="300"/>
                  </a:lnTo>
                  <a:lnTo>
                    <a:pt x="0" y="272"/>
                  </a:lnTo>
                  <a:lnTo>
                    <a:pt x="0" y="272"/>
                  </a:lnTo>
                  <a:lnTo>
                    <a:pt x="2" y="244"/>
                  </a:lnTo>
                  <a:lnTo>
                    <a:pt x="6" y="218"/>
                  </a:lnTo>
                  <a:lnTo>
                    <a:pt x="12" y="192"/>
                  </a:lnTo>
                  <a:lnTo>
                    <a:pt x="22" y="166"/>
                  </a:lnTo>
                  <a:lnTo>
                    <a:pt x="32" y="142"/>
                  </a:lnTo>
                  <a:lnTo>
                    <a:pt x="46" y="120"/>
                  </a:lnTo>
                  <a:lnTo>
                    <a:pt x="62" y="100"/>
                  </a:lnTo>
                  <a:lnTo>
                    <a:pt x="80" y="80"/>
                  </a:lnTo>
                  <a:lnTo>
                    <a:pt x="98" y="62"/>
                  </a:lnTo>
                  <a:lnTo>
                    <a:pt x="120" y="48"/>
                  </a:lnTo>
                  <a:lnTo>
                    <a:pt x="142" y="34"/>
                  </a:lnTo>
                  <a:lnTo>
                    <a:pt x="166" y="22"/>
                  </a:lnTo>
                  <a:lnTo>
                    <a:pt x="192" y="12"/>
                  </a:lnTo>
                  <a:lnTo>
                    <a:pt x="218" y="6"/>
                  </a:lnTo>
                  <a:lnTo>
                    <a:pt x="244" y="2"/>
                  </a:lnTo>
                  <a:lnTo>
                    <a:pt x="272" y="0"/>
                  </a:lnTo>
                  <a:lnTo>
                    <a:pt x="272" y="0"/>
                  </a:lnTo>
                  <a:lnTo>
                    <a:pt x="300" y="2"/>
                  </a:lnTo>
                  <a:lnTo>
                    <a:pt x="326" y="6"/>
                  </a:lnTo>
                  <a:lnTo>
                    <a:pt x="352" y="12"/>
                  </a:lnTo>
                  <a:lnTo>
                    <a:pt x="378" y="22"/>
                  </a:lnTo>
                  <a:lnTo>
                    <a:pt x="402" y="34"/>
                  </a:lnTo>
                  <a:lnTo>
                    <a:pt x="424" y="48"/>
                  </a:lnTo>
                  <a:lnTo>
                    <a:pt x="446" y="62"/>
                  </a:lnTo>
                  <a:lnTo>
                    <a:pt x="464" y="80"/>
                  </a:lnTo>
                  <a:lnTo>
                    <a:pt x="482" y="100"/>
                  </a:lnTo>
                  <a:lnTo>
                    <a:pt x="498" y="120"/>
                  </a:lnTo>
                  <a:lnTo>
                    <a:pt x="512" y="142"/>
                  </a:lnTo>
                  <a:lnTo>
                    <a:pt x="522" y="166"/>
                  </a:lnTo>
                  <a:lnTo>
                    <a:pt x="532" y="192"/>
                  </a:lnTo>
                  <a:lnTo>
                    <a:pt x="538" y="218"/>
                  </a:lnTo>
                  <a:lnTo>
                    <a:pt x="542" y="244"/>
                  </a:lnTo>
                  <a:lnTo>
                    <a:pt x="544" y="272"/>
                  </a:lnTo>
                  <a:lnTo>
                    <a:pt x="544"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31" name="Freeform 527">
              <a:extLst>
                <a:ext uri="{FF2B5EF4-FFF2-40B4-BE49-F238E27FC236}">
                  <a16:creationId xmlns:a16="http://schemas.microsoft.com/office/drawing/2014/main" id="{D32B74D8-FD4E-4D8D-A64E-898D55163CF4}"/>
                </a:ext>
              </a:extLst>
            </p:cNvPr>
            <p:cNvSpPr>
              <a:spLocks/>
            </p:cNvSpPr>
            <p:nvPr/>
          </p:nvSpPr>
          <p:spPr bwMode="auto">
            <a:xfrm>
              <a:off x="3381375" y="4552950"/>
              <a:ext cx="285750" cy="355600"/>
            </a:xfrm>
            <a:custGeom>
              <a:avLst/>
              <a:gdLst>
                <a:gd name="T0" fmla="*/ 180 w 180"/>
                <a:gd name="T1" fmla="*/ 190 h 224"/>
                <a:gd name="T2" fmla="*/ 180 w 180"/>
                <a:gd name="T3" fmla="*/ 208 h 224"/>
                <a:gd name="T4" fmla="*/ 180 w 180"/>
                <a:gd name="T5" fmla="*/ 208 h 224"/>
                <a:gd name="T6" fmla="*/ 180 w 180"/>
                <a:gd name="T7" fmla="*/ 216 h 224"/>
                <a:gd name="T8" fmla="*/ 176 w 180"/>
                <a:gd name="T9" fmla="*/ 220 h 224"/>
                <a:gd name="T10" fmla="*/ 170 w 180"/>
                <a:gd name="T11" fmla="*/ 224 h 224"/>
                <a:gd name="T12" fmla="*/ 164 w 180"/>
                <a:gd name="T13" fmla="*/ 224 h 224"/>
                <a:gd name="T14" fmla="*/ 16 w 180"/>
                <a:gd name="T15" fmla="*/ 224 h 224"/>
                <a:gd name="T16" fmla="*/ 16 w 180"/>
                <a:gd name="T17" fmla="*/ 224 h 224"/>
                <a:gd name="T18" fmla="*/ 10 w 180"/>
                <a:gd name="T19" fmla="*/ 224 h 224"/>
                <a:gd name="T20" fmla="*/ 4 w 180"/>
                <a:gd name="T21" fmla="*/ 220 h 224"/>
                <a:gd name="T22" fmla="*/ 0 w 180"/>
                <a:gd name="T23" fmla="*/ 216 h 224"/>
                <a:gd name="T24" fmla="*/ 0 w 180"/>
                <a:gd name="T25" fmla="*/ 208 h 224"/>
                <a:gd name="T26" fmla="*/ 0 w 180"/>
                <a:gd name="T27" fmla="*/ 16 h 224"/>
                <a:gd name="T28" fmla="*/ 0 w 180"/>
                <a:gd name="T29" fmla="*/ 16 h 224"/>
                <a:gd name="T30" fmla="*/ 0 w 180"/>
                <a:gd name="T31" fmla="*/ 10 h 224"/>
                <a:gd name="T32" fmla="*/ 4 w 180"/>
                <a:gd name="T33" fmla="*/ 4 h 224"/>
                <a:gd name="T34" fmla="*/ 10 w 180"/>
                <a:gd name="T35" fmla="*/ 0 h 224"/>
                <a:gd name="T36" fmla="*/ 16 w 180"/>
                <a:gd name="T37" fmla="*/ 0 h 224"/>
                <a:gd name="T38" fmla="*/ 34 w 180"/>
                <a:gd name="T3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24">
                  <a:moveTo>
                    <a:pt x="180" y="190"/>
                  </a:moveTo>
                  <a:lnTo>
                    <a:pt x="180" y="208"/>
                  </a:lnTo>
                  <a:lnTo>
                    <a:pt x="180" y="208"/>
                  </a:lnTo>
                  <a:lnTo>
                    <a:pt x="180" y="216"/>
                  </a:lnTo>
                  <a:lnTo>
                    <a:pt x="176" y="220"/>
                  </a:lnTo>
                  <a:lnTo>
                    <a:pt x="170" y="224"/>
                  </a:lnTo>
                  <a:lnTo>
                    <a:pt x="164" y="224"/>
                  </a:lnTo>
                  <a:lnTo>
                    <a:pt x="16" y="224"/>
                  </a:lnTo>
                  <a:lnTo>
                    <a:pt x="16" y="224"/>
                  </a:lnTo>
                  <a:lnTo>
                    <a:pt x="10" y="224"/>
                  </a:lnTo>
                  <a:lnTo>
                    <a:pt x="4" y="220"/>
                  </a:lnTo>
                  <a:lnTo>
                    <a:pt x="0" y="216"/>
                  </a:lnTo>
                  <a:lnTo>
                    <a:pt x="0" y="208"/>
                  </a:lnTo>
                  <a:lnTo>
                    <a:pt x="0" y="16"/>
                  </a:lnTo>
                  <a:lnTo>
                    <a:pt x="0" y="16"/>
                  </a:lnTo>
                  <a:lnTo>
                    <a:pt x="0" y="10"/>
                  </a:lnTo>
                  <a:lnTo>
                    <a:pt x="4" y="4"/>
                  </a:lnTo>
                  <a:lnTo>
                    <a:pt x="10" y="0"/>
                  </a:lnTo>
                  <a:lnTo>
                    <a:pt x="16" y="0"/>
                  </a:lnTo>
                  <a:lnTo>
                    <a:pt x="34" y="0"/>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32" name="Freeform 528">
              <a:extLst>
                <a:ext uri="{FF2B5EF4-FFF2-40B4-BE49-F238E27FC236}">
                  <a16:creationId xmlns:a16="http://schemas.microsoft.com/office/drawing/2014/main" id="{1121770D-303E-41F0-8E17-5F2AB8ABE926}"/>
                </a:ext>
              </a:extLst>
            </p:cNvPr>
            <p:cNvSpPr>
              <a:spLocks/>
            </p:cNvSpPr>
            <p:nvPr/>
          </p:nvSpPr>
          <p:spPr bwMode="auto">
            <a:xfrm>
              <a:off x="3444875" y="4483100"/>
              <a:ext cx="285750" cy="358775"/>
            </a:xfrm>
            <a:custGeom>
              <a:avLst/>
              <a:gdLst>
                <a:gd name="T0" fmla="*/ 180 w 180"/>
                <a:gd name="T1" fmla="*/ 58 h 226"/>
                <a:gd name="T2" fmla="*/ 180 w 180"/>
                <a:gd name="T3" fmla="*/ 210 h 226"/>
                <a:gd name="T4" fmla="*/ 180 w 180"/>
                <a:gd name="T5" fmla="*/ 210 h 226"/>
                <a:gd name="T6" fmla="*/ 180 w 180"/>
                <a:gd name="T7" fmla="*/ 216 h 226"/>
                <a:gd name="T8" fmla="*/ 176 w 180"/>
                <a:gd name="T9" fmla="*/ 222 h 226"/>
                <a:gd name="T10" fmla="*/ 170 w 180"/>
                <a:gd name="T11" fmla="*/ 224 h 226"/>
                <a:gd name="T12" fmla="*/ 164 w 180"/>
                <a:gd name="T13" fmla="*/ 226 h 226"/>
                <a:gd name="T14" fmla="*/ 16 w 180"/>
                <a:gd name="T15" fmla="*/ 226 h 226"/>
                <a:gd name="T16" fmla="*/ 16 w 180"/>
                <a:gd name="T17" fmla="*/ 226 h 226"/>
                <a:gd name="T18" fmla="*/ 10 w 180"/>
                <a:gd name="T19" fmla="*/ 224 h 226"/>
                <a:gd name="T20" fmla="*/ 4 w 180"/>
                <a:gd name="T21" fmla="*/ 222 h 226"/>
                <a:gd name="T22" fmla="*/ 0 w 180"/>
                <a:gd name="T23" fmla="*/ 216 h 226"/>
                <a:gd name="T24" fmla="*/ 0 w 180"/>
                <a:gd name="T25" fmla="*/ 210 h 226"/>
                <a:gd name="T26" fmla="*/ 0 w 180"/>
                <a:gd name="T27" fmla="*/ 16 h 226"/>
                <a:gd name="T28" fmla="*/ 0 w 180"/>
                <a:gd name="T29" fmla="*/ 16 h 226"/>
                <a:gd name="T30" fmla="*/ 0 w 180"/>
                <a:gd name="T31" fmla="*/ 10 h 226"/>
                <a:gd name="T32" fmla="*/ 4 w 180"/>
                <a:gd name="T33" fmla="*/ 6 h 226"/>
                <a:gd name="T34" fmla="*/ 10 w 180"/>
                <a:gd name="T35" fmla="*/ 2 h 226"/>
                <a:gd name="T36" fmla="*/ 16 w 180"/>
                <a:gd name="T37" fmla="*/ 0 h 226"/>
                <a:gd name="T38" fmla="*/ 124 w 180"/>
                <a:gd name="T3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26">
                  <a:moveTo>
                    <a:pt x="180" y="58"/>
                  </a:moveTo>
                  <a:lnTo>
                    <a:pt x="180" y="210"/>
                  </a:lnTo>
                  <a:lnTo>
                    <a:pt x="180" y="210"/>
                  </a:lnTo>
                  <a:lnTo>
                    <a:pt x="180" y="216"/>
                  </a:lnTo>
                  <a:lnTo>
                    <a:pt x="176" y="222"/>
                  </a:lnTo>
                  <a:lnTo>
                    <a:pt x="170" y="224"/>
                  </a:lnTo>
                  <a:lnTo>
                    <a:pt x="164" y="226"/>
                  </a:lnTo>
                  <a:lnTo>
                    <a:pt x="16" y="226"/>
                  </a:lnTo>
                  <a:lnTo>
                    <a:pt x="16" y="226"/>
                  </a:lnTo>
                  <a:lnTo>
                    <a:pt x="10" y="224"/>
                  </a:lnTo>
                  <a:lnTo>
                    <a:pt x="4" y="222"/>
                  </a:lnTo>
                  <a:lnTo>
                    <a:pt x="0" y="216"/>
                  </a:lnTo>
                  <a:lnTo>
                    <a:pt x="0" y="210"/>
                  </a:lnTo>
                  <a:lnTo>
                    <a:pt x="0" y="16"/>
                  </a:lnTo>
                  <a:lnTo>
                    <a:pt x="0" y="16"/>
                  </a:lnTo>
                  <a:lnTo>
                    <a:pt x="0" y="10"/>
                  </a:lnTo>
                  <a:lnTo>
                    <a:pt x="4" y="6"/>
                  </a:lnTo>
                  <a:lnTo>
                    <a:pt x="10" y="2"/>
                  </a:lnTo>
                  <a:lnTo>
                    <a:pt x="16" y="0"/>
                  </a:lnTo>
                  <a:lnTo>
                    <a:pt x="124" y="0"/>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33" name="Freeform 529">
              <a:extLst>
                <a:ext uri="{FF2B5EF4-FFF2-40B4-BE49-F238E27FC236}">
                  <a16:creationId xmlns:a16="http://schemas.microsoft.com/office/drawing/2014/main" id="{573B0ABA-D21C-4471-955C-4EF43BE463A6}"/>
                </a:ext>
              </a:extLst>
            </p:cNvPr>
            <p:cNvSpPr>
              <a:spLocks/>
            </p:cNvSpPr>
            <p:nvPr/>
          </p:nvSpPr>
          <p:spPr bwMode="auto">
            <a:xfrm>
              <a:off x="3641725" y="4486275"/>
              <a:ext cx="88900" cy="88900"/>
            </a:xfrm>
            <a:custGeom>
              <a:avLst/>
              <a:gdLst>
                <a:gd name="T0" fmla="*/ 56 w 56"/>
                <a:gd name="T1" fmla="*/ 56 h 56"/>
                <a:gd name="T2" fmla="*/ 0 w 56"/>
                <a:gd name="T3" fmla="*/ 56 h 56"/>
                <a:gd name="T4" fmla="*/ 0 w 56"/>
                <a:gd name="T5" fmla="*/ 0 h 56"/>
              </a:gdLst>
              <a:ahLst/>
              <a:cxnLst>
                <a:cxn ang="0">
                  <a:pos x="T0" y="T1"/>
                </a:cxn>
                <a:cxn ang="0">
                  <a:pos x="T2" y="T3"/>
                </a:cxn>
                <a:cxn ang="0">
                  <a:pos x="T4" y="T5"/>
                </a:cxn>
              </a:cxnLst>
              <a:rect l="0" t="0" r="r" b="b"/>
              <a:pathLst>
                <a:path w="56" h="56">
                  <a:moveTo>
                    <a:pt x="56" y="56"/>
                  </a:moveTo>
                  <a:lnTo>
                    <a:pt x="0" y="56"/>
                  </a:lnTo>
                  <a:lnTo>
                    <a:pt x="0" y="0"/>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34" name="Line 530">
              <a:extLst>
                <a:ext uri="{FF2B5EF4-FFF2-40B4-BE49-F238E27FC236}">
                  <a16:creationId xmlns:a16="http://schemas.microsoft.com/office/drawing/2014/main" id="{C8C67471-CD15-46E5-A33F-C0AD8578EF98}"/>
                </a:ext>
              </a:extLst>
            </p:cNvPr>
            <p:cNvSpPr>
              <a:spLocks noChangeShapeType="1"/>
            </p:cNvSpPr>
            <p:nvPr/>
          </p:nvSpPr>
          <p:spPr bwMode="auto">
            <a:xfrm>
              <a:off x="3641725" y="4483100"/>
              <a:ext cx="88900" cy="92075"/>
            </a:xfrm>
            <a:prstGeom prst="line">
              <a:avLst/>
            </a:pr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grpSp>
      <p:grpSp>
        <p:nvGrpSpPr>
          <p:cNvPr id="35" name="Group 564">
            <a:extLst>
              <a:ext uri="{FF2B5EF4-FFF2-40B4-BE49-F238E27FC236}">
                <a16:creationId xmlns:a16="http://schemas.microsoft.com/office/drawing/2014/main" id="{63754FD6-4B21-4C52-BB7F-2F97C34E995F}"/>
              </a:ext>
            </a:extLst>
          </p:cNvPr>
          <p:cNvGrpSpPr/>
          <p:nvPr/>
        </p:nvGrpSpPr>
        <p:grpSpPr>
          <a:xfrm>
            <a:off x="3138476" y="4800074"/>
            <a:ext cx="863600" cy="863600"/>
            <a:chOff x="3124200" y="1727200"/>
            <a:chExt cx="863600" cy="863600"/>
          </a:xfrm>
          <a:solidFill>
            <a:schemeClr val="accent5"/>
          </a:solidFill>
        </p:grpSpPr>
        <p:sp>
          <p:nvSpPr>
            <p:cNvPr id="36" name="Freeform 5">
              <a:extLst>
                <a:ext uri="{FF2B5EF4-FFF2-40B4-BE49-F238E27FC236}">
                  <a16:creationId xmlns:a16="http://schemas.microsoft.com/office/drawing/2014/main" id="{DD3BEB4D-1494-46D0-800C-530B6B056D1D}"/>
                </a:ext>
              </a:extLst>
            </p:cNvPr>
            <p:cNvSpPr>
              <a:spLocks/>
            </p:cNvSpPr>
            <p:nvPr/>
          </p:nvSpPr>
          <p:spPr bwMode="auto">
            <a:xfrm>
              <a:off x="3124200" y="1727200"/>
              <a:ext cx="863600" cy="863600"/>
            </a:xfrm>
            <a:custGeom>
              <a:avLst/>
              <a:gdLst>
                <a:gd name="T0" fmla="*/ 544 w 544"/>
                <a:gd name="T1" fmla="*/ 272 h 544"/>
                <a:gd name="T2" fmla="*/ 538 w 544"/>
                <a:gd name="T3" fmla="*/ 326 h 544"/>
                <a:gd name="T4" fmla="*/ 522 w 544"/>
                <a:gd name="T5" fmla="*/ 378 h 544"/>
                <a:gd name="T6" fmla="*/ 498 w 544"/>
                <a:gd name="T7" fmla="*/ 424 h 544"/>
                <a:gd name="T8" fmla="*/ 464 w 544"/>
                <a:gd name="T9" fmla="*/ 464 h 544"/>
                <a:gd name="T10" fmla="*/ 424 w 544"/>
                <a:gd name="T11" fmla="*/ 498 h 544"/>
                <a:gd name="T12" fmla="*/ 378 w 544"/>
                <a:gd name="T13" fmla="*/ 522 h 544"/>
                <a:gd name="T14" fmla="*/ 326 w 544"/>
                <a:gd name="T15" fmla="*/ 538 h 544"/>
                <a:gd name="T16" fmla="*/ 272 w 544"/>
                <a:gd name="T17" fmla="*/ 544 h 544"/>
                <a:gd name="T18" fmla="*/ 244 w 544"/>
                <a:gd name="T19" fmla="*/ 542 h 544"/>
                <a:gd name="T20" fmla="*/ 192 w 544"/>
                <a:gd name="T21" fmla="*/ 532 h 544"/>
                <a:gd name="T22" fmla="*/ 142 w 544"/>
                <a:gd name="T23" fmla="*/ 512 h 544"/>
                <a:gd name="T24" fmla="*/ 98 w 544"/>
                <a:gd name="T25" fmla="*/ 482 h 544"/>
                <a:gd name="T26" fmla="*/ 62 w 544"/>
                <a:gd name="T27" fmla="*/ 446 h 544"/>
                <a:gd name="T28" fmla="*/ 32 w 544"/>
                <a:gd name="T29" fmla="*/ 402 h 544"/>
                <a:gd name="T30" fmla="*/ 12 w 544"/>
                <a:gd name="T31" fmla="*/ 352 h 544"/>
                <a:gd name="T32" fmla="*/ 2 w 544"/>
                <a:gd name="T33" fmla="*/ 300 h 544"/>
                <a:gd name="T34" fmla="*/ 0 w 544"/>
                <a:gd name="T35" fmla="*/ 272 h 544"/>
                <a:gd name="T36" fmla="*/ 6 w 544"/>
                <a:gd name="T37" fmla="*/ 218 h 544"/>
                <a:gd name="T38" fmla="*/ 22 w 544"/>
                <a:gd name="T39" fmla="*/ 166 h 544"/>
                <a:gd name="T40" fmla="*/ 46 w 544"/>
                <a:gd name="T41" fmla="*/ 120 h 544"/>
                <a:gd name="T42" fmla="*/ 80 w 544"/>
                <a:gd name="T43" fmla="*/ 80 h 544"/>
                <a:gd name="T44" fmla="*/ 120 w 544"/>
                <a:gd name="T45" fmla="*/ 46 h 544"/>
                <a:gd name="T46" fmla="*/ 166 w 544"/>
                <a:gd name="T47" fmla="*/ 22 h 544"/>
                <a:gd name="T48" fmla="*/ 218 w 544"/>
                <a:gd name="T49" fmla="*/ 6 h 544"/>
                <a:gd name="T50" fmla="*/ 272 w 544"/>
                <a:gd name="T51" fmla="*/ 0 h 544"/>
                <a:gd name="T52" fmla="*/ 300 w 544"/>
                <a:gd name="T53" fmla="*/ 2 h 544"/>
                <a:gd name="T54" fmla="*/ 352 w 544"/>
                <a:gd name="T55" fmla="*/ 12 h 544"/>
                <a:gd name="T56" fmla="*/ 402 w 544"/>
                <a:gd name="T57" fmla="*/ 32 h 544"/>
                <a:gd name="T58" fmla="*/ 446 w 544"/>
                <a:gd name="T59" fmla="*/ 62 h 544"/>
                <a:gd name="T60" fmla="*/ 482 w 544"/>
                <a:gd name="T61" fmla="*/ 98 h 544"/>
                <a:gd name="T62" fmla="*/ 512 w 544"/>
                <a:gd name="T63" fmla="*/ 142 h 544"/>
                <a:gd name="T64" fmla="*/ 532 w 544"/>
                <a:gd name="T65" fmla="*/ 192 h 544"/>
                <a:gd name="T66" fmla="*/ 542 w 544"/>
                <a:gd name="T67" fmla="*/ 244 h 544"/>
                <a:gd name="T68" fmla="*/ 544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544" y="272"/>
                  </a:moveTo>
                  <a:lnTo>
                    <a:pt x="544" y="272"/>
                  </a:lnTo>
                  <a:lnTo>
                    <a:pt x="542" y="300"/>
                  </a:lnTo>
                  <a:lnTo>
                    <a:pt x="538" y="326"/>
                  </a:lnTo>
                  <a:lnTo>
                    <a:pt x="532" y="352"/>
                  </a:lnTo>
                  <a:lnTo>
                    <a:pt x="522" y="378"/>
                  </a:lnTo>
                  <a:lnTo>
                    <a:pt x="512" y="402"/>
                  </a:lnTo>
                  <a:lnTo>
                    <a:pt x="498" y="424"/>
                  </a:lnTo>
                  <a:lnTo>
                    <a:pt x="482" y="446"/>
                  </a:lnTo>
                  <a:lnTo>
                    <a:pt x="464" y="464"/>
                  </a:lnTo>
                  <a:lnTo>
                    <a:pt x="446" y="482"/>
                  </a:lnTo>
                  <a:lnTo>
                    <a:pt x="424" y="498"/>
                  </a:lnTo>
                  <a:lnTo>
                    <a:pt x="402" y="512"/>
                  </a:lnTo>
                  <a:lnTo>
                    <a:pt x="378" y="522"/>
                  </a:lnTo>
                  <a:lnTo>
                    <a:pt x="352" y="532"/>
                  </a:lnTo>
                  <a:lnTo>
                    <a:pt x="326" y="538"/>
                  </a:lnTo>
                  <a:lnTo>
                    <a:pt x="300" y="542"/>
                  </a:lnTo>
                  <a:lnTo>
                    <a:pt x="272" y="544"/>
                  </a:lnTo>
                  <a:lnTo>
                    <a:pt x="272" y="544"/>
                  </a:lnTo>
                  <a:lnTo>
                    <a:pt x="244" y="542"/>
                  </a:lnTo>
                  <a:lnTo>
                    <a:pt x="218" y="538"/>
                  </a:lnTo>
                  <a:lnTo>
                    <a:pt x="192" y="532"/>
                  </a:lnTo>
                  <a:lnTo>
                    <a:pt x="166" y="522"/>
                  </a:lnTo>
                  <a:lnTo>
                    <a:pt x="142" y="512"/>
                  </a:lnTo>
                  <a:lnTo>
                    <a:pt x="120" y="498"/>
                  </a:lnTo>
                  <a:lnTo>
                    <a:pt x="98" y="482"/>
                  </a:lnTo>
                  <a:lnTo>
                    <a:pt x="80" y="464"/>
                  </a:lnTo>
                  <a:lnTo>
                    <a:pt x="62" y="446"/>
                  </a:lnTo>
                  <a:lnTo>
                    <a:pt x="46" y="424"/>
                  </a:lnTo>
                  <a:lnTo>
                    <a:pt x="32" y="402"/>
                  </a:lnTo>
                  <a:lnTo>
                    <a:pt x="22" y="378"/>
                  </a:lnTo>
                  <a:lnTo>
                    <a:pt x="12" y="352"/>
                  </a:lnTo>
                  <a:lnTo>
                    <a:pt x="6" y="326"/>
                  </a:lnTo>
                  <a:lnTo>
                    <a:pt x="2" y="300"/>
                  </a:lnTo>
                  <a:lnTo>
                    <a:pt x="0" y="272"/>
                  </a:lnTo>
                  <a:lnTo>
                    <a:pt x="0" y="272"/>
                  </a:lnTo>
                  <a:lnTo>
                    <a:pt x="2" y="244"/>
                  </a:lnTo>
                  <a:lnTo>
                    <a:pt x="6" y="218"/>
                  </a:lnTo>
                  <a:lnTo>
                    <a:pt x="12" y="192"/>
                  </a:lnTo>
                  <a:lnTo>
                    <a:pt x="22" y="166"/>
                  </a:lnTo>
                  <a:lnTo>
                    <a:pt x="32" y="142"/>
                  </a:lnTo>
                  <a:lnTo>
                    <a:pt x="46" y="120"/>
                  </a:lnTo>
                  <a:lnTo>
                    <a:pt x="62" y="98"/>
                  </a:lnTo>
                  <a:lnTo>
                    <a:pt x="80" y="80"/>
                  </a:lnTo>
                  <a:lnTo>
                    <a:pt x="98" y="62"/>
                  </a:lnTo>
                  <a:lnTo>
                    <a:pt x="120" y="46"/>
                  </a:lnTo>
                  <a:lnTo>
                    <a:pt x="142" y="32"/>
                  </a:lnTo>
                  <a:lnTo>
                    <a:pt x="166" y="22"/>
                  </a:lnTo>
                  <a:lnTo>
                    <a:pt x="192" y="12"/>
                  </a:lnTo>
                  <a:lnTo>
                    <a:pt x="218" y="6"/>
                  </a:lnTo>
                  <a:lnTo>
                    <a:pt x="244" y="2"/>
                  </a:lnTo>
                  <a:lnTo>
                    <a:pt x="272" y="0"/>
                  </a:lnTo>
                  <a:lnTo>
                    <a:pt x="272" y="0"/>
                  </a:lnTo>
                  <a:lnTo>
                    <a:pt x="300" y="2"/>
                  </a:lnTo>
                  <a:lnTo>
                    <a:pt x="326" y="6"/>
                  </a:lnTo>
                  <a:lnTo>
                    <a:pt x="352" y="12"/>
                  </a:lnTo>
                  <a:lnTo>
                    <a:pt x="378" y="22"/>
                  </a:lnTo>
                  <a:lnTo>
                    <a:pt x="402" y="32"/>
                  </a:lnTo>
                  <a:lnTo>
                    <a:pt x="424" y="46"/>
                  </a:lnTo>
                  <a:lnTo>
                    <a:pt x="446" y="62"/>
                  </a:lnTo>
                  <a:lnTo>
                    <a:pt x="464" y="80"/>
                  </a:lnTo>
                  <a:lnTo>
                    <a:pt x="482" y="98"/>
                  </a:lnTo>
                  <a:lnTo>
                    <a:pt x="498" y="120"/>
                  </a:lnTo>
                  <a:lnTo>
                    <a:pt x="512" y="142"/>
                  </a:lnTo>
                  <a:lnTo>
                    <a:pt x="522" y="166"/>
                  </a:lnTo>
                  <a:lnTo>
                    <a:pt x="532" y="192"/>
                  </a:lnTo>
                  <a:lnTo>
                    <a:pt x="538" y="218"/>
                  </a:lnTo>
                  <a:lnTo>
                    <a:pt x="542" y="244"/>
                  </a:lnTo>
                  <a:lnTo>
                    <a:pt x="544" y="272"/>
                  </a:lnTo>
                  <a:lnTo>
                    <a:pt x="544"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37" name="Freeform 85">
              <a:extLst>
                <a:ext uri="{FF2B5EF4-FFF2-40B4-BE49-F238E27FC236}">
                  <a16:creationId xmlns:a16="http://schemas.microsoft.com/office/drawing/2014/main" id="{68699676-85E3-4118-B91F-B653B65E2C15}"/>
                </a:ext>
              </a:extLst>
            </p:cNvPr>
            <p:cNvSpPr>
              <a:spLocks/>
            </p:cNvSpPr>
            <p:nvPr/>
          </p:nvSpPr>
          <p:spPr bwMode="auto">
            <a:xfrm>
              <a:off x="3390900" y="1952625"/>
              <a:ext cx="228600" cy="292100"/>
            </a:xfrm>
            <a:custGeom>
              <a:avLst/>
              <a:gdLst>
                <a:gd name="T0" fmla="*/ 0 w 144"/>
                <a:gd name="T1" fmla="*/ 184 h 184"/>
                <a:gd name="T2" fmla="*/ 0 w 144"/>
                <a:gd name="T3" fmla="*/ 16 h 184"/>
                <a:gd name="T4" fmla="*/ 0 w 144"/>
                <a:gd name="T5" fmla="*/ 16 h 184"/>
                <a:gd name="T6" fmla="*/ 2 w 144"/>
                <a:gd name="T7" fmla="*/ 10 h 184"/>
                <a:gd name="T8" fmla="*/ 6 w 144"/>
                <a:gd name="T9" fmla="*/ 6 h 184"/>
                <a:gd name="T10" fmla="*/ 10 w 144"/>
                <a:gd name="T11" fmla="*/ 2 h 184"/>
                <a:gd name="T12" fmla="*/ 16 w 144"/>
                <a:gd name="T13" fmla="*/ 0 h 184"/>
                <a:gd name="T14" fmla="*/ 144 w 144"/>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84">
                  <a:moveTo>
                    <a:pt x="0" y="184"/>
                  </a:moveTo>
                  <a:lnTo>
                    <a:pt x="0" y="16"/>
                  </a:lnTo>
                  <a:lnTo>
                    <a:pt x="0" y="16"/>
                  </a:lnTo>
                  <a:lnTo>
                    <a:pt x="2" y="10"/>
                  </a:lnTo>
                  <a:lnTo>
                    <a:pt x="6" y="6"/>
                  </a:lnTo>
                  <a:lnTo>
                    <a:pt x="10" y="2"/>
                  </a:lnTo>
                  <a:lnTo>
                    <a:pt x="16" y="0"/>
                  </a:lnTo>
                  <a:lnTo>
                    <a:pt x="144" y="0"/>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38" name="Freeform 86">
              <a:extLst>
                <a:ext uri="{FF2B5EF4-FFF2-40B4-BE49-F238E27FC236}">
                  <a16:creationId xmlns:a16="http://schemas.microsoft.com/office/drawing/2014/main" id="{2A6F5F14-4A82-4B3A-8F4C-7D11E2904218}"/>
                </a:ext>
              </a:extLst>
            </p:cNvPr>
            <p:cNvSpPr>
              <a:spLocks/>
            </p:cNvSpPr>
            <p:nvPr/>
          </p:nvSpPr>
          <p:spPr bwMode="auto">
            <a:xfrm>
              <a:off x="3390900" y="2057400"/>
              <a:ext cx="330200" cy="307975"/>
            </a:xfrm>
            <a:custGeom>
              <a:avLst/>
              <a:gdLst>
                <a:gd name="T0" fmla="*/ 208 w 208"/>
                <a:gd name="T1" fmla="*/ 0 h 194"/>
                <a:gd name="T2" fmla="*/ 208 w 208"/>
                <a:gd name="T3" fmla="*/ 178 h 194"/>
                <a:gd name="T4" fmla="*/ 208 w 208"/>
                <a:gd name="T5" fmla="*/ 178 h 194"/>
                <a:gd name="T6" fmla="*/ 206 w 208"/>
                <a:gd name="T7" fmla="*/ 184 h 194"/>
                <a:gd name="T8" fmla="*/ 202 w 208"/>
                <a:gd name="T9" fmla="*/ 188 h 194"/>
                <a:gd name="T10" fmla="*/ 198 w 208"/>
                <a:gd name="T11" fmla="*/ 192 h 194"/>
                <a:gd name="T12" fmla="*/ 192 w 208"/>
                <a:gd name="T13" fmla="*/ 194 h 194"/>
                <a:gd name="T14" fmla="*/ 16 w 208"/>
                <a:gd name="T15" fmla="*/ 194 h 194"/>
                <a:gd name="T16" fmla="*/ 16 w 208"/>
                <a:gd name="T17" fmla="*/ 194 h 194"/>
                <a:gd name="T18" fmla="*/ 10 w 208"/>
                <a:gd name="T19" fmla="*/ 192 h 194"/>
                <a:gd name="T20" fmla="*/ 6 w 208"/>
                <a:gd name="T21" fmla="*/ 188 h 194"/>
                <a:gd name="T22" fmla="*/ 2 w 208"/>
                <a:gd name="T23" fmla="*/ 184 h 194"/>
                <a:gd name="T24" fmla="*/ 0 w 208"/>
                <a:gd name="T25" fmla="*/ 178 h 194"/>
                <a:gd name="T26" fmla="*/ 0 w 208"/>
                <a:gd name="T27" fmla="*/ 1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194">
                  <a:moveTo>
                    <a:pt x="208" y="0"/>
                  </a:moveTo>
                  <a:lnTo>
                    <a:pt x="208" y="178"/>
                  </a:lnTo>
                  <a:lnTo>
                    <a:pt x="208" y="178"/>
                  </a:lnTo>
                  <a:lnTo>
                    <a:pt x="206" y="184"/>
                  </a:lnTo>
                  <a:lnTo>
                    <a:pt x="202" y="188"/>
                  </a:lnTo>
                  <a:lnTo>
                    <a:pt x="198" y="192"/>
                  </a:lnTo>
                  <a:lnTo>
                    <a:pt x="192" y="194"/>
                  </a:lnTo>
                  <a:lnTo>
                    <a:pt x="16" y="194"/>
                  </a:lnTo>
                  <a:lnTo>
                    <a:pt x="16" y="194"/>
                  </a:lnTo>
                  <a:lnTo>
                    <a:pt x="10" y="192"/>
                  </a:lnTo>
                  <a:lnTo>
                    <a:pt x="6" y="188"/>
                  </a:lnTo>
                  <a:lnTo>
                    <a:pt x="2" y="184"/>
                  </a:lnTo>
                  <a:lnTo>
                    <a:pt x="0" y="178"/>
                  </a:lnTo>
                  <a:lnTo>
                    <a:pt x="0" y="120"/>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39" name="Freeform 87">
              <a:extLst>
                <a:ext uri="{FF2B5EF4-FFF2-40B4-BE49-F238E27FC236}">
                  <a16:creationId xmlns:a16="http://schemas.microsoft.com/office/drawing/2014/main" id="{C76A2738-36F1-40A3-8F56-2196D1FBE8A8}"/>
                </a:ext>
              </a:extLst>
            </p:cNvPr>
            <p:cNvSpPr>
              <a:spLocks/>
            </p:cNvSpPr>
            <p:nvPr/>
          </p:nvSpPr>
          <p:spPr bwMode="auto">
            <a:xfrm>
              <a:off x="3619500" y="1955800"/>
              <a:ext cx="101600" cy="101600"/>
            </a:xfrm>
            <a:custGeom>
              <a:avLst/>
              <a:gdLst>
                <a:gd name="T0" fmla="*/ 64 w 64"/>
                <a:gd name="T1" fmla="*/ 64 h 64"/>
                <a:gd name="T2" fmla="*/ 0 w 64"/>
                <a:gd name="T3" fmla="*/ 64 h 64"/>
                <a:gd name="T4" fmla="*/ 0 w 64"/>
                <a:gd name="T5" fmla="*/ 0 h 64"/>
              </a:gdLst>
              <a:ahLst/>
              <a:cxnLst>
                <a:cxn ang="0">
                  <a:pos x="T0" y="T1"/>
                </a:cxn>
                <a:cxn ang="0">
                  <a:pos x="T2" y="T3"/>
                </a:cxn>
                <a:cxn ang="0">
                  <a:pos x="T4" y="T5"/>
                </a:cxn>
              </a:cxnLst>
              <a:rect l="0" t="0" r="r" b="b"/>
              <a:pathLst>
                <a:path w="64" h="64">
                  <a:moveTo>
                    <a:pt x="64" y="64"/>
                  </a:moveTo>
                  <a:lnTo>
                    <a:pt x="0" y="64"/>
                  </a:lnTo>
                  <a:lnTo>
                    <a:pt x="0" y="0"/>
                  </a:lnTo>
                </a:path>
              </a:pathLst>
            </a:cu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40" name="Line 88">
              <a:extLst>
                <a:ext uri="{FF2B5EF4-FFF2-40B4-BE49-F238E27FC236}">
                  <a16:creationId xmlns:a16="http://schemas.microsoft.com/office/drawing/2014/main" id="{14620FF4-D052-4C2E-902D-9EDE60B0A7AE}"/>
                </a:ext>
              </a:extLst>
            </p:cNvPr>
            <p:cNvSpPr>
              <a:spLocks noChangeShapeType="1"/>
            </p:cNvSpPr>
            <p:nvPr/>
          </p:nvSpPr>
          <p:spPr bwMode="auto">
            <a:xfrm>
              <a:off x="3619500" y="1952625"/>
              <a:ext cx="101600" cy="104775"/>
            </a:xfrm>
            <a:prstGeom prst="line">
              <a:avLst/>
            </a:pr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41" name="Line 89">
              <a:extLst>
                <a:ext uri="{FF2B5EF4-FFF2-40B4-BE49-F238E27FC236}">
                  <a16:creationId xmlns:a16="http://schemas.microsoft.com/office/drawing/2014/main" id="{9251EC12-A0A9-46AD-99F0-4088EB994AD5}"/>
                </a:ext>
              </a:extLst>
            </p:cNvPr>
            <p:cNvSpPr>
              <a:spLocks noChangeShapeType="1"/>
            </p:cNvSpPr>
            <p:nvPr/>
          </p:nvSpPr>
          <p:spPr bwMode="auto">
            <a:xfrm>
              <a:off x="3467100" y="2130425"/>
              <a:ext cx="177800" cy="0"/>
            </a:xfrm>
            <a:prstGeom prst="line">
              <a:avLst/>
            </a:pr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42" name="Line 90">
              <a:extLst>
                <a:ext uri="{FF2B5EF4-FFF2-40B4-BE49-F238E27FC236}">
                  <a16:creationId xmlns:a16="http://schemas.microsoft.com/office/drawing/2014/main" id="{E83DFA9F-7689-46FE-B5C2-945953A49EE1}"/>
                </a:ext>
              </a:extLst>
            </p:cNvPr>
            <p:cNvSpPr>
              <a:spLocks noChangeShapeType="1"/>
            </p:cNvSpPr>
            <p:nvPr/>
          </p:nvSpPr>
          <p:spPr bwMode="auto">
            <a:xfrm>
              <a:off x="3467100" y="2206625"/>
              <a:ext cx="177800" cy="0"/>
            </a:xfrm>
            <a:prstGeom prst="line">
              <a:avLst/>
            </a:pr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43" name="Line 91">
              <a:extLst>
                <a:ext uri="{FF2B5EF4-FFF2-40B4-BE49-F238E27FC236}">
                  <a16:creationId xmlns:a16="http://schemas.microsoft.com/office/drawing/2014/main" id="{6CC40FAA-AE44-44D8-910E-ADEE6C1380DA}"/>
                </a:ext>
              </a:extLst>
            </p:cNvPr>
            <p:cNvSpPr>
              <a:spLocks noChangeShapeType="1"/>
            </p:cNvSpPr>
            <p:nvPr/>
          </p:nvSpPr>
          <p:spPr bwMode="auto">
            <a:xfrm>
              <a:off x="3467100" y="2282825"/>
              <a:ext cx="177800" cy="0"/>
            </a:xfrm>
            <a:prstGeom prst="line">
              <a:avLst/>
            </a:prstGeom>
            <a:grp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73636"/>
                </a:solidFill>
                <a:effectLst/>
                <a:uLnTx/>
                <a:uFillTx/>
                <a:latin typeface="FlandersArtSerif-Regular"/>
                <a:ea typeface="+mn-ea"/>
                <a:cs typeface="+mn-cs"/>
              </a:endParaRPr>
            </a:p>
          </p:txBody>
        </p:sp>
      </p:grpSp>
      <p:sp>
        <p:nvSpPr>
          <p:cNvPr id="44" name="Rechteraccolade 43">
            <a:extLst>
              <a:ext uri="{FF2B5EF4-FFF2-40B4-BE49-F238E27FC236}">
                <a16:creationId xmlns:a16="http://schemas.microsoft.com/office/drawing/2014/main" id="{66141641-2AFF-4FD0-84CE-B950E9165CA7}"/>
              </a:ext>
            </a:extLst>
          </p:cNvPr>
          <p:cNvSpPr/>
          <p:nvPr/>
        </p:nvSpPr>
        <p:spPr>
          <a:xfrm>
            <a:off x="9751525" y="3099225"/>
            <a:ext cx="671725" cy="3450918"/>
          </a:xfrm>
          <a:prstGeom prst="rightBrace">
            <a:avLst>
              <a:gd name="adj1" fmla="val 48139"/>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FlandersArtSerif-Regular"/>
              <a:ea typeface="+mn-ea"/>
              <a:cs typeface="+mn-cs"/>
            </a:endParaRPr>
          </a:p>
        </p:txBody>
      </p:sp>
      <p:sp>
        <p:nvSpPr>
          <p:cNvPr id="46" name="Tekstvak 45">
            <a:extLst>
              <a:ext uri="{FF2B5EF4-FFF2-40B4-BE49-F238E27FC236}">
                <a16:creationId xmlns:a16="http://schemas.microsoft.com/office/drawing/2014/main" id="{612B62A4-1984-49F5-A4DC-5B3216ADD6B3}"/>
              </a:ext>
            </a:extLst>
          </p:cNvPr>
          <p:cNvSpPr txBox="1"/>
          <p:nvPr/>
        </p:nvSpPr>
        <p:spPr>
          <a:xfrm>
            <a:off x="10596669" y="4576411"/>
            <a:ext cx="12367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rPr>
              <a:t>E-depot</a:t>
            </a:r>
          </a:p>
        </p:txBody>
      </p:sp>
      <p:sp>
        <p:nvSpPr>
          <p:cNvPr id="51" name="Tekstvak 50">
            <a:extLst>
              <a:ext uri="{FF2B5EF4-FFF2-40B4-BE49-F238E27FC236}">
                <a16:creationId xmlns:a16="http://schemas.microsoft.com/office/drawing/2014/main" id="{D9ACE9BC-8476-4675-AD6A-3A5BF5A45BD6}"/>
              </a:ext>
            </a:extLst>
          </p:cNvPr>
          <p:cNvSpPr txBox="1"/>
          <p:nvPr/>
        </p:nvSpPr>
        <p:spPr>
          <a:xfrm>
            <a:off x="10596669" y="2130648"/>
            <a:ext cx="15953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rPr>
              <a:t>Serieregister</a:t>
            </a:r>
          </a:p>
        </p:txBody>
      </p:sp>
      <p:sp>
        <p:nvSpPr>
          <p:cNvPr id="54" name="Rechteraccolade 53">
            <a:extLst>
              <a:ext uri="{FF2B5EF4-FFF2-40B4-BE49-F238E27FC236}">
                <a16:creationId xmlns:a16="http://schemas.microsoft.com/office/drawing/2014/main" id="{04439220-2323-41E2-A380-B67A296BF9B9}"/>
              </a:ext>
            </a:extLst>
          </p:cNvPr>
          <p:cNvSpPr/>
          <p:nvPr/>
        </p:nvSpPr>
        <p:spPr>
          <a:xfrm>
            <a:off x="9751524" y="1748958"/>
            <a:ext cx="671725" cy="1218255"/>
          </a:xfrm>
          <a:prstGeom prst="rightBrace">
            <a:avLst>
              <a:gd name="adj1" fmla="val 48139"/>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73636"/>
              </a:solidFill>
              <a:effectLst/>
              <a:uLnTx/>
              <a:uFillTx/>
              <a:latin typeface="FlandersArtSerif-Regular"/>
              <a:ea typeface="+mn-ea"/>
              <a:cs typeface="+mn-cs"/>
            </a:endParaRPr>
          </a:p>
        </p:txBody>
      </p:sp>
    </p:spTree>
    <p:extLst>
      <p:ext uri="{BB962C8B-B14F-4D97-AF65-F5344CB8AC3E}">
        <p14:creationId xmlns:p14="http://schemas.microsoft.com/office/powerpoint/2010/main" val="2244946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Presentatie_VO_V6">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logoVO_basic_breedbeeld.potx" id="{7ED856E2-1CF8-4BE0-B8EE-387D220821B5}" vid="{96C5E8CA-E6E2-4CEC-89AF-477EEA4BD59A}"/>
    </a:ext>
  </a:extLst>
</a:theme>
</file>

<file path=ppt/theme/theme10.xml><?xml version="1.0" encoding="utf-8"?>
<a:theme xmlns:a="http://schemas.openxmlformats.org/drawingml/2006/main" name="1_Titel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gemeen sjabloon HFB" id="{D3E6C490-5EB7-44A8-BC0E-7506EB4E9026}" vid="{9E912973-6B70-4CC0-8174-B51F47528993}"/>
    </a:ext>
  </a:extLst>
</a:theme>
</file>

<file path=ppt/theme/theme11.xml><?xml version="1.0" encoding="utf-8"?>
<a:theme xmlns:a="http://schemas.openxmlformats.org/drawingml/2006/main" name="Digitaal Vlaanderen 2022 - Flanders Arts - Algemeen">
  <a:themeElements>
    <a:clrScheme name="Digitaal Vlaanderen">
      <a:dk1>
        <a:srgbClr val="3C3D3C"/>
      </a:dk1>
      <a:lt1>
        <a:sysClr val="window" lastClr="FFFFFF"/>
      </a:lt1>
      <a:dk2>
        <a:srgbClr val="6D6E6D"/>
      </a:dk2>
      <a:lt2>
        <a:srgbClr val="F6F5F3"/>
      </a:lt2>
      <a:accent1>
        <a:srgbClr val="FFEB00"/>
      </a:accent1>
      <a:accent2>
        <a:srgbClr val="9D9E9D"/>
      </a:accent2>
      <a:accent3>
        <a:srgbClr val="FFF57F"/>
      </a:accent3>
      <a:accent4>
        <a:srgbClr val="2B979D"/>
      </a:accent4>
      <a:accent5>
        <a:srgbClr val="CECECE"/>
      </a:accent5>
      <a:accent6>
        <a:srgbClr val="FFFABF"/>
      </a:accent6>
      <a:hlink>
        <a:srgbClr val="3C96BE"/>
      </a:hlink>
      <a:folHlink>
        <a:srgbClr val="AA78AA"/>
      </a:folHlink>
    </a:clrScheme>
    <a:fontScheme name="Custom 17">
      <a:majorFont>
        <a:latin typeface="Flanders Art Sans"/>
        <a:ea typeface=""/>
        <a:cs typeface=""/>
      </a:majorFont>
      <a:minorFont>
        <a:latin typeface="Flanders Art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dirty="0"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41275" cap="rnd">
          <a:solidFill>
            <a:schemeClr val="tx2"/>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e_DigitaalVlaanderen_FlandersArts.potx" id="{C3D492B1-DAB7-4A42-8112-38838595052D}" vid="{0E8655BF-4ADE-49C0-AD01-495783013FE4}"/>
    </a:ext>
  </a:extLst>
</a:theme>
</file>

<file path=ppt/theme/theme12.xml><?xml version="1.0" encoding="utf-8"?>
<a:theme xmlns:a="http://schemas.openxmlformats.org/drawingml/2006/main" name="Thema1VO1">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VO1" id="{D24A75CE-9A84-4D0A-B2F0-58FB8A31358A}" vid="{910C9C94-9355-4748-A7D5-F5DAF67BFA61}"/>
    </a:ext>
  </a:extLst>
</a:theme>
</file>

<file path=ppt/theme/theme1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e_VO_V6">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logoVO_basic_breedbeeld.potx" id="{7ED856E2-1CF8-4BE0-B8EE-387D220821B5}" vid="{96C5E8CA-E6E2-4CEC-89AF-477EEA4BD59A}"/>
    </a:ext>
  </a:extLst>
</a:theme>
</file>

<file path=ppt/theme/theme3.xml><?xml version="1.0" encoding="utf-8"?>
<a:theme xmlns:a="http://schemas.openxmlformats.org/drawingml/2006/main" name="3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gemeen sjabloon HFB" id="{D3E6C490-5EB7-44A8-BC0E-7506EB4E9026}" vid="{D8A893CB-5ECA-4DA0-8F72-DC2B43A38FB8}"/>
    </a:ext>
  </a:extLst>
</a:theme>
</file>

<file path=ppt/theme/theme4.xml><?xml version="1.0" encoding="utf-8"?>
<a:theme xmlns:a="http://schemas.openxmlformats.org/drawingml/2006/main" name="Default Theme">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5.xml><?xml version="1.0" encoding="utf-8"?>
<a:theme xmlns:a="http://schemas.openxmlformats.org/drawingml/2006/main" name="Titel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gemeen sjabloon HFB" id="{D3E6C490-5EB7-44A8-BC0E-7506EB4E9026}" vid="{80BE60B5-639E-429A-884A-7173D61600E0}"/>
    </a:ext>
  </a:extLst>
</a:theme>
</file>

<file path=ppt/theme/theme6.xml><?xml version="1.0" encoding="utf-8"?>
<a:theme xmlns:a="http://schemas.openxmlformats.org/drawingml/2006/main" name="2_Presentatie_VO_V6">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logoVO_basic_breedbeeld.potx" id="{7ED856E2-1CF8-4BE0-B8EE-387D220821B5}" vid="{96C5E8CA-E6E2-4CEC-89AF-477EEA4BD59A}"/>
    </a:ext>
  </a:extLst>
</a:theme>
</file>

<file path=ppt/theme/theme7.xml><?xml version="1.0" encoding="utf-8"?>
<a:theme xmlns:a="http://schemas.openxmlformats.org/drawingml/2006/main" name="1_Default Theme">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8.xml><?xml version="1.0" encoding="utf-8"?>
<a:theme xmlns:a="http://schemas.openxmlformats.org/drawingml/2006/main" name="3_Presentatie_VO_V6">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logoVO_basic_breedbeeld.potx" id="{7ED856E2-1CF8-4BE0-B8EE-387D220821B5}" vid="{96C5E8CA-E6E2-4CEC-89AF-477EEA4BD59A}"/>
    </a:ext>
  </a:extLst>
</a:theme>
</file>

<file path=ppt/theme/theme9.xml><?xml version="1.0" encoding="utf-8"?>
<a:theme xmlns:a="http://schemas.openxmlformats.org/drawingml/2006/main" name="4_Presentatie_VO_V6">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logoVO_basic_breedbeeld.potx" id="{7ED856E2-1CF8-4BE0-B8EE-387D220821B5}" vid="{96C5E8CA-E6E2-4CEC-89AF-477EEA4BD59A}"/>
    </a:ext>
  </a:extLst>
</a:theme>
</file>

<file path=ppt/theme/themeOverride1.xml><?xml version="1.0" encoding="utf-8"?>
<a:themeOverride xmlns:a="http://schemas.openxmlformats.org/drawingml/2006/main">
  <a:clrScheme name="Digitaal Vlaanderen">
    <a:dk1>
      <a:srgbClr val="3C3D3C"/>
    </a:dk1>
    <a:lt1>
      <a:sysClr val="window" lastClr="FFFFFF"/>
    </a:lt1>
    <a:dk2>
      <a:srgbClr val="6D6E6D"/>
    </a:dk2>
    <a:lt2>
      <a:srgbClr val="F6F5F3"/>
    </a:lt2>
    <a:accent1>
      <a:srgbClr val="FFEB00"/>
    </a:accent1>
    <a:accent2>
      <a:srgbClr val="9D9E9D"/>
    </a:accent2>
    <a:accent3>
      <a:srgbClr val="FFF57F"/>
    </a:accent3>
    <a:accent4>
      <a:srgbClr val="2B979D"/>
    </a:accent4>
    <a:accent5>
      <a:srgbClr val="CECECE"/>
    </a:accent5>
    <a:accent6>
      <a:srgbClr val="FFFABF"/>
    </a:accent6>
    <a:hlink>
      <a:srgbClr val="3C96BE"/>
    </a:hlink>
    <a:folHlink>
      <a:srgbClr val="AA78AA"/>
    </a:folHlink>
  </a:clrScheme>
</a:themeOverride>
</file>

<file path=ppt/theme/themeOverride2.xml><?xml version="1.0" encoding="utf-8"?>
<a:themeOverride xmlns:a="http://schemas.openxmlformats.org/drawingml/2006/main">
  <a:clrScheme name="Digitaal Vlaanderen">
    <a:dk1>
      <a:srgbClr val="3C3D3C"/>
    </a:dk1>
    <a:lt1>
      <a:sysClr val="window" lastClr="FFFFFF"/>
    </a:lt1>
    <a:dk2>
      <a:srgbClr val="6D6E6D"/>
    </a:dk2>
    <a:lt2>
      <a:srgbClr val="F6F5F3"/>
    </a:lt2>
    <a:accent1>
      <a:srgbClr val="FFEB00"/>
    </a:accent1>
    <a:accent2>
      <a:srgbClr val="9D9E9D"/>
    </a:accent2>
    <a:accent3>
      <a:srgbClr val="FFF57F"/>
    </a:accent3>
    <a:accent4>
      <a:srgbClr val="2B979D"/>
    </a:accent4>
    <a:accent5>
      <a:srgbClr val="CECECE"/>
    </a:accent5>
    <a:accent6>
      <a:srgbClr val="FFFABF"/>
    </a:accent6>
    <a:hlink>
      <a:srgbClr val="3C96BE"/>
    </a:hlink>
    <a:folHlink>
      <a:srgbClr val="AA78AA"/>
    </a:folHlink>
  </a:clrScheme>
</a:themeOverride>
</file>

<file path=ppt/theme/themeOverride3.xml><?xml version="1.0" encoding="utf-8"?>
<a:themeOverride xmlns:a="http://schemas.openxmlformats.org/drawingml/2006/main">
  <a:clrScheme name="Digitaal Vlaanderen">
    <a:dk1>
      <a:srgbClr val="3C3D3C"/>
    </a:dk1>
    <a:lt1>
      <a:sysClr val="window" lastClr="FFFFFF"/>
    </a:lt1>
    <a:dk2>
      <a:srgbClr val="6D6E6D"/>
    </a:dk2>
    <a:lt2>
      <a:srgbClr val="F6F5F3"/>
    </a:lt2>
    <a:accent1>
      <a:srgbClr val="FFEB00"/>
    </a:accent1>
    <a:accent2>
      <a:srgbClr val="9D9E9D"/>
    </a:accent2>
    <a:accent3>
      <a:srgbClr val="FFF57F"/>
    </a:accent3>
    <a:accent4>
      <a:srgbClr val="2B979D"/>
    </a:accent4>
    <a:accent5>
      <a:srgbClr val="CECECE"/>
    </a:accent5>
    <a:accent6>
      <a:srgbClr val="FFFABF"/>
    </a:accent6>
    <a:hlink>
      <a:srgbClr val="3C96BE"/>
    </a:hlink>
    <a:folHlink>
      <a:srgbClr val="AA78AA"/>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6BA0DCB1CBB2479DFFC29FE7276E7E" ma:contentTypeVersion="12" ma:contentTypeDescription="Een nieuw document maken." ma:contentTypeScope="" ma:versionID="2577c1ee4b01a53ea2f39f32019bfd61">
  <xsd:schema xmlns:xsd="http://www.w3.org/2001/XMLSchema" xmlns:xs="http://www.w3.org/2001/XMLSchema" xmlns:p="http://schemas.microsoft.com/office/2006/metadata/properties" xmlns:ns2="f2018528-1da4-41c7-8a42-759687759166" xmlns:ns3="6917bff6-2bd5-454c-9c04-dda42f2edacd" xmlns:ns4="9a9ec0f0-7796-43d0-ac1f-4c8c46ee0bd1" targetNamespace="http://schemas.microsoft.com/office/2006/metadata/properties" ma:root="true" ma:fieldsID="6c90abbb7e49e2650f38311194f72cf8" ns2:_="" ns3:_="" ns4:_="">
    <xsd:import namespace="f2018528-1da4-41c7-8a42-759687759166"/>
    <xsd:import namespace="6917bff6-2bd5-454c-9c04-dda42f2edacd"/>
    <xsd:import namespace="9a9ec0f0-7796-43d0-ac1f-4c8c46ee0bd1"/>
    <xsd:element name="properties">
      <xsd:complexType>
        <xsd:sequence>
          <xsd:element name="documentManagement">
            <xsd:complexType>
              <xsd:all>
                <xsd:element ref="ns2:_dlc_DocId" minOccurs="0"/>
                <xsd:element ref="ns2:_dlc_DocIdUrl" minOccurs="0"/>
                <xsd:element ref="ns2:_dlc_DocIdPersistId" minOccurs="0"/>
                <xsd:element ref="ns3:Dienstverlening" minOccurs="0"/>
                <xsd:element ref="ns3:Evenement_x0020_of_x0020_activiteit" minOccurs="0"/>
                <xsd:element ref="ns3:he39263351594977b1ee706b968fe25a" minOccurs="0"/>
                <xsd:element ref="ns4:TaxCatchAll" minOccurs="0"/>
                <xsd:element ref="ns3:MediaServiceMetadata" minOccurs="0"/>
                <xsd:element ref="ns3:MediaServiceFastMetadata" minOccurs="0"/>
                <xsd:element ref="ns3:MediaServiceSearchProperties" minOccurs="0"/>
                <xsd:element ref="ns3:MediaServiceObjectDetectorVersions" minOccurs="0"/>
                <xsd:element ref="ns3:Jaa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018528-1da4-41c7-8a42-759687759166"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17bff6-2bd5-454c-9c04-dda42f2edacd" elementFormDefault="qualified">
    <xsd:import namespace="http://schemas.microsoft.com/office/2006/documentManagement/types"/>
    <xsd:import namespace="http://schemas.microsoft.com/office/infopath/2007/PartnerControls"/>
    <xsd:element name="Dienstverlening" ma:index="11" nillable="true" ma:displayName="Dienstverlening" ma:format="Dropdown" ma:internalName="Dienstverlening">
      <xsd:simpleType>
        <xsd:restriction base="dms:Choice">
          <xsd:enumeration value="Analoog archief"/>
          <xsd:enumeration value="Digitaal archief"/>
          <xsd:enumeration value="Digitaliseren"/>
          <xsd:enumeration value="Cluster algemeen"/>
          <xsd:enumeration value="Intern informatiebeheer"/>
        </xsd:restriction>
      </xsd:simpleType>
    </xsd:element>
    <xsd:element name="Evenement_x0020_of_x0020_activiteit" ma:index="12" nillable="true" ma:displayName="Evenement of activiteit" ma:format="Dropdown" ma:internalName="Evenement_x0020_of_x0020_activiteit">
      <xsd:simpleType>
        <xsd:union memberTypes="dms:Text">
          <xsd:simpleType>
            <xsd:restriction base="dms:Choice">
              <xsd:enumeration value="Artikel"/>
              <xsd:enumeration value="Conferentie"/>
              <xsd:enumeration value="Infosessie"/>
              <xsd:enumeration value="Inspiratiedag"/>
              <xsd:enumeration value="Introductie"/>
              <xsd:enumeration value="Kennisnetwerk"/>
              <xsd:enumeration value="Klantendag"/>
              <xsd:enumeration value="Organisatie"/>
              <xsd:enumeration value="Rondleiding"/>
              <xsd:enumeration value="Werkgroep"/>
            </xsd:restriction>
          </xsd:simpleType>
        </xsd:union>
      </xsd:simpleType>
    </xsd:element>
    <xsd:element name="he39263351594977b1ee706b968fe25a" ma:index="14" nillable="true" ma:taxonomy="true" ma:internalName="he39263351594977b1ee706b968fe25a" ma:taxonomyFieldName="Documenttype" ma:displayName="Documenttype" ma:default="" ma:fieldId="{1e392633-5159-4977-b1ee-706b968fe25a}" ma:sspId="49ca8161-7180-459b-a0ef-1a71cf6ffea5" ma:termSetId="017cd73f-c52c-4a38-8735-db2be78a741c" ma:anchorId="00000000-0000-0000-0000-000000000000" ma:open="false" ma:isKeyword="false">
      <xsd:complexType>
        <xsd:sequence>
          <xsd:element ref="pc:Terms" minOccurs="0" maxOccurs="1"/>
        </xsd:sequence>
      </xsd:complex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Jaar" ma:index="20" nillable="true" ma:displayName="Jaar" ma:format="Dropdown" ma:internalName="Ja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82570e1-d5f8-40c5-950a-79a3f1067f53}" ma:internalName="TaxCatchAll" ma:showField="CatchAllData" ma:web="f2018528-1da4-41c7-8a42-7596877591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2018528-1da4-41c7-8a42-759687759166">
      <UserInfo>
        <DisplayName>Bovy Stijn</DisplayName>
        <AccountId>2027</AccountId>
        <AccountType/>
      </UserInfo>
      <UserInfo>
        <DisplayName>Schuddinck Koen</DisplayName>
        <AccountId>6833</AccountId>
        <AccountType/>
      </UserInfo>
      <UserInfo>
        <DisplayName>Dobbelaere Koen</DisplayName>
        <AccountId>1321</AccountId>
        <AccountType/>
      </UserInfo>
    </SharedWithUsers>
    <Dienstverlening xmlns="6917bff6-2bd5-454c-9c04-dda42f2edacd" xsi:nil="true"/>
    <Jaar xmlns="6917bff6-2bd5-454c-9c04-dda42f2edacd" xsi:nil="true"/>
    <Evenement_x0020_of_x0020_activiteit xmlns="6917bff6-2bd5-454c-9c04-dda42f2edacd" xsi:nil="true"/>
    <he39263351594977b1ee706b968fe25a xmlns="6917bff6-2bd5-454c-9c04-dda42f2edacd">
      <Terms xmlns="http://schemas.microsoft.com/office/infopath/2007/PartnerControls"/>
    </he39263351594977b1ee706b968fe25a>
    <TaxCatchAll xmlns="9a9ec0f0-7796-43d0-ac1f-4c8c46ee0bd1" xsi:nil="true"/>
    <_dlc_DocId xmlns="f2018528-1da4-41c7-8a42-759687759166">HFBID-1515905826-52</_dlc_DocId>
    <_dlc_DocIdUrl xmlns="f2018528-1da4-41c7-8a42-759687759166">
      <Url>https://vlaamseoverheid.sharepoint.com/sites/afb/IM/_layouts/15/DocIdRedir.aspx?ID=HFBID-1515905826-52</Url>
      <Description>HFBID-1515905826-52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1828FF6-FD12-4100-B647-33D095D24BCE}">
  <ds:schemaRefs>
    <ds:schemaRef ds:uri="6917bff6-2bd5-454c-9c04-dda42f2edacd"/>
    <ds:schemaRef ds:uri="9a9ec0f0-7796-43d0-ac1f-4c8c46ee0bd1"/>
    <ds:schemaRef ds:uri="f2018528-1da4-41c7-8a42-7596877591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1E8020-494D-4927-964F-411DBDD0AE76}">
  <ds:schemaRefs>
    <ds:schemaRef ds:uri="6917bff6-2bd5-454c-9c04-dda42f2edacd"/>
    <ds:schemaRef ds:uri="http://purl.org/dc/terms/"/>
    <ds:schemaRef ds:uri="http://schemas.microsoft.com/office/2006/metadata/properties"/>
    <ds:schemaRef ds:uri="http://www.w3.org/XML/1998/namespace"/>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a9ec0f0-7796-43d0-ac1f-4c8c46ee0bd1"/>
    <ds:schemaRef ds:uri="f2018528-1da4-41c7-8a42-759687759166"/>
  </ds:schemaRefs>
</ds:datastoreItem>
</file>

<file path=customXml/itemProps3.xml><?xml version="1.0" encoding="utf-8"?>
<ds:datastoreItem xmlns:ds="http://schemas.openxmlformats.org/officeDocument/2006/customXml" ds:itemID="{6378FB0F-BC1B-4046-B7E0-386B5E20A03E}">
  <ds:schemaRefs>
    <ds:schemaRef ds:uri="http://schemas.microsoft.com/sharepoint/v3/contenttype/forms"/>
  </ds:schemaRefs>
</ds:datastoreItem>
</file>

<file path=customXml/itemProps4.xml><?xml version="1.0" encoding="utf-8"?>
<ds:datastoreItem xmlns:ds="http://schemas.openxmlformats.org/officeDocument/2006/customXml" ds:itemID="{D39CAAE1-F7D5-4F5B-BD53-4932CD0B5C10}">
  <ds:schemaRefs>
    <ds:schemaRef ds:uri="http://schemas.microsoft.com/sharepoint/events"/>
  </ds:schemaRefs>
</ds:datastoreItem>
</file>

<file path=docMetadata/LabelInfo.xml><?xml version="1.0" encoding="utf-8"?>
<clbl:labelList xmlns:clbl="http://schemas.microsoft.com/office/2020/mipLabelMetadata">
  <clbl:label id="{0c0338a6-9561-4ee8-b8d6-4e89cbd520a0}" enabled="0" method="" siteId="{0c0338a6-9561-4ee8-b8d6-4e89cbd520a0}" removed="1"/>
</clbl:labelList>
</file>

<file path=docProps/app.xml><?xml version="1.0" encoding="utf-8"?>
<Properties xmlns="http://schemas.openxmlformats.org/officeDocument/2006/extended-properties" xmlns:vt="http://schemas.openxmlformats.org/officeDocument/2006/docPropsVTypes">
  <TotalTime>0</TotalTime>
  <Words>2284</Words>
  <Application>Microsoft Office PowerPoint</Application>
  <PresentationFormat>Breedbeeld</PresentationFormat>
  <Paragraphs>374</Paragraphs>
  <Slides>36</Slides>
  <Notes>14</Notes>
  <HiddenSlides>0</HiddenSlides>
  <MMClips>0</MMClips>
  <ScaleCrop>false</ScaleCrop>
  <HeadingPairs>
    <vt:vector size="6" baseType="variant">
      <vt:variant>
        <vt:lpstr>Gebruikte lettertypen</vt:lpstr>
      </vt:variant>
      <vt:variant>
        <vt:i4>14</vt:i4>
      </vt:variant>
      <vt:variant>
        <vt:lpstr>Thema</vt:lpstr>
      </vt:variant>
      <vt:variant>
        <vt:i4>12</vt:i4>
      </vt:variant>
      <vt:variant>
        <vt:lpstr>Diatitels</vt:lpstr>
      </vt:variant>
      <vt:variant>
        <vt:i4>36</vt:i4>
      </vt:variant>
    </vt:vector>
  </HeadingPairs>
  <TitlesOfParts>
    <vt:vector size="62" baseType="lpstr">
      <vt:lpstr>Abel</vt:lpstr>
      <vt:lpstr>Arial</vt:lpstr>
      <vt:lpstr>Calibri</vt:lpstr>
      <vt:lpstr>Flanders Art Sans</vt:lpstr>
      <vt:lpstr>Flanders Art Sans Light</vt:lpstr>
      <vt:lpstr>Flanders Art Sans Medium</vt:lpstr>
      <vt:lpstr>FlandersArtSans-Bold</vt:lpstr>
      <vt:lpstr>FlandersArtSans-Light</vt:lpstr>
      <vt:lpstr>FlandersArtSans-Medium</vt:lpstr>
      <vt:lpstr>FlandersArtSans-Regular</vt:lpstr>
      <vt:lpstr>FlandersArtSerif-Regular</vt:lpstr>
      <vt:lpstr>Open Sans</vt:lpstr>
      <vt:lpstr>Simple-Line-Icons</vt:lpstr>
      <vt:lpstr>Wingdings</vt:lpstr>
      <vt:lpstr>1_Presentatie_VO_V6</vt:lpstr>
      <vt:lpstr>Presentatie_VO_V6</vt:lpstr>
      <vt:lpstr>3_Aangepast ontwerp</vt:lpstr>
      <vt:lpstr>Default Theme</vt:lpstr>
      <vt:lpstr>Titeldia</vt:lpstr>
      <vt:lpstr>2_Presentatie_VO_V6</vt:lpstr>
      <vt:lpstr>1_Default Theme</vt:lpstr>
      <vt:lpstr>3_Presentatie_VO_V6</vt:lpstr>
      <vt:lpstr>4_Presentatie_VO_V6</vt:lpstr>
      <vt:lpstr>1_Titeldia</vt:lpstr>
      <vt:lpstr>Digitaal Vlaanderen 2022 - Flanders Arts - Algemeen</vt:lpstr>
      <vt:lpstr>Thema1VO1</vt:lpstr>
      <vt:lpstr>PowerPoint-presentatie</vt:lpstr>
      <vt:lpstr>PowerPoint-presentatie</vt:lpstr>
      <vt:lpstr>Digitaal Archief Vlaanderen – als dienstverlening</vt:lpstr>
      <vt:lpstr>Digitaal Archief Vlaanderen</vt:lpstr>
      <vt:lpstr>Diensten</vt:lpstr>
      <vt:lpstr>PowerPoint-presentatie</vt:lpstr>
      <vt:lpstr>Seriedefinitie in regelgeving</vt:lpstr>
      <vt:lpstr>Wat is een serie?</vt:lpstr>
      <vt:lpstr>Serie in verhouding met andere concepten</vt:lpstr>
      <vt:lpstr>Waarom series in kaart brengen?</vt:lpstr>
      <vt:lpstr>PowerPoint-presentatie</vt:lpstr>
      <vt:lpstr>Het centraal register</vt:lpstr>
      <vt:lpstr>Selectieregels</vt:lpstr>
      <vt:lpstr>Voorbeeld</vt:lpstr>
      <vt:lpstr>Selectiecommissies</vt:lpstr>
      <vt:lpstr>Transparantie</vt:lpstr>
      <vt:lpstr>Functionaliteiten Serieregister</vt:lpstr>
      <vt:lpstr>Voordeel Serieregister</vt:lpstr>
      <vt:lpstr>Serieregister in cijfers</vt:lpstr>
      <vt:lpstr>PowerPoint-presentatie</vt:lpstr>
      <vt:lpstr>Beschrijvende metadata</vt:lpstr>
      <vt:lpstr>Structurerende informatie</vt:lpstr>
      <vt:lpstr>Archiefvormers beschrijven</vt:lpstr>
      <vt:lpstr>Eindresultaat</vt:lpstr>
      <vt:lpstr>PowerPoint-presentatie</vt:lpstr>
      <vt:lpstr>Beheersmatige metadata</vt:lpstr>
      <vt:lpstr>BEWAARTERMIJN</vt:lpstr>
      <vt:lpstr>BESTEMMING</vt:lpstr>
      <vt:lpstr>Openbaarheid </vt:lpstr>
      <vt:lpstr>Hergebruik </vt:lpstr>
      <vt:lpstr>Informatieclassificatie</vt:lpstr>
      <vt:lpstr>PowerPoint-presentatie</vt:lpstr>
      <vt:lpstr>(digitaal) archiveren</vt:lpstr>
      <vt:lpstr>Inrichten van SharePoint</vt:lpstr>
      <vt:lpstr>Inrichten van SharePoint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Oeyen, Quincy</dc:creator>
  <cp:lastModifiedBy>Oeyen Quincy</cp:lastModifiedBy>
  <cp:revision>2</cp:revision>
  <dcterms:created xsi:type="dcterms:W3CDTF">2023-01-20T06:18:32Z</dcterms:created>
  <dcterms:modified xsi:type="dcterms:W3CDTF">2025-06-26T10:42:10Z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0x010100996BA0DCB1CBB2479DFFC29FE7276E7E</vt:lpwstr>
  </property>
  <property fmtid="{D5CDD505-2E9C-101B-9397-08002B2CF9AE}" pid="3" name="Documenttype">
    <vt:lpwstr/>
  </property>
  <property fmtid="{D5CDD505-2E9C-101B-9397-08002B2CF9AE}" pid="4" name="_dlc_DocIdItemGuid">
    <vt:lpwstr>685bcccb-d97a-431d-a1d0-0dd78e4c1c74</vt:lpwstr>
  </property>
</Properties>
</file>