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725" r:id="rId6"/>
  </p:sldMasterIdLst>
  <p:notesMasterIdLst>
    <p:notesMasterId r:id="rId26"/>
  </p:notesMasterIdLst>
  <p:handoutMasterIdLst>
    <p:handoutMasterId r:id="rId27"/>
  </p:handoutMasterIdLst>
  <p:sldIdLst>
    <p:sldId id="279" r:id="rId7"/>
    <p:sldId id="280" r:id="rId8"/>
    <p:sldId id="290" r:id="rId9"/>
    <p:sldId id="292" r:id="rId10"/>
    <p:sldId id="295" r:id="rId11"/>
    <p:sldId id="297" r:id="rId12"/>
    <p:sldId id="299" r:id="rId13"/>
    <p:sldId id="520" r:id="rId14"/>
    <p:sldId id="524" r:id="rId15"/>
    <p:sldId id="296" r:id="rId16"/>
    <p:sldId id="294" r:id="rId17"/>
    <p:sldId id="526" r:id="rId18"/>
    <p:sldId id="527" r:id="rId19"/>
    <p:sldId id="528" r:id="rId20"/>
    <p:sldId id="522" r:id="rId21"/>
    <p:sldId id="529" r:id="rId22"/>
    <p:sldId id="523" r:id="rId23"/>
    <p:sldId id="293" r:id="rId24"/>
    <p:sldId id="525" r:id="rId25"/>
  </p:sldIdLst>
  <p:sldSz cx="12192000" cy="6858000"/>
  <p:notesSz cx="6858000" cy="9144000"/>
  <p:defaultTextStyle>
    <a:defPPr>
      <a:defRPr lang="nl-NL"/>
    </a:defPPr>
    <a:lvl1pPr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pos="7219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23ED40-68E9-8483-08A3-840F016CAB2B}" name="Eunice Vink" initials="EV" userId="S::eunice.vink@vng.nl::d46c495c-86ef-4b48-aeb6-ba3f581617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AA"/>
    <a:srgbClr val="002F5F"/>
    <a:srgbClr val="009FE3"/>
    <a:srgbClr val="990000"/>
    <a:srgbClr val="40BAD2"/>
    <a:srgbClr val="009EE3"/>
    <a:srgbClr val="F07E23"/>
    <a:srgbClr val="F0AB00"/>
    <a:srgbClr val="002C64"/>
    <a:srgbClr val="C20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A5207C-82E5-499D-B6FF-4070182063CC}" v="715" dt="2025-05-20T11:49:22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96" y="552"/>
      </p:cViewPr>
      <p:guideLst>
        <p:guide orient="horz" pos="2160"/>
        <p:guide pos="721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0CB94B-7784-4F7A-9276-0F5390EA2034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l-NL"/>
        </a:p>
      </dgm:t>
    </dgm:pt>
    <dgm:pt modelId="{01DE346A-998D-4D02-A3B0-5027C597B628}">
      <dgm:prSet phldrT="[Tekst]"/>
      <dgm:spPr/>
      <dgm:t>
        <a:bodyPr/>
        <a:lstStyle/>
        <a:p>
          <a:r>
            <a:rPr lang="nl-NL" b="1" dirty="0" err="1"/>
            <a:t>Valuation</a:t>
          </a:r>
          <a:r>
            <a:rPr lang="nl-NL" b="1" dirty="0"/>
            <a:t> </a:t>
          </a:r>
          <a:r>
            <a:rPr lang="nl-NL" b="1" dirty="0" err="1"/>
            <a:t>and</a:t>
          </a:r>
          <a:r>
            <a:rPr lang="nl-NL" b="1" dirty="0"/>
            <a:t> </a:t>
          </a:r>
          <a:r>
            <a:rPr lang="nl-NL" b="1" dirty="0" err="1"/>
            <a:t>retention</a:t>
          </a:r>
          <a:r>
            <a:rPr lang="nl-NL" b="1" dirty="0"/>
            <a:t> policy</a:t>
          </a:r>
        </a:p>
      </dgm:t>
    </dgm:pt>
    <dgm:pt modelId="{688BD0F3-3ADE-4B03-B9D5-5F08E9AFD5C0}" type="parTrans" cxnId="{7E12CD7D-3F21-439B-A5FE-4E2385572997}">
      <dgm:prSet/>
      <dgm:spPr/>
      <dgm:t>
        <a:bodyPr/>
        <a:lstStyle/>
        <a:p>
          <a:endParaRPr lang="nl-NL"/>
        </a:p>
      </dgm:t>
    </dgm:pt>
    <dgm:pt modelId="{0DC2BADE-BE76-428F-B3E1-FCC147E41DF1}" type="sibTrans" cxnId="{7E12CD7D-3F21-439B-A5FE-4E2385572997}">
      <dgm:prSet/>
      <dgm:spPr/>
      <dgm:t>
        <a:bodyPr/>
        <a:lstStyle/>
        <a:p>
          <a:endParaRPr lang="nl-NL"/>
        </a:p>
      </dgm:t>
    </dgm:pt>
    <dgm:pt modelId="{AE9ECDF1-B6BE-4ED0-AD7E-AF7FE4D7E455}">
      <dgm:prSet phldrT="[Tekst]"/>
      <dgm:spPr/>
      <dgm:t>
        <a:bodyPr/>
        <a:lstStyle/>
        <a:p>
          <a:r>
            <a:rPr lang="nl-NL" b="1" dirty="0"/>
            <a:t>System analysis</a:t>
          </a:r>
        </a:p>
      </dgm:t>
    </dgm:pt>
    <dgm:pt modelId="{9F5E7573-DC62-4034-BB5D-2794DDD82E7E}" type="parTrans" cxnId="{C47C6125-3D82-4F92-A40F-65DC3DA2329A}">
      <dgm:prSet/>
      <dgm:spPr/>
      <dgm:t>
        <a:bodyPr/>
        <a:lstStyle/>
        <a:p>
          <a:endParaRPr lang="nl-NL"/>
        </a:p>
      </dgm:t>
    </dgm:pt>
    <dgm:pt modelId="{BAA8A2C6-08DC-49B1-A15C-CF8500B4E155}" type="sibTrans" cxnId="{C47C6125-3D82-4F92-A40F-65DC3DA2329A}">
      <dgm:prSet/>
      <dgm:spPr/>
      <dgm:t>
        <a:bodyPr/>
        <a:lstStyle/>
        <a:p>
          <a:endParaRPr lang="nl-NL"/>
        </a:p>
      </dgm:t>
    </dgm:pt>
    <dgm:pt modelId="{A2A6EA90-D1E1-4148-9FC3-0810C693F18C}">
      <dgm:prSet phldrT="[Tekst]"/>
      <dgm:spPr/>
      <dgm:t>
        <a:bodyPr/>
        <a:lstStyle/>
        <a:p>
          <a:r>
            <a:rPr lang="nl-NL" b="1" dirty="0"/>
            <a:t>Hotspot monitor</a:t>
          </a:r>
        </a:p>
      </dgm:t>
    </dgm:pt>
    <dgm:pt modelId="{5406F584-BCF8-4A31-9476-CB7ADB94D05B}" type="parTrans" cxnId="{71D63440-FE48-4FFD-A638-7F8646EF20D2}">
      <dgm:prSet/>
      <dgm:spPr/>
      <dgm:t>
        <a:bodyPr/>
        <a:lstStyle/>
        <a:p>
          <a:endParaRPr lang="nl-NL"/>
        </a:p>
      </dgm:t>
    </dgm:pt>
    <dgm:pt modelId="{30F221D3-16B6-4B70-93A7-C91A2339D9FE}" type="sibTrans" cxnId="{71D63440-FE48-4FFD-A638-7F8646EF20D2}">
      <dgm:prSet/>
      <dgm:spPr/>
      <dgm:t>
        <a:bodyPr/>
        <a:lstStyle/>
        <a:p>
          <a:endParaRPr lang="nl-NL"/>
        </a:p>
      </dgm:t>
    </dgm:pt>
    <dgm:pt modelId="{AF937087-E475-4264-B4D4-C876C129B960}">
      <dgm:prSet phldrT="[Tekst]"/>
      <dgm:spPr/>
      <dgm:t>
        <a:bodyPr/>
        <a:lstStyle/>
        <a:p>
          <a:r>
            <a:rPr lang="nl-NL" b="1" dirty="0"/>
            <a:t>Risk analysis</a:t>
          </a:r>
        </a:p>
      </dgm:t>
    </dgm:pt>
    <dgm:pt modelId="{3267C921-4B91-4AB8-BD45-D403B72D81D7}" type="parTrans" cxnId="{FDBEF1D3-CF06-4592-9731-5E311421318F}">
      <dgm:prSet/>
      <dgm:spPr/>
      <dgm:t>
        <a:bodyPr/>
        <a:lstStyle/>
        <a:p>
          <a:endParaRPr lang="nl-NL"/>
        </a:p>
      </dgm:t>
    </dgm:pt>
    <dgm:pt modelId="{47139578-E9F0-44EF-ABFE-ED98B9423CC6}" type="sibTrans" cxnId="{FDBEF1D3-CF06-4592-9731-5E311421318F}">
      <dgm:prSet/>
      <dgm:spPr/>
      <dgm:t>
        <a:bodyPr/>
        <a:lstStyle/>
        <a:p>
          <a:endParaRPr lang="nl-NL"/>
        </a:p>
      </dgm:t>
    </dgm:pt>
    <dgm:pt modelId="{F0165633-6374-4FFC-9208-5F92687B5A12}">
      <dgm:prSet phldrT="[Tekst]"/>
      <dgm:spPr/>
      <dgm:t>
        <a:bodyPr/>
        <a:lstStyle/>
        <a:p>
          <a:endParaRPr lang="nl-NL" dirty="0"/>
        </a:p>
      </dgm:t>
    </dgm:pt>
    <dgm:pt modelId="{A67B0F39-DADE-4B97-9299-0ECD506E5DFD}" type="parTrans" cxnId="{E8BA6582-5A52-454E-828D-CC0E9801B282}">
      <dgm:prSet/>
      <dgm:spPr/>
      <dgm:t>
        <a:bodyPr/>
        <a:lstStyle/>
        <a:p>
          <a:endParaRPr lang="nl-NL"/>
        </a:p>
      </dgm:t>
    </dgm:pt>
    <dgm:pt modelId="{28247EF8-DF07-4164-AF45-7B52AC1B0AD9}" type="sibTrans" cxnId="{E8BA6582-5A52-454E-828D-CC0E9801B282}">
      <dgm:prSet/>
      <dgm:spPr/>
      <dgm:t>
        <a:bodyPr/>
        <a:lstStyle/>
        <a:p>
          <a:endParaRPr lang="nl-NL"/>
        </a:p>
      </dgm:t>
    </dgm:pt>
    <dgm:pt modelId="{DADFA856-864B-42EE-B98F-CB7C1CB5884D}" type="pres">
      <dgm:prSet presAssocID="{ED0CB94B-7784-4F7A-9276-0F5390EA203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96F6517-C27B-4B25-88B4-B38382C3749F}" type="pres">
      <dgm:prSet presAssocID="{01DE346A-998D-4D02-A3B0-5027C597B628}" presName="centerShape" presStyleLbl="node0" presStyleIdx="0" presStyleCnt="1"/>
      <dgm:spPr/>
    </dgm:pt>
    <dgm:pt modelId="{139C1772-9893-4A42-9A44-61C8E05DBCF0}" type="pres">
      <dgm:prSet presAssocID="{AE9ECDF1-B6BE-4ED0-AD7E-AF7FE4D7E455}" presName="node" presStyleLbl="node1" presStyleIdx="0" presStyleCnt="3">
        <dgm:presLayoutVars>
          <dgm:bulletEnabled val="1"/>
        </dgm:presLayoutVars>
      </dgm:prSet>
      <dgm:spPr/>
    </dgm:pt>
    <dgm:pt modelId="{8D2BDC2C-CDB7-4EB2-A4C0-1DAED8BB85C0}" type="pres">
      <dgm:prSet presAssocID="{AE9ECDF1-B6BE-4ED0-AD7E-AF7FE4D7E455}" presName="dummy" presStyleCnt="0"/>
      <dgm:spPr/>
    </dgm:pt>
    <dgm:pt modelId="{0A5772E3-B216-4A6D-B63C-1B916F487082}" type="pres">
      <dgm:prSet presAssocID="{BAA8A2C6-08DC-49B1-A15C-CF8500B4E155}" presName="sibTrans" presStyleLbl="sibTrans2D1" presStyleIdx="0" presStyleCnt="3"/>
      <dgm:spPr/>
    </dgm:pt>
    <dgm:pt modelId="{B649D330-AD80-433F-B55C-D6A93FEE44EB}" type="pres">
      <dgm:prSet presAssocID="{A2A6EA90-D1E1-4148-9FC3-0810C693F18C}" presName="node" presStyleLbl="node1" presStyleIdx="1" presStyleCnt="3">
        <dgm:presLayoutVars>
          <dgm:bulletEnabled val="1"/>
        </dgm:presLayoutVars>
      </dgm:prSet>
      <dgm:spPr/>
    </dgm:pt>
    <dgm:pt modelId="{C40D7E17-5929-4F0D-A6EF-60CCBCD73E9F}" type="pres">
      <dgm:prSet presAssocID="{A2A6EA90-D1E1-4148-9FC3-0810C693F18C}" presName="dummy" presStyleCnt="0"/>
      <dgm:spPr/>
    </dgm:pt>
    <dgm:pt modelId="{E6B0EAAE-2655-44EC-87ED-09FA97D388C5}" type="pres">
      <dgm:prSet presAssocID="{30F221D3-16B6-4B70-93A7-C91A2339D9FE}" presName="sibTrans" presStyleLbl="sibTrans2D1" presStyleIdx="1" presStyleCnt="3"/>
      <dgm:spPr/>
    </dgm:pt>
    <dgm:pt modelId="{1CC2D1A0-BECA-444C-897A-2347771A647C}" type="pres">
      <dgm:prSet presAssocID="{AF937087-E475-4264-B4D4-C876C129B960}" presName="node" presStyleLbl="node1" presStyleIdx="2" presStyleCnt="3">
        <dgm:presLayoutVars>
          <dgm:bulletEnabled val="1"/>
        </dgm:presLayoutVars>
      </dgm:prSet>
      <dgm:spPr/>
    </dgm:pt>
    <dgm:pt modelId="{674B287B-7B42-49C8-B0AA-17B1FBB49914}" type="pres">
      <dgm:prSet presAssocID="{AF937087-E475-4264-B4D4-C876C129B960}" presName="dummy" presStyleCnt="0"/>
      <dgm:spPr/>
    </dgm:pt>
    <dgm:pt modelId="{925E6B01-A6DC-48FD-8D1E-A515EB71ACDE}" type="pres">
      <dgm:prSet presAssocID="{47139578-E9F0-44EF-ABFE-ED98B9423CC6}" presName="sibTrans" presStyleLbl="sibTrans2D1" presStyleIdx="2" presStyleCnt="3"/>
      <dgm:spPr/>
    </dgm:pt>
  </dgm:ptLst>
  <dgm:cxnLst>
    <dgm:cxn modelId="{A01FF510-B160-4ED2-81DE-5292FF6DDC11}" type="presOf" srcId="{BAA8A2C6-08DC-49B1-A15C-CF8500B4E155}" destId="{0A5772E3-B216-4A6D-B63C-1B916F487082}" srcOrd="0" destOrd="0" presId="urn:microsoft.com/office/officeart/2005/8/layout/radial6"/>
    <dgm:cxn modelId="{938A121F-99FA-48F1-BA77-9978E52674CE}" type="presOf" srcId="{30F221D3-16B6-4B70-93A7-C91A2339D9FE}" destId="{E6B0EAAE-2655-44EC-87ED-09FA97D388C5}" srcOrd="0" destOrd="0" presId="urn:microsoft.com/office/officeart/2005/8/layout/radial6"/>
    <dgm:cxn modelId="{C47C6125-3D82-4F92-A40F-65DC3DA2329A}" srcId="{01DE346A-998D-4D02-A3B0-5027C597B628}" destId="{AE9ECDF1-B6BE-4ED0-AD7E-AF7FE4D7E455}" srcOrd="0" destOrd="0" parTransId="{9F5E7573-DC62-4034-BB5D-2794DDD82E7E}" sibTransId="{BAA8A2C6-08DC-49B1-A15C-CF8500B4E155}"/>
    <dgm:cxn modelId="{3F05243E-683F-4B08-B8F6-852B220D98EE}" type="presOf" srcId="{47139578-E9F0-44EF-ABFE-ED98B9423CC6}" destId="{925E6B01-A6DC-48FD-8D1E-A515EB71ACDE}" srcOrd="0" destOrd="0" presId="urn:microsoft.com/office/officeart/2005/8/layout/radial6"/>
    <dgm:cxn modelId="{71D63440-FE48-4FFD-A638-7F8646EF20D2}" srcId="{01DE346A-998D-4D02-A3B0-5027C597B628}" destId="{A2A6EA90-D1E1-4148-9FC3-0810C693F18C}" srcOrd="1" destOrd="0" parTransId="{5406F584-BCF8-4A31-9476-CB7ADB94D05B}" sibTransId="{30F221D3-16B6-4B70-93A7-C91A2339D9FE}"/>
    <dgm:cxn modelId="{F536C564-3B9C-41E7-AD03-844E7E14CB8C}" type="presOf" srcId="{01DE346A-998D-4D02-A3B0-5027C597B628}" destId="{896F6517-C27B-4B25-88B4-B38382C3749F}" srcOrd="0" destOrd="0" presId="urn:microsoft.com/office/officeart/2005/8/layout/radial6"/>
    <dgm:cxn modelId="{7E12CD7D-3F21-439B-A5FE-4E2385572997}" srcId="{ED0CB94B-7784-4F7A-9276-0F5390EA2034}" destId="{01DE346A-998D-4D02-A3B0-5027C597B628}" srcOrd="0" destOrd="0" parTransId="{688BD0F3-3ADE-4B03-B9D5-5F08E9AFD5C0}" sibTransId="{0DC2BADE-BE76-428F-B3E1-FCC147E41DF1}"/>
    <dgm:cxn modelId="{E8BA6582-5A52-454E-828D-CC0E9801B282}" srcId="{ED0CB94B-7784-4F7A-9276-0F5390EA2034}" destId="{F0165633-6374-4FFC-9208-5F92687B5A12}" srcOrd="1" destOrd="0" parTransId="{A67B0F39-DADE-4B97-9299-0ECD506E5DFD}" sibTransId="{28247EF8-DF07-4164-AF45-7B52AC1B0AD9}"/>
    <dgm:cxn modelId="{19FD5184-A093-4798-A956-397E8B029DD6}" type="presOf" srcId="{ED0CB94B-7784-4F7A-9276-0F5390EA2034}" destId="{DADFA856-864B-42EE-B98F-CB7C1CB5884D}" srcOrd="0" destOrd="0" presId="urn:microsoft.com/office/officeart/2005/8/layout/radial6"/>
    <dgm:cxn modelId="{166CC08B-8F92-41F6-B3AB-BE8310D5C4F6}" type="presOf" srcId="{A2A6EA90-D1E1-4148-9FC3-0810C693F18C}" destId="{B649D330-AD80-433F-B55C-D6A93FEE44EB}" srcOrd="0" destOrd="0" presId="urn:microsoft.com/office/officeart/2005/8/layout/radial6"/>
    <dgm:cxn modelId="{FDBEF1D3-CF06-4592-9731-5E311421318F}" srcId="{01DE346A-998D-4D02-A3B0-5027C597B628}" destId="{AF937087-E475-4264-B4D4-C876C129B960}" srcOrd="2" destOrd="0" parTransId="{3267C921-4B91-4AB8-BD45-D403B72D81D7}" sibTransId="{47139578-E9F0-44EF-ABFE-ED98B9423CC6}"/>
    <dgm:cxn modelId="{1DEDCEE3-C28D-4ACD-8876-959D673E0A28}" type="presOf" srcId="{AF937087-E475-4264-B4D4-C876C129B960}" destId="{1CC2D1A0-BECA-444C-897A-2347771A647C}" srcOrd="0" destOrd="0" presId="urn:microsoft.com/office/officeart/2005/8/layout/radial6"/>
    <dgm:cxn modelId="{E08AE4F0-854C-4615-8778-168E123BC4B9}" type="presOf" srcId="{AE9ECDF1-B6BE-4ED0-AD7E-AF7FE4D7E455}" destId="{139C1772-9893-4A42-9A44-61C8E05DBCF0}" srcOrd="0" destOrd="0" presId="urn:microsoft.com/office/officeart/2005/8/layout/radial6"/>
    <dgm:cxn modelId="{C09A1D95-2051-4C72-9207-7718FC71A5E5}" type="presParOf" srcId="{DADFA856-864B-42EE-B98F-CB7C1CB5884D}" destId="{896F6517-C27B-4B25-88B4-B38382C3749F}" srcOrd="0" destOrd="0" presId="urn:microsoft.com/office/officeart/2005/8/layout/radial6"/>
    <dgm:cxn modelId="{AD9BFF9D-9EC6-4C3C-85B6-121EB3DFF303}" type="presParOf" srcId="{DADFA856-864B-42EE-B98F-CB7C1CB5884D}" destId="{139C1772-9893-4A42-9A44-61C8E05DBCF0}" srcOrd="1" destOrd="0" presId="urn:microsoft.com/office/officeart/2005/8/layout/radial6"/>
    <dgm:cxn modelId="{D36E1915-5561-4F1C-B558-989B6CA60B45}" type="presParOf" srcId="{DADFA856-864B-42EE-B98F-CB7C1CB5884D}" destId="{8D2BDC2C-CDB7-4EB2-A4C0-1DAED8BB85C0}" srcOrd="2" destOrd="0" presId="urn:microsoft.com/office/officeart/2005/8/layout/radial6"/>
    <dgm:cxn modelId="{504F6D42-4527-4A3E-B46E-A0E201264434}" type="presParOf" srcId="{DADFA856-864B-42EE-B98F-CB7C1CB5884D}" destId="{0A5772E3-B216-4A6D-B63C-1B916F487082}" srcOrd="3" destOrd="0" presId="urn:microsoft.com/office/officeart/2005/8/layout/radial6"/>
    <dgm:cxn modelId="{DD11E853-4B5E-4023-B607-AC3F03B1D252}" type="presParOf" srcId="{DADFA856-864B-42EE-B98F-CB7C1CB5884D}" destId="{B649D330-AD80-433F-B55C-D6A93FEE44EB}" srcOrd="4" destOrd="0" presId="urn:microsoft.com/office/officeart/2005/8/layout/radial6"/>
    <dgm:cxn modelId="{20D92E73-0082-4ED2-B4FC-B69B9CFF51AC}" type="presParOf" srcId="{DADFA856-864B-42EE-B98F-CB7C1CB5884D}" destId="{C40D7E17-5929-4F0D-A6EF-60CCBCD73E9F}" srcOrd="5" destOrd="0" presId="urn:microsoft.com/office/officeart/2005/8/layout/radial6"/>
    <dgm:cxn modelId="{323898E0-FA6E-4D29-B7C0-9B35470A477B}" type="presParOf" srcId="{DADFA856-864B-42EE-B98F-CB7C1CB5884D}" destId="{E6B0EAAE-2655-44EC-87ED-09FA97D388C5}" srcOrd="6" destOrd="0" presId="urn:microsoft.com/office/officeart/2005/8/layout/radial6"/>
    <dgm:cxn modelId="{AAD2E517-5BAF-4E10-BDFF-0991994AD3E2}" type="presParOf" srcId="{DADFA856-864B-42EE-B98F-CB7C1CB5884D}" destId="{1CC2D1A0-BECA-444C-897A-2347771A647C}" srcOrd="7" destOrd="0" presId="urn:microsoft.com/office/officeart/2005/8/layout/radial6"/>
    <dgm:cxn modelId="{EC7B8CC6-5808-4DF6-8800-E82645034822}" type="presParOf" srcId="{DADFA856-864B-42EE-B98F-CB7C1CB5884D}" destId="{674B287B-7B42-49C8-B0AA-17B1FBB49914}" srcOrd="8" destOrd="0" presId="urn:microsoft.com/office/officeart/2005/8/layout/radial6"/>
    <dgm:cxn modelId="{F89363C1-F395-4EBD-BB87-DA3E1E9DE943}" type="presParOf" srcId="{DADFA856-864B-42EE-B98F-CB7C1CB5884D}" destId="{925E6B01-A6DC-48FD-8D1E-A515EB71ACD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4FB1ED-9E4B-4788-9267-886025F6342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948AE745-8260-4C09-AEC2-C43819BEC651}">
      <dgm:prSet phldrT="[Teks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nl-NL" dirty="0" err="1"/>
            <a:t>Retention</a:t>
          </a:r>
          <a:r>
            <a:rPr lang="nl-NL" dirty="0"/>
            <a:t> </a:t>
          </a:r>
          <a:r>
            <a:rPr lang="nl-NL" dirty="0" err="1"/>
            <a:t>schedule</a:t>
          </a:r>
          <a:r>
            <a:rPr lang="nl-NL" dirty="0"/>
            <a:t> </a:t>
          </a:r>
          <a:r>
            <a:rPr lang="nl-NL" dirty="0" err="1"/>
            <a:t>process</a:t>
          </a:r>
          <a:r>
            <a:rPr lang="nl-NL" dirty="0"/>
            <a:t> 1-29</a:t>
          </a:r>
        </a:p>
      </dgm:t>
    </dgm:pt>
    <dgm:pt modelId="{DD6CA147-87C8-4E9A-A763-3DE3C5F4F9E4}" type="parTrans" cxnId="{47C9B154-5CFC-4782-B91F-4D1B438ED020}">
      <dgm:prSet/>
      <dgm:spPr/>
      <dgm:t>
        <a:bodyPr/>
        <a:lstStyle/>
        <a:p>
          <a:endParaRPr lang="nl-NL"/>
        </a:p>
      </dgm:t>
    </dgm:pt>
    <dgm:pt modelId="{D3CD68A6-1536-473A-8928-52DE7C5F90FD}" type="sibTrans" cxnId="{47C9B154-5CFC-4782-B91F-4D1B438ED020}">
      <dgm:prSet/>
      <dgm:spPr/>
      <dgm:t>
        <a:bodyPr/>
        <a:lstStyle/>
        <a:p>
          <a:endParaRPr lang="nl-NL"/>
        </a:p>
      </dgm:t>
    </dgm:pt>
    <dgm:pt modelId="{F0410FC7-BCDA-424B-825E-BB28E8EDC542}">
      <dgm:prSet phldrT="[Tekst]"/>
      <dgm:spPr>
        <a:solidFill>
          <a:srgbClr val="00B050"/>
        </a:solidFill>
      </dgm:spPr>
      <dgm:t>
        <a:bodyPr/>
        <a:lstStyle/>
        <a:p>
          <a:r>
            <a:rPr lang="nl-NL" dirty="0" err="1"/>
            <a:t>Process</a:t>
          </a:r>
          <a:r>
            <a:rPr lang="nl-NL" dirty="0"/>
            <a:t> </a:t>
          </a:r>
          <a:r>
            <a:rPr lang="nl-NL" dirty="0" err="1"/>
            <a:t>result</a:t>
          </a:r>
          <a:endParaRPr lang="nl-NL" dirty="0"/>
        </a:p>
        <a:p>
          <a:r>
            <a:rPr lang="nl-NL" dirty="0"/>
            <a:t>type 1</a:t>
          </a:r>
        </a:p>
      </dgm:t>
    </dgm:pt>
    <dgm:pt modelId="{54348524-21E5-413C-867A-892E7AFB8131}" type="parTrans" cxnId="{CF26A7DF-9481-4C3C-A435-FABDCF3AEFCE}">
      <dgm:prSet/>
      <dgm:spPr/>
      <dgm:t>
        <a:bodyPr/>
        <a:lstStyle/>
        <a:p>
          <a:endParaRPr lang="nl-NL"/>
        </a:p>
      </dgm:t>
    </dgm:pt>
    <dgm:pt modelId="{40FE7AD5-2609-4CF7-9A08-572730826EC4}" type="sibTrans" cxnId="{CF26A7DF-9481-4C3C-A435-FABDCF3AEFCE}">
      <dgm:prSet/>
      <dgm:spPr/>
      <dgm:t>
        <a:bodyPr/>
        <a:lstStyle/>
        <a:p>
          <a:endParaRPr lang="nl-NL"/>
        </a:p>
      </dgm:t>
    </dgm:pt>
    <dgm:pt modelId="{1C33C31F-6EA8-4DBC-9CAC-CD6E9E0F1B94}">
      <dgm:prSet phldrT="[Tekst]"/>
      <dgm:spPr/>
      <dgm:t>
        <a:bodyPr/>
        <a:lstStyle/>
        <a:p>
          <a:r>
            <a:rPr lang="nl-NL" dirty="0" err="1"/>
            <a:t>Generic</a:t>
          </a:r>
          <a:r>
            <a:rPr lang="nl-NL" dirty="0"/>
            <a:t> </a:t>
          </a:r>
          <a:r>
            <a:rPr lang="nl-NL" dirty="0" err="1"/>
            <a:t>result</a:t>
          </a:r>
          <a:r>
            <a:rPr lang="nl-NL" dirty="0"/>
            <a:t> 1.1</a:t>
          </a:r>
        </a:p>
      </dgm:t>
    </dgm:pt>
    <dgm:pt modelId="{C6B9DF1A-D201-483D-8527-43315AEFDE6A}" type="parTrans" cxnId="{AE9B9D9E-4B8B-4113-A2F7-BFD574A8C082}">
      <dgm:prSet/>
      <dgm:spPr/>
      <dgm:t>
        <a:bodyPr/>
        <a:lstStyle/>
        <a:p>
          <a:endParaRPr lang="nl-NL"/>
        </a:p>
      </dgm:t>
    </dgm:pt>
    <dgm:pt modelId="{8E684323-7FFF-48A8-B896-1B83C53AE889}" type="sibTrans" cxnId="{AE9B9D9E-4B8B-4113-A2F7-BFD574A8C082}">
      <dgm:prSet/>
      <dgm:spPr/>
      <dgm:t>
        <a:bodyPr/>
        <a:lstStyle/>
        <a:p>
          <a:endParaRPr lang="nl-NL"/>
        </a:p>
      </dgm:t>
    </dgm:pt>
    <dgm:pt modelId="{A686F371-762C-4635-9573-363424FF9B4C}">
      <dgm:prSet phldrT="[Tekst]"/>
      <dgm:spPr>
        <a:solidFill>
          <a:srgbClr val="002F5F"/>
        </a:solidFill>
      </dgm:spPr>
      <dgm:t>
        <a:bodyPr/>
        <a:lstStyle/>
        <a:p>
          <a:pPr algn="ctr"/>
          <a:r>
            <a:rPr lang="nl-NL" dirty="0" err="1"/>
            <a:t>Specific</a:t>
          </a:r>
          <a:r>
            <a:rPr lang="nl-NL" dirty="0"/>
            <a:t> </a:t>
          </a:r>
          <a:r>
            <a:rPr lang="nl-NL" dirty="0" err="1"/>
            <a:t>result</a:t>
          </a:r>
          <a:endParaRPr lang="nl-NL" dirty="0"/>
        </a:p>
        <a:p>
          <a:pPr algn="ctr"/>
          <a:r>
            <a:rPr lang="nl-NL" dirty="0"/>
            <a:t>1.1.1</a:t>
          </a:r>
        </a:p>
      </dgm:t>
    </dgm:pt>
    <dgm:pt modelId="{945DFC68-B0EF-4541-85D4-B5A123FBC443}" type="parTrans" cxnId="{D384DE69-EB6F-49A6-ACBD-41A078C6FD4D}">
      <dgm:prSet/>
      <dgm:spPr/>
      <dgm:t>
        <a:bodyPr/>
        <a:lstStyle/>
        <a:p>
          <a:endParaRPr lang="nl-NL"/>
        </a:p>
      </dgm:t>
    </dgm:pt>
    <dgm:pt modelId="{4493FE95-8045-444D-A1BB-0143D57B5A47}" type="sibTrans" cxnId="{D384DE69-EB6F-49A6-ACBD-41A078C6FD4D}">
      <dgm:prSet/>
      <dgm:spPr/>
      <dgm:t>
        <a:bodyPr/>
        <a:lstStyle/>
        <a:p>
          <a:endParaRPr lang="nl-NL"/>
        </a:p>
      </dgm:t>
    </dgm:pt>
    <dgm:pt modelId="{FE25CB7F-D7F1-4D80-A5D3-4FB002F4DAE1}">
      <dgm:prSet phldrT="[Tekst]"/>
      <dgm:spPr>
        <a:solidFill>
          <a:srgbClr val="00B050"/>
        </a:solidFill>
      </dgm:spPr>
      <dgm:t>
        <a:bodyPr/>
        <a:lstStyle/>
        <a:p>
          <a:r>
            <a:rPr lang="nl-NL" dirty="0" err="1"/>
            <a:t>Process</a:t>
          </a:r>
          <a:r>
            <a:rPr lang="nl-NL" dirty="0"/>
            <a:t> </a:t>
          </a:r>
          <a:r>
            <a:rPr lang="nl-NL" dirty="0" err="1"/>
            <a:t>result</a:t>
          </a:r>
          <a:endParaRPr lang="nl-NL" dirty="0"/>
        </a:p>
        <a:p>
          <a:r>
            <a:rPr lang="nl-NL" dirty="0"/>
            <a:t>type 2</a:t>
          </a:r>
        </a:p>
      </dgm:t>
    </dgm:pt>
    <dgm:pt modelId="{2E1F4A73-833A-402F-8580-E8FE45B71A02}" type="parTrans" cxnId="{B1C45EFB-600B-4C4F-AD03-8D28555550BE}">
      <dgm:prSet/>
      <dgm:spPr/>
      <dgm:t>
        <a:bodyPr/>
        <a:lstStyle/>
        <a:p>
          <a:endParaRPr lang="nl-NL"/>
        </a:p>
      </dgm:t>
    </dgm:pt>
    <dgm:pt modelId="{C4F58420-8C5B-427E-8C5E-5A54EBF56EF4}" type="sibTrans" cxnId="{B1C45EFB-600B-4C4F-AD03-8D28555550BE}">
      <dgm:prSet/>
      <dgm:spPr/>
      <dgm:t>
        <a:bodyPr/>
        <a:lstStyle/>
        <a:p>
          <a:endParaRPr lang="nl-NL"/>
        </a:p>
      </dgm:t>
    </dgm:pt>
    <dgm:pt modelId="{3A006D76-DFC9-40FC-8AE2-2BE90BD59A45}">
      <dgm:prSet phldrT="[Tekst]"/>
      <dgm:spPr/>
      <dgm:t>
        <a:bodyPr/>
        <a:lstStyle/>
        <a:p>
          <a:r>
            <a:rPr lang="nl-NL" dirty="0" err="1"/>
            <a:t>Generic</a:t>
          </a:r>
          <a:r>
            <a:rPr lang="nl-NL" dirty="0"/>
            <a:t> </a:t>
          </a:r>
          <a:r>
            <a:rPr lang="nl-NL" dirty="0" err="1"/>
            <a:t>result</a:t>
          </a:r>
          <a:endParaRPr lang="nl-NL" dirty="0"/>
        </a:p>
        <a:p>
          <a:r>
            <a:rPr lang="nl-NL" dirty="0"/>
            <a:t>1.2</a:t>
          </a:r>
        </a:p>
      </dgm:t>
    </dgm:pt>
    <dgm:pt modelId="{B6533A8E-F6ED-4814-A42B-4D76EC3B1E04}" type="parTrans" cxnId="{F97BDCDB-523A-4983-A86B-12D466683D03}">
      <dgm:prSet/>
      <dgm:spPr/>
      <dgm:t>
        <a:bodyPr/>
        <a:lstStyle/>
        <a:p>
          <a:endParaRPr lang="nl-NL"/>
        </a:p>
      </dgm:t>
    </dgm:pt>
    <dgm:pt modelId="{B2A212F9-05E2-421A-BE72-A1E7250D7555}" type="sibTrans" cxnId="{F97BDCDB-523A-4983-A86B-12D466683D03}">
      <dgm:prSet/>
      <dgm:spPr/>
      <dgm:t>
        <a:bodyPr/>
        <a:lstStyle/>
        <a:p>
          <a:endParaRPr lang="nl-NL"/>
        </a:p>
      </dgm:t>
    </dgm:pt>
    <dgm:pt modelId="{9C334CE7-7C6A-451A-A358-93A71F1FAC41}">
      <dgm:prSet phldrT="[Tekst]"/>
      <dgm:spPr>
        <a:solidFill>
          <a:srgbClr val="002F5F"/>
        </a:solidFill>
      </dgm:spPr>
      <dgm:t>
        <a:bodyPr/>
        <a:lstStyle/>
        <a:p>
          <a:r>
            <a:rPr lang="nl-NL" dirty="0" err="1"/>
            <a:t>Specific</a:t>
          </a:r>
          <a:r>
            <a:rPr lang="nl-NL" dirty="0"/>
            <a:t> </a:t>
          </a:r>
          <a:r>
            <a:rPr lang="nl-NL" dirty="0" err="1"/>
            <a:t>result</a:t>
          </a:r>
          <a:endParaRPr lang="nl-NL" dirty="0"/>
        </a:p>
        <a:p>
          <a:r>
            <a:rPr lang="nl-NL" dirty="0"/>
            <a:t>1.1.2</a:t>
          </a:r>
        </a:p>
      </dgm:t>
    </dgm:pt>
    <dgm:pt modelId="{893E59E8-96B1-437E-83B0-CA210A4E4B2B}" type="parTrans" cxnId="{5D4E82B6-DFBB-4CD5-A1F1-CC294AA53013}">
      <dgm:prSet/>
      <dgm:spPr/>
      <dgm:t>
        <a:bodyPr/>
        <a:lstStyle/>
        <a:p>
          <a:endParaRPr lang="nl-NL"/>
        </a:p>
      </dgm:t>
    </dgm:pt>
    <dgm:pt modelId="{7DB1B4B1-618A-4D7C-A7D2-BD2C676A69E6}" type="sibTrans" cxnId="{5D4E82B6-DFBB-4CD5-A1F1-CC294AA53013}">
      <dgm:prSet/>
      <dgm:spPr/>
      <dgm:t>
        <a:bodyPr/>
        <a:lstStyle/>
        <a:p>
          <a:endParaRPr lang="nl-NL"/>
        </a:p>
      </dgm:t>
    </dgm:pt>
    <dgm:pt modelId="{B2D61046-BB77-4191-B937-8A00ED05475C}" type="pres">
      <dgm:prSet presAssocID="{454FB1ED-9E4B-4788-9267-886025F6342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8F3ECFF-481A-483D-BF3D-5380796947E1}" type="pres">
      <dgm:prSet presAssocID="{948AE745-8260-4C09-AEC2-C43819BEC651}" presName="root1" presStyleCnt="0"/>
      <dgm:spPr/>
    </dgm:pt>
    <dgm:pt modelId="{96F37A72-5E4F-48DF-9A54-D405808F6A39}" type="pres">
      <dgm:prSet presAssocID="{948AE745-8260-4C09-AEC2-C43819BEC651}" presName="LevelOneTextNode" presStyleLbl="node0" presStyleIdx="0" presStyleCnt="1">
        <dgm:presLayoutVars>
          <dgm:chPref val="3"/>
        </dgm:presLayoutVars>
      </dgm:prSet>
      <dgm:spPr/>
    </dgm:pt>
    <dgm:pt modelId="{068BB510-E712-422F-B313-6432468F6C82}" type="pres">
      <dgm:prSet presAssocID="{948AE745-8260-4C09-AEC2-C43819BEC651}" presName="level2hierChild" presStyleCnt="0"/>
      <dgm:spPr/>
    </dgm:pt>
    <dgm:pt modelId="{9927B502-8B16-4C20-9E44-C354EB15BA74}" type="pres">
      <dgm:prSet presAssocID="{54348524-21E5-413C-867A-892E7AFB8131}" presName="conn2-1" presStyleLbl="parChTrans1D2" presStyleIdx="0" presStyleCnt="2"/>
      <dgm:spPr/>
    </dgm:pt>
    <dgm:pt modelId="{72066E8A-FD32-440C-8066-60207773D3CA}" type="pres">
      <dgm:prSet presAssocID="{54348524-21E5-413C-867A-892E7AFB8131}" presName="connTx" presStyleLbl="parChTrans1D2" presStyleIdx="0" presStyleCnt="2"/>
      <dgm:spPr/>
    </dgm:pt>
    <dgm:pt modelId="{9C49F85B-314E-4697-8F2A-E45744CCD43F}" type="pres">
      <dgm:prSet presAssocID="{F0410FC7-BCDA-424B-825E-BB28E8EDC542}" presName="root2" presStyleCnt="0"/>
      <dgm:spPr/>
    </dgm:pt>
    <dgm:pt modelId="{49EA371B-EF6D-4D7E-8A16-C3314E617216}" type="pres">
      <dgm:prSet presAssocID="{F0410FC7-BCDA-424B-825E-BB28E8EDC542}" presName="LevelTwoTextNode" presStyleLbl="node2" presStyleIdx="0" presStyleCnt="2">
        <dgm:presLayoutVars>
          <dgm:chPref val="3"/>
        </dgm:presLayoutVars>
      </dgm:prSet>
      <dgm:spPr/>
    </dgm:pt>
    <dgm:pt modelId="{B5EB36DF-82AE-40EE-ABB0-77040AFE2C3F}" type="pres">
      <dgm:prSet presAssocID="{F0410FC7-BCDA-424B-825E-BB28E8EDC542}" presName="level3hierChild" presStyleCnt="0"/>
      <dgm:spPr/>
    </dgm:pt>
    <dgm:pt modelId="{2D7E09F9-392D-4247-872D-797B475261EA}" type="pres">
      <dgm:prSet presAssocID="{C6B9DF1A-D201-483D-8527-43315AEFDE6A}" presName="conn2-1" presStyleLbl="parChTrans1D3" presStyleIdx="0" presStyleCnt="4"/>
      <dgm:spPr/>
    </dgm:pt>
    <dgm:pt modelId="{F9D9D3D2-2ED5-421C-A897-373299D9B821}" type="pres">
      <dgm:prSet presAssocID="{C6B9DF1A-D201-483D-8527-43315AEFDE6A}" presName="connTx" presStyleLbl="parChTrans1D3" presStyleIdx="0" presStyleCnt="4"/>
      <dgm:spPr/>
    </dgm:pt>
    <dgm:pt modelId="{91683C8D-0481-4DFD-A008-FBAF0E754A3F}" type="pres">
      <dgm:prSet presAssocID="{1C33C31F-6EA8-4DBC-9CAC-CD6E9E0F1B94}" presName="root2" presStyleCnt="0"/>
      <dgm:spPr/>
    </dgm:pt>
    <dgm:pt modelId="{AFD9FD56-2623-4D58-8344-E491411E63DF}" type="pres">
      <dgm:prSet presAssocID="{1C33C31F-6EA8-4DBC-9CAC-CD6E9E0F1B94}" presName="LevelTwoTextNode" presStyleLbl="node3" presStyleIdx="0" presStyleCnt="4">
        <dgm:presLayoutVars>
          <dgm:chPref val="3"/>
        </dgm:presLayoutVars>
      </dgm:prSet>
      <dgm:spPr/>
    </dgm:pt>
    <dgm:pt modelId="{BA18E758-245B-4D9D-A71B-2297F8D71270}" type="pres">
      <dgm:prSet presAssocID="{1C33C31F-6EA8-4DBC-9CAC-CD6E9E0F1B94}" presName="level3hierChild" presStyleCnt="0"/>
      <dgm:spPr/>
    </dgm:pt>
    <dgm:pt modelId="{2F552171-7790-44B2-88E2-C0F753152F1B}" type="pres">
      <dgm:prSet presAssocID="{945DFC68-B0EF-4541-85D4-B5A123FBC443}" presName="conn2-1" presStyleLbl="parChTrans1D3" presStyleIdx="1" presStyleCnt="4"/>
      <dgm:spPr/>
    </dgm:pt>
    <dgm:pt modelId="{88CF6AB7-842F-4EBD-9A76-87AC7A211B7F}" type="pres">
      <dgm:prSet presAssocID="{945DFC68-B0EF-4541-85D4-B5A123FBC443}" presName="connTx" presStyleLbl="parChTrans1D3" presStyleIdx="1" presStyleCnt="4"/>
      <dgm:spPr/>
    </dgm:pt>
    <dgm:pt modelId="{2732796B-FCAA-4119-AB7C-C650EBA5F713}" type="pres">
      <dgm:prSet presAssocID="{A686F371-762C-4635-9573-363424FF9B4C}" presName="root2" presStyleCnt="0"/>
      <dgm:spPr/>
    </dgm:pt>
    <dgm:pt modelId="{33E93525-DDBD-4A28-A860-BEE60167DDEE}" type="pres">
      <dgm:prSet presAssocID="{A686F371-762C-4635-9573-363424FF9B4C}" presName="LevelTwoTextNode" presStyleLbl="node3" presStyleIdx="1" presStyleCnt="4">
        <dgm:presLayoutVars>
          <dgm:chPref val="3"/>
        </dgm:presLayoutVars>
      </dgm:prSet>
      <dgm:spPr/>
    </dgm:pt>
    <dgm:pt modelId="{096B62FB-F3AD-4659-8998-32B93EF1C810}" type="pres">
      <dgm:prSet presAssocID="{A686F371-762C-4635-9573-363424FF9B4C}" presName="level3hierChild" presStyleCnt="0"/>
      <dgm:spPr/>
    </dgm:pt>
    <dgm:pt modelId="{72583B0D-0F1B-4420-ACB7-BE49B5CE4CC9}" type="pres">
      <dgm:prSet presAssocID="{893E59E8-96B1-437E-83B0-CA210A4E4B2B}" presName="conn2-1" presStyleLbl="parChTrans1D3" presStyleIdx="2" presStyleCnt="4"/>
      <dgm:spPr/>
    </dgm:pt>
    <dgm:pt modelId="{0C30A6F8-121C-4708-B33B-75C9BB5ABB1D}" type="pres">
      <dgm:prSet presAssocID="{893E59E8-96B1-437E-83B0-CA210A4E4B2B}" presName="connTx" presStyleLbl="parChTrans1D3" presStyleIdx="2" presStyleCnt="4"/>
      <dgm:spPr/>
    </dgm:pt>
    <dgm:pt modelId="{A8C5217B-F5BB-49EC-A35D-E8F99395F549}" type="pres">
      <dgm:prSet presAssocID="{9C334CE7-7C6A-451A-A358-93A71F1FAC41}" presName="root2" presStyleCnt="0"/>
      <dgm:spPr/>
    </dgm:pt>
    <dgm:pt modelId="{DAE8EEB3-8625-47DA-B9D1-A8BB4915C990}" type="pres">
      <dgm:prSet presAssocID="{9C334CE7-7C6A-451A-A358-93A71F1FAC41}" presName="LevelTwoTextNode" presStyleLbl="node3" presStyleIdx="2" presStyleCnt="4">
        <dgm:presLayoutVars>
          <dgm:chPref val="3"/>
        </dgm:presLayoutVars>
      </dgm:prSet>
      <dgm:spPr/>
    </dgm:pt>
    <dgm:pt modelId="{43C0CD33-F6AF-45CE-B6D8-2CAFE6817FEB}" type="pres">
      <dgm:prSet presAssocID="{9C334CE7-7C6A-451A-A358-93A71F1FAC41}" presName="level3hierChild" presStyleCnt="0"/>
      <dgm:spPr/>
    </dgm:pt>
    <dgm:pt modelId="{834BDE8B-6B77-48B2-B9FF-6AD047F1CA4A}" type="pres">
      <dgm:prSet presAssocID="{2E1F4A73-833A-402F-8580-E8FE45B71A02}" presName="conn2-1" presStyleLbl="parChTrans1D2" presStyleIdx="1" presStyleCnt="2"/>
      <dgm:spPr/>
    </dgm:pt>
    <dgm:pt modelId="{0B2EE24A-F7AC-404B-8DE9-8E76948181CD}" type="pres">
      <dgm:prSet presAssocID="{2E1F4A73-833A-402F-8580-E8FE45B71A02}" presName="connTx" presStyleLbl="parChTrans1D2" presStyleIdx="1" presStyleCnt="2"/>
      <dgm:spPr/>
    </dgm:pt>
    <dgm:pt modelId="{745E27FE-8694-4D74-AB28-8298FB7E59A2}" type="pres">
      <dgm:prSet presAssocID="{FE25CB7F-D7F1-4D80-A5D3-4FB002F4DAE1}" presName="root2" presStyleCnt="0"/>
      <dgm:spPr/>
    </dgm:pt>
    <dgm:pt modelId="{642E41EB-40A0-447C-9713-E9D0726DE652}" type="pres">
      <dgm:prSet presAssocID="{FE25CB7F-D7F1-4D80-A5D3-4FB002F4DAE1}" presName="LevelTwoTextNode" presStyleLbl="node2" presStyleIdx="1" presStyleCnt="2">
        <dgm:presLayoutVars>
          <dgm:chPref val="3"/>
        </dgm:presLayoutVars>
      </dgm:prSet>
      <dgm:spPr/>
    </dgm:pt>
    <dgm:pt modelId="{10F27AB2-5679-4808-8094-4F010D27AE62}" type="pres">
      <dgm:prSet presAssocID="{FE25CB7F-D7F1-4D80-A5D3-4FB002F4DAE1}" presName="level3hierChild" presStyleCnt="0"/>
      <dgm:spPr/>
    </dgm:pt>
    <dgm:pt modelId="{F48DFE89-A499-47C3-9EC0-DFFBF939CA8F}" type="pres">
      <dgm:prSet presAssocID="{B6533A8E-F6ED-4814-A42B-4D76EC3B1E04}" presName="conn2-1" presStyleLbl="parChTrans1D3" presStyleIdx="3" presStyleCnt="4"/>
      <dgm:spPr/>
    </dgm:pt>
    <dgm:pt modelId="{61EDDE24-978C-49BA-B893-5A0BAA4ECB45}" type="pres">
      <dgm:prSet presAssocID="{B6533A8E-F6ED-4814-A42B-4D76EC3B1E04}" presName="connTx" presStyleLbl="parChTrans1D3" presStyleIdx="3" presStyleCnt="4"/>
      <dgm:spPr/>
    </dgm:pt>
    <dgm:pt modelId="{9169AF68-449F-4089-8E29-F90B1F8BE199}" type="pres">
      <dgm:prSet presAssocID="{3A006D76-DFC9-40FC-8AE2-2BE90BD59A45}" presName="root2" presStyleCnt="0"/>
      <dgm:spPr/>
    </dgm:pt>
    <dgm:pt modelId="{B64D249C-F4E6-4A15-9ABB-D1371DF37BCB}" type="pres">
      <dgm:prSet presAssocID="{3A006D76-DFC9-40FC-8AE2-2BE90BD59A45}" presName="LevelTwoTextNode" presStyleLbl="node3" presStyleIdx="3" presStyleCnt="4">
        <dgm:presLayoutVars>
          <dgm:chPref val="3"/>
        </dgm:presLayoutVars>
      </dgm:prSet>
      <dgm:spPr/>
    </dgm:pt>
    <dgm:pt modelId="{33DBA429-C98A-49CE-906F-C103A56C7A3F}" type="pres">
      <dgm:prSet presAssocID="{3A006D76-DFC9-40FC-8AE2-2BE90BD59A45}" presName="level3hierChild" presStyleCnt="0"/>
      <dgm:spPr/>
    </dgm:pt>
  </dgm:ptLst>
  <dgm:cxnLst>
    <dgm:cxn modelId="{FDA76709-0721-4C27-B93B-18BE7418317C}" type="presOf" srcId="{C6B9DF1A-D201-483D-8527-43315AEFDE6A}" destId="{2D7E09F9-392D-4247-872D-797B475261EA}" srcOrd="0" destOrd="0" presId="urn:microsoft.com/office/officeart/2005/8/layout/hierarchy2"/>
    <dgm:cxn modelId="{35D89D0B-6560-47B9-BEEB-06F2DD760119}" type="presOf" srcId="{893E59E8-96B1-437E-83B0-CA210A4E4B2B}" destId="{72583B0D-0F1B-4420-ACB7-BE49B5CE4CC9}" srcOrd="0" destOrd="0" presId="urn:microsoft.com/office/officeart/2005/8/layout/hierarchy2"/>
    <dgm:cxn modelId="{38BC4437-8EA2-4916-9D56-F14561B646BD}" type="presOf" srcId="{FE25CB7F-D7F1-4D80-A5D3-4FB002F4DAE1}" destId="{642E41EB-40A0-447C-9713-E9D0726DE652}" srcOrd="0" destOrd="0" presId="urn:microsoft.com/office/officeart/2005/8/layout/hierarchy2"/>
    <dgm:cxn modelId="{2B699338-E653-4D67-8068-C3B4BC9F5CE2}" type="presOf" srcId="{B6533A8E-F6ED-4814-A42B-4D76EC3B1E04}" destId="{F48DFE89-A499-47C3-9EC0-DFFBF939CA8F}" srcOrd="0" destOrd="0" presId="urn:microsoft.com/office/officeart/2005/8/layout/hierarchy2"/>
    <dgm:cxn modelId="{E5F2275C-88A4-4597-9D64-D48B6B25879E}" type="presOf" srcId="{C6B9DF1A-D201-483D-8527-43315AEFDE6A}" destId="{F9D9D3D2-2ED5-421C-A897-373299D9B821}" srcOrd="1" destOrd="0" presId="urn:microsoft.com/office/officeart/2005/8/layout/hierarchy2"/>
    <dgm:cxn modelId="{ED084D63-ADE4-48BE-A6E4-23F03E412D00}" type="presOf" srcId="{54348524-21E5-413C-867A-892E7AFB8131}" destId="{72066E8A-FD32-440C-8066-60207773D3CA}" srcOrd="1" destOrd="0" presId="urn:microsoft.com/office/officeart/2005/8/layout/hierarchy2"/>
    <dgm:cxn modelId="{D384DE69-EB6F-49A6-ACBD-41A078C6FD4D}" srcId="{F0410FC7-BCDA-424B-825E-BB28E8EDC542}" destId="{A686F371-762C-4635-9573-363424FF9B4C}" srcOrd="1" destOrd="0" parTransId="{945DFC68-B0EF-4541-85D4-B5A123FBC443}" sibTransId="{4493FE95-8045-444D-A1BB-0143D57B5A47}"/>
    <dgm:cxn modelId="{D3898050-C6C5-4372-AA1D-A4B580A529A3}" type="presOf" srcId="{2E1F4A73-833A-402F-8580-E8FE45B71A02}" destId="{834BDE8B-6B77-48B2-B9FF-6AD047F1CA4A}" srcOrd="0" destOrd="0" presId="urn:microsoft.com/office/officeart/2005/8/layout/hierarchy2"/>
    <dgm:cxn modelId="{47C9B154-5CFC-4782-B91F-4D1B438ED020}" srcId="{454FB1ED-9E4B-4788-9267-886025F6342F}" destId="{948AE745-8260-4C09-AEC2-C43819BEC651}" srcOrd="0" destOrd="0" parTransId="{DD6CA147-87C8-4E9A-A763-3DE3C5F4F9E4}" sibTransId="{D3CD68A6-1536-473A-8928-52DE7C5F90FD}"/>
    <dgm:cxn modelId="{CC1AF354-CC09-4F0D-8DE1-61323612A062}" type="presOf" srcId="{948AE745-8260-4C09-AEC2-C43819BEC651}" destId="{96F37A72-5E4F-48DF-9A54-D405808F6A39}" srcOrd="0" destOrd="0" presId="urn:microsoft.com/office/officeart/2005/8/layout/hierarchy2"/>
    <dgm:cxn modelId="{3B8CB192-4229-405C-AEA8-714C3A42CED3}" type="presOf" srcId="{1C33C31F-6EA8-4DBC-9CAC-CD6E9E0F1B94}" destId="{AFD9FD56-2623-4D58-8344-E491411E63DF}" srcOrd="0" destOrd="0" presId="urn:microsoft.com/office/officeart/2005/8/layout/hierarchy2"/>
    <dgm:cxn modelId="{3218D695-A0C1-40CE-84B5-EB0217C1DC4B}" type="presOf" srcId="{945DFC68-B0EF-4541-85D4-B5A123FBC443}" destId="{2F552171-7790-44B2-88E2-C0F753152F1B}" srcOrd="0" destOrd="0" presId="urn:microsoft.com/office/officeart/2005/8/layout/hierarchy2"/>
    <dgm:cxn modelId="{BAB5E29B-B5C3-4E77-A9A3-12BC2CE4C50E}" type="presOf" srcId="{3A006D76-DFC9-40FC-8AE2-2BE90BD59A45}" destId="{B64D249C-F4E6-4A15-9ABB-D1371DF37BCB}" srcOrd="0" destOrd="0" presId="urn:microsoft.com/office/officeart/2005/8/layout/hierarchy2"/>
    <dgm:cxn modelId="{AE9B9D9E-4B8B-4113-A2F7-BFD574A8C082}" srcId="{F0410FC7-BCDA-424B-825E-BB28E8EDC542}" destId="{1C33C31F-6EA8-4DBC-9CAC-CD6E9E0F1B94}" srcOrd="0" destOrd="0" parTransId="{C6B9DF1A-D201-483D-8527-43315AEFDE6A}" sibTransId="{8E684323-7FFF-48A8-B896-1B83C53AE889}"/>
    <dgm:cxn modelId="{A5C228A7-6E4C-415C-899D-085429F397A9}" type="presOf" srcId="{B6533A8E-F6ED-4814-A42B-4D76EC3B1E04}" destId="{61EDDE24-978C-49BA-B893-5A0BAA4ECB45}" srcOrd="1" destOrd="0" presId="urn:microsoft.com/office/officeart/2005/8/layout/hierarchy2"/>
    <dgm:cxn modelId="{245EBDAA-B0DF-4BF1-AED8-8D5C3226E781}" type="presOf" srcId="{A686F371-762C-4635-9573-363424FF9B4C}" destId="{33E93525-DDBD-4A28-A860-BEE60167DDEE}" srcOrd="0" destOrd="0" presId="urn:microsoft.com/office/officeart/2005/8/layout/hierarchy2"/>
    <dgm:cxn modelId="{5D4E82B6-DFBB-4CD5-A1F1-CC294AA53013}" srcId="{F0410FC7-BCDA-424B-825E-BB28E8EDC542}" destId="{9C334CE7-7C6A-451A-A358-93A71F1FAC41}" srcOrd="2" destOrd="0" parTransId="{893E59E8-96B1-437E-83B0-CA210A4E4B2B}" sibTransId="{7DB1B4B1-618A-4D7C-A7D2-BD2C676A69E6}"/>
    <dgm:cxn modelId="{B5AC99B8-BDB6-409E-B96F-BCF42A3AB348}" type="presOf" srcId="{54348524-21E5-413C-867A-892E7AFB8131}" destId="{9927B502-8B16-4C20-9E44-C354EB15BA74}" srcOrd="0" destOrd="0" presId="urn:microsoft.com/office/officeart/2005/8/layout/hierarchy2"/>
    <dgm:cxn modelId="{7D4878BA-16F2-45C5-A218-C4B8B885C51F}" type="presOf" srcId="{454FB1ED-9E4B-4788-9267-886025F6342F}" destId="{B2D61046-BB77-4191-B937-8A00ED05475C}" srcOrd="0" destOrd="0" presId="urn:microsoft.com/office/officeart/2005/8/layout/hierarchy2"/>
    <dgm:cxn modelId="{5BDA7FBF-D7CD-44D0-A580-098140E912AE}" type="presOf" srcId="{F0410FC7-BCDA-424B-825E-BB28E8EDC542}" destId="{49EA371B-EF6D-4D7E-8A16-C3314E617216}" srcOrd="0" destOrd="0" presId="urn:microsoft.com/office/officeart/2005/8/layout/hierarchy2"/>
    <dgm:cxn modelId="{592AF4CA-8653-443C-BC00-400C1CC9D1CD}" type="presOf" srcId="{945DFC68-B0EF-4541-85D4-B5A123FBC443}" destId="{88CF6AB7-842F-4EBD-9A76-87AC7A211B7F}" srcOrd="1" destOrd="0" presId="urn:microsoft.com/office/officeart/2005/8/layout/hierarchy2"/>
    <dgm:cxn modelId="{3B8984D4-EAFC-4C20-9E3A-DBC3EE66B828}" type="presOf" srcId="{9C334CE7-7C6A-451A-A358-93A71F1FAC41}" destId="{DAE8EEB3-8625-47DA-B9D1-A8BB4915C990}" srcOrd="0" destOrd="0" presId="urn:microsoft.com/office/officeart/2005/8/layout/hierarchy2"/>
    <dgm:cxn modelId="{F97BDCDB-523A-4983-A86B-12D466683D03}" srcId="{FE25CB7F-D7F1-4D80-A5D3-4FB002F4DAE1}" destId="{3A006D76-DFC9-40FC-8AE2-2BE90BD59A45}" srcOrd="0" destOrd="0" parTransId="{B6533A8E-F6ED-4814-A42B-4D76EC3B1E04}" sibTransId="{B2A212F9-05E2-421A-BE72-A1E7250D7555}"/>
    <dgm:cxn modelId="{CF26A7DF-9481-4C3C-A435-FABDCF3AEFCE}" srcId="{948AE745-8260-4C09-AEC2-C43819BEC651}" destId="{F0410FC7-BCDA-424B-825E-BB28E8EDC542}" srcOrd="0" destOrd="0" parTransId="{54348524-21E5-413C-867A-892E7AFB8131}" sibTransId="{40FE7AD5-2609-4CF7-9A08-572730826EC4}"/>
    <dgm:cxn modelId="{F6B68EE4-024A-4B75-8B81-C5B23C47F60D}" type="presOf" srcId="{2E1F4A73-833A-402F-8580-E8FE45B71A02}" destId="{0B2EE24A-F7AC-404B-8DE9-8E76948181CD}" srcOrd="1" destOrd="0" presId="urn:microsoft.com/office/officeart/2005/8/layout/hierarchy2"/>
    <dgm:cxn modelId="{D75C1CFA-75EE-4520-860C-88800B5F9B13}" type="presOf" srcId="{893E59E8-96B1-437E-83B0-CA210A4E4B2B}" destId="{0C30A6F8-121C-4708-B33B-75C9BB5ABB1D}" srcOrd="1" destOrd="0" presId="urn:microsoft.com/office/officeart/2005/8/layout/hierarchy2"/>
    <dgm:cxn modelId="{B1C45EFB-600B-4C4F-AD03-8D28555550BE}" srcId="{948AE745-8260-4C09-AEC2-C43819BEC651}" destId="{FE25CB7F-D7F1-4D80-A5D3-4FB002F4DAE1}" srcOrd="1" destOrd="0" parTransId="{2E1F4A73-833A-402F-8580-E8FE45B71A02}" sibTransId="{C4F58420-8C5B-427E-8C5E-5A54EBF56EF4}"/>
    <dgm:cxn modelId="{0D626E85-A853-4465-AB53-A60333C1CEFD}" type="presParOf" srcId="{B2D61046-BB77-4191-B937-8A00ED05475C}" destId="{B8F3ECFF-481A-483D-BF3D-5380796947E1}" srcOrd="0" destOrd="0" presId="urn:microsoft.com/office/officeart/2005/8/layout/hierarchy2"/>
    <dgm:cxn modelId="{075C97A1-D6F8-4B2E-9CA2-0553926CD2E1}" type="presParOf" srcId="{B8F3ECFF-481A-483D-BF3D-5380796947E1}" destId="{96F37A72-5E4F-48DF-9A54-D405808F6A39}" srcOrd="0" destOrd="0" presId="urn:microsoft.com/office/officeart/2005/8/layout/hierarchy2"/>
    <dgm:cxn modelId="{DE325B0A-2C06-4913-B290-B6A1E6C9AF40}" type="presParOf" srcId="{B8F3ECFF-481A-483D-BF3D-5380796947E1}" destId="{068BB510-E712-422F-B313-6432468F6C82}" srcOrd="1" destOrd="0" presId="urn:microsoft.com/office/officeart/2005/8/layout/hierarchy2"/>
    <dgm:cxn modelId="{66412119-B890-4BC0-AE07-FE1C72841883}" type="presParOf" srcId="{068BB510-E712-422F-B313-6432468F6C82}" destId="{9927B502-8B16-4C20-9E44-C354EB15BA74}" srcOrd="0" destOrd="0" presId="urn:microsoft.com/office/officeart/2005/8/layout/hierarchy2"/>
    <dgm:cxn modelId="{4998B945-B006-4F4F-A9C3-E0162B8CB666}" type="presParOf" srcId="{9927B502-8B16-4C20-9E44-C354EB15BA74}" destId="{72066E8A-FD32-440C-8066-60207773D3CA}" srcOrd="0" destOrd="0" presId="urn:microsoft.com/office/officeart/2005/8/layout/hierarchy2"/>
    <dgm:cxn modelId="{BD06DB57-944C-4CD5-9EA7-0C1FACBE84AD}" type="presParOf" srcId="{068BB510-E712-422F-B313-6432468F6C82}" destId="{9C49F85B-314E-4697-8F2A-E45744CCD43F}" srcOrd="1" destOrd="0" presId="urn:microsoft.com/office/officeart/2005/8/layout/hierarchy2"/>
    <dgm:cxn modelId="{4909A873-E95D-49B6-AA77-30D1E5AF30D1}" type="presParOf" srcId="{9C49F85B-314E-4697-8F2A-E45744CCD43F}" destId="{49EA371B-EF6D-4D7E-8A16-C3314E617216}" srcOrd="0" destOrd="0" presId="urn:microsoft.com/office/officeart/2005/8/layout/hierarchy2"/>
    <dgm:cxn modelId="{9F20C3A3-84FD-47E3-AB79-04C1C14A6FA4}" type="presParOf" srcId="{9C49F85B-314E-4697-8F2A-E45744CCD43F}" destId="{B5EB36DF-82AE-40EE-ABB0-77040AFE2C3F}" srcOrd="1" destOrd="0" presId="urn:microsoft.com/office/officeart/2005/8/layout/hierarchy2"/>
    <dgm:cxn modelId="{EB3B39E5-210F-4A29-899D-9AC2B9339824}" type="presParOf" srcId="{B5EB36DF-82AE-40EE-ABB0-77040AFE2C3F}" destId="{2D7E09F9-392D-4247-872D-797B475261EA}" srcOrd="0" destOrd="0" presId="urn:microsoft.com/office/officeart/2005/8/layout/hierarchy2"/>
    <dgm:cxn modelId="{6356D3C4-043C-4E31-B0A5-D78AB309B7AA}" type="presParOf" srcId="{2D7E09F9-392D-4247-872D-797B475261EA}" destId="{F9D9D3D2-2ED5-421C-A897-373299D9B821}" srcOrd="0" destOrd="0" presId="urn:microsoft.com/office/officeart/2005/8/layout/hierarchy2"/>
    <dgm:cxn modelId="{ED81AEDD-F5C9-49B8-AC5E-452ECBF56D0D}" type="presParOf" srcId="{B5EB36DF-82AE-40EE-ABB0-77040AFE2C3F}" destId="{91683C8D-0481-4DFD-A008-FBAF0E754A3F}" srcOrd="1" destOrd="0" presId="urn:microsoft.com/office/officeart/2005/8/layout/hierarchy2"/>
    <dgm:cxn modelId="{1191C4BD-1F43-4566-B5D7-0766FF2FF65E}" type="presParOf" srcId="{91683C8D-0481-4DFD-A008-FBAF0E754A3F}" destId="{AFD9FD56-2623-4D58-8344-E491411E63DF}" srcOrd="0" destOrd="0" presId="urn:microsoft.com/office/officeart/2005/8/layout/hierarchy2"/>
    <dgm:cxn modelId="{A1E08B8A-8627-4ADC-9F65-1810F70D1C7D}" type="presParOf" srcId="{91683C8D-0481-4DFD-A008-FBAF0E754A3F}" destId="{BA18E758-245B-4D9D-A71B-2297F8D71270}" srcOrd="1" destOrd="0" presId="urn:microsoft.com/office/officeart/2005/8/layout/hierarchy2"/>
    <dgm:cxn modelId="{5375321D-2D45-417F-8A8D-01EC61E8FBF7}" type="presParOf" srcId="{B5EB36DF-82AE-40EE-ABB0-77040AFE2C3F}" destId="{2F552171-7790-44B2-88E2-C0F753152F1B}" srcOrd="2" destOrd="0" presId="urn:microsoft.com/office/officeart/2005/8/layout/hierarchy2"/>
    <dgm:cxn modelId="{DC5D6F94-566C-4DC2-BD80-8C937A2EC19A}" type="presParOf" srcId="{2F552171-7790-44B2-88E2-C0F753152F1B}" destId="{88CF6AB7-842F-4EBD-9A76-87AC7A211B7F}" srcOrd="0" destOrd="0" presId="urn:microsoft.com/office/officeart/2005/8/layout/hierarchy2"/>
    <dgm:cxn modelId="{69DE5FFF-20DE-4171-B192-F458E37705E7}" type="presParOf" srcId="{B5EB36DF-82AE-40EE-ABB0-77040AFE2C3F}" destId="{2732796B-FCAA-4119-AB7C-C650EBA5F713}" srcOrd="3" destOrd="0" presId="urn:microsoft.com/office/officeart/2005/8/layout/hierarchy2"/>
    <dgm:cxn modelId="{52D137C7-0ADC-44D1-8C83-B78C83DEFF9F}" type="presParOf" srcId="{2732796B-FCAA-4119-AB7C-C650EBA5F713}" destId="{33E93525-DDBD-4A28-A860-BEE60167DDEE}" srcOrd="0" destOrd="0" presId="urn:microsoft.com/office/officeart/2005/8/layout/hierarchy2"/>
    <dgm:cxn modelId="{FCD4EDD1-0361-46CF-A1FB-49BAEB46C404}" type="presParOf" srcId="{2732796B-FCAA-4119-AB7C-C650EBA5F713}" destId="{096B62FB-F3AD-4659-8998-32B93EF1C810}" srcOrd="1" destOrd="0" presId="urn:microsoft.com/office/officeart/2005/8/layout/hierarchy2"/>
    <dgm:cxn modelId="{2B27CAD9-0C28-41C9-B8D6-B50EA336974A}" type="presParOf" srcId="{B5EB36DF-82AE-40EE-ABB0-77040AFE2C3F}" destId="{72583B0D-0F1B-4420-ACB7-BE49B5CE4CC9}" srcOrd="4" destOrd="0" presId="urn:microsoft.com/office/officeart/2005/8/layout/hierarchy2"/>
    <dgm:cxn modelId="{21D7A6F1-8128-4B56-BB64-FFB979119C14}" type="presParOf" srcId="{72583B0D-0F1B-4420-ACB7-BE49B5CE4CC9}" destId="{0C30A6F8-121C-4708-B33B-75C9BB5ABB1D}" srcOrd="0" destOrd="0" presId="urn:microsoft.com/office/officeart/2005/8/layout/hierarchy2"/>
    <dgm:cxn modelId="{3149799B-CE42-4DC6-AD05-36AA95A34B36}" type="presParOf" srcId="{B5EB36DF-82AE-40EE-ABB0-77040AFE2C3F}" destId="{A8C5217B-F5BB-49EC-A35D-E8F99395F549}" srcOrd="5" destOrd="0" presId="urn:microsoft.com/office/officeart/2005/8/layout/hierarchy2"/>
    <dgm:cxn modelId="{710341A5-A35A-4B42-B18B-6AAE31A68500}" type="presParOf" srcId="{A8C5217B-F5BB-49EC-A35D-E8F99395F549}" destId="{DAE8EEB3-8625-47DA-B9D1-A8BB4915C990}" srcOrd="0" destOrd="0" presId="urn:microsoft.com/office/officeart/2005/8/layout/hierarchy2"/>
    <dgm:cxn modelId="{E80FE49C-E712-434A-93BC-3610F4B33050}" type="presParOf" srcId="{A8C5217B-F5BB-49EC-A35D-E8F99395F549}" destId="{43C0CD33-F6AF-45CE-B6D8-2CAFE6817FEB}" srcOrd="1" destOrd="0" presId="urn:microsoft.com/office/officeart/2005/8/layout/hierarchy2"/>
    <dgm:cxn modelId="{B7360513-0171-47D2-9671-4A072B2B8336}" type="presParOf" srcId="{068BB510-E712-422F-B313-6432468F6C82}" destId="{834BDE8B-6B77-48B2-B9FF-6AD047F1CA4A}" srcOrd="2" destOrd="0" presId="urn:microsoft.com/office/officeart/2005/8/layout/hierarchy2"/>
    <dgm:cxn modelId="{2AE9FD8C-1B1D-459B-9CCA-F6A8678881A9}" type="presParOf" srcId="{834BDE8B-6B77-48B2-B9FF-6AD047F1CA4A}" destId="{0B2EE24A-F7AC-404B-8DE9-8E76948181CD}" srcOrd="0" destOrd="0" presId="urn:microsoft.com/office/officeart/2005/8/layout/hierarchy2"/>
    <dgm:cxn modelId="{0AFC8D18-2256-440F-8624-8D34218462D0}" type="presParOf" srcId="{068BB510-E712-422F-B313-6432468F6C82}" destId="{745E27FE-8694-4D74-AB28-8298FB7E59A2}" srcOrd="3" destOrd="0" presId="urn:microsoft.com/office/officeart/2005/8/layout/hierarchy2"/>
    <dgm:cxn modelId="{E3DB8703-BEF9-472A-9F89-CB86B306C718}" type="presParOf" srcId="{745E27FE-8694-4D74-AB28-8298FB7E59A2}" destId="{642E41EB-40A0-447C-9713-E9D0726DE652}" srcOrd="0" destOrd="0" presId="urn:microsoft.com/office/officeart/2005/8/layout/hierarchy2"/>
    <dgm:cxn modelId="{9B6AACA3-6DF7-4D75-8C61-861339F22C1D}" type="presParOf" srcId="{745E27FE-8694-4D74-AB28-8298FB7E59A2}" destId="{10F27AB2-5679-4808-8094-4F010D27AE62}" srcOrd="1" destOrd="0" presId="urn:microsoft.com/office/officeart/2005/8/layout/hierarchy2"/>
    <dgm:cxn modelId="{5EED00CA-7657-4A76-B9EF-EFB1519F11DA}" type="presParOf" srcId="{10F27AB2-5679-4808-8094-4F010D27AE62}" destId="{F48DFE89-A499-47C3-9EC0-DFFBF939CA8F}" srcOrd="0" destOrd="0" presId="urn:microsoft.com/office/officeart/2005/8/layout/hierarchy2"/>
    <dgm:cxn modelId="{E0486C9D-9252-41E4-A8D7-9A4B9E87D7ED}" type="presParOf" srcId="{F48DFE89-A499-47C3-9EC0-DFFBF939CA8F}" destId="{61EDDE24-978C-49BA-B893-5A0BAA4ECB45}" srcOrd="0" destOrd="0" presId="urn:microsoft.com/office/officeart/2005/8/layout/hierarchy2"/>
    <dgm:cxn modelId="{CEC3E128-1E0B-40A2-B3FC-7B2A7475114B}" type="presParOf" srcId="{10F27AB2-5679-4808-8094-4F010D27AE62}" destId="{9169AF68-449F-4089-8E29-F90B1F8BE199}" srcOrd="1" destOrd="0" presId="urn:microsoft.com/office/officeart/2005/8/layout/hierarchy2"/>
    <dgm:cxn modelId="{DA7C8EE0-0F25-472C-9DFB-1643BF901CC7}" type="presParOf" srcId="{9169AF68-449F-4089-8E29-F90B1F8BE199}" destId="{B64D249C-F4E6-4A15-9ABB-D1371DF37BCB}" srcOrd="0" destOrd="0" presId="urn:microsoft.com/office/officeart/2005/8/layout/hierarchy2"/>
    <dgm:cxn modelId="{5A99C6D2-B1F6-4F81-9413-75BB8F884C59}" type="presParOf" srcId="{9169AF68-449F-4089-8E29-F90B1F8BE199}" destId="{33DBA429-C98A-49CE-906F-C103A56C7A3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E6B01-A6DC-48FD-8D1E-A515EB71ACDE}">
      <dsp:nvSpPr>
        <dsp:cNvPr id="0" name=""/>
        <dsp:cNvSpPr/>
      </dsp:nvSpPr>
      <dsp:spPr>
        <a:xfrm>
          <a:off x="1513515" y="650355"/>
          <a:ext cx="4324557" cy="4324557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0EAAE-2655-44EC-87ED-09FA97D388C5}">
      <dsp:nvSpPr>
        <dsp:cNvPr id="0" name=""/>
        <dsp:cNvSpPr/>
      </dsp:nvSpPr>
      <dsp:spPr>
        <a:xfrm>
          <a:off x="1513515" y="650355"/>
          <a:ext cx="4324557" cy="4324557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772E3-B216-4A6D-B63C-1B916F487082}">
      <dsp:nvSpPr>
        <dsp:cNvPr id="0" name=""/>
        <dsp:cNvSpPr/>
      </dsp:nvSpPr>
      <dsp:spPr>
        <a:xfrm>
          <a:off x="1513515" y="650355"/>
          <a:ext cx="4324557" cy="4324557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F6517-C27B-4B25-88B4-B38382C3749F}">
      <dsp:nvSpPr>
        <dsp:cNvPr id="0" name=""/>
        <dsp:cNvSpPr/>
      </dsp:nvSpPr>
      <dsp:spPr>
        <a:xfrm>
          <a:off x="2679668" y="1816508"/>
          <a:ext cx="1992251" cy="199225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b="1" kern="1200" dirty="0" err="1"/>
            <a:t>Valuation</a:t>
          </a:r>
          <a:r>
            <a:rPr lang="nl-NL" sz="2300" b="1" kern="1200" dirty="0"/>
            <a:t> </a:t>
          </a:r>
          <a:r>
            <a:rPr lang="nl-NL" sz="2300" b="1" kern="1200" dirty="0" err="1"/>
            <a:t>and</a:t>
          </a:r>
          <a:r>
            <a:rPr lang="nl-NL" sz="2300" b="1" kern="1200" dirty="0"/>
            <a:t> </a:t>
          </a:r>
          <a:r>
            <a:rPr lang="nl-NL" sz="2300" b="1" kern="1200" dirty="0" err="1"/>
            <a:t>retention</a:t>
          </a:r>
          <a:r>
            <a:rPr lang="nl-NL" sz="2300" b="1" kern="1200" dirty="0"/>
            <a:t> policy</a:t>
          </a:r>
        </a:p>
      </dsp:txBody>
      <dsp:txXfrm>
        <a:off x="2971426" y="2108266"/>
        <a:ext cx="1408735" cy="1408735"/>
      </dsp:txXfrm>
    </dsp:sp>
    <dsp:sp modelId="{139C1772-9893-4A42-9A44-61C8E05DBCF0}">
      <dsp:nvSpPr>
        <dsp:cNvPr id="0" name=""/>
        <dsp:cNvSpPr/>
      </dsp:nvSpPr>
      <dsp:spPr>
        <a:xfrm>
          <a:off x="2978506" y="3272"/>
          <a:ext cx="1394576" cy="139457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/>
            <a:t>System analysis</a:t>
          </a:r>
        </a:p>
      </dsp:txBody>
      <dsp:txXfrm>
        <a:off x="3182737" y="207503"/>
        <a:ext cx="986114" cy="986114"/>
      </dsp:txXfrm>
    </dsp:sp>
    <dsp:sp modelId="{B649D330-AD80-433F-B55C-D6A93FEE44EB}">
      <dsp:nvSpPr>
        <dsp:cNvPr id="0" name=""/>
        <dsp:cNvSpPr/>
      </dsp:nvSpPr>
      <dsp:spPr>
        <a:xfrm>
          <a:off x="4807616" y="3171383"/>
          <a:ext cx="1394576" cy="139457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/>
            <a:t>Hotspot monitor</a:t>
          </a:r>
        </a:p>
      </dsp:txBody>
      <dsp:txXfrm>
        <a:off x="5011847" y="3375614"/>
        <a:ext cx="986114" cy="986114"/>
      </dsp:txXfrm>
    </dsp:sp>
    <dsp:sp modelId="{1CC2D1A0-BECA-444C-897A-2347771A647C}">
      <dsp:nvSpPr>
        <dsp:cNvPr id="0" name=""/>
        <dsp:cNvSpPr/>
      </dsp:nvSpPr>
      <dsp:spPr>
        <a:xfrm>
          <a:off x="1149396" y="3171383"/>
          <a:ext cx="1394576" cy="139457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/>
            <a:t>Risk analysis</a:t>
          </a:r>
        </a:p>
      </dsp:txBody>
      <dsp:txXfrm>
        <a:off x="1353627" y="3375614"/>
        <a:ext cx="986114" cy="986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37A72-5E4F-48DF-9A54-D405808F6A39}">
      <dsp:nvSpPr>
        <dsp:cNvPr id="0" name=""/>
        <dsp:cNvSpPr/>
      </dsp:nvSpPr>
      <dsp:spPr>
        <a:xfrm>
          <a:off x="1604" y="2374492"/>
          <a:ext cx="1885330" cy="94266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/>
            <a:t>Retention</a:t>
          </a:r>
          <a:r>
            <a:rPr lang="nl-NL" sz="2100" kern="1200" dirty="0"/>
            <a:t> </a:t>
          </a:r>
          <a:r>
            <a:rPr lang="nl-NL" sz="2100" kern="1200" dirty="0" err="1"/>
            <a:t>schedule</a:t>
          </a:r>
          <a:r>
            <a:rPr lang="nl-NL" sz="2100" kern="1200" dirty="0"/>
            <a:t> </a:t>
          </a:r>
          <a:r>
            <a:rPr lang="nl-NL" sz="2100" kern="1200" dirty="0" err="1"/>
            <a:t>process</a:t>
          </a:r>
          <a:r>
            <a:rPr lang="nl-NL" sz="2100" kern="1200" dirty="0"/>
            <a:t> 1-29</a:t>
          </a:r>
        </a:p>
      </dsp:txBody>
      <dsp:txXfrm>
        <a:off x="29214" y="2402102"/>
        <a:ext cx="1830110" cy="887445"/>
      </dsp:txXfrm>
    </dsp:sp>
    <dsp:sp modelId="{9927B502-8B16-4C20-9E44-C354EB15BA74}">
      <dsp:nvSpPr>
        <dsp:cNvPr id="0" name=""/>
        <dsp:cNvSpPr/>
      </dsp:nvSpPr>
      <dsp:spPr>
        <a:xfrm rot="18289469">
          <a:off x="1603714" y="2285379"/>
          <a:ext cx="1320572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1320572" y="184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2230986" y="2270778"/>
        <a:ext cx="66028" cy="66028"/>
      </dsp:txXfrm>
    </dsp:sp>
    <dsp:sp modelId="{49EA371B-EF6D-4D7E-8A16-C3314E617216}">
      <dsp:nvSpPr>
        <dsp:cNvPr id="0" name=""/>
        <dsp:cNvSpPr/>
      </dsp:nvSpPr>
      <dsp:spPr>
        <a:xfrm>
          <a:off x="2641066" y="1290427"/>
          <a:ext cx="1885330" cy="94266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/>
            <a:t>Process</a:t>
          </a:r>
          <a:r>
            <a:rPr lang="nl-NL" sz="2100" kern="1200" dirty="0"/>
            <a:t> </a:t>
          </a:r>
          <a:r>
            <a:rPr lang="nl-NL" sz="2100" kern="1200" dirty="0" err="1"/>
            <a:t>result</a:t>
          </a: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type 1</a:t>
          </a:r>
        </a:p>
      </dsp:txBody>
      <dsp:txXfrm>
        <a:off x="2668676" y="1318037"/>
        <a:ext cx="1830110" cy="887445"/>
      </dsp:txXfrm>
    </dsp:sp>
    <dsp:sp modelId="{2D7E09F9-392D-4247-872D-797B475261EA}">
      <dsp:nvSpPr>
        <dsp:cNvPr id="0" name=""/>
        <dsp:cNvSpPr/>
      </dsp:nvSpPr>
      <dsp:spPr>
        <a:xfrm rot="18289469">
          <a:off x="4243176" y="1201314"/>
          <a:ext cx="1320572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1320572" y="184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4870448" y="1186713"/>
        <a:ext cx="66028" cy="66028"/>
      </dsp:txXfrm>
    </dsp:sp>
    <dsp:sp modelId="{AFD9FD56-2623-4D58-8344-E491411E63DF}">
      <dsp:nvSpPr>
        <dsp:cNvPr id="0" name=""/>
        <dsp:cNvSpPr/>
      </dsp:nvSpPr>
      <dsp:spPr>
        <a:xfrm>
          <a:off x="5280528" y="206362"/>
          <a:ext cx="1885330" cy="942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/>
            <a:t>Generic</a:t>
          </a:r>
          <a:r>
            <a:rPr lang="nl-NL" sz="2100" kern="1200" dirty="0"/>
            <a:t> </a:t>
          </a:r>
          <a:r>
            <a:rPr lang="nl-NL" sz="2100" kern="1200" dirty="0" err="1"/>
            <a:t>result</a:t>
          </a:r>
          <a:r>
            <a:rPr lang="nl-NL" sz="2100" kern="1200" dirty="0"/>
            <a:t> 1.1</a:t>
          </a:r>
        </a:p>
      </dsp:txBody>
      <dsp:txXfrm>
        <a:off x="5308138" y="233972"/>
        <a:ext cx="1830110" cy="887445"/>
      </dsp:txXfrm>
    </dsp:sp>
    <dsp:sp modelId="{2F552171-7790-44B2-88E2-C0F753152F1B}">
      <dsp:nvSpPr>
        <dsp:cNvPr id="0" name=""/>
        <dsp:cNvSpPr/>
      </dsp:nvSpPr>
      <dsp:spPr>
        <a:xfrm>
          <a:off x="4526396" y="1743346"/>
          <a:ext cx="754132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754132" y="184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4884609" y="1742906"/>
        <a:ext cx="37706" cy="37706"/>
      </dsp:txXfrm>
    </dsp:sp>
    <dsp:sp modelId="{33E93525-DDBD-4A28-A860-BEE60167DDEE}">
      <dsp:nvSpPr>
        <dsp:cNvPr id="0" name=""/>
        <dsp:cNvSpPr/>
      </dsp:nvSpPr>
      <dsp:spPr>
        <a:xfrm>
          <a:off x="5280528" y="1290427"/>
          <a:ext cx="1885330" cy="942665"/>
        </a:xfrm>
        <a:prstGeom prst="roundRect">
          <a:avLst>
            <a:gd name="adj" fmla="val 10000"/>
          </a:avLst>
        </a:prstGeom>
        <a:solidFill>
          <a:srgbClr val="002F5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/>
            <a:t>Specific</a:t>
          </a:r>
          <a:r>
            <a:rPr lang="nl-NL" sz="2100" kern="1200" dirty="0"/>
            <a:t> </a:t>
          </a:r>
          <a:r>
            <a:rPr lang="nl-NL" sz="2100" kern="1200" dirty="0" err="1"/>
            <a:t>result</a:t>
          </a: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1.1.1</a:t>
          </a:r>
        </a:p>
      </dsp:txBody>
      <dsp:txXfrm>
        <a:off x="5308138" y="1318037"/>
        <a:ext cx="1830110" cy="887445"/>
      </dsp:txXfrm>
    </dsp:sp>
    <dsp:sp modelId="{72583B0D-0F1B-4420-ACB7-BE49B5CE4CC9}">
      <dsp:nvSpPr>
        <dsp:cNvPr id="0" name=""/>
        <dsp:cNvSpPr/>
      </dsp:nvSpPr>
      <dsp:spPr>
        <a:xfrm rot="3310531">
          <a:off x="4243176" y="2285379"/>
          <a:ext cx="1320572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1320572" y="184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4870448" y="2270778"/>
        <a:ext cx="66028" cy="66028"/>
      </dsp:txXfrm>
    </dsp:sp>
    <dsp:sp modelId="{DAE8EEB3-8625-47DA-B9D1-A8BB4915C990}">
      <dsp:nvSpPr>
        <dsp:cNvPr id="0" name=""/>
        <dsp:cNvSpPr/>
      </dsp:nvSpPr>
      <dsp:spPr>
        <a:xfrm>
          <a:off x="5280528" y="2374492"/>
          <a:ext cx="1885330" cy="942665"/>
        </a:xfrm>
        <a:prstGeom prst="roundRect">
          <a:avLst>
            <a:gd name="adj" fmla="val 10000"/>
          </a:avLst>
        </a:prstGeom>
        <a:solidFill>
          <a:srgbClr val="002F5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/>
            <a:t>Specific</a:t>
          </a:r>
          <a:r>
            <a:rPr lang="nl-NL" sz="2100" kern="1200" dirty="0"/>
            <a:t> </a:t>
          </a:r>
          <a:r>
            <a:rPr lang="nl-NL" sz="2100" kern="1200" dirty="0" err="1"/>
            <a:t>result</a:t>
          </a: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1.1.2</a:t>
          </a:r>
        </a:p>
      </dsp:txBody>
      <dsp:txXfrm>
        <a:off x="5308138" y="2402102"/>
        <a:ext cx="1830110" cy="887445"/>
      </dsp:txXfrm>
    </dsp:sp>
    <dsp:sp modelId="{834BDE8B-6B77-48B2-B9FF-6AD047F1CA4A}">
      <dsp:nvSpPr>
        <dsp:cNvPr id="0" name=""/>
        <dsp:cNvSpPr/>
      </dsp:nvSpPr>
      <dsp:spPr>
        <a:xfrm rot="3310531">
          <a:off x="1603714" y="3369444"/>
          <a:ext cx="1320572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1320572" y="184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2230986" y="3354843"/>
        <a:ext cx="66028" cy="66028"/>
      </dsp:txXfrm>
    </dsp:sp>
    <dsp:sp modelId="{642E41EB-40A0-447C-9713-E9D0726DE652}">
      <dsp:nvSpPr>
        <dsp:cNvPr id="0" name=""/>
        <dsp:cNvSpPr/>
      </dsp:nvSpPr>
      <dsp:spPr>
        <a:xfrm>
          <a:off x="2641066" y="3458557"/>
          <a:ext cx="1885330" cy="94266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/>
            <a:t>Process</a:t>
          </a:r>
          <a:r>
            <a:rPr lang="nl-NL" sz="2100" kern="1200" dirty="0"/>
            <a:t> </a:t>
          </a:r>
          <a:r>
            <a:rPr lang="nl-NL" sz="2100" kern="1200" dirty="0" err="1"/>
            <a:t>result</a:t>
          </a: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type 2</a:t>
          </a:r>
        </a:p>
      </dsp:txBody>
      <dsp:txXfrm>
        <a:off x="2668676" y="3486167"/>
        <a:ext cx="1830110" cy="887445"/>
      </dsp:txXfrm>
    </dsp:sp>
    <dsp:sp modelId="{F48DFE89-A499-47C3-9EC0-DFFBF939CA8F}">
      <dsp:nvSpPr>
        <dsp:cNvPr id="0" name=""/>
        <dsp:cNvSpPr/>
      </dsp:nvSpPr>
      <dsp:spPr>
        <a:xfrm>
          <a:off x="4526396" y="3911476"/>
          <a:ext cx="754132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754132" y="184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4884609" y="3911036"/>
        <a:ext cx="37706" cy="37706"/>
      </dsp:txXfrm>
    </dsp:sp>
    <dsp:sp modelId="{B64D249C-F4E6-4A15-9ABB-D1371DF37BCB}">
      <dsp:nvSpPr>
        <dsp:cNvPr id="0" name=""/>
        <dsp:cNvSpPr/>
      </dsp:nvSpPr>
      <dsp:spPr>
        <a:xfrm>
          <a:off x="5280528" y="3458557"/>
          <a:ext cx="1885330" cy="942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/>
            <a:t>Generic</a:t>
          </a:r>
          <a:r>
            <a:rPr lang="nl-NL" sz="2100" kern="1200" dirty="0"/>
            <a:t> </a:t>
          </a:r>
          <a:r>
            <a:rPr lang="nl-NL" sz="2100" kern="1200" dirty="0" err="1"/>
            <a:t>result</a:t>
          </a: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1.2</a:t>
          </a:r>
        </a:p>
      </dsp:txBody>
      <dsp:txXfrm>
        <a:off x="5308138" y="3486167"/>
        <a:ext cx="1830110" cy="88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3D4CAB9-543B-124D-AC85-B38EEA6DAD72}" type="datetimeFigureOut">
              <a:rPr lang="nl-NL" altLang="en-US"/>
              <a:pPr/>
              <a:t>20-5-2025</a:t>
            </a:fld>
            <a:endParaRPr lang="nl-NL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10CD581-2C6F-F24C-A6EA-AEF3E4905845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531227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520C45E-4B48-084A-A24B-FDF519F7717D}" type="datetimeFigureOut">
              <a:rPr lang="nl-NL" altLang="en-US"/>
              <a:pPr/>
              <a:t>20-5-2025</a:t>
            </a:fld>
            <a:endParaRPr lang="nl-NL" alt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399720B-A57D-9C40-A75B-79A2C5AF5111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276518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5795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1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695028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66758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12284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5352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82508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139404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CA3F9-0430-48D6-8E64-4C9ABA1AE949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5969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CA3F9-0430-48D6-8E64-4C9ABA1AE949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0979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-71438" y="815975"/>
            <a:ext cx="7242176" cy="4075113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6EAC3-B424-4A04-AACE-246B692868F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09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26762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100000">
                <a:schemeClr val="tx2"/>
              </a:gs>
              <a:gs pos="100000">
                <a:srgbClr val="477B8F"/>
              </a:gs>
              <a:gs pos="0">
                <a:schemeClr val="accent1"/>
              </a:gs>
              <a:gs pos="0">
                <a:schemeClr val="accent2"/>
              </a:gs>
              <a:gs pos="10000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D4940914-746C-324A-AFCE-0257C9F5A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151" y="145233"/>
            <a:ext cx="1332008" cy="960285"/>
          </a:xfrm>
          <a:prstGeom prst="rect">
            <a:avLst/>
          </a:prstGeom>
        </p:spPr>
      </p:pic>
      <p:pic>
        <p:nvPicPr>
          <p:cNvPr id="14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E98F980E-4871-2041-A0B6-D6B2F3800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635" b="42433"/>
          <a:stretch/>
        </p:blipFill>
        <p:spPr>
          <a:xfrm>
            <a:off x="406946" y="4887310"/>
            <a:ext cx="11385658" cy="1825457"/>
          </a:xfrm>
          <a:prstGeom prst="rect">
            <a:avLst/>
          </a:prstGeom>
        </p:spPr>
      </p:pic>
      <p:sp>
        <p:nvSpPr>
          <p:cNvPr id="15" name="Tijdelijke aanduiding voor titel 1">
            <a:extLst>
              <a:ext uri="{FF2B5EF4-FFF2-40B4-BE49-F238E27FC236}">
                <a16:creationId xmlns:a16="http://schemas.microsoft.com/office/drawing/2014/main" id="{D76426E8-9725-3A4C-ABDB-B563B418AB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79500" y="1364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altLang="en-US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50103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440586"/>
            <a:ext cx="10033200" cy="60892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A484E73-10E7-A345-9FD0-C7FC2866302E}"/>
              </a:ext>
            </a:extLst>
          </p:cNvPr>
          <p:cNvCxnSpPr>
            <a:cxnSpLocks/>
          </p:cNvCxnSpPr>
          <p:nvPr userDrawn="1"/>
        </p:nvCxnSpPr>
        <p:spPr>
          <a:xfrm>
            <a:off x="1079500" y="6300788"/>
            <a:ext cx="10033000" cy="0"/>
          </a:xfrm>
          <a:prstGeom prst="line">
            <a:avLst/>
          </a:prstGeom>
          <a:ln>
            <a:solidFill>
              <a:srgbClr val="F07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5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2160586"/>
            <a:ext cx="4860000" cy="4139414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2160586"/>
            <a:ext cx="4860000" cy="4139414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4E055DA-45D2-5A46-A5CD-07F3916D8D22}"/>
              </a:ext>
            </a:extLst>
          </p:cNvPr>
          <p:cNvCxnSpPr>
            <a:cxnSpLocks/>
          </p:cNvCxnSpPr>
          <p:nvPr userDrawn="1"/>
        </p:nvCxnSpPr>
        <p:spPr>
          <a:xfrm>
            <a:off x="1079500" y="6300788"/>
            <a:ext cx="1003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FA0884F8-9F15-9848-99F1-116BBF46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440586"/>
            <a:ext cx="10033200" cy="608916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0541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784B340-F60C-6B46-877E-F72E55EC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440586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1095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371600"/>
            <a:ext cx="10033200" cy="4928399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CFEC119-1605-2148-998D-7EA347AA8D64}"/>
              </a:ext>
            </a:extLst>
          </p:cNvPr>
          <p:cNvCxnSpPr>
            <a:cxnSpLocks/>
          </p:cNvCxnSpPr>
          <p:nvPr userDrawn="1"/>
        </p:nvCxnSpPr>
        <p:spPr>
          <a:xfrm>
            <a:off x="1079500" y="6300788"/>
            <a:ext cx="1003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04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7483C635-A525-8A40-BF8E-E0CAAB4741E1}"/>
              </a:ext>
            </a:extLst>
          </p:cNvPr>
          <p:cNvCxnSpPr>
            <a:cxnSpLocks/>
          </p:cNvCxnSpPr>
          <p:nvPr userDrawn="1"/>
        </p:nvCxnSpPr>
        <p:spPr>
          <a:xfrm>
            <a:off x="1079500" y="6300788"/>
            <a:ext cx="10033000" cy="0"/>
          </a:xfrm>
          <a:prstGeom prst="line">
            <a:avLst/>
          </a:prstGeom>
          <a:ln>
            <a:solidFill>
              <a:srgbClr val="F07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59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136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: Academ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eren 3"/>
          <p:cNvGrpSpPr>
            <a:grpSpLocks/>
          </p:cNvGrpSpPr>
          <p:nvPr userDrawn="1"/>
        </p:nvGrpSpPr>
        <p:grpSpPr bwMode="auto">
          <a:xfrm>
            <a:off x="7346964" y="1871663"/>
            <a:ext cx="4845036" cy="4319587"/>
            <a:chOff x="7222241" y="1800000"/>
            <a:chExt cx="4844271" cy="4320000"/>
          </a:xfrm>
          <a:blipFill>
            <a:blip r:embed="rId2"/>
            <a:stretch>
              <a:fillRect/>
            </a:stretch>
          </a:blipFill>
        </p:grpSpPr>
        <p:sp>
          <p:nvSpPr>
            <p:cNvPr id="12" name="Uitstel 4"/>
            <p:cNvSpPr/>
            <p:nvPr userDrawn="1"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echthoek 13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079999" y="1871662"/>
            <a:ext cx="5399999" cy="15573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</a:t>
            </a:r>
            <a:br>
              <a:rPr lang="nl-NL"/>
            </a:br>
            <a:r>
              <a:rPr lang="nl-NL"/>
              <a:t>van het model te bewerken</a:t>
            </a:r>
            <a:endParaRPr lang="en-US"/>
          </a:p>
        </p:txBody>
      </p:sp>
      <p:sp>
        <p:nvSpPr>
          <p:cNvPr id="9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80000" y="6480000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1000" dirty="0">
                <a:solidFill>
                  <a:schemeClr val="tx2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34456"/>
            <a:ext cx="2634916" cy="252797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21635" r="45369" b="22009"/>
          <a:stretch/>
        </p:blipFill>
        <p:spPr>
          <a:xfrm>
            <a:off x="516963" y="378862"/>
            <a:ext cx="1486713" cy="1125086"/>
          </a:xfrm>
          <a:prstGeom prst="rect">
            <a:avLst/>
          </a:prstGeom>
        </p:spPr>
      </p:pic>
      <p:pic>
        <p:nvPicPr>
          <p:cNvPr id="15" name="Afbeelding 14" descr="Afbeelding met donker&#10;&#10;Automatisch gegenereerde beschrijving">
            <a:extLst>
              <a:ext uri="{FF2B5EF4-FFF2-40B4-BE49-F238E27FC236}">
                <a16:creationId xmlns:a16="http://schemas.microsoft.com/office/drawing/2014/main" id="{52D617D7-695C-EC4E-BA5D-889980CAD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4343" t="4204" r="-10" b="-4204"/>
          <a:stretch/>
        </p:blipFill>
        <p:spPr>
          <a:xfrm>
            <a:off x="0" y="4640382"/>
            <a:ext cx="5400000" cy="17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4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439862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2160587"/>
            <a:ext cx="10033000" cy="414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21635" r="45369" b="22009"/>
          <a:stretch/>
        </p:blipFill>
        <p:spPr>
          <a:xfrm>
            <a:off x="10754194" y="246515"/>
            <a:ext cx="937329" cy="722350"/>
          </a:xfrm>
          <a:prstGeom prst="rect">
            <a:avLst/>
          </a:prstGeom>
        </p:spPr>
      </p:pic>
      <p:pic>
        <p:nvPicPr>
          <p:cNvPr id="16" name="Afbeelding 15" descr="Afbeelding met donker&#10;&#10;Automatisch gegenereerde beschrijving">
            <a:extLst>
              <a:ext uri="{FF2B5EF4-FFF2-40B4-BE49-F238E27FC236}">
                <a16:creationId xmlns:a16="http://schemas.microsoft.com/office/drawing/2014/main" id="{1C61285B-70B9-6F43-B5E9-CF800BE6B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48225"/>
          <a:stretch/>
        </p:blipFill>
        <p:spPr>
          <a:xfrm>
            <a:off x="0" y="-175260"/>
            <a:ext cx="4494657" cy="1254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8" r:id="rId7"/>
  </p:sldLayoutIdLst>
  <p:hf hdr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3200" b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1" fontAlgn="base" hangingPunct="1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1" fontAlgn="base" hangingPunct="1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1" fontAlgn="base" hangingPunct="1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6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+mj-lt"/>
          <a:ea typeface="ＭＳ Ｐゴシック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9pPr>
    </p:titleStyle>
    <p:bodyStyle>
      <a:lvl1pPr marL="265113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538163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03275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76325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tabLst>
          <a:tab pos="1792288" algn="l"/>
        </a:tabLst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41438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12675" y="1930213"/>
            <a:ext cx="5896671" cy="1179651"/>
          </a:xfrm>
        </p:spPr>
        <p:txBody>
          <a:bodyPr lIns="0" tIns="0" rIns="0" bIns="0" anchor="t">
            <a:noAutofit/>
          </a:bodyPr>
          <a:lstStyle/>
          <a:p>
            <a:pPr algn="ctr"/>
            <a:r>
              <a:rPr lang="nl-NL" dirty="0">
                <a:ea typeface="ＭＳ Ｐゴシック"/>
              </a:rPr>
              <a:t>‘Standard’ </a:t>
            </a:r>
            <a:r>
              <a:rPr lang="nl-NL" dirty="0" err="1">
                <a:ea typeface="ＭＳ Ｐゴシック"/>
              </a:rPr>
              <a:t>retention</a:t>
            </a:r>
            <a:r>
              <a:rPr lang="nl-NL" dirty="0">
                <a:ea typeface="ＭＳ Ｐゴシック"/>
              </a:rPr>
              <a:t> </a:t>
            </a:r>
            <a:r>
              <a:rPr lang="nl-NL" dirty="0" err="1">
                <a:ea typeface="ＭＳ Ｐゴシック"/>
              </a:rPr>
              <a:t>schedule</a:t>
            </a:r>
            <a:r>
              <a:rPr lang="nl-NL" dirty="0">
                <a:ea typeface="ＭＳ Ｐゴシック"/>
              </a:rPr>
              <a:t> </a:t>
            </a:r>
            <a:br>
              <a:rPr lang="nl-NL" dirty="0">
                <a:ea typeface="ＭＳ Ｐゴシック"/>
              </a:rPr>
            </a:br>
            <a:r>
              <a:rPr lang="nl-NL" dirty="0" err="1">
                <a:ea typeface="ＭＳ Ｐゴシック"/>
              </a:rPr>
              <a:t>for</a:t>
            </a:r>
            <a:r>
              <a:rPr lang="nl-NL" dirty="0">
                <a:ea typeface="ＭＳ Ｐゴシック"/>
              </a:rPr>
              <a:t> Dutch </a:t>
            </a:r>
            <a:r>
              <a:rPr lang="nl-NL" dirty="0" err="1">
                <a:ea typeface="ＭＳ Ｐゴシック"/>
              </a:rPr>
              <a:t>municipalities</a:t>
            </a:r>
            <a:r>
              <a:rPr lang="nl-NL" dirty="0">
                <a:ea typeface="ＭＳ Ｐゴシック"/>
              </a:rPr>
              <a:t> </a:t>
            </a:r>
            <a:r>
              <a:rPr lang="nl-NL" dirty="0" err="1">
                <a:ea typeface="ＭＳ Ｐゴシック"/>
              </a:rPr>
              <a:t>and</a:t>
            </a:r>
            <a:r>
              <a:rPr lang="nl-NL" dirty="0">
                <a:ea typeface="ＭＳ Ｐゴシック"/>
              </a:rPr>
              <a:t> </a:t>
            </a:r>
            <a:r>
              <a:rPr lang="nl-NL" dirty="0" err="1">
                <a:ea typeface="ＭＳ Ｐゴシック"/>
              </a:rPr>
              <a:t>intermunicipal</a:t>
            </a:r>
            <a:r>
              <a:rPr lang="nl-NL" dirty="0">
                <a:ea typeface="ＭＳ Ｐゴシック"/>
              </a:rPr>
              <a:t> </a:t>
            </a:r>
            <a:r>
              <a:rPr lang="nl-NL" dirty="0" err="1">
                <a:ea typeface="ＭＳ Ｐゴシック"/>
              </a:rPr>
              <a:t>organisations</a:t>
            </a:r>
            <a:endParaRPr lang="nl-NL" dirty="0">
              <a:ea typeface="ＭＳ Ｐゴシック"/>
            </a:endParaRPr>
          </a:p>
          <a:p>
            <a:pPr algn="ctr"/>
            <a:endParaRPr lang="nl-NL" sz="2800" dirty="0">
              <a:ea typeface="ＭＳ Ｐゴシック"/>
              <a:cs typeface="Arial"/>
            </a:endParaRPr>
          </a:p>
          <a:p>
            <a:pPr algn="ctr"/>
            <a:r>
              <a:rPr lang="en-US" sz="2800" dirty="0">
                <a:ea typeface="ＭＳ Ｐゴシック"/>
                <a:cs typeface="Arial"/>
              </a:rPr>
              <a:t>Association of Netherlands Municipalities (VNG)</a:t>
            </a:r>
            <a:endParaRPr lang="nl-NL" sz="2800" dirty="0">
              <a:ea typeface="ＭＳ Ｐゴシック"/>
              <a:cs typeface="Arial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21 May 2025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4C7CFCB-C52E-CD9E-17F4-6577A8892909}"/>
              </a:ext>
            </a:extLst>
          </p:cNvPr>
          <p:cNvSpPr/>
          <p:nvPr/>
        </p:nvSpPr>
        <p:spPr>
          <a:xfrm>
            <a:off x="1080000" y="1229710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697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Risk analysis (no explicit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legal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periods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)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EA5BA848-2984-3B4B-D498-1379EB09B4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622911"/>
              </p:ext>
            </p:extLst>
          </p:nvPr>
        </p:nvGraphicFramePr>
        <p:xfrm>
          <a:off x="1612284" y="1715675"/>
          <a:ext cx="8967432" cy="36286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3034">
                  <a:extLst>
                    <a:ext uri="{9D8B030D-6E8A-4147-A177-3AD203B41FA5}">
                      <a16:colId xmlns:a16="http://schemas.microsoft.com/office/drawing/2014/main" val="407642289"/>
                    </a:ext>
                  </a:extLst>
                </a:gridCol>
                <a:gridCol w="5174634">
                  <a:extLst>
                    <a:ext uri="{9D8B030D-6E8A-4147-A177-3AD203B41FA5}">
                      <a16:colId xmlns:a16="http://schemas.microsoft.com/office/drawing/2014/main" val="3725783263"/>
                    </a:ext>
                  </a:extLst>
                </a:gridCol>
                <a:gridCol w="2129764">
                  <a:extLst>
                    <a:ext uri="{9D8B030D-6E8A-4147-A177-3AD203B41FA5}">
                      <a16:colId xmlns:a16="http://schemas.microsoft.com/office/drawing/2014/main" val="199550816"/>
                    </a:ext>
                  </a:extLst>
                </a:gridCol>
              </a:tblGrid>
              <a:tr h="443736">
                <a:tc>
                  <a:txBody>
                    <a:bodyPr/>
                    <a:lstStyle/>
                    <a:p>
                      <a:r>
                        <a:rPr lang="nl-NL" dirty="0"/>
                        <a:t>Risk class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Risk or </a:t>
                      </a:r>
                      <a:r>
                        <a:rPr lang="nl-NL" dirty="0" err="1"/>
                        <a:t>value</a:t>
                      </a:r>
                      <a:r>
                        <a:rPr lang="nl-NL" dirty="0"/>
                        <a:t> assessment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Retention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period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457573"/>
                  </a:ext>
                </a:extLst>
              </a:tr>
              <a:tr h="443736">
                <a:tc>
                  <a:txBody>
                    <a:bodyPr/>
                    <a:lstStyle/>
                    <a:p>
                      <a:r>
                        <a:rPr lang="nl-NL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No or </a:t>
                      </a:r>
                      <a:r>
                        <a:rPr lang="nl-NL" dirty="0" err="1"/>
                        <a:t>very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limited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value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 </a:t>
                      </a:r>
                      <a:r>
                        <a:rPr lang="nl-NL" dirty="0" err="1"/>
                        <a:t>year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2964609"/>
                  </a:ext>
                </a:extLst>
              </a:tr>
              <a:tr h="443736">
                <a:tc>
                  <a:txBody>
                    <a:bodyPr/>
                    <a:lstStyle/>
                    <a:p>
                      <a:r>
                        <a:rPr lang="nl-NL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Value </a:t>
                      </a:r>
                      <a:r>
                        <a:rPr lang="nl-NL" dirty="0" err="1"/>
                        <a:t>for</a:t>
                      </a:r>
                      <a:r>
                        <a:rPr lang="nl-NL" dirty="0"/>
                        <a:t> a </a:t>
                      </a:r>
                      <a:r>
                        <a:rPr lang="nl-NL" dirty="0" err="1"/>
                        <a:t>limited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period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 </a:t>
                      </a:r>
                      <a:r>
                        <a:rPr lang="nl-NL" dirty="0" err="1"/>
                        <a:t>years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983887"/>
                  </a:ext>
                </a:extLst>
              </a:tr>
              <a:tr h="765901">
                <a:tc>
                  <a:txBody>
                    <a:bodyPr/>
                    <a:lstStyle/>
                    <a:p>
                      <a:r>
                        <a:rPr lang="nl-NL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Evidential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value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for</a:t>
                      </a:r>
                      <a:r>
                        <a:rPr lang="nl-NL" dirty="0"/>
                        <a:t> a medium </a:t>
                      </a:r>
                      <a:r>
                        <a:rPr lang="nl-NL" dirty="0" err="1"/>
                        <a:t>period</a:t>
                      </a:r>
                      <a:r>
                        <a:rPr lang="nl-NL" dirty="0"/>
                        <a:t>, e.g. </a:t>
                      </a:r>
                      <a:r>
                        <a:rPr lang="nl-NL" dirty="0" err="1"/>
                        <a:t>legal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consequences</a:t>
                      </a:r>
                      <a:r>
                        <a:rPr lang="nl-NL" dirty="0"/>
                        <a:t> or business operations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10 </a:t>
                      </a:r>
                      <a:r>
                        <a:rPr lang="nl-NL" dirty="0" err="1"/>
                        <a:t>years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37995"/>
                  </a:ext>
                </a:extLst>
              </a:tr>
              <a:tr h="765901">
                <a:tc>
                  <a:txBody>
                    <a:bodyPr/>
                    <a:lstStyle/>
                    <a:p>
                      <a:r>
                        <a:rPr lang="nl-NL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err="1"/>
                        <a:t>Evidential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value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for</a:t>
                      </a:r>
                      <a:r>
                        <a:rPr lang="nl-NL" dirty="0"/>
                        <a:t> a </a:t>
                      </a:r>
                      <a:r>
                        <a:rPr lang="nl-NL" dirty="0" err="1"/>
                        <a:t>longer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period</a:t>
                      </a:r>
                      <a:r>
                        <a:rPr lang="nl-NL" dirty="0"/>
                        <a:t>, </a:t>
                      </a:r>
                      <a:r>
                        <a:rPr lang="nl-NL" dirty="0" err="1"/>
                        <a:t>mostly</a:t>
                      </a:r>
                      <a:r>
                        <a:rPr lang="nl-NL" dirty="0"/>
                        <a:t> business operations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20 </a:t>
                      </a:r>
                      <a:r>
                        <a:rPr lang="nl-NL" dirty="0" err="1"/>
                        <a:t>years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7951529"/>
                  </a:ext>
                </a:extLst>
              </a:tr>
              <a:tr h="765672">
                <a:tc>
                  <a:txBody>
                    <a:bodyPr/>
                    <a:lstStyle/>
                    <a:p>
                      <a:r>
                        <a:rPr lang="nl-NL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Evidential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value</a:t>
                      </a:r>
                      <a:r>
                        <a:rPr lang="nl-NL" dirty="0"/>
                        <a:t> in case of </a:t>
                      </a:r>
                      <a:r>
                        <a:rPr lang="nl-NL" dirty="0" err="1"/>
                        <a:t>litigation</a:t>
                      </a:r>
                      <a:r>
                        <a:rPr lang="nl-NL" dirty="0"/>
                        <a:t> or </a:t>
                      </a:r>
                      <a:r>
                        <a:rPr lang="nl-NL" dirty="0" err="1"/>
                        <a:t>expiration</a:t>
                      </a:r>
                      <a:r>
                        <a:rPr lang="nl-NL" dirty="0"/>
                        <a:t>, e.g. </a:t>
                      </a:r>
                      <a:r>
                        <a:rPr lang="nl-NL" dirty="0" err="1"/>
                        <a:t>environmental</a:t>
                      </a:r>
                      <a:r>
                        <a:rPr lang="nl-NL" dirty="0"/>
                        <a:t> care or </a:t>
                      </a:r>
                      <a:r>
                        <a:rPr lang="nl-NL" dirty="0" err="1"/>
                        <a:t>contamination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50 </a:t>
                      </a:r>
                      <a:r>
                        <a:rPr lang="nl-NL" dirty="0" err="1"/>
                        <a:t>years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276815"/>
                  </a:ext>
                </a:extLst>
              </a:tr>
            </a:tbl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C4B1CB0F-C368-DF9E-2887-2C2FD2AE5877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1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Integration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with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information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architecture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8239603-FB7F-4757-BC24-B8C6EDA7D84B}"/>
              </a:ext>
            </a:extLst>
          </p:cNvPr>
          <p:cNvSpPr txBox="1">
            <a:spLocks/>
          </p:cNvSpPr>
          <p:nvPr/>
        </p:nvSpPr>
        <p:spPr bwMode="auto">
          <a:xfrm>
            <a:off x="21737" y="6706997"/>
            <a:ext cx="7203139" cy="3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1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Source: Business </a:t>
            </a:r>
            <a:r>
              <a:rPr lang="nl-NL" sz="10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process</a:t>
            </a:r>
            <a:r>
              <a:rPr lang="nl-NL" sz="1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model </a:t>
            </a:r>
            <a:r>
              <a:rPr lang="nl-NL" sz="10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municipal</a:t>
            </a:r>
            <a:r>
              <a:rPr lang="nl-NL" sz="1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information </a:t>
            </a:r>
            <a:r>
              <a:rPr lang="nl-NL" sz="10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architecture</a:t>
            </a:r>
            <a:r>
              <a:rPr lang="nl-NL" sz="1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GEMMA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DE3C662-0660-7642-6697-E96AA4986ACC}"/>
              </a:ext>
            </a:extLst>
          </p:cNvPr>
          <p:cNvSpPr/>
          <p:nvPr/>
        </p:nvSpPr>
        <p:spPr>
          <a:xfrm>
            <a:off x="6642033" y="6170967"/>
            <a:ext cx="4827381" cy="316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57A816B-048C-9816-BA2F-43A95B94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139" y="927437"/>
            <a:ext cx="3726909" cy="589630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E3E6D33-405D-F420-F2C9-AC9EE55F5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56" y="1082360"/>
            <a:ext cx="5921830" cy="5624638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076A72D-5B6B-3E6C-C74F-D58AA8B13644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71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…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and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municipal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‘case type’ model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8239603-FB7F-4757-BC24-B8C6EDA7D84B}"/>
              </a:ext>
            </a:extLst>
          </p:cNvPr>
          <p:cNvSpPr txBox="1">
            <a:spLocks/>
          </p:cNvSpPr>
          <p:nvPr/>
        </p:nvSpPr>
        <p:spPr bwMode="auto">
          <a:xfrm>
            <a:off x="21737" y="6706997"/>
            <a:ext cx="7203139" cy="3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1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Source: </a:t>
            </a:r>
            <a:r>
              <a:rPr lang="nl-NL" sz="10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Municipal</a:t>
            </a:r>
            <a:r>
              <a:rPr lang="nl-NL" sz="1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information </a:t>
            </a:r>
            <a:r>
              <a:rPr lang="nl-NL" sz="10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architecture</a:t>
            </a:r>
            <a:r>
              <a:rPr lang="nl-NL" sz="1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GEMMA / ISO 23081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554717-F389-E38D-5DC7-39DEAED31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24" y="1704778"/>
            <a:ext cx="5067763" cy="37646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146CF1-2F12-30D5-45F6-29AB07F73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062" y="1704778"/>
            <a:ext cx="5244648" cy="3764624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369B023-834F-F597-EEA9-8B94DB8F9354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124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Basic logic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F562A95-AE73-AE57-DEBC-C656113A8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1549496"/>
              </p:ext>
            </p:extLst>
          </p:nvPr>
        </p:nvGraphicFramePr>
        <p:xfrm>
          <a:off x="120006" y="1386814"/>
          <a:ext cx="7167463" cy="4607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55C5003F-FA57-04E9-93E6-39416E97258F}"/>
              </a:ext>
            </a:extLst>
          </p:cNvPr>
          <p:cNvSpPr/>
          <p:nvPr/>
        </p:nvSpPr>
        <p:spPr>
          <a:xfrm>
            <a:off x="7636462" y="1615063"/>
            <a:ext cx="2015540" cy="4161622"/>
          </a:xfrm>
          <a:prstGeom prst="roundRect">
            <a:avLst/>
          </a:prstGeom>
          <a:noFill/>
          <a:ln>
            <a:solidFill>
              <a:srgbClr val="0076A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rgbClr val="0076AA"/>
                </a:solidFill>
              </a:rPr>
              <a:t>Possible</a:t>
            </a:r>
            <a:r>
              <a:rPr lang="nl-NL" dirty="0">
                <a:solidFill>
                  <a:srgbClr val="0076AA"/>
                </a:solidFill>
              </a:rPr>
              <a:t> </a:t>
            </a:r>
            <a:r>
              <a:rPr lang="nl-NL" dirty="0" err="1">
                <a:solidFill>
                  <a:srgbClr val="0076AA"/>
                </a:solidFill>
              </a:rPr>
              <a:t>process</a:t>
            </a:r>
            <a:r>
              <a:rPr lang="nl-NL" dirty="0">
                <a:solidFill>
                  <a:srgbClr val="0076AA"/>
                </a:solidFill>
              </a:rPr>
              <a:t> </a:t>
            </a:r>
            <a:r>
              <a:rPr lang="nl-NL" dirty="0" err="1">
                <a:solidFill>
                  <a:srgbClr val="0076AA"/>
                </a:solidFill>
              </a:rPr>
              <a:t>objects</a:t>
            </a:r>
            <a:r>
              <a:rPr lang="nl-NL" dirty="0">
                <a:solidFill>
                  <a:srgbClr val="0076AA"/>
                </a:solidFill>
              </a:rPr>
              <a:t>:</a:t>
            </a:r>
          </a:p>
          <a:p>
            <a:pPr algn="ctr"/>
            <a:r>
              <a:rPr lang="nl-NL" dirty="0">
                <a:solidFill>
                  <a:srgbClr val="0076AA"/>
                </a:solidFill>
              </a:rPr>
              <a:t>buildings,</a:t>
            </a:r>
          </a:p>
          <a:p>
            <a:pPr algn="ctr"/>
            <a:r>
              <a:rPr lang="nl-NL" dirty="0" err="1">
                <a:solidFill>
                  <a:srgbClr val="0076AA"/>
                </a:solidFill>
              </a:rPr>
              <a:t>legal</a:t>
            </a:r>
            <a:r>
              <a:rPr lang="nl-NL" dirty="0">
                <a:solidFill>
                  <a:srgbClr val="0076AA"/>
                </a:solidFill>
              </a:rPr>
              <a:t> </a:t>
            </a:r>
            <a:r>
              <a:rPr lang="nl-NL" dirty="0" err="1">
                <a:solidFill>
                  <a:srgbClr val="0076AA"/>
                </a:solidFill>
              </a:rPr>
              <a:t>rules</a:t>
            </a:r>
            <a:r>
              <a:rPr lang="nl-NL" dirty="0">
                <a:solidFill>
                  <a:srgbClr val="0076AA"/>
                </a:solidFill>
              </a:rPr>
              <a:t>,</a:t>
            </a:r>
          </a:p>
          <a:p>
            <a:pPr algn="ctr"/>
            <a:r>
              <a:rPr lang="nl-NL" dirty="0" err="1">
                <a:solidFill>
                  <a:srgbClr val="0076AA"/>
                </a:solidFill>
              </a:rPr>
              <a:t>people</a:t>
            </a:r>
            <a:r>
              <a:rPr lang="nl-NL" dirty="0">
                <a:solidFill>
                  <a:srgbClr val="0076AA"/>
                </a:solidFill>
              </a:rPr>
              <a:t>,</a:t>
            </a:r>
          </a:p>
          <a:p>
            <a:pPr algn="ctr"/>
            <a:r>
              <a:rPr lang="nl-NL" dirty="0">
                <a:solidFill>
                  <a:srgbClr val="0076AA"/>
                </a:solidFill>
              </a:rPr>
              <a:t>etc.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73799432-C3BE-5E65-0FA6-CE01CF97B531}"/>
              </a:ext>
            </a:extLst>
          </p:cNvPr>
          <p:cNvGrpSpPr/>
          <p:nvPr/>
        </p:nvGrpSpPr>
        <p:grpSpPr>
          <a:xfrm>
            <a:off x="10000995" y="1581825"/>
            <a:ext cx="1885330" cy="942665"/>
            <a:chOff x="5280528" y="206362"/>
            <a:chExt cx="1885330" cy="942665"/>
          </a:xfrm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0225EB9D-1496-2768-3623-A48FC6E2958B}"/>
                </a:ext>
              </a:extLst>
            </p:cNvPr>
            <p:cNvSpPr/>
            <p:nvPr/>
          </p:nvSpPr>
          <p:spPr>
            <a:xfrm>
              <a:off x="5280528" y="206362"/>
              <a:ext cx="1885330" cy="9426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9" name="Rechthoek: afgeronde hoeken 4">
              <a:extLst>
                <a:ext uri="{FF2B5EF4-FFF2-40B4-BE49-F238E27FC236}">
                  <a16:creationId xmlns:a16="http://schemas.microsoft.com/office/drawing/2014/main" id="{562D4990-6CAF-ABC3-0329-7D76BBE891D7}"/>
                </a:ext>
              </a:extLst>
            </p:cNvPr>
            <p:cNvSpPr txBox="1"/>
            <p:nvPr/>
          </p:nvSpPr>
          <p:spPr>
            <a:xfrm>
              <a:off x="5308138" y="233972"/>
              <a:ext cx="1830110" cy="887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 err="1"/>
                <a:t>Retention</a:t>
              </a:r>
              <a:r>
                <a:rPr lang="nl-NL" sz="2100" kern="1200" dirty="0"/>
                <a:t> </a:t>
              </a:r>
              <a:r>
                <a:rPr lang="nl-NL" sz="2100" kern="1200" dirty="0" err="1"/>
                <a:t>rule</a:t>
              </a:r>
              <a:r>
                <a:rPr lang="nl-NL" sz="2100" kern="1200" dirty="0"/>
                <a:t> 1.1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23FDF587-FCDC-99E1-36E9-16FDE5CEFF51}"/>
              </a:ext>
            </a:extLst>
          </p:cNvPr>
          <p:cNvGrpSpPr/>
          <p:nvPr/>
        </p:nvGrpSpPr>
        <p:grpSpPr>
          <a:xfrm>
            <a:off x="10000995" y="2665890"/>
            <a:ext cx="1885330" cy="942665"/>
            <a:chOff x="5280528" y="1290427"/>
            <a:chExt cx="1885330" cy="942665"/>
          </a:xfrm>
        </p:grpSpPr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id="{25A54893-2F04-AA35-EEC0-DEF75B018733}"/>
                </a:ext>
              </a:extLst>
            </p:cNvPr>
            <p:cNvSpPr/>
            <p:nvPr/>
          </p:nvSpPr>
          <p:spPr>
            <a:xfrm>
              <a:off x="5280528" y="1290427"/>
              <a:ext cx="1885330" cy="942665"/>
            </a:xfrm>
            <a:prstGeom prst="roundRect">
              <a:avLst>
                <a:gd name="adj" fmla="val 10000"/>
              </a:avLst>
            </a:prstGeom>
            <a:solidFill>
              <a:srgbClr val="002F5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7" name="Rechthoek: afgeronde hoeken 6">
              <a:extLst>
                <a:ext uri="{FF2B5EF4-FFF2-40B4-BE49-F238E27FC236}">
                  <a16:creationId xmlns:a16="http://schemas.microsoft.com/office/drawing/2014/main" id="{98CB223F-E570-F004-9B3F-8E8A79F3FDB2}"/>
                </a:ext>
              </a:extLst>
            </p:cNvPr>
            <p:cNvSpPr txBox="1"/>
            <p:nvPr/>
          </p:nvSpPr>
          <p:spPr>
            <a:xfrm>
              <a:off x="5308138" y="1318037"/>
              <a:ext cx="1830110" cy="887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 err="1"/>
                <a:t>Retention</a:t>
              </a:r>
              <a:r>
                <a:rPr lang="nl-NL" sz="2100" kern="1200" dirty="0"/>
                <a:t> </a:t>
              </a:r>
              <a:r>
                <a:rPr lang="nl-NL" sz="2100" kern="1200" dirty="0" err="1"/>
                <a:t>rule</a:t>
              </a:r>
              <a:endParaRPr lang="nl-NL" sz="2100" kern="1200" dirty="0"/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/>
                <a:t>1.1.1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42F30D3C-779C-CB23-A92D-238605977AA1}"/>
              </a:ext>
            </a:extLst>
          </p:cNvPr>
          <p:cNvGrpSpPr/>
          <p:nvPr/>
        </p:nvGrpSpPr>
        <p:grpSpPr>
          <a:xfrm>
            <a:off x="10000995" y="3749955"/>
            <a:ext cx="1885330" cy="942665"/>
            <a:chOff x="5280528" y="2374492"/>
            <a:chExt cx="1885330" cy="942665"/>
          </a:xfrm>
        </p:grpSpPr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F0EF917C-09AA-1AEB-0E8A-D3E89FFC3D93}"/>
                </a:ext>
              </a:extLst>
            </p:cNvPr>
            <p:cNvSpPr/>
            <p:nvPr/>
          </p:nvSpPr>
          <p:spPr>
            <a:xfrm>
              <a:off x="5280528" y="2374492"/>
              <a:ext cx="1885330" cy="942665"/>
            </a:xfrm>
            <a:prstGeom prst="roundRect">
              <a:avLst>
                <a:gd name="adj" fmla="val 10000"/>
              </a:avLst>
            </a:prstGeom>
            <a:solidFill>
              <a:srgbClr val="002F5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5" name="Rechthoek: afgeronde hoeken 8">
              <a:extLst>
                <a:ext uri="{FF2B5EF4-FFF2-40B4-BE49-F238E27FC236}">
                  <a16:creationId xmlns:a16="http://schemas.microsoft.com/office/drawing/2014/main" id="{4FC6828C-008A-B4AD-E0DE-6F5ABCF76A23}"/>
                </a:ext>
              </a:extLst>
            </p:cNvPr>
            <p:cNvSpPr txBox="1"/>
            <p:nvPr/>
          </p:nvSpPr>
          <p:spPr>
            <a:xfrm>
              <a:off x="5308138" y="2402102"/>
              <a:ext cx="1830110" cy="887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 err="1"/>
                <a:t>Retention</a:t>
              </a:r>
              <a:r>
                <a:rPr lang="nl-NL" sz="2100" kern="1200" dirty="0"/>
                <a:t> </a:t>
              </a:r>
              <a:r>
                <a:rPr lang="nl-NL" sz="2100" kern="1200" dirty="0" err="1"/>
                <a:t>rule</a:t>
              </a:r>
              <a:endParaRPr lang="nl-NL" sz="2100" kern="1200" dirty="0"/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/>
                <a:t>1.1.2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6147CDF-1CB2-0AC2-E29D-44162722D44E}"/>
              </a:ext>
            </a:extLst>
          </p:cNvPr>
          <p:cNvGrpSpPr/>
          <p:nvPr/>
        </p:nvGrpSpPr>
        <p:grpSpPr>
          <a:xfrm>
            <a:off x="10000995" y="4834020"/>
            <a:ext cx="1885330" cy="942665"/>
            <a:chOff x="5280528" y="3458557"/>
            <a:chExt cx="1885330" cy="942665"/>
          </a:xfrm>
        </p:grpSpPr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id="{7EE057D1-CD86-49F3-9215-E9FEA3D602BC}"/>
                </a:ext>
              </a:extLst>
            </p:cNvPr>
            <p:cNvSpPr/>
            <p:nvPr/>
          </p:nvSpPr>
          <p:spPr>
            <a:xfrm>
              <a:off x="5280528" y="3458557"/>
              <a:ext cx="1885330" cy="94266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3" name="Rechthoek: afgeronde hoeken 10">
              <a:extLst>
                <a:ext uri="{FF2B5EF4-FFF2-40B4-BE49-F238E27FC236}">
                  <a16:creationId xmlns:a16="http://schemas.microsoft.com/office/drawing/2014/main" id="{889E77BE-D7CC-FADE-3077-45EB94E48C68}"/>
                </a:ext>
              </a:extLst>
            </p:cNvPr>
            <p:cNvSpPr txBox="1"/>
            <p:nvPr/>
          </p:nvSpPr>
          <p:spPr>
            <a:xfrm>
              <a:off x="5308138" y="3486167"/>
              <a:ext cx="1830110" cy="8874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 err="1"/>
                <a:t>Retention</a:t>
              </a:r>
              <a:r>
                <a:rPr lang="nl-NL" sz="2100" kern="1200" dirty="0"/>
                <a:t> </a:t>
              </a:r>
              <a:r>
                <a:rPr lang="nl-NL" sz="2100" kern="1200" dirty="0" err="1"/>
                <a:t>rule</a:t>
              </a:r>
              <a:endParaRPr lang="nl-NL" sz="2100" kern="1200" dirty="0"/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/>
                <a:t>1.2</a:t>
              </a:r>
            </a:p>
          </p:txBody>
        </p:sp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3CA0BB72-0D12-AFDB-CC43-281442870A9F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694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E9F89DD9-4FC9-504B-8C8B-74F16921AFE6}"/>
              </a:ext>
            </a:extLst>
          </p:cNvPr>
          <p:cNvSpPr/>
          <p:nvPr/>
        </p:nvSpPr>
        <p:spPr>
          <a:xfrm>
            <a:off x="7632071" y="6201624"/>
            <a:ext cx="3648547" cy="182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Resulting</a:t>
            </a:r>
            <a: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  <a:t> in ‘standard’ </a:t>
            </a:r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retention</a:t>
            </a:r>
            <a: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schedule</a:t>
            </a:r>
            <a:endParaRPr lang="nl-NL" sz="26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55C5003F-FA57-04E9-93E6-39416E97258F}"/>
              </a:ext>
            </a:extLst>
          </p:cNvPr>
          <p:cNvSpPr/>
          <p:nvPr/>
        </p:nvSpPr>
        <p:spPr>
          <a:xfrm>
            <a:off x="9339138" y="1292772"/>
            <a:ext cx="2319462" cy="5202621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0076AA"/>
                </a:solidFill>
              </a:rPr>
              <a:t>346 </a:t>
            </a:r>
            <a:r>
              <a:rPr lang="nl-NL" dirty="0" err="1">
                <a:solidFill>
                  <a:srgbClr val="0076AA"/>
                </a:solidFill>
              </a:rPr>
              <a:t>retention</a:t>
            </a:r>
            <a:r>
              <a:rPr lang="nl-NL" dirty="0">
                <a:solidFill>
                  <a:srgbClr val="0076AA"/>
                </a:solidFill>
              </a:rPr>
              <a:t> </a:t>
            </a:r>
            <a:r>
              <a:rPr lang="nl-NL" dirty="0" err="1">
                <a:solidFill>
                  <a:srgbClr val="0076AA"/>
                </a:solidFill>
              </a:rPr>
              <a:t>rules</a:t>
            </a:r>
            <a:endParaRPr lang="nl-NL" dirty="0">
              <a:solidFill>
                <a:srgbClr val="0076AA"/>
              </a:solidFill>
            </a:endParaRPr>
          </a:p>
          <a:p>
            <a:pPr algn="ctr"/>
            <a:endParaRPr lang="nl-NL" dirty="0">
              <a:solidFill>
                <a:srgbClr val="0076AA"/>
              </a:solidFill>
            </a:endParaRPr>
          </a:p>
          <a:p>
            <a:pPr algn="ctr"/>
            <a:r>
              <a:rPr lang="nl-NL" dirty="0" err="1">
                <a:solidFill>
                  <a:srgbClr val="0076AA"/>
                </a:solidFill>
              </a:rPr>
              <a:t>divided</a:t>
            </a:r>
            <a:r>
              <a:rPr lang="nl-NL" dirty="0">
                <a:solidFill>
                  <a:srgbClr val="0076AA"/>
                </a:solidFill>
              </a:rPr>
              <a:t> in 29 </a:t>
            </a:r>
            <a:r>
              <a:rPr lang="nl-NL" dirty="0" err="1">
                <a:solidFill>
                  <a:srgbClr val="0076AA"/>
                </a:solidFill>
              </a:rPr>
              <a:t>process</a:t>
            </a:r>
            <a:r>
              <a:rPr lang="nl-NL" dirty="0">
                <a:solidFill>
                  <a:srgbClr val="0076AA"/>
                </a:solidFill>
              </a:rPr>
              <a:t> types</a:t>
            </a:r>
          </a:p>
          <a:p>
            <a:pPr algn="ctr"/>
            <a:endParaRPr lang="nl-NL" dirty="0">
              <a:solidFill>
                <a:srgbClr val="0076AA"/>
              </a:solidFill>
            </a:endParaRPr>
          </a:p>
          <a:p>
            <a:pPr algn="ctr"/>
            <a:r>
              <a:rPr lang="nl-NL" dirty="0">
                <a:solidFill>
                  <a:srgbClr val="0076AA"/>
                </a:solidFill>
              </a:rPr>
              <a:t>formats:</a:t>
            </a:r>
          </a:p>
          <a:p>
            <a:pPr algn="ctr"/>
            <a:r>
              <a:rPr lang="nl-NL" dirty="0">
                <a:solidFill>
                  <a:srgbClr val="0076AA"/>
                </a:solidFill>
              </a:rPr>
              <a:t>pdf</a:t>
            </a:r>
          </a:p>
          <a:p>
            <a:pPr algn="ctr"/>
            <a:r>
              <a:rPr lang="nl-NL" dirty="0" err="1">
                <a:solidFill>
                  <a:srgbClr val="0076AA"/>
                </a:solidFill>
              </a:rPr>
              <a:t>xlsx</a:t>
            </a:r>
            <a:endParaRPr lang="nl-NL" dirty="0">
              <a:solidFill>
                <a:srgbClr val="0076AA"/>
              </a:solidFill>
            </a:endParaRPr>
          </a:p>
          <a:p>
            <a:pPr algn="ctr"/>
            <a:r>
              <a:rPr lang="nl-NL" dirty="0" err="1">
                <a:solidFill>
                  <a:srgbClr val="0076AA"/>
                </a:solidFill>
              </a:rPr>
              <a:t>reference</a:t>
            </a:r>
            <a:r>
              <a:rPr lang="nl-NL" dirty="0">
                <a:solidFill>
                  <a:srgbClr val="0076AA"/>
                </a:solidFill>
              </a:rPr>
              <a:t> tool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AFDFE5-C09E-A0AD-B10C-3C33CA85B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5548"/>
            <a:ext cx="8206050" cy="54838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3C37DD4-B56B-451D-F02B-FA0BDBA27B98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401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8EC6FDEF-9301-2E53-A219-929BB99BB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144" y="3746376"/>
            <a:ext cx="607447" cy="33069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E8BBACD-EBAB-5CDB-D0DE-EE41BBA3F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288" y="3746375"/>
            <a:ext cx="607447" cy="33069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 bwMode="auto">
          <a:xfrm>
            <a:off x="1556949" y="3140968"/>
            <a:ext cx="1944216" cy="93610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2000" dirty="0">
                <a:latin typeface="+mj-lt"/>
                <a:ea typeface="ヒラギノ角ゴ Pro W3" pitchFamily="-64" charset="-128"/>
              </a:rPr>
              <a:t>chief information </a:t>
            </a:r>
            <a:r>
              <a:rPr lang="nl-NL" sz="2000" dirty="0" err="1">
                <a:latin typeface="+mj-lt"/>
                <a:ea typeface="ヒラギノ角ゴ Pro W3" pitchFamily="-64" charset="-128"/>
              </a:rPr>
              <a:t>officer</a:t>
            </a:r>
            <a:endParaRPr lang="nl-NL" sz="2000" dirty="0">
              <a:latin typeface="+mj-lt"/>
              <a:ea typeface="ヒラギノ角ゴ Pro W3" pitchFamily="-64" charset="-128"/>
            </a:endParaRPr>
          </a:p>
        </p:txBody>
      </p:sp>
      <p:sp>
        <p:nvSpPr>
          <p:cNvPr id="7" name="Rechthoek 6"/>
          <p:cNvSpPr/>
          <p:nvPr/>
        </p:nvSpPr>
        <p:spPr bwMode="auto">
          <a:xfrm>
            <a:off x="3935760" y="3140968"/>
            <a:ext cx="1944216" cy="93610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2000" b="1" dirty="0">
                <a:solidFill>
                  <a:srgbClr val="009FE3"/>
                </a:solidFill>
                <a:latin typeface="+mj-lt"/>
                <a:ea typeface="ヒラギノ角ゴ Pro W3" pitchFamily="-64" charset="-128"/>
              </a:rPr>
              <a:t>S</a:t>
            </a:r>
            <a:r>
              <a:rPr lang="nl-NL" sz="2000" dirty="0">
                <a:latin typeface="+mj-lt"/>
                <a:ea typeface="ヒラギノ角ゴ Pro W3" pitchFamily="-64" charset="-128"/>
              </a:rPr>
              <a:t>trategic</a:t>
            </a:r>
          </a:p>
          <a:p>
            <a:pPr algn="ctr" eaLnBrk="0" hangingPunct="0"/>
            <a:r>
              <a:rPr lang="nl-NL" sz="2000" b="1" dirty="0">
                <a:solidFill>
                  <a:srgbClr val="009FE3"/>
                </a:solidFill>
                <a:latin typeface="+mj-lt"/>
                <a:ea typeface="ヒラギノ角ゴ Pro W3" pitchFamily="-64" charset="-128"/>
              </a:rPr>
              <a:t>I</a:t>
            </a:r>
            <a:r>
              <a:rPr lang="nl-NL" sz="2000" dirty="0">
                <a:latin typeface="+mj-lt"/>
                <a:ea typeface="ヒラギノ角ゴ Pro W3" pitchFamily="-64" charset="-128"/>
              </a:rPr>
              <a:t>nformation </a:t>
            </a:r>
            <a:r>
              <a:rPr lang="nl-NL" sz="2000" dirty="0" err="1">
                <a:latin typeface="+mj-lt"/>
                <a:ea typeface="ヒラギノ角ゴ Pro W3" pitchFamily="-64" charset="-128"/>
              </a:rPr>
              <a:t>c</a:t>
            </a:r>
            <a:r>
              <a:rPr lang="nl-NL" sz="2000" b="1" dirty="0" err="1">
                <a:solidFill>
                  <a:srgbClr val="009FE3"/>
                </a:solidFill>
                <a:latin typeface="+mj-lt"/>
                <a:ea typeface="ヒラギノ角ゴ Pro W3" pitchFamily="-64" charset="-128"/>
              </a:rPr>
              <a:t>O</a:t>
            </a:r>
            <a:r>
              <a:rPr lang="nl-NL" sz="2000" dirty="0" err="1">
                <a:latin typeface="+mj-lt"/>
                <a:ea typeface="ヒラギノ角ゴ Pro W3" pitchFamily="-64" charset="-128"/>
              </a:rPr>
              <a:t>nsultation</a:t>
            </a:r>
            <a:endParaRPr lang="nl-NL" sz="2000" dirty="0">
              <a:latin typeface="+mj-lt"/>
              <a:ea typeface="ヒラギノ角ゴ Pro W3" pitchFamily="-64" charset="-128"/>
            </a:endParaRPr>
          </a:p>
        </p:txBody>
      </p:sp>
      <p:sp>
        <p:nvSpPr>
          <p:cNvPr id="8" name="Rechthoek 7"/>
          <p:cNvSpPr/>
          <p:nvPr/>
        </p:nvSpPr>
        <p:spPr bwMode="auto">
          <a:xfrm>
            <a:off x="3935760" y="1556792"/>
            <a:ext cx="1944216" cy="93610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2000" dirty="0" err="1">
                <a:latin typeface="+mj-lt"/>
                <a:ea typeface="ヒラギノ角ゴ Pro W3" pitchFamily="-64" charset="-128"/>
              </a:rPr>
              <a:t>appointed</a:t>
            </a:r>
            <a:r>
              <a:rPr lang="nl-NL" sz="2000" dirty="0">
                <a:latin typeface="+mj-lt"/>
                <a:ea typeface="ヒラギノ角ゴ Pro W3" pitchFamily="-64" charset="-128"/>
              </a:rPr>
              <a:t> archivist</a:t>
            </a:r>
          </a:p>
        </p:txBody>
      </p:sp>
      <p:sp>
        <p:nvSpPr>
          <p:cNvPr id="9" name="Rechthoek 8"/>
          <p:cNvSpPr/>
          <p:nvPr/>
        </p:nvSpPr>
        <p:spPr bwMode="auto">
          <a:xfrm>
            <a:off x="3935760" y="4869160"/>
            <a:ext cx="1944216" cy="93610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2000" dirty="0" err="1">
                <a:latin typeface="+mj-lt"/>
                <a:ea typeface="ヒラギノ角ゴ Pro W3" pitchFamily="-64" charset="-128"/>
              </a:rPr>
              <a:t>external</a:t>
            </a:r>
            <a:r>
              <a:rPr lang="nl-NL" sz="2000" dirty="0">
                <a:latin typeface="+mj-lt"/>
                <a:ea typeface="ヒラギノ角ゴ Pro W3" pitchFamily="-64" charset="-128"/>
              </a:rPr>
              <a:t> specialist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6312024" y="3140968"/>
            <a:ext cx="1944216" cy="93610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nl-NL" sz="2000" dirty="0">
              <a:latin typeface="+mj-lt"/>
              <a:ea typeface="ヒラギノ角ゴ Pro W3" pitchFamily="-64" charset="-128"/>
            </a:endParaRPr>
          </a:p>
          <a:p>
            <a:pPr algn="ctr" eaLnBrk="0" hangingPunct="0"/>
            <a:r>
              <a:rPr lang="nl-NL" sz="2000" dirty="0">
                <a:latin typeface="+mj-lt"/>
                <a:ea typeface="ヒラギノ角ゴ Pro W3" pitchFamily="-64" charset="-128"/>
              </a:rPr>
              <a:t>public </a:t>
            </a:r>
            <a:r>
              <a:rPr lang="nl-NL" sz="2000" dirty="0" err="1">
                <a:latin typeface="+mj-lt"/>
                <a:ea typeface="ヒラギノ角ゴ Pro W3" pitchFamily="-64" charset="-128"/>
              </a:rPr>
              <a:t>notice</a:t>
            </a:r>
            <a:endParaRPr lang="nl-NL" sz="2000" dirty="0">
              <a:latin typeface="+mj-lt"/>
              <a:ea typeface="ヒラギノ角ゴ Pro W3" pitchFamily="-64" charset="-128"/>
            </a:endParaRPr>
          </a:p>
          <a:p>
            <a:pPr algn="ctr" eaLnBrk="0" hangingPunct="0"/>
            <a:endParaRPr lang="nl-NL" sz="2000" dirty="0">
              <a:latin typeface="+mj-lt"/>
              <a:ea typeface="ヒラギノ角ゴ Pro W3" pitchFamily="-64" charset="-128"/>
            </a:endParaRPr>
          </a:p>
        </p:txBody>
      </p:sp>
      <p:sp>
        <p:nvSpPr>
          <p:cNvPr id="11" name="Rechthoek 10"/>
          <p:cNvSpPr/>
          <p:nvPr/>
        </p:nvSpPr>
        <p:spPr bwMode="auto">
          <a:xfrm>
            <a:off x="8688288" y="3140968"/>
            <a:ext cx="1944216" cy="93610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nl-NL" sz="2000" dirty="0">
                <a:latin typeface="+mj-lt"/>
                <a:ea typeface="ヒラギノ角ゴ Pro W3" pitchFamily="-64" charset="-128"/>
              </a:rPr>
              <a:t>  </a:t>
            </a:r>
            <a:r>
              <a:rPr lang="nl-NL" sz="2000" dirty="0" err="1">
                <a:latin typeface="+mj-lt"/>
                <a:ea typeface="ヒラギノ角ゴ Pro W3" pitchFamily="-64" charset="-128"/>
              </a:rPr>
              <a:t>decision</a:t>
            </a:r>
            <a:r>
              <a:rPr lang="nl-NL" sz="2000" dirty="0">
                <a:latin typeface="+mj-lt"/>
                <a:ea typeface="ヒラギノ角ゴ Pro W3" pitchFamily="-64" charset="-128"/>
              </a:rPr>
              <a:t> </a:t>
            </a:r>
            <a:r>
              <a:rPr lang="nl-NL" sz="2000" dirty="0" err="1">
                <a:latin typeface="+mj-lt"/>
                <a:ea typeface="ヒラギノ角ゴ Pro W3" pitchFamily="-64" charset="-128"/>
              </a:rPr>
              <a:t>and</a:t>
            </a:r>
            <a:r>
              <a:rPr lang="nl-NL" sz="2000" dirty="0">
                <a:latin typeface="+mj-lt"/>
                <a:ea typeface="ヒラギノ角ゴ Pro W3" pitchFamily="-64" charset="-128"/>
              </a:rPr>
              <a:t> </a:t>
            </a:r>
            <a:r>
              <a:rPr lang="nl-NL" sz="2000" dirty="0" err="1">
                <a:latin typeface="+mj-lt"/>
                <a:ea typeface="ヒラギノ角ゴ Pro W3" pitchFamily="-64" charset="-128"/>
              </a:rPr>
              <a:t>publication</a:t>
            </a:r>
            <a:endParaRPr lang="nl-NL" sz="2000" dirty="0">
              <a:latin typeface="+mj-lt"/>
              <a:ea typeface="ヒラギノ角ゴ Pro W3" pitchFamily="-64" charset="-128"/>
            </a:endParaRPr>
          </a:p>
        </p:txBody>
      </p:sp>
      <p:cxnSp>
        <p:nvCxnSpPr>
          <p:cNvPr id="6" name="Rechte verbindingslijn met pijl 5"/>
          <p:cNvCxnSpPr>
            <a:stCxn id="4" idx="3"/>
            <a:endCxn id="7" idx="1"/>
          </p:cNvCxnSpPr>
          <p:nvPr/>
        </p:nvCxnSpPr>
        <p:spPr bwMode="auto">
          <a:xfrm>
            <a:off x="3501166" y="3609020"/>
            <a:ext cx="43459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5" name="Rechte verbindingslijn met pijl 14"/>
          <p:cNvCxnSpPr>
            <a:stCxn id="7" idx="3"/>
            <a:endCxn id="10" idx="1"/>
          </p:cNvCxnSpPr>
          <p:nvPr/>
        </p:nvCxnSpPr>
        <p:spPr bwMode="auto">
          <a:xfrm>
            <a:off x="5879976" y="3609020"/>
            <a:ext cx="43204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Rechte verbindingslijn met pijl 17"/>
          <p:cNvCxnSpPr>
            <a:stCxn id="10" idx="3"/>
            <a:endCxn id="11" idx="1"/>
          </p:cNvCxnSpPr>
          <p:nvPr/>
        </p:nvCxnSpPr>
        <p:spPr bwMode="auto">
          <a:xfrm>
            <a:off x="8256240" y="3609020"/>
            <a:ext cx="43204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Rechte verbindingslijn met pijl 20"/>
          <p:cNvCxnSpPr>
            <a:stCxn id="8" idx="2"/>
            <a:endCxn id="7" idx="0"/>
          </p:cNvCxnSpPr>
          <p:nvPr/>
        </p:nvCxnSpPr>
        <p:spPr bwMode="auto">
          <a:xfrm>
            <a:off x="4907868" y="2492896"/>
            <a:ext cx="0" cy="6480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4" name="Rechte verbindingslijn met pijl 23"/>
          <p:cNvCxnSpPr>
            <a:stCxn id="9" idx="0"/>
            <a:endCxn id="7" idx="2"/>
          </p:cNvCxnSpPr>
          <p:nvPr/>
        </p:nvCxnSpPr>
        <p:spPr bwMode="auto">
          <a:xfrm flipV="1">
            <a:off x="4907868" y="4077072"/>
            <a:ext cx="0" cy="7920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82312C2-31CD-AD1B-B09F-3828C1C81702}"/>
              </a:ext>
            </a:extLst>
          </p:cNvPr>
          <p:cNvSpPr txBox="1">
            <a:spLocks/>
          </p:cNvSpPr>
          <p:nvPr/>
        </p:nvSpPr>
        <p:spPr>
          <a:xfrm>
            <a:off x="4487508" y="473432"/>
            <a:ext cx="6414954" cy="608927"/>
          </a:xfrm>
          <a:prstGeom prst="rect">
            <a:avLst/>
          </a:prstGeom>
        </p:spPr>
        <p:txBody>
          <a:bodyPr/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Formal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process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(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Archives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decree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7A0861-B0E9-5B9C-C4A7-B21B94ADBE88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9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2712CBD4-DA6C-893B-3B88-D83033B95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750" y="4640287"/>
            <a:ext cx="1726727" cy="76990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F4AAA6F-5E0A-8CEF-6D17-B958C1C47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441" y="1321838"/>
            <a:ext cx="4017080" cy="47321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278118"/>
            <a:ext cx="6414954" cy="608927"/>
          </a:xfrm>
        </p:spPr>
        <p:txBody>
          <a:bodyPr/>
          <a:lstStyle/>
          <a:p>
            <a: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  <a:t>Next step: common </a:t>
            </a:r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retention</a:t>
            </a:r>
            <a: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schedules</a:t>
            </a:r>
            <a: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b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</a:br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for</a:t>
            </a:r>
            <a: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all</a:t>
            </a:r>
            <a: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local</a:t>
            </a:r>
            <a: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and</a:t>
            </a:r>
            <a: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regional</a:t>
            </a:r>
            <a:r>
              <a:rPr lang="nl-NL" sz="26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600" dirty="0" err="1">
                <a:solidFill>
                  <a:srgbClr val="009FE3"/>
                </a:solidFill>
                <a:latin typeface="Arial"/>
                <a:cs typeface="Arial"/>
              </a:rPr>
              <a:t>government</a:t>
            </a:r>
            <a:endParaRPr lang="nl-NL" sz="26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E765D59-E559-3D38-1A32-335C73D001F3}"/>
              </a:ext>
            </a:extLst>
          </p:cNvPr>
          <p:cNvSpPr txBox="1">
            <a:spLocks/>
          </p:cNvSpPr>
          <p:nvPr/>
        </p:nvSpPr>
        <p:spPr bwMode="auto">
          <a:xfrm>
            <a:off x="6377151" y="1981667"/>
            <a:ext cx="5415456" cy="31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Working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in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linked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information </a:t>
            </a:r>
            <a:b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</a:b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and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process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chains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:</a:t>
            </a:r>
            <a:endParaRPr lang="nl-NL" sz="2200" dirty="0">
              <a:solidFill>
                <a:srgbClr val="009FE3"/>
              </a:solidFill>
              <a:latin typeface="Arial"/>
              <a:cs typeface="Arial"/>
            </a:endParaRP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       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Municipal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government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       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Provincial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government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        Water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authorities</a:t>
            </a:r>
            <a:b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</a:b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4E127BD-2873-7AF7-9842-CB54C10AD5B6}"/>
              </a:ext>
            </a:extLst>
          </p:cNvPr>
          <p:cNvSpPr txBox="1">
            <a:spLocks/>
          </p:cNvSpPr>
          <p:nvPr/>
        </p:nvSpPr>
        <p:spPr bwMode="auto">
          <a:xfrm>
            <a:off x="45386" y="6643933"/>
            <a:ext cx="7203139" cy="3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Source: Wikipedia page ‘</a:t>
            </a:r>
            <a:r>
              <a:rPr lang="nl-NL" sz="14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Municipalities</a:t>
            </a:r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in </a:t>
            </a:r>
            <a:r>
              <a:rPr lang="nl-NL" sz="14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the</a:t>
            </a:r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Netherlands (data November 2024)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57C7035-1E61-C0B5-0ABA-333A27720A99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B4F78AF-A7F5-77F5-DB79-403C28DB8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761" y="3064955"/>
            <a:ext cx="781050" cy="4572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B3B7263-9677-7390-49ED-1BFFEE352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425" y="3810347"/>
            <a:ext cx="665386" cy="5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62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Integration in model file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plans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21BB17-F4CC-ED90-E042-8F54A10AB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56" y="1331260"/>
            <a:ext cx="10972488" cy="479014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5FACBAA-FDE6-DC06-2666-DF6393DAEFFE}"/>
              </a:ext>
            </a:extLst>
          </p:cNvPr>
          <p:cNvSpPr txBox="1">
            <a:spLocks/>
          </p:cNvSpPr>
          <p:nvPr/>
        </p:nvSpPr>
        <p:spPr bwMode="auto">
          <a:xfrm>
            <a:off x="21737" y="6706997"/>
            <a:ext cx="7203139" cy="3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1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Source: </a:t>
            </a:r>
            <a:r>
              <a:rPr lang="nl-NL" sz="10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Municipal</a:t>
            </a:r>
            <a:r>
              <a:rPr lang="nl-NL" sz="1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model file plan in </a:t>
            </a:r>
            <a:r>
              <a:rPr lang="nl-NL" sz="10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iNavigator</a:t>
            </a:r>
            <a:r>
              <a:rPr lang="nl-NL" sz="1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(2025)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B13C2E9-29EB-D8F0-2EBB-1294307BFDBC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312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Integration in model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process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metadata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A2D0C42-F966-ABBF-B52D-8ABCF7AC7867}"/>
              </a:ext>
            </a:extLst>
          </p:cNvPr>
          <p:cNvSpPr/>
          <p:nvPr/>
        </p:nvSpPr>
        <p:spPr>
          <a:xfrm>
            <a:off x="7632071" y="6201624"/>
            <a:ext cx="3648547" cy="182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9A7852D-1480-6A27-972D-76FDE2784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04" y="1299994"/>
            <a:ext cx="7516142" cy="527282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4A7267C-9760-A457-B964-175902EF5E4D}"/>
              </a:ext>
            </a:extLst>
          </p:cNvPr>
          <p:cNvSpPr txBox="1">
            <a:spLocks/>
          </p:cNvSpPr>
          <p:nvPr/>
        </p:nvSpPr>
        <p:spPr bwMode="auto">
          <a:xfrm>
            <a:off x="8477995" y="1703142"/>
            <a:ext cx="3264349" cy="6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Example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: case types Dutch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Environmental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decree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,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following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‘case type’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results</a:t>
            </a:r>
            <a:endParaRPr lang="nl-NL" sz="22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0F9F9D4-6D13-3DB0-05BD-BFDF64060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669" y="2435382"/>
            <a:ext cx="2241401" cy="439178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2AD7497-DE6E-1E72-A53B-F8AD90662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692" y="3066392"/>
            <a:ext cx="3301079" cy="1979234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E117E42-4E73-CA5C-3AAE-23C16C95E671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2187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D06F00F-A03F-D12E-22CA-8C3F9831D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219" y="1339456"/>
            <a:ext cx="3344851" cy="4733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Have we found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comparable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standards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?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B8535147-728B-9FED-8A79-6BE91200A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32" y="1339458"/>
            <a:ext cx="3344851" cy="47332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B14FDA8-4668-587E-0A22-73665FB4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150" y="1339458"/>
            <a:ext cx="3344851" cy="47337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Pijl: links 10">
            <a:extLst>
              <a:ext uri="{FF2B5EF4-FFF2-40B4-BE49-F238E27FC236}">
                <a16:creationId xmlns:a16="http://schemas.microsoft.com/office/drawing/2014/main" id="{7A7D14C1-3BA4-B325-88F0-C00E9A3BAEE8}"/>
              </a:ext>
            </a:extLst>
          </p:cNvPr>
          <p:cNvSpPr/>
          <p:nvPr/>
        </p:nvSpPr>
        <p:spPr>
          <a:xfrm>
            <a:off x="7513664" y="3401633"/>
            <a:ext cx="804041" cy="60892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4D6500E-4BB4-F6FD-A7E5-E647B0A92B78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906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301421"/>
            <a:ext cx="6414954" cy="608927"/>
          </a:xfrm>
        </p:spPr>
        <p:txBody>
          <a:bodyPr/>
          <a:lstStyle/>
          <a:p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Advisory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committee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on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archives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b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</a:b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and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records management</a:t>
            </a: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0B01C501-FB31-3243-A616-10005CFD5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69851"/>
              </p:ext>
            </p:extLst>
          </p:nvPr>
        </p:nvGraphicFramePr>
        <p:xfrm>
          <a:off x="6909080" y="2072965"/>
          <a:ext cx="5084775" cy="36677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084775">
                  <a:extLst>
                    <a:ext uri="{9D8B030D-6E8A-4147-A177-3AD203B41FA5}">
                      <a16:colId xmlns:a16="http://schemas.microsoft.com/office/drawing/2014/main" val="1575354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Tasks</a:t>
                      </a:r>
                      <a:endParaRPr lang="nl-NL" dirty="0">
                        <a:solidFill>
                          <a:srgbClr val="009FE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112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‘Strategic information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consultation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’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for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municipal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retention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schedules</a:t>
                      </a:r>
                      <a:endParaRPr lang="nl-NL" dirty="0">
                        <a:solidFill>
                          <a:srgbClr val="009FE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06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</a:rPr>
                        <a:t>Policy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</a:rPr>
                        <a:t>advice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</a:rPr>
                        <a:t>for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</a:rPr>
                        <a:t> VNG management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</a:rPr>
                        <a:t>and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</a:rPr>
                        <a:t> board</a:t>
                      </a:r>
                      <a:endParaRPr lang="nl-NL" dirty="0">
                        <a:solidFill>
                          <a:srgbClr val="009FE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658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Advice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on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the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development of VNG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products</a:t>
                      </a:r>
                      <a:endParaRPr lang="nl-NL" sz="1800" b="0" i="0" u="none" strike="noStrike" noProof="0" dirty="0">
                        <a:solidFill>
                          <a:srgbClr val="009FE3"/>
                        </a:solidFill>
                        <a:latin typeface="+mn-lt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b="0" i="0" u="none" strike="noStrike" noProof="0" dirty="0">
                        <a:solidFill>
                          <a:srgbClr val="009FE3"/>
                        </a:solidFill>
                        <a:latin typeface="+mn-lt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In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the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room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today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:</a:t>
                      </a: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Jonne Schaafsma,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committee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secretariat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and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</a:t>
                      </a:r>
                      <a:b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</a:b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  policy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advisor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records management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and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</a:t>
                      </a:r>
                      <a:b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</a:b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 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transparency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act (Woo/FOIA)</a:t>
                      </a: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Joost van Koutrik,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committee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member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and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</a:t>
                      </a:r>
                      <a:b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</a:b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 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deputy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city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archivist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  <a:latin typeface="+mn-lt"/>
                        </a:rPr>
                        <a:t>for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  <a:latin typeface="+mn-lt"/>
                        </a:rPr>
                        <a:t> Utrecht &amp; Nieuwegein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473186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577AC97B-C31A-1D9A-9487-13D1EB31E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4" y="1910080"/>
            <a:ext cx="6530086" cy="3363486"/>
          </a:xfrm>
          <a:prstGeom prst="rect">
            <a:avLst/>
          </a:prstGeom>
        </p:spPr>
      </p:pic>
      <p:sp>
        <p:nvSpPr>
          <p:cNvPr id="5" name="Pijl: omlaag 4">
            <a:extLst>
              <a:ext uri="{FF2B5EF4-FFF2-40B4-BE49-F238E27FC236}">
                <a16:creationId xmlns:a16="http://schemas.microsoft.com/office/drawing/2014/main" id="{34E889AF-A60B-3D1E-F0C8-62F03832EF86}"/>
              </a:ext>
            </a:extLst>
          </p:cNvPr>
          <p:cNvSpPr/>
          <p:nvPr/>
        </p:nvSpPr>
        <p:spPr>
          <a:xfrm>
            <a:off x="4455976" y="2785237"/>
            <a:ext cx="189186" cy="200211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331FCF12-C89A-F488-C933-760F6ABE54C4}"/>
              </a:ext>
            </a:extLst>
          </p:cNvPr>
          <p:cNvSpPr/>
          <p:nvPr/>
        </p:nvSpPr>
        <p:spPr>
          <a:xfrm>
            <a:off x="2903483" y="2840419"/>
            <a:ext cx="189186" cy="200211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5608804-B672-F857-7200-129E9013DEE4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0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Model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retention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schedules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0B01C501-FB31-3243-A616-10005CFD5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905256"/>
              </p:ext>
            </p:extLst>
          </p:nvPr>
        </p:nvGraphicFramePr>
        <p:xfrm>
          <a:off x="6815014" y="2190190"/>
          <a:ext cx="5190427" cy="29413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190427">
                  <a:extLst>
                    <a:ext uri="{9D8B030D-6E8A-4147-A177-3AD203B41FA5}">
                      <a16:colId xmlns:a16="http://schemas.microsoft.com/office/drawing/2014/main" val="1575354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Two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schedules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in effect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112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nl-NL" dirty="0">
                        <a:solidFill>
                          <a:srgbClr val="009FE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06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</a:rPr>
                        <a:t>1.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</a:rPr>
                        <a:t>Municipal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</a:rPr>
                        <a:t>work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</a:rPr>
                        <a:t>processes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sz="1800" b="0" i="0" u="none" strike="noStrike" noProof="0" dirty="0" err="1">
                          <a:solidFill>
                            <a:srgbClr val="009FE3"/>
                          </a:solidFill>
                        </a:rPr>
                        <a:t>and</a:t>
                      </a:r>
                      <a:r>
                        <a:rPr lang="nl-NL" sz="1800" b="0" i="0" u="none" strike="noStrike" noProof="0" dirty="0">
                          <a:solidFill>
                            <a:srgbClr val="009FE3"/>
                          </a:solidFill>
                        </a:rPr>
                        <a:t> ‘case types’</a:t>
                      </a:r>
                      <a:endParaRPr lang="nl-NL" dirty="0">
                        <a:solidFill>
                          <a:srgbClr val="009FE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052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Versions 1983 / 2005 / 2012 / 2017 / 2020</a:t>
                      </a: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9FE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47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2. E-mail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retention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following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Capstone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(NARA)</a:t>
                      </a: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009FE3"/>
                        </a:solidFill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We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will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be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focussing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on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the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first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one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, </a:t>
                      </a: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from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 2017 </a:t>
                      </a:r>
                      <a:r>
                        <a:rPr lang="nl-NL" dirty="0" err="1">
                          <a:solidFill>
                            <a:srgbClr val="009FE3"/>
                          </a:solidFill>
                        </a:rPr>
                        <a:t>onward</a:t>
                      </a:r>
                      <a:r>
                        <a:rPr lang="nl-NL" dirty="0">
                          <a:solidFill>
                            <a:srgbClr val="009FE3"/>
                          </a:solidFill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415528"/>
                  </a:ext>
                </a:extLst>
              </a:tr>
            </a:tbl>
          </a:graphicData>
        </a:graphic>
      </p:graphicFrame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5C6FADCD-600D-7FF0-707F-F1A34FE65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62" y="1647824"/>
            <a:ext cx="2981834" cy="42195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Afbeelding 6" descr="Afbeelding met tekst, elektronica, computer, schermopname&#10;&#10;Automatisch gegenereerde beschrijving">
            <a:extLst>
              <a:ext uri="{FF2B5EF4-FFF2-40B4-BE49-F238E27FC236}">
                <a16:creationId xmlns:a16="http://schemas.microsoft.com/office/drawing/2014/main" id="{638C75B5-34A1-6746-DD71-781CDF952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851" y="1647824"/>
            <a:ext cx="2986812" cy="42195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9CACEE0-F65F-DC25-A008-01773CC49D02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140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Applicable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to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789830-5D27-4323-1C3C-2DB4A5FC1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1" y="1321838"/>
            <a:ext cx="4017080" cy="473212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E765D59-E559-3D38-1A32-335C73D001F3}"/>
              </a:ext>
            </a:extLst>
          </p:cNvPr>
          <p:cNvSpPr txBox="1">
            <a:spLocks/>
          </p:cNvSpPr>
          <p:nvPr/>
        </p:nvSpPr>
        <p:spPr bwMode="auto">
          <a:xfrm>
            <a:off x="6377151" y="1660827"/>
            <a:ext cx="5301501" cy="31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342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municipalities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ranging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in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size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from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Amsterdam (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approx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. 931,300)</a:t>
            </a: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to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Schiermonnikoog (972)</a:t>
            </a: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C6C6453-A34B-C6E8-7711-822A3003278E}"/>
              </a:ext>
            </a:extLst>
          </p:cNvPr>
          <p:cNvSpPr txBox="1">
            <a:spLocks/>
          </p:cNvSpPr>
          <p:nvPr/>
        </p:nvSpPr>
        <p:spPr bwMode="auto">
          <a:xfrm>
            <a:off x="45385" y="6643933"/>
            <a:ext cx="6414953" cy="3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Source: Wikipedia page ‘</a:t>
            </a:r>
            <a:r>
              <a:rPr lang="nl-NL" sz="14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Municipalities</a:t>
            </a:r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in </a:t>
            </a:r>
            <a:r>
              <a:rPr lang="nl-NL" sz="14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the</a:t>
            </a:r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Netherlands (data November 2024)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30A3655-4DBC-73CA-9308-E8ED4A2ED020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8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15BE62D-7477-EAF7-E970-7784BF7CF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2" y="1321838"/>
            <a:ext cx="4017080" cy="48457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Applicable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to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E765D59-E559-3D38-1A32-335C73D001F3}"/>
              </a:ext>
            </a:extLst>
          </p:cNvPr>
          <p:cNvSpPr txBox="1">
            <a:spLocks/>
          </p:cNvSpPr>
          <p:nvPr/>
        </p:nvSpPr>
        <p:spPr bwMode="auto">
          <a:xfrm>
            <a:off x="6377151" y="1660827"/>
            <a:ext cx="5301501" cy="31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342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municipalities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25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safety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regions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en-US" sz="2200" dirty="0">
                <a:solidFill>
                  <a:srgbClr val="009FE3"/>
                </a:solidFill>
                <a:latin typeface="Arial"/>
                <a:cs typeface="Arial"/>
              </a:rPr>
              <a:t>   facilitating regional cooperation in </a:t>
            </a:r>
            <a:br>
              <a:rPr lang="en-US" sz="2200" dirty="0">
                <a:solidFill>
                  <a:srgbClr val="009FE3"/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rgbClr val="009FE3"/>
                </a:solidFill>
                <a:latin typeface="Arial"/>
                <a:cs typeface="Arial"/>
              </a:rPr>
              <a:t>   dealing with crises, disasters and </a:t>
            </a:r>
          </a:p>
          <a:p>
            <a:r>
              <a:rPr lang="en-US" sz="2200" dirty="0">
                <a:solidFill>
                  <a:srgbClr val="009FE3"/>
                </a:solidFill>
                <a:latin typeface="Arial"/>
                <a:cs typeface="Arial"/>
              </a:rPr>
              <a:t>   disruptions of public order</a:t>
            </a:r>
            <a:endParaRPr lang="nl-NL" sz="2200" dirty="0">
              <a:solidFill>
                <a:srgbClr val="009FE3"/>
              </a:solidFill>
              <a:latin typeface="Arial"/>
              <a:cs typeface="Arial"/>
            </a:endParaRP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4E127BD-2873-7AF7-9842-CB54C10AD5B6}"/>
              </a:ext>
            </a:extLst>
          </p:cNvPr>
          <p:cNvSpPr txBox="1">
            <a:spLocks/>
          </p:cNvSpPr>
          <p:nvPr/>
        </p:nvSpPr>
        <p:spPr bwMode="auto">
          <a:xfrm>
            <a:off x="45386" y="6643933"/>
            <a:ext cx="3856579" cy="3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Source: Instituut Fysieke Veiligheid, 2023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09894E40-E4E9-54A3-F3C7-59C3AC875C05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157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95A6572-C2F2-2684-0E3E-18865DC52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2" y="1321838"/>
            <a:ext cx="4017629" cy="47551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Applicable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to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E765D59-E559-3D38-1A32-335C73D001F3}"/>
              </a:ext>
            </a:extLst>
          </p:cNvPr>
          <p:cNvSpPr txBox="1">
            <a:spLocks/>
          </p:cNvSpPr>
          <p:nvPr/>
        </p:nvSpPr>
        <p:spPr bwMode="auto">
          <a:xfrm>
            <a:off x="6377151" y="1660827"/>
            <a:ext cx="5301501" cy="31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342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municipalities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25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safety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regions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25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municipal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health services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4E127BD-2873-7AF7-9842-CB54C10AD5B6}"/>
              </a:ext>
            </a:extLst>
          </p:cNvPr>
          <p:cNvSpPr txBox="1">
            <a:spLocks/>
          </p:cNvSpPr>
          <p:nvPr/>
        </p:nvSpPr>
        <p:spPr bwMode="auto">
          <a:xfrm>
            <a:off x="45386" y="6643933"/>
            <a:ext cx="3856579" cy="3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Source: Jan-Willem van Aalst (Wikipedia), 2023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F32C647-0678-FE6F-A03F-193ECC14E075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83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4AAA6F-5E0A-8CEF-6D17-B958C1C47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1" y="1321838"/>
            <a:ext cx="4017080" cy="47321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7508" y="473432"/>
            <a:ext cx="6414954" cy="608927"/>
          </a:xfrm>
        </p:spPr>
        <p:txBody>
          <a:bodyPr/>
          <a:lstStyle/>
          <a:p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Applicable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to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E765D59-E559-3D38-1A32-335C73D001F3}"/>
              </a:ext>
            </a:extLst>
          </p:cNvPr>
          <p:cNvSpPr txBox="1">
            <a:spLocks/>
          </p:cNvSpPr>
          <p:nvPr/>
        </p:nvSpPr>
        <p:spPr bwMode="auto">
          <a:xfrm>
            <a:off x="6377151" y="1660827"/>
            <a:ext cx="5415456" cy="31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342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municipalities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25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safety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regions</a:t>
            </a:r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25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municipal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 health services</a:t>
            </a:r>
          </a:p>
          <a:p>
            <a:endParaRPr lang="nl-NL" sz="2800" dirty="0">
              <a:solidFill>
                <a:srgbClr val="009FE3"/>
              </a:solidFill>
              <a:latin typeface="Arial"/>
              <a:cs typeface="Arial"/>
            </a:endParaRPr>
          </a:p>
          <a:p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…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social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services,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employment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agencies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,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regions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for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compulsory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education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oversight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,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municipal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waste management,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environmental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agencies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,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regional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expertise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and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information centers…</a:t>
            </a:r>
          </a:p>
          <a:p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In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total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more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than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 800 </a:t>
            </a:r>
            <a:r>
              <a:rPr lang="nl-NL" sz="2200" dirty="0" err="1">
                <a:solidFill>
                  <a:srgbClr val="009FE3"/>
                </a:solidFill>
                <a:latin typeface="Arial"/>
                <a:cs typeface="Arial"/>
              </a:rPr>
              <a:t>organisations</a:t>
            </a:r>
            <a:r>
              <a:rPr lang="nl-NL" sz="2200" dirty="0">
                <a:solidFill>
                  <a:srgbClr val="009FE3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4E127BD-2873-7AF7-9842-CB54C10AD5B6}"/>
              </a:ext>
            </a:extLst>
          </p:cNvPr>
          <p:cNvSpPr txBox="1">
            <a:spLocks/>
          </p:cNvSpPr>
          <p:nvPr/>
        </p:nvSpPr>
        <p:spPr bwMode="auto">
          <a:xfrm>
            <a:off x="45386" y="6643933"/>
            <a:ext cx="7203139" cy="3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Source: Wikipedia page ‘</a:t>
            </a:r>
            <a:r>
              <a:rPr lang="nl-NL" sz="14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Municipalities</a:t>
            </a:r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in </a:t>
            </a:r>
            <a:r>
              <a:rPr lang="nl-NL" sz="1400" dirty="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the</a:t>
            </a:r>
            <a:r>
              <a:rPr lang="nl-NL" sz="14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Netherlands (data November 2024)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57C7035-1E61-C0B5-0ABA-333A27720A99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6548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32170027"/>
              </p:ext>
            </p:extLst>
          </p:nvPr>
        </p:nvGraphicFramePr>
        <p:xfrm>
          <a:off x="2420205" y="1261241"/>
          <a:ext cx="7351589" cy="5257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271C0FCC-367D-3749-0006-A0463D1F2E4E}"/>
              </a:ext>
            </a:extLst>
          </p:cNvPr>
          <p:cNvSpPr txBox="1">
            <a:spLocks/>
          </p:cNvSpPr>
          <p:nvPr/>
        </p:nvSpPr>
        <p:spPr>
          <a:xfrm>
            <a:off x="4487508" y="473432"/>
            <a:ext cx="6414954" cy="608927"/>
          </a:xfrm>
          <a:prstGeom prst="rect">
            <a:avLst/>
          </a:prstGeom>
        </p:spPr>
        <p:txBody>
          <a:bodyPr/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Method (standard Dutch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government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5427BF0-0231-3CEE-44D4-D5ABFBDB7884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490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71C0FCC-367D-3749-0006-A0463D1F2E4E}"/>
              </a:ext>
            </a:extLst>
          </p:cNvPr>
          <p:cNvSpPr txBox="1">
            <a:spLocks/>
          </p:cNvSpPr>
          <p:nvPr/>
        </p:nvSpPr>
        <p:spPr>
          <a:xfrm>
            <a:off x="4487508" y="473432"/>
            <a:ext cx="6414954" cy="608927"/>
          </a:xfrm>
          <a:prstGeom prst="rect">
            <a:avLst/>
          </a:prstGeom>
        </p:spPr>
        <p:txBody>
          <a:bodyPr/>
          <a:lstStyle>
            <a:lvl1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200" b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4572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9128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A9F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System analysis, </a:t>
            </a:r>
            <a:r>
              <a:rPr lang="nl-NL" sz="2800" dirty="0" err="1">
                <a:solidFill>
                  <a:srgbClr val="009FE3"/>
                </a:solidFill>
                <a:latin typeface="Arial"/>
                <a:cs typeface="Arial"/>
              </a:rPr>
              <a:t>compare</a:t>
            </a:r>
            <a:r>
              <a:rPr lang="nl-NL" sz="2800" dirty="0">
                <a:solidFill>
                  <a:srgbClr val="009FE3"/>
                </a:solidFill>
                <a:latin typeface="Arial"/>
                <a:cs typeface="Arial"/>
              </a:rPr>
              <a:t>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E8D73E0-8A69-F47D-D94D-7030D87F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30" y="1552437"/>
            <a:ext cx="3369776" cy="48321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BA325A7-A2A5-7072-E2CF-E7DC040A6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150" y="1552435"/>
            <a:ext cx="3414706" cy="48321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D1C5DF-E19E-93DA-4987-25190272C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457" y="1552436"/>
            <a:ext cx="3359542" cy="48321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E954F3A-5C02-E0AA-D981-690A4B86CA89}"/>
              </a:ext>
            </a:extLst>
          </p:cNvPr>
          <p:cNvSpPr/>
          <p:nvPr/>
        </p:nvSpPr>
        <p:spPr>
          <a:xfrm>
            <a:off x="11004393" y="807872"/>
            <a:ext cx="788214" cy="204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429978"/>
      </p:ext>
    </p:extLst>
  </p:cSld>
  <p:clrMapOvr>
    <a:masterClrMapping/>
  </p:clrMapOvr>
</p:sld>
</file>

<file path=ppt/theme/theme1.xml><?xml version="1.0" encoding="utf-8"?>
<a:theme xmlns:a="http://schemas.openxmlformats.org/drawingml/2006/main" name="VNG_Academie">
  <a:themeElements>
    <a:clrScheme name="VNG blauw">
      <a:dk1>
        <a:srgbClr val="000000"/>
      </a:dk1>
      <a:lt1>
        <a:srgbClr val="FFFFFF"/>
      </a:lt1>
      <a:dk2>
        <a:srgbClr val="009DE3"/>
      </a:dk2>
      <a:lt2>
        <a:srgbClr val="CCCCCC"/>
      </a:lt2>
      <a:accent1>
        <a:srgbClr val="00ADEE"/>
      </a:accent1>
      <a:accent2>
        <a:srgbClr val="004388"/>
      </a:accent2>
      <a:accent3>
        <a:srgbClr val="666666"/>
      </a:accent3>
      <a:accent4>
        <a:srgbClr val="CCCCCC"/>
      </a:accent4>
      <a:accent5>
        <a:srgbClr val="E6E6E6"/>
      </a:accent5>
      <a:accent6>
        <a:srgbClr val="EF7D26"/>
      </a:accent6>
      <a:hlink>
        <a:srgbClr val="004071"/>
      </a:hlink>
      <a:folHlink>
        <a:srgbClr val="666666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NG_Realisatie.pptx" id="{66FDA6D1-017D-4760-8CE5-1CFA2155B4BB}" vid="{F863E672-C1EE-4AB7-9FEC-DADD8B2CFC45}"/>
    </a:ext>
  </a:extLst>
</a:theme>
</file>

<file path=ppt/theme/theme2.xml><?xml version="1.0" encoding="utf-8"?>
<a:theme xmlns:a="http://schemas.openxmlformats.org/drawingml/2006/main" name="VNG Titels">
  <a:themeElements>
    <a:clrScheme name="Aangepast 7">
      <a:dk1>
        <a:srgbClr val="000000"/>
      </a:dk1>
      <a:lt1>
        <a:srgbClr val="FFFFFF"/>
      </a:lt1>
      <a:dk2>
        <a:srgbClr val="00ADEE"/>
      </a:dk2>
      <a:lt2>
        <a:srgbClr val="CCCCCC"/>
      </a:lt2>
      <a:accent1>
        <a:srgbClr val="00ADEE"/>
      </a:accent1>
      <a:accent2>
        <a:srgbClr val="004071"/>
      </a:accent2>
      <a:accent3>
        <a:srgbClr val="666666"/>
      </a:accent3>
      <a:accent4>
        <a:srgbClr val="CCCCCC"/>
      </a:accent4>
      <a:accent5>
        <a:srgbClr val="E6E6E6"/>
      </a:accent5>
      <a:accent6>
        <a:srgbClr val="EC7C22"/>
      </a:accent6>
      <a:hlink>
        <a:srgbClr val="004071"/>
      </a:hlink>
      <a:folHlink>
        <a:srgbClr val="666666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NG_Realisatie.pptx" id="{66FDA6D1-017D-4760-8CE5-1CFA2155B4BB}" vid="{4A01535D-528B-4A4F-99A6-BC4577C7ED15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d2cbf6-5dc1-4ba1-839b-d23b3c7d1c5f" xsi:nil="true"/>
    <c9fd6d35e597482eac69da198ad49ccc xmlns="5ad2cbf6-5dc1-4ba1-839b-d23b3c7d1c5f">
      <Terms xmlns="http://schemas.microsoft.com/office/infopath/2007/PartnerControls"/>
    </c9fd6d35e597482eac69da198ad49ccc>
    <EmSubject xmlns="5ad2cbf6-5dc1-4ba1-839b-d23b3c7d1c5f" xsi:nil="true"/>
    <EmTo xmlns="http://schemas.microsoft.com/sharepoint/v3/fields" xsi:nil="true"/>
    <EmDate xmlns="5ad2cbf6-5dc1-4ba1-839b-d23b3c7d1c5f" xsi:nil="true"/>
    <EmFrom xmlns="5ad2cbf6-5dc1-4ba1-839b-d23b3c7d1c5f" xsi:nil="true"/>
    <_dlc_DocId xmlns="5ad2cbf6-5dc1-4ba1-839b-d23b3c7d1c5f">HUADOCID-165480007-1772</_dlc_DocId>
    <_dlc_DocIdUrl xmlns="5ad2cbf6-5dc1-4ba1-839b-d23b3c7d1c5f">
      <Url>https://hetutrechtsarchief.sharepoint.com/sites/inspectie/_layouts/15/DocIdRedir.aspx?ID=HUADOCID-165480007-1772</Url>
      <Description>HUADOCID-165480007-1772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6CDDCBF72B27479080E1DC58EEFBCB" ma:contentTypeVersion="1" ma:contentTypeDescription="Een nieuw document maken." ma:contentTypeScope="" ma:versionID="34ad7ae010eddbc94d8a2b3b8c9987eb">
  <xsd:schema xmlns:xsd="http://www.w3.org/2001/XMLSchema" xmlns:xs="http://www.w3.org/2001/XMLSchema" xmlns:p="http://schemas.microsoft.com/office/2006/metadata/properties" xmlns:ns2="5ad2cbf6-5dc1-4ba1-839b-d23b3c7d1c5f" xmlns:ns3="http://schemas.microsoft.com/sharepoint/v3/fields" targetNamespace="http://schemas.microsoft.com/office/2006/metadata/properties" ma:root="true" ma:fieldsID="96fd446b21a738752079e6cd1c40bb8a" ns2:_="" ns3:_="">
    <xsd:import namespace="5ad2cbf6-5dc1-4ba1-839b-d23b3c7d1c5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c9fd6d35e597482eac69da198ad49ccc" minOccurs="0"/>
                <xsd:element ref="ns2:TaxCatchAll" minOccurs="0"/>
                <xsd:element ref="ns2:TaxCatchAllLabel" minOccurs="0"/>
                <xsd:element ref="ns3:EmTo" minOccurs="0"/>
                <xsd:element ref="ns2:EmDate" minOccurs="0"/>
                <xsd:element ref="ns2:EmSubject" minOccurs="0"/>
                <xsd:element ref="ns2:EmFro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2cbf6-5dc1-4ba1-839b-d23b3c7d1c5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c9fd6d35e597482eac69da198ad49ccc" ma:index="11" nillable="true" ma:taxonomy="true" ma:internalName="c9fd6d35e597482eac69da198ad49ccc" ma:taxonomyFieldName="Documentsoort" ma:displayName="Documentsoort" ma:default="" ma:fieldId="{c9fd6d35-e597-482e-ac69-da198ad49ccc}" ma:sspId="33132fc9-410b-4d1c-82d8-e48694c2a002" ma:termSetId="d566b571-80bb-4390-a749-86d73c4bc4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ce364d79-97bf-4b14-8436-39cced97a0a8}" ma:internalName="TaxCatchAll" ma:showField="CatchAllData" ma:web="5ad2cbf6-5dc1-4ba1-839b-d23b3c7d1c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ce364d79-97bf-4b14-8436-39cced97a0a8}" ma:internalName="TaxCatchAllLabel" ma:readOnly="true" ma:showField="CatchAllDataLabel" ma:web="5ad2cbf6-5dc1-4ba1-839b-d23b3c7d1c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mDate" ma:index="16" nillable="true" ma:displayName="Email datum" ma:internalName="EmDate">
      <xsd:simpleType>
        <xsd:restriction base="dms:DateTime"/>
      </xsd:simpleType>
    </xsd:element>
    <xsd:element name="EmSubject" ma:index="17" nillable="true" ma:displayName="Email Onderwerp" ma:internalName="EmSubject">
      <xsd:simpleType>
        <xsd:restriction base="dms:Text"/>
      </xsd:simpleType>
    </xsd:element>
    <xsd:element name="EmFrom" ma:index="18" nillable="true" ma:displayName="Email van" ma:internalName="EmFrom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EmTo" ma:index="15" nillable="true" ma:displayName="Email aan" ma:internalName="EmTo" ma:readOnly="fals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C3F03EE-50EF-4661-B181-5C053CA59B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1D908B-291F-40B3-89B6-E4796D413E37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5ad2cbf6-5dc1-4ba1-839b-d23b3c7d1c5f"/>
    <ds:schemaRef ds:uri="http://schemas.microsoft.com/sharepoint/v3/fields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1D838A7-2942-4EDC-93E7-8621ED744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2cbf6-5dc1-4ba1-839b-d23b3c7d1c5f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0D61AF8-C491-4ABB-990A-3190237CB57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VNG_Academie</Template>
  <TotalTime>276</TotalTime>
  <Words>615</Words>
  <Application>Microsoft Office PowerPoint</Application>
  <PresentationFormat>Breedbeeld</PresentationFormat>
  <Paragraphs>151</Paragraphs>
  <Slides>19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ＭＳ Ｐゴシック</vt:lpstr>
      <vt:lpstr>Arial</vt:lpstr>
      <vt:lpstr>Calibri</vt:lpstr>
      <vt:lpstr>VNG_Academie</vt:lpstr>
      <vt:lpstr>VNG Titels</vt:lpstr>
      <vt:lpstr>PowerPoint-presentatie</vt:lpstr>
      <vt:lpstr>Advisory committee on archives  and records management</vt:lpstr>
      <vt:lpstr>Model retention schedules</vt:lpstr>
      <vt:lpstr>Applicable to</vt:lpstr>
      <vt:lpstr>Applicable to</vt:lpstr>
      <vt:lpstr>Applicable to</vt:lpstr>
      <vt:lpstr>Applicable to</vt:lpstr>
      <vt:lpstr>PowerPoint-presentatie</vt:lpstr>
      <vt:lpstr>PowerPoint-presentatie</vt:lpstr>
      <vt:lpstr>Risk analysis (no explicit legal periods)</vt:lpstr>
      <vt:lpstr>Integration with information architecture</vt:lpstr>
      <vt:lpstr>… and municipal ‘case type’ model</vt:lpstr>
      <vt:lpstr>Basic logic</vt:lpstr>
      <vt:lpstr>Resulting in ‘standard’ retention schedule</vt:lpstr>
      <vt:lpstr>PowerPoint-presentatie</vt:lpstr>
      <vt:lpstr>Next step: common retention schedules  for all local and regional government</vt:lpstr>
      <vt:lpstr>Integration in model file plans</vt:lpstr>
      <vt:lpstr>Integration in model process metadata</vt:lpstr>
      <vt:lpstr>Have we found comparable standards?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Maartje de Sonnaville</dc:creator>
  <cp:keywords>All Places</cp:keywords>
  <cp:lastModifiedBy>Joost van Koutrik</cp:lastModifiedBy>
  <cp:revision>43</cp:revision>
  <cp:lastPrinted>2016-11-29T12:08:35Z</cp:lastPrinted>
  <dcterms:created xsi:type="dcterms:W3CDTF">2022-02-28T10:08:23Z</dcterms:created>
  <dcterms:modified xsi:type="dcterms:W3CDTF">2025-05-20T11:56:23Z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0x010100466CDDCBF72B27479080E1DC58EEFBCB</vt:lpwstr>
  </property>
  <property fmtid="{D5CDD505-2E9C-101B-9397-08002B2CF9AE}" pid="3" name="MediaServiceImageTags">
    <vt:lpwstr/>
  </property>
  <property fmtid="{D5CDD505-2E9C-101B-9397-08002B2CF9AE}" pid="4" name="_dlc_DocIdItemGuid">
    <vt:lpwstr>6c8dbdc9-2a57-4248-b349-b3bf84df94bd</vt:lpwstr>
  </property>
  <property fmtid="{D5CDD505-2E9C-101B-9397-08002B2CF9AE}" pid="5" name="Extern_x0020_overlegnaam">
    <vt:lpwstr/>
  </property>
  <property fmtid="{D5CDD505-2E9C-101B-9397-08002B2CF9AE}" pid="6" name="Extern overlegnaam">
    <vt:lpwstr/>
  </property>
  <property fmtid="{D5CDD505-2E9C-101B-9397-08002B2CF9AE}" pid="7" name="ffa307ad96e24e64a6d7976ea8f93647">
    <vt:lpwstr/>
  </property>
  <property fmtid="{D5CDD505-2E9C-101B-9397-08002B2CF9AE}" pid="8" name="lcf76f155ced4ddcb4097134ff3c332f">
    <vt:lpwstr/>
  </property>
  <property fmtid="{D5CDD505-2E9C-101B-9397-08002B2CF9AE}" pid="9" name="i408f85cd34c454a8c07bf1ae187b0e2">
    <vt:lpwstr/>
  </property>
  <property fmtid="{D5CDD505-2E9C-101B-9397-08002B2CF9AE}" pid="10" name="Jaar">
    <vt:lpwstr/>
  </property>
  <property fmtid="{D5CDD505-2E9C-101B-9397-08002B2CF9AE}" pid="11" name="Documentsoort">
    <vt:lpwstr/>
  </property>
</Properties>
</file>