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66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0"/>
  </p:notesMasterIdLst>
  <p:handoutMasterIdLst>
    <p:handoutMasterId r:id="rId21"/>
  </p:handoutMasterIdLst>
  <p:sldIdLst>
    <p:sldId id="594" r:id="rId5"/>
    <p:sldId id="273" r:id="rId6"/>
    <p:sldId id="280" r:id="rId7"/>
    <p:sldId id="507" r:id="rId8"/>
    <p:sldId id="579" r:id="rId9"/>
    <p:sldId id="708" r:id="rId10"/>
    <p:sldId id="423" r:id="rId11"/>
    <p:sldId id="412" r:id="rId12"/>
    <p:sldId id="454" r:id="rId13"/>
    <p:sldId id="609" r:id="rId14"/>
    <p:sldId id="573" r:id="rId15"/>
    <p:sldId id="270" r:id="rId16"/>
    <p:sldId id="590" r:id="rId17"/>
    <p:sldId id="471" r:id="rId18"/>
    <p:sldId id="277" r:id="rId19"/>
  </p:sldIdLst>
  <p:sldSz cx="12192000" cy="6858000"/>
  <p:notesSz cx="6858000" cy="9144000"/>
  <p:custDataLst>
    <p:tags r:id="rId22"/>
  </p:custDataLst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BA0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489431E-5FBF-49D3-80D3-3EA996537F95}" v="72" dt="2025-05-20T12:06:54.467"/>
  </p1510:revLst>
</p1510:revInfo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Stijl, licht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F2DE63D5-997A-4646-A377-4702673A728D}" styleName="Stijl, licht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7292A2E-F333-43FB-9621-5CBBE7FDCDCB}" styleName="Stijl, licht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A111915-BE36-4E01-A7E5-04B1672EAD32}" styleName="Stijl, licht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72833802-FEF1-4C79-8D5D-14CF1EAF98D9}" styleName="Stijl, licht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12C8C85-51F0-491E-9774-3900AFEF0FD7}" styleName="Stijl, licht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7556" autoAdjust="0"/>
  </p:normalViewPr>
  <p:slideViewPr>
    <p:cSldViewPr snapToGrid="0">
      <p:cViewPr varScale="1">
        <p:scale>
          <a:sx n="86" d="100"/>
          <a:sy n="86" d="100"/>
        </p:scale>
        <p:origin x="15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gs" Target="tags/tag1.xml"/><Relationship Id="rId27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3999173E-515A-462C-8E51-1C7D5A4C103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sz="1000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599851D4-8693-4DBA-836B-DB488CDA096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79037F-85A7-42E6-B897-95744D9BD45F}" type="datetime4">
              <a:rPr lang="nl-NL" sz="1000" smtClean="0"/>
              <a:t>20 mei 2025</a:t>
            </a:fld>
            <a:endParaRPr lang="nl-NL" sz="100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38124ED1-25C9-4EBF-924E-5D0EEECE166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sz="100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78245366-1964-44F8-B7E5-741170DA5C5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648443-8F8B-4CED-B69E-C3E353E31085}" type="slidenum">
              <a:rPr lang="nl-NL" sz="1000" smtClean="0"/>
              <a:t>‹nr.›</a:t>
            </a:fld>
            <a:endParaRPr lang="nl-NL" sz="1000"/>
          </a:p>
        </p:txBody>
      </p:sp>
    </p:spTree>
    <p:extLst>
      <p:ext uri="{BB962C8B-B14F-4D97-AF65-F5344CB8AC3E}">
        <p14:creationId xmlns:p14="http://schemas.microsoft.com/office/powerpoint/2010/main" val="2093393297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0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000"/>
            </a:lvl1pPr>
          </a:lstStyle>
          <a:p>
            <a:fld id="{01076422-15CD-441A-8895-26F483B027BC}" type="datetime4">
              <a:rPr lang="nl-NL" smtClean="0"/>
              <a:t>20 mei 2025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/>
            </a:lvl1pPr>
          </a:lstStyle>
          <a:p>
            <a:fld id="{4840B3E4-1789-47F8-9E4E-BC7A36243C64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57337473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01076422-15CD-441A-8895-26F483B027BC}" type="datetime4">
              <a:rPr lang="nl-NL" smtClean="0"/>
              <a:t>20 mei 2025</a:t>
            </a:fld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40B3E4-1789-47F8-9E4E-BC7A36243C64}" type="slidenum">
              <a:rPr lang="nl-NL" smtClean="0"/>
              <a:pPr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844961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US" b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4840B3E4-1789-47F8-9E4E-BC7A36243C64}" type="slidenum">
              <a:rPr lang="nl-NL" smtClean="0"/>
              <a:pPr/>
              <a:t>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/>
              <a:t>Jan Willem van Wessel</a:t>
            </a:r>
          </a:p>
        </p:txBody>
      </p:sp>
    </p:spTree>
    <p:extLst>
      <p:ext uri="{BB962C8B-B14F-4D97-AF65-F5344CB8AC3E}">
        <p14:creationId xmlns:p14="http://schemas.microsoft.com/office/powerpoint/2010/main" val="40449150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EE1D9B6-DF1F-4FBF-828A-99D873AE59AB}" type="datetime4">
              <a:rPr lang="nl-NL" smtClean="0"/>
              <a:t>20 mei 2025</a:t>
            </a:fld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840B3E4-1789-47F8-9E4E-BC7A36243C64}" type="slidenum">
              <a:rPr lang="nl-NL" smtClean="0"/>
              <a:pPr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524136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01076422-15CD-441A-8895-26F483B027BC}" type="datetime4">
              <a:rPr lang="nl-NL" smtClean="0"/>
              <a:t>20 mei 2025</a:t>
            </a:fld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40B3E4-1789-47F8-9E4E-BC7A36243C64}" type="slidenum">
              <a:rPr lang="nl-NL" smtClean="0"/>
              <a:pPr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651693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>
            <a:extLst>
              <a:ext uri="{FF2B5EF4-FFF2-40B4-BE49-F238E27FC236}">
                <a16:creationId xmlns:a16="http://schemas.microsoft.com/office/drawing/2014/main" id="{C0EBE31B-09B5-4216-B499-1652D1952D3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6C3108C1-3957-4D59-BD8B-0AC391D7AFE1}" type="slidenum">
              <a:rPr lang="en-US" altLang="nl-NL">
                <a:latin typeface="Arial" panose="020B0604020202020204" pitchFamily="34" charset="0"/>
              </a:rPr>
              <a:pPr eaLnBrk="1" hangingPunct="1"/>
              <a:t>7</a:t>
            </a:fld>
            <a:endParaRPr lang="en-US" altLang="nl-NL">
              <a:latin typeface="Arial" panose="020B0604020202020204" pitchFamily="34" charset="0"/>
            </a:endParaRPr>
          </a:p>
        </p:txBody>
      </p:sp>
      <p:sp>
        <p:nvSpPr>
          <p:cNvPr id="34819" name="Text Box 2">
            <a:extLst>
              <a:ext uri="{FF2B5EF4-FFF2-40B4-BE49-F238E27FC236}">
                <a16:creationId xmlns:a16="http://schemas.microsoft.com/office/drawing/2014/main" id="{4B8AAD14-34BD-4F1C-91D2-0EB7B9F6C7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0750" y="685800"/>
            <a:ext cx="50165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nl-NL" altLang="nl-NL"/>
          </a:p>
        </p:txBody>
      </p:sp>
      <p:sp>
        <p:nvSpPr>
          <p:cNvPr id="34820" name="Rectangle 3">
            <a:extLst>
              <a:ext uri="{FF2B5EF4-FFF2-40B4-BE49-F238E27FC236}">
                <a16:creationId xmlns:a16="http://schemas.microsoft.com/office/drawing/2014/main" id="{5C7F3BBB-8801-4BBE-87C8-8E506B74725D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1638" cy="41116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GB" altLang="nl-NL"/>
          </a:p>
        </p:txBody>
      </p:sp>
    </p:spTree>
    <p:extLst>
      <p:ext uri="{BB962C8B-B14F-4D97-AF65-F5344CB8AC3E}">
        <p14:creationId xmlns:p14="http://schemas.microsoft.com/office/powerpoint/2010/main" val="18540420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>
            <a:extLst>
              <a:ext uri="{FF2B5EF4-FFF2-40B4-BE49-F238E27FC236}">
                <a16:creationId xmlns:a16="http://schemas.microsoft.com/office/drawing/2014/main" id="{8A715ADE-D0E3-41FD-A675-71F6420A105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9DC5140E-99ED-452B-9044-AC2D4C18D01A}" type="slidenum">
              <a:rPr lang="en-US" altLang="nl-NL">
                <a:latin typeface="Arial" panose="020B0604020202020204" pitchFamily="34" charset="0"/>
              </a:rPr>
              <a:pPr eaLnBrk="1" hangingPunct="1"/>
              <a:t>8</a:t>
            </a:fld>
            <a:endParaRPr lang="en-US" altLang="nl-NL">
              <a:latin typeface="Arial" panose="020B0604020202020204" pitchFamily="34" charset="0"/>
            </a:endParaRPr>
          </a:p>
        </p:txBody>
      </p:sp>
      <p:sp>
        <p:nvSpPr>
          <p:cNvPr id="35843" name="Text Box 2">
            <a:extLst>
              <a:ext uri="{FF2B5EF4-FFF2-40B4-BE49-F238E27FC236}">
                <a16:creationId xmlns:a16="http://schemas.microsoft.com/office/drawing/2014/main" id="{9863CA8C-2156-4B29-8B47-5FB7C147A5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0750" y="685800"/>
            <a:ext cx="50165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nl-NL" altLang="nl-NL"/>
          </a:p>
        </p:txBody>
      </p:sp>
      <p:sp>
        <p:nvSpPr>
          <p:cNvPr id="35844" name="Rectangle 3">
            <a:extLst>
              <a:ext uri="{FF2B5EF4-FFF2-40B4-BE49-F238E27FC236}">
                <a16:creationId xmlns:a16="http://schemas.microsoft.com/office/drawing/2014/main" id="{D4C0F3A0-98A6-4C23-B3E5-2CB0D02DF616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1638" cy="41116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GB" altLang="nl-NL"/>
          </a:p>
        </p:txBody>
      </p:sp>
    </p:spTree>
    <p:extLst>
      <p:ext uri="{BB962C8B-B14F-4D97-AF65-F5344CB8AC3E}">
        <p14:creationId xmlns:p14="http://schemas.microsoft.com/office/powerpoint/2010/main" val="9038759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01076422-15CD-441A-8895-26F483B027BC}" type="datetime4">
              <a:rPr lang="nl-NL" smtClean="0"/>
              <a:t>20 mei 2025</a:t>
            </a:fld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40B3E4-1789-47F8-9E4E-BC7A36243C64}" type="slidenum">
              <a:rPr lang="nl-NL" smtClean="0"/>
              <a:pPr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407155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4.emf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3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tags" Target="../tags/tag33.xml"/><Relationship Id="rId7" Type="http://schemas.openxmlformats.org/officeDocument/2006/relationships/image" Target="../media/image4.emf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5.bin"/><Relationship Id="rId4" Type="http://schemas.openxmlformats.org/officeDocument/2006/relationships/slideMaster" Target="../slideMasters/slideMaster1.xml"/><Relationship Id="rId9" Type="http://schemas.openxmlformats.org/officeDocument/2006/relationships/image" Target="../media/image9.png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tags" Target="../tags/tag36.xml"/><Relationship Id="rId7" Type="http://schemas.openxmlformats.org/officeDocument/2006/relationships/image" Target="../media/image4.emf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5.bin"/><Relationship Id="rId4" Type="http://schemas.openxmlformats.org/officeDocument/2006/relationships/slideMaster" Target="../slideMasters/slideMaster1.xml"/><Relationship Id="rId9" Type="http://schemas.openxmlformats.org/officeDocument/2006/relationships/image" Target="../media/image9.png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tags" Target="../tags/tag39.xml"/><Relationship Id="rId7" Type="http://schemas.openxmlformats.org/officeDocument/2006/relationships/image" Target="../media/image4.emf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5.bin"/><Relationship Id="rId4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tags" Target="../tags/tag42.xml"/><Relationship Id="rId7" Type="http://schemas.openxmlformats.org/officeDocument/2006/relationships/image" Target="../media/image2.png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4.bin"/><Relationship Id="rId4" Type="http://schemas.openxmlformats.org/officeDocument/2006/relationships/slideMaster" Target="../slideMasters/slideMaster1.xml"/><Relationship Id="rId9" Type="http://schemas.openxmlformats.org/officeDocument/2006/relationships/image" Target="../media/image8.png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tags" Target="../tags/tag45.xml"/><Relationship Id="rId7" Type="http://schemas.openxmlformats.org/officeDocument/2006/relationships/image" Target="../media/image2.png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4.bin"/><Relationship Id="rId4" Type="http://schemas.openxmlformats.org/officeDocument/2006/relationships/slideMaster" Target="../slideMasters/slideMaster1.xml"/><Relationship Id="rId9" Type="http://schemas.openxmlformats.org/officeDocument/2006/relationships/image" Target="../media/image8.png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tags" Target="../tags/tag48.xml"/><Relationship Id="rId7" Type="http://schemas.openxmlformats.org/officeDocument/2006/relationships/image" Target="../media/image4.emf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6.bin"/><Relationship Id="rId4" Type="http://schemas.openxmlformats.org/officeDocument/2006/relationships/slideMaster" Target="../slideMasters/slideMaster1.xml"/><Relationship Id="rId9" Type="http://schemas.openxmlformats.org/officeDocument/2006/relationships/image" Target="../media/image9.png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tags" Target="../tags/tag51.xml"/><Relationship Id="rId7" Type="http://schemas.openxmlformats.org/officeDocument/2006/relationships/image" Target="../media/image4.emf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7.bin"/><Relationship Id="rId4" Type="http://schemas.openxmlformats.org/officeDocument/2006/relationships/slideMaster" Target="../slideMasters/slideMaster1.xml"/><Relationship Id="rId9" Type="http://schemas.openxmlformats.org/officeDocument/2006/relationships/image" Target="../media/image9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image" Target="../media/image6.e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3.xml"/><Relationship Id="rId1" Type="http://schemas.openxmlformats.org/officeDocument/2006/relationships/tags" Target="../tags/tag52.xml"/><Relationship Id="rId6" Type="http://schemas.openxmlformats.org/officeDocument/2006/relationships/image" Target="../media/image10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6" Type="http://schemas.openxmlformats.org/officeDocument/2006/relationships/image" Target="../media/image10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6" Type="http://schemas.openxmlformats.org/officeDocument/2006/relationships/image" Target="../media/image10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4.emf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6" Type="http://schemas.openxmlformats.org/officeDocument/2006/relationships/image" Target="../media/image11.e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61.xml"/><Relationship Id="rId1" Type="http://schemas.openxmlformats.org/officeDocument/2006/relationships/tags" Target="../tags/tag60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63.xml"/><Relationship Id="rId1" Type="http://schemas.openxmlformats.org/officeDocument/2006/relationships/tags" Target="../tags/tag62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65.xml"/><Relationship Id="rId1" Type="http://schemas.openxmlformats.org/officeDocument/2006/relationships/tags" Target="../tags/tag64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image" Target="../media/image7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tags" Target="../tags/tag18.xml"/><Relationship Id="rId7" Type="http://schemas.openxmlformats.org/officeDocument/2006/relationships/image" Target="../media/image2.png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4.bin"/><Relationship Id="rId4" Type="http://schemas.openxmlformats.org/officeDocument/2006/relationships/slideMaster" Target="../slideMasters/slideMaster1.xml"/><Relationship Id="rId9" Type="http://schemas.openxmlformats.org/officeDocument/2006/relationships/image" Target="../media/image8.png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tags" Target="../tags/tag21.xml"/><Relationship Id="rId7" Type="http://schemas.openxmlformats.org/officeDocument/2006/relationships/image" Target="../media/image2.png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4.bin"/><Relationship Id="rId4" Type="http://schemas.openxmlformats.org/officeDocument/2006/relationships/slideMaster" Target="../slideMasters/slideMaster1.xml"/><Relationship Id="rId9" Type="http://schemas.openxmlformats.org/officeDocument/2006/relationships/image" Target="../media/image8.png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tags" Target="../tags/tag24.xml"/><Relationship Id="rId7" Type="http://schemas.openxmlformats.org/officeDocument/2006/relationships/image" Target="../media/image2.png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4.bin"/><Relationship Id="rId4" Type="http://schemas.openxmlformats.org/officeDocument/2006/relationships/slideMaster" Target="../slideMasters/slideMaster1.xml"/><Relationship Id="rId9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1-pink arrow / gray surfac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1C95644-F107-4656-8216-5CE9C9AEA87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nl-NL" sz="2000"/>
          </a:p>
        </p:txBody>
      </p:sp>
      <p:graphicFrame>
        <p:nvGraphicFramePr>
          <p:cNvPr id="11" name="Object 10" hidden="1">
            <a:extLst>
              <a:ext uri="{FF2B5EF4-FFF2-40B4-BE49-F238E27FC236}">
                <a16:creationId xmlns:a16="http://schemas.microsoft.com/office/drawing/2014/main" id="{EF5744E8-65D9-40C8-BDDC-15C0D9822CA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51394138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38" imgH="337" progId="TCLayout.ActiveDocument.1">
                  <p:embed/>
                </p:oleObj>
              </mc:Choice>
              <mc:Fallback>
                <p:oleObj name="think-cell Slide" r:id="rId4" imgW="338" imgH="337" progId="TCLayout.ActiveDocument.1">
                  <p:embed/>
                  <p:pic>
                    <p:nvPicPr>
                      <p:cNvPr id="11" name="Object 10" hidden="1">
                        <a:extLst>
                          <a:ext uri="{FF2B5EF4-FFF2-40B4-BE49-F238E27FC236}">
                            <a16:creationId xmlns:a16="http://schemas.microsoft.com/office/drawing/2014/main" id="{EF5744E8-65D9-40C8-BDDC-15C0D9822CA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hthoek 9" hidden="1">
            <a:extLst>
              <a:ext uri="{FF2B5EF4-FFF2-40B4-BE49-F238E27FC236}">
                <a16:creationId xmlns:a16="http://schemas.microsoft.com/office/drawing/2014/main" id="{25BD721D-5BD2-4967-A8BE-1AE136783F08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nl-NL" sz="4900" b="0" i="0" baseline="0"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17" name="Tijdelijke aanduiding voor afbeelding 16">
            <a:extLst>
              <a:ext uri="{FF2B5EF4-FFF2-40B4-BE49-F238E27FC236}">
                <a16:creationId xmlns:a16="http://schemas.microsoft.com/office/drawing/2014/main" id="{30845392-C3B3-4676-BDB3-20C0D19C5E0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035431" y="1739590"/>
            <a:ext cx="9156569" cy="3416872"/>
          </a:xfrm>
          <a:solidFill>
            <a:schemeClr val="accent1"/>
          </a:solidFill>
          <a:ln>
            <a:noFill/>
          </a:ln>
        </p:spPr>
        <p:txBody>
          <a:bodyPr bIns="648000" anchor="ctr" anchorCtr="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000"/>
            </a:lvl1pPr>
          </a:lstStyle>
          <a:p>
            <a:r>
              <a:rPr lang="nl-NL"/>
              <a:t>Click on icon </a:t>
            </a:r>
            <a:r>
              <a:rPr lang="nl-NL" err="1"/>
              <a:t>to</a:t>
            </a:r>
            <a:r>
              <a:rPr lang="nl-NL"/>
              <a:t> </a:t>
            </a:r>
            <a:r>
              <a:rPr lang="nl-NL" err="1"/>
              <a:t>insert</a:t>
            </a:r>
            <a:r>
              <a:rPr lang="nl-NL"/>
              <a:t> image</a:t>
            </a:r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4411E6A2-CDF5-4922-B335-07A864E2AEF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8155" y="5997365"/>
            <a:ext cx="1768320" cy="576000"/>
          </a:xfrm>
          <a:prstGeom prst="rect">
            <a:avLst/>
          </a:prstGeom>
          <a:solidFill>
            <a:schemeClr val="accent6"/>
          </a:solidFill>
        </p:spPr>
      </p:pic>
      <p:sp>
        <p:nvSpPr>
          <p:cNvPr id="8" name="Vrije vorm: vorm 7">
            <a:extLst>
              <a:ext uri="{FF2B5EF4-FFF2-40B4-BE49-F238E27FC236}">
                <a16:creationId xmlns:a16="http://schemas.microsoft.com/office/drawing/2014/main" id="{4824D8FB-E97D-4FBB-8357-B73216B896D1}"/>
              </a:ext>
            </a:extLst>
          </p:cNvPr>
          <p:cNvSpPr/>
          <p:nvPr userDrawn="1"/>
        </p:nvSpPr>
        <p:spPr>
          <a:xfrm>
            <a:off x="0" y="0"/>
            <a:ext cx="1114855" cy="6858000"/>
          </a:xfrm>
          <a:custGeom>
            <a:avLst/>
            <a:gdLst>
              <a:gd name="connsiteX0" fmla="*/ 0 w 1114855"/>
              <a:gd name="connsiteY0" fmla="*/ 0 h 6858000"/>
              <a:gd name="connsiteX1" fmla="*/ 243285 w 1114855"/>
              <a:gd name="connsiteY1" fmla="*/ 0 h 6858000"/>
              <a:gd name="connsiteX2" fmla="*/ 243285 w 1114855"/>
              <a:gd name="connsiteY2" fmla="*/ 6607 h 6858000"/>
              <a:gd name="connsiteX3" fmla="*/ 1114855 w 1114855"/>
              <a:gd name="connsiteY3" fmla="*/ 3432303 h 6858000"/>
              <a:gd name="connsiteX4" fmla="*/ 243285 w 1114855"/>
              <a:gd name="connsiteY4" fmla="*/ 6858000 h 6858000"/>
              <a:gd name="connsiteX5" fmla="*/ 243285 w 1114855"/>
              <a:gd name="connsiteY5" fmla="*/ 6851394 h 6858000"/>
              <a:gd name="connsiteX6" fmla="*/ 0 w 1114855"/>
              <a:gd name="connsiteY6" fmla="*/ 6851494 h 6858000"/>
              <a:gd name="connsiteX7" fmla="*/ 0 w 1114855"/>
              <a:gd name="connsiteY7" fmla="*/ 0 h 6858000"/>
              <a:gd name="connsiteX0" fmla="*/ 0 w 1114855"/>
              <a:gd name="connsiteY0" fmla="*/ 0 h 6851494"/>
              <a:gd name="connsiteX1" fmla="*/ 243285 w 1114855"/>
              <a:gd name="connsiteY1" fmla="*/ 0 h 6851494"/>
              <a:gd name="connsiteX2" fmla="*/ 243285 w 1114855"/>
              <a:gd name="connsiteY2" fmla="*/ 6607 h 6851494"/>
              <a:gd name="connsiteX3" fmla="*/ 1114855 w 1114855"/>
              <a:gd name="connsiteY3" fmla="*/ 3432303 h 6851494"/>
              <a:gd name="connsiteX4" fmla="*/ 243285 w 1114855"/>
              <a:gd name="connsiteY4" fmla="*/ 6851394 h 6851494"/>
              <a:gd name="connsiteX5" fmla="*/ 0 w 1114855"/>
              <a:gd name="connsiteY5" fmla="*/ 6851494 h 6851494"/>
              <a:gd name="connsiteX6" fmla="*/ 0 w 1114855"/>
              <a:gd name="connsiteY6" fmla="*/ 0 h 6851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14855" h="6851494">
                <a:moveTo>
                  <a:pt x="0" y="0"/>
                </a:moveTo>
                <a:lnTo>
                  <a:pt x="243285" y="0"/>
                </a:lnTo>
                <a:lnTo>
                  <a:pt x="243285" y="6607"/>
                </a:lnTo>
                <a:lnTo>
                  <a:pt x="1114855" y="3432303"/>
                </a:lnTo>
                <a:lnTo>
                  <a:pt x="243285" y="6851394"/>
                </a:lnTo>
                <a:lnTo>
                  <a:pt x="0" y="685149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8AEC249-5928-4F47-AB45-016C450395B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82663" y="411966"/>
            <a:ext cx="6827837" cy="678647"/>
          </a:xfrm>
        </p:spPr>
        <p:txBody>
          <a:bodyPr wrap="square" anchor="t" anchorCtr="0"/>
          <a:lstStyle>
            <a:lvl1pPr algn="l">
              <a:lnSpc>
                <a:spcPct val="90000"/>
              </a:lnSpc>
              <a:spcBef>
                <a:spcPts val="0"/>
              </a:spcBef>
              <a:defRPr sz="4900"/>
            </a:lvl1pPr>
          </a:lstStyle>
          <a:p>
            <a:r>
              <a:rPr lang="nl-NL" err="1"/>
              <a:t>Title</a:t>
            </a:r>
            <a:r>
              <a:rPr lang="nl-NL"/>
              <a:t> part 1 </a:t>
            </a:r>
            <a:r>
              <a:rPr lang="nl-NL" err="1"/>
              <a:t>left-aligned</a:t>
            </a:r>
            <a:endParaRPr lang="nl-NL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B26713D1-1FAA-48C3-B18A-5E2A1991C01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82663" y="5949950"/>
            <a:ext cx="3525581" cy="307777"/>
          </a:xfr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Space </a:t>
            </a:r>
            <a:r>
              <a:rPr lang="nl-NL" err="1"/>
              <a:t>for</a:t>
            </a:r>
            <a:r>
              <a:rPr lang="nl-NL"/>
              <a:t> Name, </a:t>
            </a:r>
            <a:r>
              <a:rPr lang="nl-NL" err="1"/>
              <a:t>Place</a:t>
            </a:r>
            <a:r>
              <a:rPr lang="nl-NL"/>
              <a:t>, Date</a:t>
            </a:r>
          </a:p>
        </p:txBody>
      </p:sp>
      <p:sp>
        <p:nvSpPr>
          <p:cNvPr id="15" name="Tijdelijke aanduiding voor tekst 14">
            <a:extLst>
              <a:ext uri="{FF2B5EF4-FFF2-40B4-BE49-F238E27FC236}">
                <a16:creationId xmlns:a16="http://schemas.microsoft.com/office/drawing/2014/main" id="{FB53A9F7-E054-45DF-9557-2BB97503DBE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82663" y="1128514"/>
            <a:ext cx="6827837" cy="839269"/>
          </a:xfrm>
        </p:spPr>
        <p:txBody>
          <a:bodyPr wrap="square">
            <a:spAutoFit/>
          </a:bodyPr>
          <a:lstStyle>
            <a:lvl1pPr marL="0" indent="0" algn="r">
              <a:lnSpc>
                <a:spcPct val="90000"/>
              </a:lnSpc>
              <a:spcBef>
                <a:spcPts val="0"/>
              </a:spcBef>
              <a:buNone/>
              <a:defRPr sz="6000" cap="all" baseline="0">
                <a:latin typeface="+mj-lt"/>
              </a:defRPr>
            </a:lvl1pPr>
          </a:lstStyle>
          <a:p>
            <a:pPr lvl="0"/>
            <a:r>
              <a:rPr lang="nl-NL" err="1"/>
              <a:t>TitlE</a:t>
            </a:r>
            <a:r>
              <a:rPr lang="nl-NL"/>
              <a:t> PART 2</a:t>
            </a:r>
          </a:p>
        </p:txBody>
      </p:sp>
      <p:sp>
        <p:nvSpPr>
          <p:cNvPr id="12" name="Tijdelijke aanduiding voor afbeelding 16">
            <a:extLst>
              <a:ext uri="{FF2B5EF4-FFF2-40B4-BE49-F238E27FC236}">
                <a16:creationId xmlns:a16="http://schemas.microsoft.com/office/drawing/2014/main" id="{61AB249C-BA07-46B5-8CA7-3FEA4307F83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486648" y="5997365"/>
            <a:ext cx="1994400" cy="576000"/>
          </a:xfrm>
          <a:solidFill>
            <a:schemeClr val="accent6"/>
          </a:solidFill>
        </p:spPr>
        <p:txBody>
          <a:bodyPr wrap="square" bIns="0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900"/>
            </a:lvl1pPr>
          </a:lstStyle>
          <a:p>
            <a:r>
              <a:rPr lang="nl-NL" err="1"/>
              <a:t>Possible</a:t>
            </a:r>
            <a:r>
              <a:rPr lang="nl-NL"/>
              <a:t> program logo</a:t>
            </a:r>
          </a:p>
        </p:txBody>
      </p:sp>
      <p:grpSp>
        <p:nvGrpSpPr>
          <p:cNvPr id="4" name="Groep 3">
            <a:extLst>
              <a:ext uri="{FF2B5EF4-FFF2-40B4-BE49-F238E27FC236}">
                <a16:creationId xmlns:a16="http://schemas.microsoft.com/office/drawing/2014/main" id="{4CE81AA4-452B-4263-AADB-8A6A73786F48}"/>
              </a:ext>
            </a:extLst>
          </p:cNvPr>
          <p:cNvGrpSpPr/>
          <p:nvPr userDrawn="1"/>
        </p:nvGrpSpPr>
        <p:grpSpPr>
          <a:xfrm>
            <a:off x="-1720996" y="1653272"/>
            <a:ext cx="1591456" cy="3940773"/>
            <a:chOff x="-1720996" y="1653272"/>
            <a:chExt cx="1591456" cy="3940773"/>
          </a:xfrm>
        </p:grpSpPr>
        <p:sp>
          <p:nvSpPr>
            <p:cNvPr id="16" name="Content Placeholder 4">
              <a:extLst>
                <a:ext uri="{FF2B5EF4-FFF2-40B4-BE49-F238E27FC236}">
                  <a16:creationId xmlns:a16="http://schemas.microsoft.com/office/drawing/2014/main" id="{FAE9815F-C2C6-4F55-90C3-0C601190AB32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-1720996" y="1653272"/>
              <a:ext cx="1591456" cy="2255617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>
              <a:lvl1pPr marL="269875" indent="-269875" algn="l" defTabSz="914400" rtl="0" eaLnBrk="1" latinLnBrk="0" hangingPunct="1">
                <a:lnSpc>
                  <a:spcPct val="120000"/>
                </a:lnSpc>
                <a:spcBef>
                  <a:spcPts val="0"/>
                </a:spcBef>
                <a:buSzPct val="80000"/>
                <a:buFontTx/>
                <a:buBlip>
                  <a:blip r:embed="rId7"/>
                </a:buBlip>
                <a:defRPr sz="1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447675" indent="-177800" algn="l" defTabSz="914400" rtl="0" eaLnBrk="1" latinLnBrk="0" hangingPunct="1">
                <a:lnSpc>
                  <a:spcPct val="120000"/>
                </a:lnSpc>
                <a:spcBef>
                  <a:spcPts val="0"/>
                </a:spcBef>
                <a:buFont typeface="Arial" pitchFamily="34" charset="0"/>
                <a:buChar char="•"/>
                <a:defRPr sz="1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628650" indent="-180975" algn="l" defTabSz="914400" rtl="0" eaLnBrk="1" latinLnBrk="0" hangingPunct="1">
                <a:lnSpc>
                  <a:spcPct val="120000"/>
                </a:lnSpc>
                <a:spcBef>
                  <a:spcPts val="0"/>
                </a:spcBef>
                <a:buFont typeface="Verdana" pitchFamily="34" charset="0"/>
                <a:buChar char="-"/>
                <a:defRPr sz="1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806450" indent="-177800" algn="l" defTabSz="914400" rtl="0" eaLnBrk="1" latinLnBrk="0" hangingPunct="1">
                <a:lnSpc>
                  <a:spcPct val="120000"/>
                </a:lnSpc>
                <a:spcBef>
                  <a:spcPts val="0"/>
                </a:spcBef>
                <a:buFont typeface="Verdana" pitchFamily="34" charset="0"/>
                <a:buChar char="·"/>
                <a:defRPr sz="1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120000"/>
                </a:lnSpc>
                <a:spcBef>
                  <a:spcPts val="0"/>
                </a:spcBef>
                <a:buFont typeface="Arial" pitchFamily="34" charset="0"/>
                <a:buChar char="»"/>
                <a:defRPr sz="1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5000"/>
                </a:lnSpc>
                <a:buFontTx/>
                <a:buNone/>
              </a:pPr>
              <a:r>
                <a:rPr lang="nl-NL" sz="1000" noProof="0">
                  <a:solidFill>
                    <a:schemeClr val="tx2"/>
                  </a:solidFill>
                  <a:latin typeface="+mn-lt"/>
                </a:rPr>
                <a:t>Wanneer een </a:t>
              </a:r>
              <a:r>
                <a:rPr lang="nl-NL" sz="1000" b="1" noProof="0">
                  <a:solidFill>
                    <a:schemeClr val="tx2"/>
                  </a:solidFill>
                  <a:latin typeface="+mn-lt"/>
                </a:rPr>
                <a:t>logo</a:t>
              </a:r>
              <a:r>
                <a:rPr lang="nl-NL" sz="1000" noProof="0">
                  <a:solidFill>
                    <a:schemeClr val="tx2"/>
                  </a:solidFill>
                  <a:latin typeface="+mn-lt"/>
                </a:rPr>
                <a:t> in een </a:t>
              </a:r>
              <a:r>
                <a:rPr lang="nl-NL" sz="1000" b="1" noProof="0" err="1">
                  <a:solidFill>
                    <a:schemeClr val="tx2"/>
                  </a:solidFill>
                  <a:latin typeface="+mn-lt"/>
                </a:rPr>
                <a:t>afbeeldingsplaceholder</a:t>
              </a:r>
              <a:r>
                <a:rPr lang="nl-NL" sz="1000" noProof="0">
                  <a:solidFill>
                    <a:schemeClr val="tx2"/>
                  </a:solidFill>
                  <a:latin typeface="+mn-lt"/>
                </a:rPr>
                <a:t> is geplaatst kun je de manier van afbeelden veranderen, indien noodzakelijk:</a:t>
              </a:r>
            </a:p>
            <a:p>
              <a:pPr marL="135731" indent="-135731">
                <a:lnSpc>
                  <a:spcPct val="105000"/>
                </a:lnSpc>
                <a:buFont typeface="Arial" panose="020B0604020202020204" pitchFamily="34" charset="0"/>
                <a:buChar char="•"/>
              </a:pPr>
              <a:r>
                <a:rPr lang="nl-NL" sz="1000" noProof="0">
                  <a:solidFill>
                    <a:schemeClr val="tx2"/>
                  </a:solidFill>
                  <a:latin typeface="+mn-lt"/>
                </a:rPr>
                <a:t>Selecteer het logo</a:t>
              </a:r>
            </a:p>
            <a:p>
              <a:pPr marL="135731" indent="-135731">
                <a:lnSpc>
                  <a:spcPct val="105000"/>
                </a:lnSpc>
                <a:buFont typeface="Arial" panose="020B0604020202020204" pitchFamily="34" charset="0"/>
                <a:buChar char="•"/>
              </a:pPr>
              <a:r>
                <a:rPr lang="nl-NL" sz="1000" noProof="0">
                  <a:solidFill>
                    <a:schemeClr val="tx2"/>
                  </a:solidFill>
                  <a:latin typeface="+mn-lt"/>
                </a:rPr>
                <a:t>Ga in het lint naar Hulpmiddelen voor afbeeldingen - </a:t>
              </a:r>
              <a:br>
                <a:rPr lang="nl-NL" sz="1000" noProof="0">
                  <a:solidFill>
                    <a:schemeClr val="tx2"/>
                  </a:solidFill>
                  <a:latin typeface="+mn-lt"/>
                </a:rPr>
              </a:br>
              <a:r>
                <a:rPr lang="nl-NL" sz="1000" noProof="0">
                  <a:solidFill>
                    <a:schemeClr val="tx2"/>
                  </a:solidFill>
                  <a:latin typeface="+mn-lt"/>
                </a:rPr>
                <a:t>Opmaak </a:t>
              </a:r>
            </a:p>
            <a:p>
              <a:pPr marL="135731" indent="-135731">
                <a:lnSpc>
                  <a:spcPct val="105000"/>
                </a:lnSpc>
                <a:buFont typeface="Arial" panose="020B0604020202020204" pitchFamily="34" charset="0"/>
                <a:buChar char="•"/>
              </a:pPr>
              <a:r>
                <a:rPr lang="nl-NL" sz="1000" noProof="0">
                  <a:solidFill>
                    <a:schemeClr val="tx2"/>
                  </a:solidFill>
                  <a:latin typeface="+mn-lt"/>
                </a:rPr>
                <a:t>Klik op het Bijsnijden gereedschap</a:t>
              </a:r>
            </a:p>
            <a:p>
              <a:pPr marL="135731" indent="-135731">
                <a:lnSpc>
                  <a:spcPct val="105000"/>
                </a:lnSpc>
                <a:buFont typeface="Arial" panose="020B0604020202020204" pitchFamily="34" charset="0"/>
                <a:buChar char="•"/>
              </a:pPr>
              <a:r>
                <a:rPr lang="nl-NL" sz="1000" noProof="0">
                  <a:solidFill>
                    <a:schemeClr val="tx2"/>
                  </a:solidFill>
                  <a:latin typeface="+mn-lt"/>
                </a:rPr>
                <a:t>Kies voor Aanpassen om het logo geheel af te beelden</a:t>
              </a:r>
            </a:p>
          </p:txBody>
        </p:sp>
        <p:cxnSp>
          <p:nvCxnSpPr>
            <p:cNvPr id="19" name="Rechte verbindingslijn 18">
              <a:extLst>
                <a:ext uri="{FF2B5EF4-FFF2-40B4-BE49-F238E27FC236}">
                  <a16:creationId xmlns:a16="http://schemas.microsoft.com/office/drawing/2014/main" id="{9A3526D0-799B-4E56-B59E-26E9660EB04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720996" y="3968982"/>
              <a:ext cx="1591456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3" name="Afbeelding 22">
              <a:extLst>
                <a:ext uri="{FF2B5EF4-FFF2-40B4-BE49-F238E27FC236}">
                  <a16:creationId xmlns:a16="http://schemas.microsoft.com/office/drawing/2014/main" id="{736D74EE-F785-45BD-B0A4-EC0FDEC03E26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720996" y="4029075"/>
              <a:ext cx="1591200" cy="156497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90490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1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>
            <a:extLst>
              <a:ext uri="{FF2B5EF4-FFF2-40B4-BE49-F238E27FC236}">
                <a16:creationId xmlns:a16="http://schemas.microsoft.com/office/drawing/2014/main" id="{8B7702C9-AE11-490E-82A2-3ABBC386E97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38" imgH="337" progId="TCLayout.ActiveDocument.1">
                  <p:embed/>
                </p:oleObj>
              </mc:Choice>
              <mc:Fallback>
                <p:oleObj name="think-cell Slide" r:id="rId4" imgW="338" imgH="337" progId="TCLayout.ActiveDocument.1">
                  <p:embed/>
                  <p:pic>
                    <p:nvPicPr>
                      <p:cNvPr id="10" name="Object 9" hidden="1">
                        <a:extLst>
                          <a:ext uri="{FF2B5EF4-FFF2-40B4-BE49-F238E27FC236}">
                            <a16:creationId xmlns:a16="http://schemas.microsoft.com/office/drawing/2014/main" id="{8B7702C9-AE11-490E-82A2-3ABBC386E97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hthoek 3" hidden="1">
            <a:extLst>
              <a:ext uri="{FF2B5EF4-FFF2-40B4-BE49-F238E27FC236}">
                <a16:creationId xmlns:a16="http://schemas.microsoft.com/office/drawing/2014/main" id="{FB132FB0-E92A-40F2-BF86-1B3B35A0084F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nl-NL" sz="4900" b="0" i="0" baseline="0"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A5EAF1B-6806-4BFC-A9A6-B83DAAFDA3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1EF90-EEA4-4DC0-ADC4-2316CACBDB4E}" type="slidenum">
              <a:rPr lang="nl-NL" smtClean="0"/>
              <a:t>‹nr.›</a:t>
            </a:fld>
            <a:endParaRPr lang="nl-NL"/>
          </a:p>
        </p:txBody>
      </p:sp>
      <p:sp>
        <p:nvSpPr>
          <p:cNvPr id="15" name="Titel 1">
            <a:extLst>
              <a:ext uri="{FF2B5EF4-FFF2-40B4-BE49-F238E27FC236}">
                <a16:creationId xmlns:a16="http://schemas.microsoft.com/office/drawing/2014/main" id="{8377452A-A6A3-4F19-85B6-F0330ABCEFB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82663" y="411966"/>
            <a:ext cx="6827837" cy="678647"/>
          </a:xfrm>
        </p:spPr>
        <p:txBody>
          <a:bodyPr wrap="square" anchor="t" anchorCtr="0"/>
          <a:lstStyle>
            <a:lvl1pPr algn="l">
              <a:lnSpc>
                <a:spcPct val="90000"/>
              </a:lnSpc>
              <a:spcBef>
                <a:spcPts val="0"/>
              </a:spcBef>
              <a:defRPr sz="4900"/>
            </a:lvl1pPr>
          </a:lstStyle>
          <a:p>
            <a:r>
              <a:rPr lang="nl-NL" err="1"/>
              <a:t>Title</a:t>
            </a:r>
            <a:r>
              <a:rPr lang="nl-NL"/>
              <a:t> part 1 </a:t>
            </a:r>
            <a:r>
              <a:rPr lang="nl-NL" err="1"/>
              <a:t>left-aligned</a:t>
            </a:r>
            <a:endParaRPr lang="nl-NL"/>
          </a:p>
        </p:txBody>
      </p:sp>
      <p:sp>
        <p:nvSpPr>
          <p:cNvPr id="9" name="Tijdelijke aanduiding voor tekst 14">
            <a:extLst>
              <a:ext uri="{FF2B5EF4-FFF2-40B4-BE49-F238E27FC236}">
                <a16:creationId xmlns:a16="http://schemas.microsoft.com/office/drawing/2014/main" id="{1949E2D2-1586-4C5B-A311-57B8EEB4C80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82663" y="1119087"/>
            <a:ext cx="6827837" cy="839269"/>
          </a:xfrm>
        </p:spPr>
        <p:txBody>
          <a:bodyPr wrap="square">
            <a:spAutoFit/>
          </a:bodyPr>
          <a:lstStyle>
            <a:lvl1pPr marL="0" indent="0" algn="r">
              <a:lnSpc>
                <a:spcPct val="90000"/>
              </a:lnSpc>
              <a:spcBef>
                <a:spcPts val="0"/>
              </a:spcBef>
              <a:buNone/>
              <a:defRPr sz="6000" cap="all" baseline="0">
                <a:latin typeface="+mj-lt"/>
              </a:defRPr>
            </a:lvl1pPr>
          </a:lstStyle>
          <a:p>
            <a:pPr lvl="0"/>
            <a:r>
              <a:rPr lang="nl-NL" err="1"/>
              <a:t>TitlE</a:t>
            </a:r>
            <a:r>
              <a:rPr lang="nl-NL"/>
              <a:t> PART 2</a:t>
            </a:r>
          </a:p>
        </p:txBody>
      </p:sp>
      <p:sp>
        <p:nvSpPr>
          <p:cNvPr id="14" name="Tijdelijke aanduiding voor afbeelding 16">
            <a:extLst>
              <a:ext uri="{FF2B5EF4-FFF2-40B4-BE49-F238E27FC236}">
                <a16:creationId xmlns:a16="http://schemas.microsoft.com/office/drawing/2014/main" id="{E4275016-2E73-4329-9802-93443945009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060924" y="6178322"/>
            <a:ext cx="1141200" cy="456654"/>
          </a:xfrm>
          <a:noFill/>
        </p:spPr>
        <p:txBody>
          <a:bodyPr wrap="square" bIns="0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900"/>
            </a:lvl1pPr>
          </a:lstStyle>
          <a:p>
            <a:r>
              <a:rPr lang="nl-NL" err="1"/>
              <a:t>Possible</a:t>
            </a:r>
            <a:r>
              <a:rPr lang="nl-NL"/>
              <a:t> </a:t>
            </a:r>
            <a:br>
              <a:rPr lang="nl-NL"/>
            </a:br>
            <a:r>
              <a:rPr lang="nl-NL"/>
              <a:t>program logo</a:t>
            </a:r>
          </a:p>
        </p:txBody>
      </p:sp>
      <p:sp>
        <p:nvSpPr>
          <p:cNvPr id="13" name="Vrije vorm: vorm 6">
            <a:extLst>
              <a:ext uri="{FF2B5EF4-FFF2-40B4-BE49-F238E27FC236}">
                <a16:creationId xmlns:a16="http://schemas.microsoft.com/office/drawing/2014/main" id="{394FF74E-F084-DC41-B906-A751CF26C3C5}"/>
              </a:ext>
            </a:extLst>
          </p:cNvPr>
          <p:cNvSpPr/>
          <p:nvPr userDrawn="1"/>
        </p:nvSpPr>
        <p:spPr>
          <a:xfrm>
            <a:off x="1" y="1448095"/>
            <a:ext cx="504825" cy="3968419"/>
          </a:xfrm>
          <a:custGeom>
            <a:avLst/>
            <a:gdLst>
              <a:gd name="connsiteX0" fmla="*/ 0 w 504825"/>
              <a:gd name="connsiteY0" fmla="*/ 0 h 3968419"/>
              <a:gd name="connsiteX1" fmla="*/ 504825 w 504825"/>
              <a:gd name="connsiteY1" fmla="*/ 1984209 h 3968419"/>
              <a:gd name="connsiteX2" fmla="*/ 0 w 504825"/>
              <a:gd name="connsiteY2" fmla="*/ 3968419 h 3968419"/>
              <a:gd name="connsiteX3" fmla="*/ 0 w 504825"/>
              <a:gd name="connsiteY3" fmla="*/ 0 h 3968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4825" h="3968419">
                <a:moveTo>
                  <a:pt x="0" y="0"/>
                </a:moveTo>
                <a:lnTo>
                  <a:pt x="504825" y="1984209"/>
                </a:lnTo>
                <a:lnTo>
                  <a:pt x="0" y="396841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Tijdelijke aanduiding voor tekst 11">
            <a:extLst>
              <a:ext uri="{FF2B5EF4-FFF2-40B4-BE49-F238E27FC236}">
                <a16:creationId xmlns:a16="http://schemas.microsoft.com/office/drawing/2014/main" id="{851F6490-B594-464D-A09D-B2B8CB0A41A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82663" y="1854487"/>
            <a:ext cx="9156569" cy="3410248"/>
          </a:xfrm>
          <a:solidFill>
            <a:schemeClr val="accent6"/>
          </a:solidFill>
        </p:spPr>
        <p:txBody>
          <a:bodyPr tIns="468000"/>
          <a:lstStyle>
            <a:lvl1pPr marL="631825" indent="-631825">
              <a:buSzPct val="90000"/>
              <a:buFont typeface="+mj-lt"/>
              <a:buAutoNum type="arabicPeriod"/>
              <a:defRPr>
                <a:latin typeface="+mn-lt"/>
              </a:defRPr>
            </a:lvl1pPr>
            <a:lvl2pPr marL="895350" indent="-266700">
              <a:defRPr sz="2800">
                <a:latin typeface="+mn-lt"/>
              </a:defRPr>
            </a:lvl2pPr>
            <a:lvl3pPr marL="1168400" indent="-268288">
              <a:defRPr sz="2800"/>
            </a:lvl3pPr>
            <a:lvl4pPr marL="1433513" indent="-277813">
              <a:defRPr sz="2800"/>
            </a:lvl4pPr>
            <a:lvl5pPr marL="1706563" indent="-268288">
              <a:defRPr sz="2800"/>
            </a:lvl5pPr>
          </a:lstStyle>
          <a:p>
            <a:pPr lvl="0"/>
            <a:r>
              <a:rPr lang="nl-NL" err="1"/>
              <a:t>Edit</a:t>
            </a:r>
            <a:r>
              <a:rPr lang="nl-NL"/>
              <a:t> </a:t>
            </a:r>
            <a:r>
              <a:rPr lang="nl-NL" err="1"/>
              <a:t>text</a:t>
            </a:r>
            <a:r>
              <a:rPr lang="nl-NL"/>
              <a:t> </a:t>
            </a:r>
            <a:r>
              <a:rPr lang="nl-NL" err="1"/>
              <a:t>style</a:t>
            </a:r>
            <a:r>
              <a:rPr lang="nl-NL"/>
              <a:t> of </a:t>
            </a:r>
            <a:r>
              <a:rPr lang="nl-NL" err="1"/>
              <a:t>the</a:t>
            </a:r>
            <a:r>
              <a:rPr lang="nl-NL"/>
              <a:t> model</a:t>
            </a:r>
          </a:p>
          <a:p>
            <a:pPr lvl="1"/>
            <a:r>
              <a:rPr lang="nl-NL"/>
              <a:t>Level 2</a:t>
            </a:r>
          </a:p>
        </p:txBody>
      </p:sp>
    </p:spTree>
    <p:extLst>
      <p:ext uri="{BB962C8B-B14F-4D97-AF65-F5344CB8AC3E}">
        <p14:creationId xmlns:p14="http://schemas.microsoft.com/office/powerpoint/2010/main" val="18534159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2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>
            <a:extLst>
              <a:ext uri="{FF2B5EF4-FFF2-40B4-BE49-F238E27FC236}">
                <a16:creationId xmlns:a16="http://schemas.microsoft.com/office/drawing/2014/main" id="{8B7702C9-AE11-490E-82A2-3ABBC386E97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38" imgH="337" progId="TCLayout.ActiveDocument.1">
                  <p:embed/>
                </p:oleObj>
              </mc:Choice>
              <mc:Fallback>
                <p:oleObj name="think-cell Slide" r:id="rId4" imgW="338" imgH="337" progId="TCLayout.ActiveDocument.1">
                  <p:embed/>
                  <p:pic>
                    <p:nvPicPr>
                      <p:cNvPr id="10" name="Object 9" hidden="1">
                        <a:extLst>
                          <a:ext uri="{FF2B5EF4-FFF2-40B4-BE49-F238E27FC236}">
                            <a16:creationId xmlns:a16="http://schemas.microsoft.com/office/drawing/2014/main" id="{8B7702C9-AE11-490E-82A2-3ABBC386E97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hthoek 3" hidden="1">
            <a:extLst>
              <a:ext uri="{FF2B5EF4-FFF2-40B4-BE49-F238E27FC236}">
                <a16:creationId xmlns:a16="http://schemas.microsoft.com/office/drawing/2014/main" id="{FB132FB0-E92A-40F2-BF86-1B3B35A0084F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nl-NL" sz="4900" b="0" i="0" baseline="0"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A5EAF1B-6806-4BFC-A9A6-B83DAAFDA3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1EF90-EEA4-4DC0-ADC4-2316CACBDB4E}" type="slidenum">
              <a:rPr lang="nl-NL" smtClean="0"/>
              <a:t>‹nr.›</a:t>
            </a:fld>
            <a:endParaRPr lang="nl-NL"/>
          </a:p>
        </p:txBody>
      </p:sp>
      <p:sp>
        <p:nvSpPr>
          <p:cNvPr id="15" name="Titel 1">
            <a:extLst>
              <a:ext uri="{FF2B5EF4-FFF2-40B4-BE49-F238E27FC236}">
                <a16:creationId xmlns:a16="http://schemas.microsoft.com/office/drawing/2014/main" id="{8377452A-A6A3-4F19-85B6-F0330ABCEFB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82663" y="411966"/>
            <a:ext cx="6827837" cy="678647"/>
          </a:xfrm>
        </p:spPr>
        <p:txBody>
          <a:bodyPr wrap="square" anchor="t" anchorCtr="0"/>
          <a:lstStyle>
            <a:lvl1pPr algn="l">
              <a:lnSpc>
                <a:spcPct val="90000"/>
              </a:lnSpc>
              <a:spcBef>
                <a:spcPts val="0"/>
              </a:spcBef>
              <a:defRPr sz="4900"/>
            </a:lvl1pPr>
          </a:lstStyle>
          <a:p>
            <a:r>
              <a:rPr lang="nl-NL" err="1"/>
              <a:t>Title</a:t>
            </a:r>
            <a:r>
              <a:rPr lang="nl-NL"/>
              <a:t> part 1 </a:t>
            </a:r>
            <a:r>
              <a:rPr lang="nl-NL" err="1"/>
              <a:t>left-aligned</a:t>
            </a:r>
            <a:endParaRPr lang="nl-NL"/>
          </a:p>
        </p:txBody>
      </p:sp>
      <p:sp>
        <p:nvSpPr>
          <p:cNvPr id="9" name="Tijdelijke aanduiding voor tekst 14">
            <a:extLst>
              <a:ext uri="{FF2B5EF4-FFF2-40B4-BE49-F238E27FC236}">
                <a16:creationId xmlns:a16="http://schemas.microsoft.com/office/drawing/2014/main" id="{1949E2D2-1586-4C5B-A311-57B8EEB4C80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82663" y="1119087"/>
            <a:ext cx="6827837" cy="839269"/>
          </a:xfrm>
        </p:spPr>
        <p:txBody>
          <a:bodyPr wrap="square">
            <a:spAutoFit/>
          </a:bodyPr>
          <a:lstStyle>
            <a:lvl1pPr marL="0" indent="0" algn="r">
              <a:lnSpc>
                <a:spcPct val="90000"/>
              </a:lnSpc>
              <a:spcBef>
                <a:spcPts val="0"/>
              </a:spcBef>
              <a:buNone/>
              <a:defRPr sz="6000" cap="all" baseline="0">
                <a:latin typeface="+mj-lt"/>
              </a:defRPr>
            </a:lvl1pPr>
          </a:lstStyle>
          <a:p>
            <a:pPr lvl="0"/>
            <a:r>
              <a:rPr lang="nl-NL" err="1"/>
              <a:t>TitlE</a:t>
            </a:r>
            <a:r>
              <a:rPr lang="nl-NL"/>
              <a:t> PART 2</a:t>
            </a:r>
          </a:p>
        </p:txBody>
      </p:sp>
      <p:sp>
        <p:nvSpPr>
          <p:cNvPr id="14" name="Tijdelijke aanduiding voor afbeelding 16">
            <a:extLst>
              <a:ext uri="{FF2B5EF4-FFF2-40B4-BE49-F238E27FC236}">
                <a16:creationId xmlns:a16="http://schemas.microsoft.com/office/drawing/2014/main" id="{E4275016-2E73-4329-9802-93443945009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060924" y="6178322"/>
            <a:ext cx="1141200" cy="456654"/>
          </a:xfrm>
          <a:noFill/>
        </p:spPr>
        <p:txBody>
          <a:bodyPr wrap="square" bIns="0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900"/>
            </a:lvl1pPr>
          </a:lstStyle>
          <a:p>
            <a:r>
              <a:rPr lang="nl-NL" err="1"/>
              <a:t>Possible</a:t>
            </a:r>
            <a:r>
              <a:rPr lang="nl-NL"/>
              <a:t> </a:t>
            </a:r>
            <a:br>
              <a:rPr lang="nl-NL"/>
            </a:br>
            <a:r>
              <a:rPr lang="nl-NL"/>
              <a:t>program logo</a:t>
            </a:r>
          </a:p>
        </p:txBody>
      </p:sp>
      <p:sp>
        <p:nvSpPr>
          <p:cNvPr id="11" name="Vrije vorm: vorm 6">
            <a:extLst>
              <a:ext uri="{FF2B5EF4-FFF2-40B4-BE49-F238E27FC236}">
                <a16:creationId xmlns:a16="http://schemas.microsoft.com/office/drawing/2014/main" id="{8155485E-B017-4841-B7CE-8DD5B4846E32}"/>
              </a:ext>
            </a:extLst>
          </p:cNvPr>
          <p:cNvSpPr/>
          <p:nvPr userDrawn="1"/>
        </p:nvSpPr>
        <p:spPr>
          <a:xfrm>
            <a:off x="1" y="1448095"/>
            <a:ext cx="504825" cy="3968419"/>
          </a:xfrm>
          <a:custGeom>
            <a:avLst/>
            <a:gdLst>
              <a:gd name="connsiteX0" fmla="*/ 0 w 504825"/>
              <a:gd name="connsiteY0" fmla="*/ 0 h 3968419"/>
              <a:gd name="connsiteX1" fmla="*/ 504825 w 504825"/>
              <a:gd name="connsiteY1" fmla="*/ 1984209 h 3968419"/>
              <a:gd name="connsiteX2" fmla="*/ 0 w 504825"/>
              <a:gd name="connsiteY2" fmla="*/ 3968419 h 3968419"/>
              <a:gd name="connsiteX3" fmla="*/ 0 w 504825"/>
              <a:gd name="connsiteY3" fmla="*/ 0 h 3968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4825" h="3968419">
                <a:moveTo>
                  <a:pt x="0" y="0"/>
                </a:moveTo>
                <a:lnTo>
                  <a:pt x="504825" y="1984209"/>
                </a:lnTo>
                <a:lnTo>
                  <a:pt x="0" y="396841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CD2F4849-EB05-7740-81B2-7C0403D883E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82663" y="1854487"/>
            <a:ext cx="9156569" cy="3410248"/>
          </a:xfrm>
          <a:solidFill>
            <a:schemeClr val="accent3"/>
          </a:solidFill>
        </p:spPr>
        <p:txBody>
          <a:bodyPr tIns="468000"/>
          <a:lstStyle>
            <a:lvl1pPr marL="631825" indent="-631825">
              <a:buSzPct val="90000"/>
              <a:buFont typeface="+mj-lt"/>
              <a:buAutoNum type="arabicPeriod"/>
              <a:defRPr>
                <a:latin typeface="+mn-lt"/>
              </a:defRPr>
            </a:lvl1pPr>
            <a:lvl2pPr marL="895350" indent="-266700">
              <a:defRPr sz="2800">
                <a:latin typeface="+mn-lt"/>
              </a:defRPr>
            </a:lvl2pPr>
            <a:lvl3pPr marL="1168400" indent="-268288">
              <a:defRPr sz="2800"/>
            </a:lvl3pPr>
            <a:lvl4pPr marL="1433513" indent="-277813">
              <a:defRPr sz="2800"/>
            </a:lvl4pPr>
            <a:lvl5pPr marL="1706563" indent="-268288">
              <a:defRPr sz="2800"/>
            </a:lvl5pPr>
          </a:lstStyle>
          <a:p>
            <a:pPr lvl="0"/>
            <a:r>
              <a:rPr lang="nl-NL" err="1"/>
              <a:t>Edit</a:t>
            </a:r>
            <a:r>
              <a:rPr lang="nl-NL"/>
              <a:t> </a:t>
            </a:r>
            <a:r>
              <a:rPr lang="nl-NL" err="1"/>
              <a:t>text</a:t>
            </a:r>
            <a:r>
              <a:rPr lang="nl-NL"/>
              <a:t> </a:t>
            </a:r>
            <a:r>
              <a:rPr lang="nl-NL" err="1"/>
              <a:t>style</a:t>
            </a:r>
            <a:r>
              <a:rPr lang="nl-NL"/>
              <a:t> of </a:t>
            </a:r>
            <a:r>
              <a:rPr lang="nl-NL" err="1"/>
              <a:t>the</a:t>
            </a:r>
            <a:r>
              <a:rPr lang="nl-NL"/>
              <a:t> model</a:t>
            </a:r>
          </a:p>
          <a:p>
            <a:pPr lvl="1"/>
            <a:r>
              <a:rPr lang="nl-NL"/>
              <a:t>Level 2</a:t>
            </a:r>
          </a:p>
        </p:txBody>
      </p:sp>
    </p:spTree>
    <p:extLst>
      <p:ext uri="{BB962C8B-B14F-4D97-AF65-F5344CB8AC3E}">
        <p14:creationId xmlns:p14="http://schemas.microsoft.com/office/powerpoint/2010/main" val="4349554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>
            <a:extLst>
              <a:ext uri="{FF2B5EF4-FFF2-40B4-BE49-F238E27FC236}">
                <a16:creationId xmlns:a16="http://schemas.microsoft.com/office/drawing/2014/main" id="{8B7702C9-AE11-490E-82A2-3ABBC386E97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38" imgH="337" progId="TCLayout.ActiveDocument.1">
                  <p:embed/>
                </p:oleObj>
              </mc:Choice>
              <mc:Fallback>
                <p:oleObj name="think-cell Slide" r:id="rId4" imgW="338" imgH="337" progId="TCLayout.ActiveDocument.1">
                  <p:embed/>
                  <p:pic>
                    <p:nvPicPr>
                      <p:cNvPr id="10" name="Object 9" hidden="1">
                        <a:extLst>
                          <a:ext uri="{FF2B5EF4-FFF2-40B4-BE49-F238E27FC236}">
                            <a16:creationId xmlns:a16="http://schemas.microsoft.com/office/drawing/2014/main" id="{8B7702C9-AE11-490E-82A2-3ABBC386E97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hthoek 3" hidden="1">
            <a:extLst>
              <a:ext uri="{FF2B5EF4-FFF2-40B4-BE49-F238E27FC236}">
                <a16:creationId xmlns:a16="http://schemas.microsoft.com/office/drawing/2014/main" id="{FB132FB0-E92A-40F2-BF86-1B3B35A0084F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nl-NL" sz="4900" b="0" i="0" baseline="0"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A5EAF1B-6806-4BFC-A9A6-B83DAAFDA3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1EF90-EEA4-4DC0-ADC4-2316CACBDB4E}" type="slidenum">
              <a:rPr lang="nl-NL" smtClean="0"/>
              <a:t>‹nr.›</a:t>
            </a:fld>
            <a:endParaRPr lang="nl-NL"/>
          </a:p>
        </p:txBody>
      </p:sp>
      <p:sp>
        <p:nvSpPr>
          <p:cNvPr id="15" name="Titel 1">
            <a:extLst>
              <a:ext uri="{FF2B5EF4-FFF2-40B4-BE49-F238E27FC236}">
                <a16:creationId xmlns:a16="http://schemas.microsoft.com/office/drawing/2014/main" id="{8377452A-A6A3-4F19-85B6-F0330ABCEFB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82663" y="411966"/>
            <a:ext cx="6827837" cy="678647"/>
          </a:xfrm>
        </p:spPr>
        <p:txBody>
          <a:bodyPr wrap="square" anchor="t" anchorCtr="0"/>
          <a:lstStyle>
            <a:lvl1pPr algn="l">
              <a:lnSpc>
                <a:spcPct val="90000"/>
              </a:lnSpc>
              <a:spcBef>
                <a:spcPts val="0"/>
              </a:spcBef>
              <a:defRPr sz="4900"/>
            </a:lvl1pPr>
          </a:lstStyle>
          <a:p>
            <a:r>
              <a:rPr lang="nl-NL" err="1"/>
              <a:t>Title</a:t>
            </a:r>
            <a:r>
              <a:rPr lang="nl-NL"/>
              <a:t> part 1 </a:t>
            </a:r>
            <a:r>
              <a:rPr lang="nl-NL" err="1"/>
              <a:t>left-aligned</a:t>
            </a:r>
            <a:endParaRPr lang="nl-NL"/>
          </a:p>
        </p:txBody>
      </p:sp>
      <p:sp>
        <p:nvSpPr>
          <p:cNvPr id="9" name="Tijdelijke aanduiding voor tekst 14">
            <a:extLst>
              <a:ext uri="{FF2B5EF4-FFF2-40B4-BE49-F238E27FC236}">
                <a16:creationId xmlns:a16="http://schemas.microsoft.com/office/drawing/2014/main" id="{1949E2D2-1586-4C5B-A311-57B8EEB4C80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82663" y="1119087"/>
            <a:ext cx="6827837" cy="839269"/>
          </a:xfrm>
        </p:spPr>
        <p:txBody>
          <a:bodyPr wrap="square">
            <a:spAutoFit/>
          </a:bodyPr>
          <a:lstStyle>
            <a:lvl1pPr marL="0" indent="0" algn="r">
              <a:lnSpc>
                <a:spcPct val="90000"/>
              </a:lnSpc>
              <a:spcBef>
                <a:spcPts val="0"/>
              </a:spcBef>
              <a:buNone/>
              <a:defRPr sz="6000" cap="all" baseline="0">
                <a:latin typeface="+mj-lt"/>
              </a:defRPr>
            </a:lvl1pPr>
          </a:lstStyle>
          <a:p>
            <a:pPr lvl="0"/>
            <a:r>
              <a:rPr lang="nl-NL" err="1"/>
              <a:t>TitlE</a:t>
            </a:r>
            <a:r>
              <a:rPr lang="nl-NL"/>
              <a:t> PART 2</a:t>
            </a:r>
          </a:p>
        </p:txBody>
      </p:sp>
      <p:sp>
        <p:nvSpPr>
          <p:cNvPr id="14" name="Tijdelijke aanduiding voor afbeelding 16">
            <a:extLst>
              <a:ext uri="{FF2B5EF4-FFF2-40B4-BE49-F238E27FC236}">
                <a16:creationId xmlns:a16="http://schemas.microsoft.com/office/drawing/2014/main" id="{E4275016-2E73-4329-9802-93443945009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060924" y="6178322"/>
            <a:ext cx="1141200" cy="456654"/>
          </a:xfrm>
          <a:noFill/>
        </p:spPr>
        <p:txBody>
          <a:bodyPr wrap="square" bIns="0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900"/>
            </a:lvl1pPr>
          </a:lstStyle>
          <a:p>
            <a:r>
              <a:rPr lang="nl-NL" err="1"/>
              <a:t>Possible</a:t>
            </a:r>
            <a:r>
              <a:rPr lang="nl-NL"/>
              <a:t> </a:t>
            </a:r>
            <a:br>
              <a:rPr lang="nl-NL"/>
            </a:br>
            <a:r>
              <a:rPr lang="nl-NL"/>
              <a:t>program logo</a:t>
            </a:r>
          </a:p>
        </p:txBody>
      </p:sp>
      <p:sp>
        <p:nvSpPr>
          <p:cNvPr id="11" name="Vrije vorm: vorm 6">
            <a:extLst>
              <a:ext uri="{FF2B5EF4-FFF2-40B4-BE49-F238E27FC236}">
                <a16:creationId xmlns:a16="http://schemas.microsoft.com/office/drawing/2014/main" id="{92242C54-974F-8540-94A2-D8AAB6FDB332}"/>
              </a:ext>
            </a:extLst>
          </p:cNvPr>
          <p:cNvSpPr/>
          <p:nvPr userDrawn="1"/>
        </p:nvSpPr>
        <p:spPr>
          <a:xfrm>
            <a:off x="1" y="1448095"/>
            <a:ext cx="504825" cy="3968419"/>
          </a:xfrm>
          <a:custGeom>
            <a:avLst/>
            <a:gdLst>
              <a:gd name="connsiteX0" fmla="*/ 0 w 504825"/>
              <a:gd name="connsiteY0" fmla="*/ 0 h 3968419"/>
              <a:gd name="connsiteX1" fmla="*/ 504825 w 504825"/>
              <a:gd name="connsiteY1" fmla="*/ 1984209 h 3968419"/>
              <a:gd name="connsiteX2" fmla="*/ 0 w 504825"/>
              <a:gd name="connsiteY2" fmla="*/ 3968419 h 3968419"/>
              <a:gd name="connsiteX3" fmla="*/ 0 w 504825"/>
              <a:gd name="connsiteY3" fmla="*/ 0 h 3968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4825" h="3968419">
                <a:moveTo>
                  <a:pt x="0" y="0"/>
                </a:moveTo>
                <a:lnTo>
                  <a:pt x="504825" y="1984209"/>
                </a:lnTo>
                <a:lnTo>
                  <a:pt x="0" y="3968419"/>
                </a:lnTo>
                <a:lnTo>
                  <a:pt x="0" y="0"/>
                </a:lnTo>
                <a:close/>
              </a:path>
            </a:pathLst>
          </a:custGeom>
          <a:solidFill>
            <a:srgbClr val="CBA0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67312B0C-E62E-4AF7-A98D-8C5A81B4F9C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82663" y="1854487"/>
            <a:ext cx="9156569" cy="3410248"/>
          </a:xfrm>
          <a:solidFill>
            <a:schemeClr val="bg1"/>
          </a:solidFill>
        </p:spPr>
        <p:txBody>
          <a:bodyPr tIns="468000"/>
          <a:lstStyle>
            <a:lvl1pPr marL="631825" indent="-631825">
              <a:buSzPct val="90000"/>
              <a:buFont typeface="+mj-lt"/>
              <a:buAutoNum type="arabicPeriod"/>
              <a:defRPr>
                <a:latin typeface="+mn-lt"/>
              </a:defRPr>
            </a:lvl1pPr>
            <a:lvl2pPr marL="895350" indent="-266700">
              <a:defRPr sz="2800">
                <a:latin typeface="+mn-lt"/>
              </a:defRPr>
            </a:lvl2pPr>
            <a:lvl3pPr marL="1168400" indent="-268288">
              <a:defRPr sz="2800"/>
            </a:lvl3pPr>
            <a:lvl4pPr marL="1433513" indent="-277813">
              <a:defRPr sz="2800"/>
            </a:lvl4pPr>
            <a:lvl5pPr marL="1706563" indent="-268288">
              <a:defRPr sz="2800"/>
            </a:lvl5pPr>
          </a:lstStyle>
          <a:p>
            <a:pPr lvl="0"/>
            <a:r>
              <a:rPr lang="nl-NL" err="1"/>
              <a:t>Edit</a:t>
            </a:r>
            <a:r>
              <a:rPr lang="nl-NL"/>
              <a:t> </a:t>
            </a:r>
            <a:r>
              <a:rPr lang="nl-NL" err="1"/>
              <a:t>text</a:t>
            </a:r>
            <a:r>
              <a:rPr lang="nl-NL"/>
              <a:t> </a:t>
            </a:r>
            <a:r>
              <a:rPr lang="nl-NL" err="1"/>
              <a:t>style</a:t>
            </a:r>
            <a:r>
              <a:rPr lang="nl-NL"/>
              <a:t> of </a:t>
            </a:r>
            <a:r>
              <a:rPr lang="nl-NL" err="1"/>
              <a:t>the</a:t>
            </a:r>
            <a:r>
              <a:rPr lang="nl-NL"/>
              <a:t> model</a:t>
            </a:r>
          </a:p>
          <a:p>
            <a:pPr lvl="1"/>
            <a:r>
              <a:rPr lang="nl-NL"/>
              <a:t>Level 2</a:t>
            </a:r>
          </a:p>
        </p:txBody>
      </p:sp>
    </p:spTree>
    <p:extLst>
      <p:ext uri="{BB962C8B-B14F-4D97-AF65-F5344CB8AC3E}">
        <p14:creationId xmlns:p14="http://schemas.microsoft.com/office/powerpoint/2010/main" val="13723249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 1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F0695147-CF3D-4F65-8126-24F9B5077C5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5416514 h 6858000"/>
              <a:gd name="connsiteX5" fmla="*/ 504825 w 12192000"/>
              <a:gd name="connsiteY5" fmla="*/ 3432304 h 6858000"/>
              <a:gd name="connsiteX6" fmla="*/ 0 w 12192000"/>
              <a:gd name="connsiteY6" fmla="*/ 144809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5416514"/>
                </a:lnTo>
                <a:lnTo>
                  <a:pt x="504825" y="3432304"/>
                </a:lnTo>
                <a:lnTo>
                  <a:pt x="0" y="144809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nl-NL" sz="2000"/>
          </a:p>
        </p:txBody>
      </p:sp>
      <p:graphicFrame>
        <p:nvGraphicFramePr>
          <p:cNvPr id="9" name="Object 8" hidden="1">
            <a:extLst>
              <a:ext uri="{FF2B5EF4-FFF2-40B4-BE49-F238E27FC236}">
                <a16:creationId xmlns:a16="http://schemas.microsoft.com/office/drawing/2014/main" id="{51926A24-1AF9-4115-8A05-8F582842F81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47603802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38" imgH="337" progId="TCLayout.ActiveDocument.1">
                  <p:embed/>
                </p:oleObj>
              </mc:Choice>
              <mc:Fallback>
                <p:oleObj name="think-cell Slide" r:id="rId5" imgW="338" imgH="337" progId="TCLayout.ActiveDocument.1">
                  <p:embed/>
                  <p:pic>
                    <p:nvPicPr>
                      <p:cNvPr id="9" name="Object 8" hidden="1">
                        <a:extLst>
                          <a:ext uri="{FF2B5EF4-FFF2-40B4-BE49-F238E27FC236}">
                            <a16:creationId xmlns:a16="http://schemas.microsoft.com/office/drawing/2014/main" id="{51926A24-1AF9-4115-8A05-8F582842F81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hthoek 7" hidden="1">
            <a:extLst>
              <a:ext uri="{FF2B5EF4-FFF2-40B4-BE49-F238E27FC236}">
                <a16:creationId xmlns:a16="http://schemas.microsoft.com/office/drawing/2014/main" id="{5AE742C6-4EAA-4586-A6B4-8682314DD16D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nl-NL" sz="4000" b="0" i="0" baseline="0"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751A05C-7832-4FD4-B351-073B56A71D3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82663" y="2060575"/>
            <a:ext cx="5760000" cy="36734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nl-NL"/>
              <a:t>Backspace </a:t>
            </a:r>
            <a:r>
              <a:rPr lang="nl-NL" err="1"/>
              <a:t>to</a:t>
            </a:r>
            <a:r>
              <a:rPr lang="nl-NL"/>
              <a:t> </a:t>
            </a:r>
            <a:r>
              <a:rPr lang="nl-NL" err="1"/>
              <a:t>remove</a:t>
            </a:r>
            <a:r>
              <a:rPr lang="nl-NL"/>
              <a:t> </a:t>
            </a:r>
            <a:r>
              <a:rPr lang="nl-NL" err="1"/>
              <a:t>bullet</a:t>
            </a:r>
            <a:endParaRPr lang="nl-NL"/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 err="1"/>
              <a:t>Third</a:t>
            </a:r>
            <a:r>
              <a:rPr lang="nl-NL"/>
              <a:t> level</a:t>
            </a:r>
          </a:p>
          <a:p>
            <a:pPr lvl="3"/>
            <a:r>
              <a:rPr lang="nl-NL" err="1"/>
              <a:t>Fourth</a:t>
            </a:r>
            <a:r>
              <a:rPr lang="nl-NL"/>
              <a:t> level</a:t>
            </a:r>
          </a:p>
          <a:p>
            <a:pPr lvl="4"/>
            <a:r>
              <a:rPr lang="nl-NL" err="1"/>
              <a:t>Fifth</a:t>
            </a:r>
            <a:r>
              <a:rPr lang="nl-NL"/>
              <a:t> level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A5EAF1B-6806-4BFC-A9A6-B83DAAFDA3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1EF90-EEA4-4DC0-ADC4-2316CACBDB4E}" type="slidenum">
              <a:rPr lang="nl-NL" smtClean="0"/>
              <a:t>‹nr.›</a:t>
            </a:fld>
            <a:endParaRPr lang="nl-NL"/>
          </a:p>
        </p:txBody>
      </p:sp>
      <p:sp>
        <p:nvSpPr>
          <p:cNvPr id="12" name="Titel 11">
            <a:extLst>
              <a:ext uri="{FF2B5EF4-FFF2-40B4-BE49-F238E27FC236}">
                <a16:creationId xmlns:a16="http://schemas.microsoft.com/office/drawing/2014/main" id="{A33253EC-3BC6-4F9F-9950-D38EFCC7BD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82664" y="710813"/>
            <a:ext cx="5760000" cy="553998"/>
          </a:xfrm>
        </p:spPr>
        <p:txBody>
          <a:bodyPr/>
          <a:lstStyle>
            <a:lvl1pPr>
              <a:defRPr/>
            </a:lvl1pPr>
          </a:lstStyle>
          <a:p>
            <a:r>
              <a:rPr lang="nl-NL" err="1"/>
              <a:t>Title</a:t>
            </a:r>
            <a:endParaRPr lang="nl-NL"/>
          </a:p>
        </p:txBody>
      </p:sp>
      <p:sp>
        <p:nvSpPr>
          <p:cNvPr id="13" name="Tijdelijke aanduiding voor afbeelding 16">
            <a:extLst>
              <a:ext uri="{FF2B5EF4-FFF2-40B4-BE49-F238E27FC236}">
                <a16:creationId xmlns:a16="http://schemas.microsoft.com/office/drawing/2014/main" id="{F8697454-B9F8-4F8B-AA3D-9892C54FA15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096124" y="1133475"/>
            <a:ext cx="5095875" cy="4600575"/>
          </a:xfrm>
          <a:solidFill>
            <a:schemeClr val="accent1">
              <a:lumMod val="20000"/>
              <a:lumOff val="80000"/>
            </a:schemeClr>
          </a:solidFill>
        </p:spPr>
        <p:txBody>
          <a:bodyPr bIns="648000" anchor="ctr" anchorCtr="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000"/>
            </a:lvl1pPr>
          </a:lstStyle>
          <a:p>
            <a:r>
              <a:rPr lang="nl-NL"/>
              <a:t>Click on icon </a:t>
            </a:r>
            <a:r>
              <a:rPr lang="nl-NL" err="1"/>
              <a:t>to</a:t>
            </a:r>
            <a:r>
              <a:rPr lang="nl-NL"/>
              <a:t> </a:t>
            </a:r>
            <a:r>
              <a:rPr lang="nl-NL" err="1"/>
              <a:t>insert</a:t>
            </a:r>
            <a:r>
              <a:rPr lang="nl-NL"/>
              <a:t> image</a:t>
            </a:r>
          </a:p>
        </p:txBody>
      </p:sp>
      <p:sp>
        <p:nvSpPr>
          <p:cNvPr id="11" name="Tijdelijke aanduiding voor afbeelding 16">
            <a:extLst>
              <a:ext uri="{FF2B5EF4-FFF2-40B4-BE49-F238E27FC236}">
                <a16:creationId xmlns:a16="http://schemas.microsoft.com/office/drawing/2014/main" id="{78EF0444-A6DB-400A-B09D-0973BA247CF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060924" y="6178322"/>
            <a:ext cx="1141200" cy="456654"/>
          </a:xfrm>
          <a:noFill/>
        </p:spPr>
        <p:txBody>
          <a:bodyPr wrap="square" bIns="0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900"/>
            </a:lvl1pPr>
          </a:lstStyle>
          <a:p>
            <a:r>
              <a:rPr lang="nl-NL" err="1"/>
              <a:t>Possible</a:t>
            </a:r>
            <a:r>
              <a:rPr lang="nl-NL"/>
              <a:t> </a:t>
            </a:r>
            <a:br>
              <a:rPr lang="nl-NL"/>
            </a:br>
            <a:r>
              <a:rPr lang="nl-NL"/>
              <a:t>program logo</a:t>
            </a:r>
          </a:p>
        </p:txBody>
      </p:sp>
      <p:grpSp>
        <p:nvGrpSpPr>
          <p:cNvPr id="14" name="Groep 22">
            <a:extLst>
              <a:ext uri="{FF2B5EF4-FFF2-40B4-BE49-F238E27FC236}">
                <a16:creationId xmlns:a16="http://schemas.microsoft.com/office/drawing/2014/main" id="{0BBC5AA8-D769-419B-8918-32A272EA5241}"/>
              </a:ext>
            </a:extLst>
          </p:cNvPr>
          <p:cNvGrpSpPr/>
          <p:nvPr userDrawn="1"/>
        </p:nvGrpSpPr>
        <p:grpSpPr>
          <a:xfrm>
            <a:off x="-1720996" y="1805672"/>
            <a:ext cx="1591456" cy="3399056"/>
            <a:chOff x="-1720996" y="671513"/>
            <a:chExt cx="1591456" cy="3399056"/>
          </a:xfrm>
        </p:grpSpPr>
        <p:sp>
          <p:nvSpPr>
            <p:cNvPr id="15" name="Content Placeholder 6">
              <a:extLst>
                <a:ext uri="{FF2B5EF4-FFF2-40B4-BE49-F238E27FC236}">
                  <a16:creationId xmlns:a16="http://schemas.microsoft.com/office/drawing/2014/main" id="{6167AABA-06F3-4FA8-8139-675CD9236831}"/>
                </a:ext>
              </a:extLst>
            </p:cNvPr>
            <p:cNvSpPr txBox="1">
              <a:spLocks/>
            </p:cNvSpPr>
            <p:nvPr userDrawn="1">
              <p:custDataLst>
                <p:tags r:id="rId3"/>
              </p:custDataLst>
            </p:nvPr>
          </p:nvSpPr>
          <p:spPr>
            <a:xfrm>
              <a:off x="-1720996" y="671513"/>
              <a:ext cx="1591456" cy="330090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>
              <a:defPPr>
                <a:defRPr lang="nl-NL"/>
              </a:defPPr>
              <a:lvl1pPr marL="0" lvl="0" indent="0" defTabSz="914400" eaLnBrk="1" latinLnBrk="0" hangingPunct="1">
                <a:lnSpc>
                  <a:spcPct val="120000"/>
                </a:lnSpc>
                <a:spcBef>
                  <a:spcPts val="0"/>
                </a:spcBef>
                <a:buSzPct val="80000"/>
                <a:buFontTx/>
                <a:buNone/>
                <a:defRPr sz="1000">
                  <a:solidFill>
                    <a:schemeClr val="tx2"/>
                  </a:solidFill>
                  <a:latin typeface="+mn-lt"/>
                  <a:cs typeface="+mn-cs"/>
                </a:defRPr>
              </a:lvl1pPr>
              <a:lvl2pPr marL="447675" indent="-177800" defTabSz="914400" eaLnBrk="1" latinLnBrk="0" hangingPunct="1">
                <a:lnSpc>
                  <a:spcPct val="120000"/>
                </a:lnSpc>
                <a:spcBef>
                  <a:spcPts val="0"/>
                </a:spcBef>
                <a:buFont typeface="Arial" pitchFamily="34" charset="0"/>
                <a:buChar char="•"/>
                <a:defRPr sz="1000">
                  <a:solidFill>
                    <a:schemeClr val="tx2"/>
                  </a:solidFill>
                  <a:latin typeface="+mn-lt"/>
                  <a:cs typeface="+mn-cs"/>
                </a:defRPr>
              </a:lvl2pPr>
              <a:lvl3pPr marL="628650" indent="-180975" defTabSz="914400" eaLnBrk="1" latinLnBrk="0" hangingPunct="1">
                <a:lnSpc>
                  <a:spcPct val="120000"/>
                </a:lnSpc>
                <a:spcBef>
                  <a:spcPts val="0"/>
                </a:spcBef>
                <a:buFont typeface="Verdana" pitchFamily="34" charset="0"/>
                <a:buChar char="-"/>
                <a:defRPr sz="1000">
                  <a:solidFill>
                    <a:schemeClr val="tx2"/>
                  </a:solidFill>
                  <a:latin typeface="+mn-lt"/>
                  <a:cs typeface="+mn-cs"/>
                </a:defRPr>
              </a:lvl3pPr>
              <a:lvl4pPr marL="806450" indent="-177800" defTabSz="914400" eaLnBrk="1" latinLnBrk="0" hangingPunct="1">
                <a:lnSpc>
                  <a:spcPct val="120000"/>
                </a:lnSpc>
                <a:spcBef>
                  <a:spcPts val="0"/>
                </a:spcBef>
                <a:buFont typeface="Verdana" pitchFamily="34" charset="0"/>
                <a:buChar char="·"/>
                <a:defRPr sz="1000">
                  <a:solidFill>
                    <a:schemeClr val="tx2"/>
                  </a:solidFill>
                  <a:latin typeface="+mn-lt"/>
                  <a:cs typeface="+mn-cs"/>
                </a:defRPr>
              </a:lvl4pPr>
              <a:lvl5pPr marL="2057400" indent="-228600" defTabSz="914400" eaLnBrk="1" latinLnBrk="0" hangingPunct="1">
                <a:lnSpc>
                  <a:spcPct val="120000"/>
                </a:lnSpc>
                <a:spcBef>
                  <a:spcPts val="0"/>
                </a:spcBef>
                <a:buFont typeface="Arial" pitchFamily="34" charset="0"/>
                <a:buChar char="»"/>
                <a:defRPr sz="1000">
                  <a:solidFill>
                    <a:schemeClr val="tx2"/>
                  </a:solidFill>
                  <a:latin typeface="+mn-lt"/>
                  <a:cs typeface="+mn-cs"/>
                </a:defRPr>
              </a:lvl5pPr>
              <a:lvl6pPr marL="2514600" indent="-228600">
                <a:spcBef>
                  <a:spcPct val="20000"/>
                </a:spcBef>
                <a:buFont typeface="Arial" pitchFamily="34" charset="0"/>
                <a:buChar char="•"/>
                <a:defRPr sz="2000">
                  <a:latin typeface="+mn-lt"/>
                  <a:cs typeface="+mn-cs"/>
                </a:defRPr>
              </a:lvl6pPr>
              <a:lvl7pPr marL="2971800" indent="-228600">
                <a:spcBef>
                  <a:spcPct val="20000"/>
                </a:spcBef>
                <a:buFont typeface="Arial" pitchFamily="34" charset="0"/>
                <a:buChar char="•"/>
                <a:defRPr sz="2000">
                  <a:latin typeface="+mn-lt"/>
                  <a:cs typeface="+mn-cs"/>
                </a:defRPr>
              </a:lvl7pPr>
              <a:lvl8pPr marL="3429000" indent="-228600">
                <a:spcBef>
                  <a:spcPct val="20000"/>
                </a:spcBef>
                <a:buFont typeface="Arial" pitchFamily="34" charset="0"/>
                <a:buChar char="•"/>
                <a:defRPr sz="2000">
                  <a:latin typeface="+mn-lt"/>
                  <a:cs typeface="+mn-cs"/>
                </a:defRPr>
              </a:lvl8pPr>
              <a:lvl9pPr marL="3886200" indent="-228600">
                <a:spcBef>
                  <a:spcPct val="20000"/>
                </a:spcBef>
                <a:buFont typeface="Arial" pitchFamily="34" charset="0"/>
                <a:buChar char="•"/>
                <a:defRPr sz="2000">
                  <a:latin typeface="+mn-lt"/>
                  <a:cs typeface="+mn-cs"/>
                </a:defRPr>
              </a:lvl9pPr>
            </a:lstStyle>
            <a:p>
              <a:pPr lvl="0">
                <a:lnSpc>
                  <a:spcPct val="110000"/>
                </a:lnSpc>
              </a:pPr>
              <a:r>
                <a:rPr lang="nl-NL" sz="1000" b="1" noProof="0">
                  <a:solidFill>
                    <a:schemeClr val="tx1"/>
                  </a:solidFill>
                </a:rPr>
                <a:t>De kleur van de pijl aanpassen:</a:t>
              </a:r>
            </a:p>
          </p:txBody>
        </p:sp>
        <p:sp>
          <p:nvSpPr>
            <p:cNvPr id="16" name="Content Placeholder 4">
              <a:extLst>
                <a:ext uri="{FF2B5EF4-FFF2-40B4-BE49-F238E27FC236}">
                  <a16:creationId xmlns:a16="http://schemas.microsoft.com/office/drawing/2014/main" id="{1430287C-39BC-4CA1-AEC0-08E3E1EB61C5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-1720996" y="1101793"/>
              <a:ext cx="1591456" cy="1095685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>
              <a:lvl1pPr marL="269875" indent="-269875" algn="l" defTabSz="914400" rtl="0" eaLnBrk="1" latinLnBrk="0" hangingPunct="1">
                <a:lnSpc>
                  <a:spcPct val="120000"/>
                </a:lnSpc>
                <a:spcBef>
                  <a:spcPts val="0"/>
                </a:spcBef>
                <a:buSzPct val="80000"/>
                <a:buFontTx/>
                <a:buBlip>
                  <a:blip r:embed="rId7"/>
                </a:buBlip>
                <a:defRPr sz="1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447675" indent="-177800" algn="l" defTabSz="914400" rtl="0" eaLnBrk="1" latinLnBrk="0" hangingPunct="1">
                <a:lnSpc>
                  <a:spcPct val="120000"/>
                </a:lnSpc>
                <a:spcBef>
                  <a:spcPts val="0"/>
                </a:spcBef>
                <a:buFont typeface="Arial" pitchFamily="34" charset="0"/>
                <a:buChar char="•"/>
                <a:defRPr sz="1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628650" indent="-180975" algn="l" defTabSz="914400" rtl="0" eaLnBrk="1" latinLnBrk="0" hangingPunct="1">
                <a:lnSpc>
                  <a:spcPct val="120000"/>
                </a:lnSpc>
                <a:spcBef>
                  <a:spcPts val="0"/>
                </a:spcBef>
                <a:buFont typeface="Verdana" pitchFamily="34" charset="0"/>
                <a:buChar char="-"/>
                <a:defRPr sz="1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806450" indent="-177800" algn="l" defTabSz="914400" rtl="0" eaLnBrk="1" latinLnBrk="0" hangingPunct="1">
                <a:lnSpc>
                  <a:spcPct val="120000"/>
                </a:lnSpc>
                <a:spcBef>
                  <a:spcPts val="0"/>
                </a:spcBef>
                <a:buFont typeface="Verdana" pitchFamily="34" charset="0"/>
                <a:buChar char="·"/>
                <a:defRPr sz="1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120000"/>
                </a:lnSpc>
                <a:spcBef>
                  <a:spcPts val="0"/>
                </a:spcBef>
                <a:buFont typeface="Arial" pitchFamily="34" charset="0"/>
                <a:buChar char="»"/>
                <a:defRPr sz="1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20000"/>
                </a:lnSpc>
                <a:buFontTx/>
                <a:buNone/>
              </a:pPr>
              <a:r>
                <a:rPr lang="nl-NL" sz="1000" noProof="0">
                  <a:solidFill>
                    <a:schemeClr val="tx1"/>
                  </a:solidFill>
                  <a:latin typeface="+mn-lt"/>
                </a:rPr>
                <a:t>Klik met de rechtermuisknop op de gekleurde pijl en kies voor </a:t>
              </a:r>
              <a:r>
                <a:rPr lang="nl-NL" sz="1000" b="0" noProof="0">
                  <a:solidFill>
                    <a:schemeClr val="tx1"/>
                  </a:solidFill>
                  <a:latin typeface="+mn-lt"/>
                </a:rPr>
                <a:t>Achtergrond opmaken.</a:t>
              </a:r>
            </a:p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80000"/>
                <a:buFontTx/>
                <a:buNone/>
                <a:tabLst/>
                <a:defRPr/>
              </a:pPr>
              <a:r>
                <a:rPr lang="nl-NL" sz="1000" noProof="0">
                  <a:solidFill>
                    <a:schemeClr val="tx1"/>
                  </a:solidFill>
                  <a:latin typeface="+mn-lt"/>
                </a:rPr>
                <a:t>Kies onder </a:t>
              </a:r>
              <a:r>
                <a:rPr lang="nl-NL" sz="1000" b="0" noProof="0">
                  <a:solidFill>
                    <a:schemeClr val="tx1"/>
                  </a:solidFill>
                  <a:latin typeface="+mn-lt"/>
                </a:rPr>
                <a:t>Kleur</a:t>
              </a:r>
              <a:r>
                <a:rPr lang="nl-NL" sz="1000" noProof="0">
                  <a:solidFill>
                    <a:schemeClr val="tx1"/>
                  </a:solidFill>
                  <a:latin typeface="+mn-lt"/>
                </a:rPr>
                <a:t> uit de Themakleuren een andere kleur.</a:t>
              </a:r>
              <a:endParaRPr lang="nl-NL" sz="1000" b="1" noProof="0">
                <a:solidFill>
                  <a:schemeClr val="tx1"/>
                </a:solidFill>
                <a:latin typeface="+mn-lt"/>
              </a:endParaRPr>
            </a:p>
          </p:txBody>
        </p:sp>
        <p:pic>
          <p:nvPicPr>
            <p:cNvPr id="17" name="Afbeelding 18">
              <a:extLst>
                <a:ext uri="{FF2B5EF4-FFF2-40B4-BE49-F238E27FC236}">
                  <a16:creationId xmlns:a16="http://schemas.microsoft.com/office/drawing/2014/main" id="{4A98CCB7-CBD0-45D1-926C-C9CDCAE3D0A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720996" y="2317751"/>
              <a:ext cx="1168545" cy="1752818"/>
            </a:xfrm>
            <a:prstGeom prst="rect">
              <a:avLst/>
            </a:prstGeom>
          </p:spPr>
        </p:pic>
        <p:cxnSp>
          <p:nvCxnSpPr>
            <p:cNvPr id="18" name="Rechte verbindingslijn 21">
              <a:extLst>
                <a:ext uri="{FF2B5EF4-FFF2-40B4-BE49-F238E27FC236}">
                  <a16:creationId xmlns:a16="http://schemas.microsoft.com/office/drawing/2014/main" id="{DA4F534C-B335-4F4D-BE8D-14A8A323E197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720996" y="2269019"/>
              <a:ext cx="1591456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1" name="Picture 10">
            <a:extLst>
              <a:ext uri="{FF2B5EF4-FFF2-40B4-BE49-F238E27FC236}">
                <a16:creationId xmlns:a16="http://schemas.microsoft.com/office/drawing/2014/main" id="{BCF0843F-5D74-4A2D-9207-73A2DD8FC65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7966" y="6242965"/>
            <a:ext cx="1096257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5351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 2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4CD00D6C-4C0F-4827-B840-207E40D92B0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5416514 h 6858000"/>
              <a:gd name="connsiteX5" fmla="*/ 504825 w 12192000"/>
              <a:gd name="connsiteY5" fmla="*/ 3432304 h 6858000"/>
              <a:gd name="connsiteX6" fmla="*/ 0 w 12192000"/>
              <a:gd name="connsiteY6" fmla="*/ 144809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5416514"/>
                </a:lnTo>
                <a:lnTo>
                  <a:pt x="504825" y="3432304"/>
                </a:lnTo>
                <a:lnTo>
                  <a:pt x="0" y="144809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nl-NL" sz="2000"/>
          </a:p>
        </p:txBody>
      </p:sp>
      <p:graphicFrame>
        <p:nvGraphicFramePr>
          <p:cNvPr id="9" name="Object 8" hidden="1">
            <a:extLst>
              <a:ext uri="{FF2B5EF4-FFF2-40B4-BE49-F238E27FC236}">
                <a16:creationId xmlns:a16="http://schemas.microsoft.com/office/drawing/2014/main" id="{51926A24-1AF9-4115-8A05-8F582842F81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00077461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38" imgH="337" progId="TCLayout.ActiveDocument.1">
                  <p:embed/>
                </p:oleObj>
              </mc:Choice>
              <mc:Fallback>
                <p:oleObj name="think-cell Slide" r:id="rId5" imgW="338" imgH="337" progId="TCLayout.ActiveDocument.1">
                  <p:embed/>
                  <p:pic>
                    <p:nvPicPr>
                      <p:cNvPr id="9" name="Object 8" hidden="1">
                        <a:extLst>
                          <a:ext uri="{FF2B5EF4-FFF2-40B4-BE49-F238E27FC236}">
                            <a16:creationId xmlns:a16="http://schemas.microsoft.com/office/drawing/2014/main" id="{51926A24-1AF9-4115-8A05-8F582842F81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hthoek 7" hidden="1">
            <a:extLst>
              <a:ext uri="{FF2B5EF4-FFF2-40B4-BE49-F238E27FC236}">
                <a16:creationId xmlns:a16="http://schemas.microsoft.com/office/drawing/2014/main" id="{5AE742C6-4EAA-4586-A6B4-8682314DD16D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nl-NL" sz="4000" b="0" i="0" baseline="0"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13" name="Tijdelijke aanduiding voor afbeelding 16">
            <a:extLst>
              <a:ext uri="{FF2B5EF4-FFF2-40B4-BE49-F238E27FC236}">
                <a16:creationId xmlns:a16="http://schemas.microsoft.com/office/drawing/2014/main" id="{F8697454-B9F8-4F8B-AA3D-9892C54FA15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054600" y="1710814"/>
            <a:ext cx="7137399" cy="3451122"/>
          </a:xfrm>
          <a:solidFill>
            <a:schemeClr val="accent1">
              <a:lumMod val="20000"/>
              <a:lumOff val="80000"/>
            </a:schemeClr>
          </a:solidFill>
        </p:spPr>
        <p:txBody>
          <a:bodyPr bIns="648000" anchor="ctr" anchorCtr="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000"/>
            </a:lvl1pPr>
          </a:lstStyle>
          <a:p>
            <a:r>
              <a:rPr lang="nl-NL"/>
              <a:t>Click on icon </a:t>
            </a:r>
            <a:r>
              <a:rPr lang="nl-NL" err="1"/>
              <a:t>to</a:t>
            </a:r>
            <a:r>
              <a:rPr lang="nl-NL"/>
              <a:t> </a:t>
            </a:r>
            <a:r>
              <a:rPr lang="nl-NL" err="1"/>
              <a:t>insert</a:t>
            </a:r>
            <a:r>
              <a:rPr lang="nl-NL"/>
              <a:t> image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751A05C-7832-4FD4-B351-073B56A71D3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82663" y="2060575"/>
            <a:ext cx="3530343" cy="36734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nl-NL"/>
              <a:t>Backspace </a:t>
            </a:r>
            <a:r>
              <a:rPr lang="nl-NL" err="1"/>
              <a:t>to</a:t>
            </a:r>
            <a:r>
              <a:rPr lang="nl-NL"/>
              <a:t> </a:t>
            </a:r>
            <a:r>
              <a:rPr lang="nl-NL" err="1"/>
              <a:t>remove</a:t>
            </a:r>
            <a:r>
              <a:rPr lang="nl-NL"/>
              <a:t> </a:t>
            </a:r>
            <a:r>
              <a:rPr lang="nl-NL" err="1"/>
              <a:t>bullet</a:t>
            </a:r>
            <a:endParaRPr lang="nl-NL"/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 err="1"/>
              <a:t>Third</a:t>
            </a:r>
            <a:r>
              <a:rPr lang="nl-NL"/>
              <a:t> level</a:t>
            </a:r>
          </a:p>
          <a:p>
            <a:pPr lvl="3"/>
            <a:r>
              <a:rPr lang="nl-NL" err="1"/>
              <a:t>Fourth</a:t>
            </a:r>
            <a:r>
              <a:rPr lang="nl-NL"/>
              <a:t> level</a:t>
            </a:r>
          </a:p>
          <a:p>
            <a:pPr lvl="4"/>
            <a:r>
              <a:rPr lang="nl-NL" err="1"/>
              <a:t>Fifth</a:t>
            </a:r>
            <a:r>
              <a:rPr lang="nl-NL"/>
              <a:t> level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A5EAF1B-6806-4BFC-A9A6-B83DAAFDA3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1EF90-EEA4-4DC0-ADC4-2316CACBDB4E}" type="slidenum">
              <a:rPr lang="nl-NL" smtClean="0"/>
              <a:t>‹nr.›</a:t>
            </a:fld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AA7E260-1607-4A45-B644-31108D08BB8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err="1"/>
              <a:t>Title</a:t>
            </a:r>
            <a:endParaRPr lang="nl-NL"/>
          </a:p>
        </p:txBody>
      </p:sp>
      <p:sp>
        <p:nvSpPr>
          <p:cNvPr id="11" name="Tijdelijke aanduiding voor afbeelding 16">
            <a:extLst>
              <a:ext uri="{FF2B5EF4-FFF2-40B4-BE49-F238E27FC236}">
                <a16:creationId xmlns:a16="http://schemas.microsoft.com/office/drawing/2014/main" id="{12817FAF-C8BA-4C38-994B-F6309296BF2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060924" y="6178322"/>
            <a:ext cx="1141200" cy="456654"/>
          </a:xfrm>
          <a:noFill/>
        </p:spPr>
        <p:txBody>
          <a:bodyPr wrap="square" bIns="0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900"/>
            </a:lvl1pPr>
          </a:lstStyle>
          <a:p>
            <a:r>
              <a:rPr lang="nl-NL" err="1"/>
              <a:t>Possible</a:t>
            </a:r>
            <a:r>
              <a:rPr lang="nl-NL"/>
              <a:t> </a:t>
            </a:r>
            <a:br>
              <a:rPr lang="nl-NL"/>
            </a:br>
            <a:r>
              <a:rPr lang="nl-NL"/>
              <a:t>program logo</a:t>
            </a:r>
          </a:p>
        </p:txBody>
      </p:sp>
      <p:grpSp>
        <p:nvGrpSpPr>
          <p:cNvPr id="12" name="Groep 22">
            <a:extLst>
              <a:ext uri="{FF2B5EF4-FFF2-40B4-BE49-F238E27FC236}">
                <a16:creationId xmlns:a16="http://schemas.microsoft.com/office/drawing/2014/main" id="{A1EBC009-AEB4-4158-B375-4F8FF1EA7112}"/>
              </a:ext>
            </a:extLst>
          </p:cNvPr>
          <p:cNvGrpSpPr/>
          <p:nvPr userDrawn="1"/>
        </p:nvGrpSpPr>
        <p:grpSpPr>
          <a:xfrm>
            <a:off x="-1720996" y="1805672"/>
            <a:ext cx="1591456" cy="3399056"/>
            <a:chOff x="-1720996" y="671513"/>
            <a:chExt cx="1591456" cy="3399056"/>
          </a:xfrm>
        </p:grpSpPr>
        <p:sp>
          <p:nvSpPr>
            <p:cNvPr id="14" name="Content Placeholder 6">
              <a:extLst>
                <a:ext uri="{FF2B5EF4-FFF2-40B4-BE49-F238E27FC236}">
                  <a16:creationId xmlns:a16="http://schemas.microsoft.com/office/drawing/2014/main" id="{7D2E15C9-685B-49DB-AC18-354F245E57A1}"/>
                </a:ext>
              </a:extLst>
            </p:cNvPr>
            <p:cNvSpPr txBox="1">
              <a:spLocks/>
            </p:cNvSpPr>
            <p:nvPr userDrawn="1">
              <p:custDataLst>
                <p:tags r:id="rId3"/>
              </p:custDataLst>
            </p:nvPr>
          </p:nvSpPr>
          <p:spPr>
            <a:xfrm>
              <a:off x="-1720996" y="671513"/>
              <a:ext cx="1591456" cy="330090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>
              <a:defPPr>
                <a:defRPr lang="nl-NL"/>
              </a:defPPr>
              <a:lvl1pPr marL="0" lvl="0" indent="0" defTabSz="914400" eaLnBrk="1" latinLnBrk="0" hangingPunct="1">
                <a:lnSpc>
                  <a:spcPct val="120000"/>
                </a:lnSpc>
                <a:spcBef>
                  <a:spcPts val="0"/>
                </a:spcBef>
                <a:buSzPct val="80000"/>
                <a:buFontTx/>
                <a:buNone/>
                <a:defRPr sz="1000">
                  <a:solidFill>
                    <a:schemeClr val="tx2"/>
                  </a:solidFill>
                  <a:latin typeface="+mn-lt"/>
                  <a:cs typeface="+mn-cs"/>
                </a:defRPr>
              </a:lvl1pPr>
              <a:lvl2pPr marL="447675" indent="-177800" defTabSz="914400" eaLnBrk="1" latinLnBrk="0" hangingPunct="1">
                <a:lnSpc>
                  <a:spcPct val="120000"/>
                </a:lnSpc>
                <a:spcBef>
                  <a:spcPts val="0"/>
                </a:spcBef>
                <a:buFont typeface="Arial" pitchFamily="34" charset="0"/>
                <a:buChar char="•"/>
                <a:defRPr sz="1000">
                  <a:solidFill>
                    <a:schemeClr val="tx2"/>
                  </a:solidFill>
                  <a:latin typeface="+mn-lt"/>
                  <a:cs typeface="+mn-cs"/>
                </a:defRPr>
              </a:lvl2pPr>
              <a:lvl3pPr marL="628650" indent="-180975" defTabSz="914400" eaLnBrk="1" latinLnBrk="0" hangingPunct="1">
                <a:lnSpc>
                  <a:spcPct val="120000"/>
                </a:lnSpc>
                <a:spcBef>
                  <a:spcPts val="0"/>
                </a:spcBef>
                <a:buFont typeface="Verdana" pitchFamily="34" charset="0"/>
                <a:buChar char="-"/>
                <a:defRPr sz="1000">
                  <a:solidFill>
                    <a:schemeClr val="tx2"/>
                  </a:solidFill>
                  <a:latin typeface="+mn-lt"/>
                  <a:cs typeface="+mn-cs"/>
                </a:defRPr>
              </a:lvl3pPr>
              <a:lvl4pPr marL="806450" indent="-177800" defTabSz="914400" eaLnBrk="1" latinLnBrk="0" hangingPunct="1">
                <a:lnSpc>
                  <a:spcPct val="120000"/>
                </a:lnSpc>
                <a:spcBef>
                  <a:spcPts val="0"/>
                </a:spcBef>
                <a:buFont typeface="Verdana" pitchFamily="34" charset="0"/>
                <a:buChar char="·"/>
                <a:defRPr sz="1000">
                  <a:solidFill>
                    <a:schemeClr val="tx2"/>
                  </a:solidFill>
                  <a:latin typeface="+mn-lt"/>
                  <a:cs typeface="+mn-cs"/>
                </a:defRPr>
              </a:lvl4pPr>
              <a:lvl5pPr marL="2057400" indent="-228600" defTabSz="914400" eaLnBrk="1" latinLnBrk="0" hangingPunct="1">
                <a:lnSpc>
                  <a:spcPct val="120000"/>
                </a:lnSpc>
                <a:spcBef>
                  <a:spcPts val="0"/>
                </a:spcBef>
                <a:buFont typeface="Arial" pitchFamily="34" charset="0"/>
                <a:buChar char="»"/>
                <a:defRPr sz="1000">
                  <a:solidFill>
                    <a:schemeClr val="tx2"/>
                  </a:solidFill>
                  <a:latin typeface="+mn-lt"/>
                  <a:cs typeface="+mn-cs"/>
                </a:defRPr>
              </a:lvl5pPr>
              <a:lvl6pPr marL="2514600" indent="-228600">
                <a:spcBef>
                  <a:spcPct val="20000"/>
                </a:spcBef>
                <a:buFont typeface="Arial" pitchFamily="34" charset="0"/>
                <a:buChar char="•"/>
                <a:defRPr sz="2000">
                  <a:latin typeface="+mn-lt"/>
                  <a:cs typeface="+mn-cs"/>
                </a:defRPr>
              </a:lvl6pPr>
              <a:lvl7pPr marL="2971800" indent="-228600">
                <a:spcBef>
                  <a:spcPct val="20000"/>
                </a:spcBef>
                <a:buFont typeface="Arial" pitchFamily="34" charset="0"/>
                <a:buChar char="•"/>
                <a:defRPr sz="2000">
                  <a:latin typeface="+mn-lt"/>
                  <a:cs typeface="+mn-cs"/>
                </a:defRPr>
              </a:lvl7pPr>
              <a:lvl8pPr marL="3429000" indent="-228600">
                <a:spcBef>
                  <a:spcPct val="20000"/>
                </a:spcBef>
                <a:buFont typeface="Arial" pitchFamily="34" charset="0"/>
                <a:buChar char="•"/>
                <a:defRPr sz="2000">
                  <a:latin typeface="+mn-lt"/>
                  <a:cs typeface="+mn-cs"/>
                </a:defRPr>
              </a:lvl8pPr>
              <a:lvl9pPr marL="3886200" indent="-228600">
                <a:spcBef>
                  <a:spcPct val="20000"/>
                </a:spcBef>
                <a:buFont typeface="Arial" pitchFamily="34" charset="0"/>
                <a:buChar char="•"/>
                <a:defRPr sz="2000">
                  <a:latin typeface="+mn-lt"/>
                  <a:cs typeface="+mn-cs"/>
                </a:defRPr>
              </a:lvl9pPr>
            </a:lstStyle>
            <a:p>
              <a:pPr lvl="0">
                <a:lnSpc>
                  <a:spcPct val="110000"/>
                </a:lnSpc>
              </a:pPr>
              <a:r>
                <a:rPr lang="nl-NL" sz="1000" b="1" noProof="0">
                  <a:solidFill>
                    <a:schemeClr val="tx1"/>
                  </a:solidFill>
                </a:rPr>
                <a:t>De kleur van de pijl aanpassen:</a:t>
              </a:r>
            </a:p>
          </p:txBody>
        </p:sp>
        <p:sp>
          <p:nvSpPr>
            <p:cNvPr id="15" name="Content Placeholder 4">
              <a:extLst>
                <a:ext uri="{FF2B5EF4-FFF2-40B4-BE49-F238E27FC236}">
                  <a16:creationId xmlns:a16="http://schemas.microsoft.com/office/drawing/2014/main" id="{CC1D67FD-CC7D-43C2-B197-497EC7FC2E99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-1720996" y="1101793"/>
              <a:ext cx="1591456" cy="1095685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>
              <a:lvl1pPr marL="269875" indent="-269875" algn="l" defTabSz="914400" rtl="0" eaLnBrk="1" latinLnBrk="0" hangingPunct="1">
                <a:lnSpc>
                  <a:spcPct val="120000"/>
                </a:lnSpc>
                <a:spcBef>
                  <a:spcPts val="0"/>
                </a:spcBef>
                <a:buSzPct val="80000"/>
                <a:buFontTx/>
                <a:buBlip>
                  <a:blip r:embed="rId7"/>
                </a:buBlip>
                <a:defRPr sz="1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447675" indent="-177800" algn="l" defTabSz="914400" rtl="0" eaLnBrk="1" latinLnBrk="0" hangingPunct="1">
                <a:lnSpc>
                  <a:spcPct val="120000"/>
                </a:lnSpc>
                <a:spcBef>
                  <a:spcPts val="0"/>
                </a:spcBef>
                <a:buFont typeface="Arial" pitchFamily="34" charset="0"/>
                <a:buChar char="•"/>
                <a:defRPr sz="1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628650" indent="-180975" algn="l" defTabSz="914400" rtl="0" eaLnBrk="1" latinLnBrk="0" hangingPunct="1">
                <a:lnSpc>
                  <a:spcPct val="120000"/>
                </a:lnSpc>
                <a:spcBef>
                  <a:spcPts val="0"/>
                </a:spcBef>
                <a:buFont typeface="Verdana" pitchFamily="34" charset="0"/>
                <a:buChar char="-"/>
                <a:defRPr sz="1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806450" indent="-177800" algn="l" defTabSz="914400" rtl="0" eaLnBrk="1" latinLnBrk="0" hangingPunct="1">
                <a:lnSpc>
                  <a:spcPct val="120000"/>
                </a:lnSpc>
                <a:spcBef>
                  <a:spcPts val="0"/>
                </a:spcBef>
                <a:buFont typeface="Verdana" pitchFamily="34" charset="0"/>
                <a:buChar char="·"/>
                <a:defRPr sz="1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120000"/>
                </a:lnSpc>
                <a:spcBef>
                  <a:spcPts val="0"/>
                </a:spcBef>
                <a:buFont typeface="Arial" pitchFamily="34" charset="0"/>
                <a:buChar char="»"/>
                <a:defRPr sz="1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20000"/>
                </a:lnSpc>
                <a:buFontTx/>
                <a:buNone/>
              </a:pPr>
              <a:r>
                <a:rPr lang="nl-NL" sz="1000" noProof="0">
                  <a:solidFill>
                    <a:schemeClr val="tx1"/>
                  </a:solidFill>
                  <a:latin typeface="+mn-lt"/>
                </a:rPr>
                <a:t>Klik met de rechtermuisknop op de gekleurde pijl en kies voor </a:t>
              </a:r>
              <a:r>
                <a:rPr lang="nl-NL" sz="1000" b="0" noProof="0">
                  <a:solidFill>
                    <a:schemeClr val="tx1"/>
                  </a:solidFill>
                  <a:latin typeface="+mn-lt"/>
                </a:rPr>
                <a:t>Achtergrond opmaken.</a:t>
              </a:r>
            </a:p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80000"/>
                <a:buFontTx/>
                <a:buNone/>
                <a:tabLst/>
                <a:defRPr/>
              </a:pPr>
              <a:r>
                <a:rPr lang="nl-NL" sz="1000" noProof="0">
                  <a:solidFill>
                    <a:schemeClr val="tx1"/>
                  </a:solidFill>
                  <a:latin typeface="+mn-lt"/>
                </a:rPr>
                <a:t>Kies onder </a:t>
              </a:r>
              <a:r>
                <a:rPr lang="nl-NL" sz="1000" b="0" noProof="0">
                  <a:solidFill>
                    <a:schemeClr val="tx1"/>
                  </a:solidFill>
                  <a:latin typeface="+mn-lt"/>
                </a:rPr>
                <a:t>Kleur</a:t>
              </a:r>
              <a:r>
                <a:rPr lang="nl-NL" sz="1000" noProof="0">
                  <a:solidFill>
                    <a:schemeClr val="tx1"/>
                  </a:solidFill>
                  <a:latin typeface="+mn-lt"/>
                </a:rPr>
                <a:t> uit de Themakleuren een andere kleur.</a:t>
              </a:r>
              <a:endParaRPr lang="nl-NL" sz="1000" b="1" noProof="0">
                <a:solidFill>
                  <a:schemeClr val="tx1"/>
                </a:solidFill>
                <a:latin typeface="+mn-lt"/>
              </a:endParaRPr>
            </a:p>
          </p:txBody>
        </p:sp>
        <p:pic>
          <p:nvPicPr>
            <p:cNvPr id="16" name="Afbeelding 18">
              <a:extLst>
                <a:ext uri="{FF2B5EF4-FFF2-40B4-BE49-F238E27FC236}">
                  <a16:creationId xmlns:a16="http://schemas.microsoft.com/office/drawing/2014/main" id="{7BC7B7EB-665B-4EB9-8AB6-763C38BBC7D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720996" y="2317751"/>
              <a:ext cx="1168545" cy="1752818"/>
            </a:xfrm>
            <a:prstGeom prst="rect">
              <a:avLst/>
            </a:prstGeom>
          </p:spPr>
        </p:pic>
        <p:cxnSp>
          <p:nvCxnSpPr>
            <p:cNvPr id="17" name="Rechte verbindingslijn 21">
              <a:extLst>
                <a:ext uri="{FF2B5EF4-FFF2-40B4-BE49-F238E27FC236}">
                  <a16:creationId xmlns:a16="http://schemas.microsoft.com/office/drawing/2014/main" id="{51B44825-795E-4094-AC28-C3733067E30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720996" y="2269019"/>
              <a:ext cx="1591456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9" name="Picture 10">
            <a:extLst>
              <a:ext uri="{FF2B5EF4-FFF2-40B4-BE49-F238E27FC236}">
                <a16:creationId xmlns:a16="http://schemas.microsoft.com/office/drawing/2014/main" id="{09880598-3EF6-4B78-AE06-C91F07992F84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7966" y="6242965"/>
            <a:ext cx="1096257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877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fullscreen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>
            <a:extLst>
              <a:ext uri="{FF2B5EF4-FFF2-40B4-BE49-F238E27FC236}">
                <a16:creationId xmlns:a16="http://schemas.microsoft.com/office/drawing/2014/main" id="{51926A24-1AF9-4115-8A05-8F582842F81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53705913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38" imgH="337" progId="TCLayout.ActiveDocument.1">
                  <p:embed/>
                </p:oleObj>
              </mc:Choice>
              <mc:Fallback>
                <p:oleObj name="think-cell Slide" r:id="rId5" imgW="338" imgH="337" progId="TCLayout.ActiveDocument.1">
                  <p:embed/>
                  <p:pic>
                    <p:nvPicPr>
                      <p:cNvPr id="9" name="Object 8" hidden="1">
                        <a:extLst>
                          <a:ext uri="{FF2B5EF4-FFF2-40B4-BE49-F238E27FC236}">
                            <a16:creationId xmlns:a16="http://schemas.microsoft.com/office/drawing/2014/main" id="{51926A24-1AF9-4115-8A05-8F582842F81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hthoek 7" hidden="1">
            <a:extLst>
              <a:ext uri="{FF2B5EF4-FFF2-40B4-BE49-F238E27FC236}">
                <a16:creationId xmlns:a16="http://schemas.microsoft.com/office/drawing/2014/main" id="{5AE742C6-4EAA-4586-A6B4-8682314DD16D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nl-NL" sz="4000" b="0" i="0" baseline="0"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18" name="Tijdelijke aanduiding voor afbeelding 17">
            <a:extLst>
              <a:ext uri="{FF2B5EF4-FFF2-40B4-BE49-F238E27FC236}">
                <a16:creationId xmlns:a16="http://schemas.microsoft.com/office/drawing/2014/main" id="{E56EECF5-0D5D-419D-BA8C-51A1BB5E680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5416514 h 6858000"/>
              <a:gd name="connsiteX5" fmla="*/ 504825 w 12192000"/>
              <a:gd name="connsiteY5" fmla="*/ 3432303 h 6858000"/>
              <a:gd name="connsiteX6" fmla="*/ 0 w 12192000"/>
              <a:gd name="connsiteY6" fmla="*/ 144809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5416514"/>
                </a:lnTo>
                <a:lnTo>
                  <a:pt x="504825" y="3432303"/>
                </a:lnTo>
                <a:lnTo>
                  <a:pt x="0" y="1448093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</p:spPr>
        <p:txBody>
          <a:bodyPr wrap="square" bIns="648000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2000"/>
            </a:lvl1pPr>
          </a:lstStyle>
          <a:p>
            <a:r>
              <a:rPr lang="nl-NL"/>
              <a:t>Click on icon </a:t>
            </a:r>
            <a:r>
              <a:rPr lang="nl-NL" err="1"/>
              <a:t>to</a:t>
            </a:r>
            <a:r>
              <a:rPr lang="nl-NL"/>
              <a:t> </a:t>
            </a:r>
            <a:r>
              <a:rPr lang="nl-NL" err="1"/>
              <a:t>insert</a:t>
            </a:r>
            <a:r>
              <a:rPr lang="nl-NL"/>
              <a:t> image</a:t>
            </a:r>
          </a:p>
        </p:txBody>
      </p:sp>
      <p:grpSp>
        <p:nvGrpSpPr>
          <p:cNvPr id="5" name="Groep 22">
            <a:extLst>
              <a:ext uri="{FF2B5EF4-FFF2-40B4-BE49-F238E27FC236}">
                <a16:creationId xmlns:a16="http://schemas.microsoft.com/office/drawing/2014/main" id="{9592FF73-C4A2-4011-AE09-A925FA13B6FF}"/>
              </a:ext>
            </a:extLst>
          </p:cNvPr>
          <p:cNvGrpSpPr/>
          <p:nvPr userDrawn="1"/>
        </p:nvGrpSpPr>
        <p:grpSpPr>
          <a:xfrm>
            <a:off x="-1720996" y="1805672"/>
            <a:ext cx="1591456" cy="3399056"/>
            <a:chOff x="-1720996" y="671513"/>
            <a:chExt cx="1591456" cy="3399056"/>
          </a:xfrm>
        </p:grpSpPr>
        <p:sp>
          <p:nvSpPr>
            <p:cNvPr id="6" name="Content Placeholder 6">
              <a:extLst>
                <a:ext uri="{FF2B5EF4-FFF2-40B4-BE49-F238E27FC236}">
                  <a16:creationId xmlns:a16="http://schemas.microsoft.com/office/drawing/2014/main" id="{28F46474-3A06-4522-AB7D-D698879B28F6}"/>
                </a:ext>
              </a:extLst>
            </p:cNvPr>
            <p:cNvSpPr txBox="1">
              <a:spLocks/>
            </p:cNvSpPr>
            <p:nvPr userDrawn="1">
              <p:custDataLst>
                <p:tags r:id="rId3"/>
              </p:custDataLst>
            </p:nvPr>
          </p:nvSpPr>
          <p:spPr>
            <a:xfrm>
              <a:off x="-1720996" y="671513"/>
              <a:ext cx="1591456" cy="330090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>
              <a:defPPr>
                <a:defRPr lang="nl-NL"/>
              </a:defPPr>
              <a:lvl1pPr marL="0" lvl="0" indent="0" defTabSz="914400" eaLnBrk="1" latinLnBrk="0" hangingPunct="1">
                <a:lnSpc>
                  <a:spcPct val="120000"/>
                </a:lnSpc>
                <a:spcBef>
                  <a:spcPts val="0"/>
                </a:spcBef>
                <a:buSzPct val="80000"/>
                <a:buFontTx/>
                <a:buNone/>
                <a:defRPr sz="1000">
                  <a:solidFill>
                    <a:schemeClr val="tx2"/>
                  </a:solidFill>
                  <a:latin typeface="+mn-lt"/>
                  <a:cs typeface="+mn-cs"/>
                </a:defRPr>
              </a:lvl1pPr>
              <a:lvl2pPr marL="447675" indent="-177800" defTabSz="914400" eaLnBrk="1" latinLnBrk="0" hangingPunct="1">
                <a:lnSpc>
                  <a:spcPct val="120000"/>
                </a:lnSpc>
                <a:spcBef>
                  <a:spcPts val="0"/>
                </a:spcBef>
                <a:buFont typeface="Arial" pitchFamily="34" charset="0"/>
                <a:buChar char="•"/>
                <a:defRPr sz="1000">
                  <a:solidFill>
                    <a:schemeClr val="tx2"/>
                  </a:solidFill>
                  <a:latin typeface="+mn-lt"/>
                  <a:cs typeface="+mn-cs"/>
                </a:defRPr>
              </a:lvl2pPr>
              <a:lvl3pPr marL="628650" indent="-180975" defTabSz="914400" eaLnBrk="1" latinLnBrk="0" hangingPunct="1">
                <a:lnSpc>
                  <a:spcPct val="120000"/>
                </a:lnSpc>
                <a:spcBef>
                  <a:spcPts val="0"/>
                </a:spcBef>
                <a:buFont typeface="Verdana" pitchFamily="34" charset="0"/>
                <a:buChar char="-"/>
                <a:defRPr sz="1000">
                  <a:solidFill>
                    <a:schemeClr val="tx2"/>
                  </a:solidFill>
                  <a:latin typeface="+mn-lt"/>
                  <a:cs typeface="+mn-cs"/>
                </a:defRPr>
              </a:lvl3pPr>
              <a:lvl4pPr marL="806450" indent="-177800" defTabSz="914400" eaLnBrk="1" latinLnBrk="0" hangingPunct="1">
                <a:lnSpc>
                  <a:spcPct val="120000"/>
                </a:lnSpc>
                <a:spcBef>
                  <a:spcPts val="0"/>
                </a:spcBef>
                <a:buFont typeface="Verdana" pitchFamily="34" charset="0"/>
                <a:buChar char="·"/>
                <a:defRPr sz="1000">
                  <a:solidFill>
                    <a:schemeClr val="tx2"/>
                  </a:solidFill>
                  <a:latin typeface="+mn-lt"/>
                  <a:cs typeface="+mn-cs"/>
                </a:defRPr>
              </a:lvl4pPr>
              <a:lvl5pPr marL="2057400" indent="-228600" defTabSz="914400" eaLnBrk="1" latinLnBrk="0" hangingPunct="1">
                <a:lnSpc>
                  <a:spcPct val="120000"/>
                </a:lnSpc>
                <a:spcBef>
                  <a:spcPts val="0"/>
                </a:spcBef>
                <a:buFont typeface="Arial" pitchFamily="34" charset="0"/>
                <a:buChar char="»"/>
                <a:defRPr sz="1000">
                  <a:solidFill>
                    <a:schemeClr val="tx2"/>
                  </a:solidFill>
                  <a:latin typeface="+mn-lt"/>
                  <a:cs typeface="+mn-cs"/>
                </a:defRPr>
              </a:lvl5pPr>
              <a:lvl6pPr marL="2514600" indent="-228600">
                <a:spcBef>
                  <a:spcPct val="20000"/>
                </a:spcBef>
                <a:buFont typeface="Arial" pitchFamily="34" charset="0"/>
                <a:buChar char="•"/>
                <a:defRPr sz="2000">
                  <a:latin typeface="+mn-lt"/>
                  <a:cs typeface="+mn-cs"/>
                </a:defRPr>
              </a:lvl6pPr>
              <a:lvl7pPr marL="2971800" indent="-228600">
                <a:spcBef>
                  <a:spcPct val="20000"/>
                </a:spcBef>
                <a:buFont typeface="Arial" pitchFamily="34" charset="0"/>
                <a:buChar char="•"/>
                <a:defRPr sz="2000">
                  <a:latin typeface="+mn-lt"/>
                  <a:cs typeface="+mn-cs"/>
                </a:defRPr>
              </a:lvl7pPr>
              <a:lvl8pPr marL="3429000" indent="-228600">
                <a:spcBef>
                  <a:spcPct val="20000"/>
                </a:spcBef>
                <a:buFont typeface="Arial" pitchFamily="34" charset="0"/>
                <a:buChar char="•"/>
                <a:defRPr sz="2000">
                  <a:latin typeface="+mn-lt"/>
                  <a:cs typeface="+mn-cs"/>
                </a:defRPr>
              </a:lvl8pPr>
              <a:lvl9pPr marL="3886200" indent="-228600">
                <a:spcBef>
                  <a:spcPct val="20000"/>
                </a:spcBef>
                <a:buFont typeface="Arial" pitchFamily="34" charset="0"/>
                <a:buChar char="•"/>
                <a:defRPr sz="2000">
                  <a:latin typeface="+mn-lt"/>
                  <a:cs typeface="+mn-cs"/>
                </a:defRPr>
              </a:lvl9pPr>
            </a:lstStyle>
            <a:p>
              <a:pPr lvl="0">
                <a:lnSpc>
                  <a:spcPct val="110000"/>
                </a:lnSpc>
              </a:pPr>
              <a:r>
                <a:rPr lang="nl-NL" sz="1000" b="1" noProof="0">
                  <a:solidFill>
                    <a:schemeClr val="tx1"/>
                  </a:solidFill>
                </a:rPr>
                <a:t>De kleur van de pijl aanpassen:</a:t>
              </a:r>
            </a:p>
          </p:txBody>
        </p:sp>
        <p:sp>
          <p:nvSpPr>
            <p:cNvPr id="7" name="Content Placeholder 4">
              <a:extLst>
                <a:ext uri="{FF2B5EF4-FFF2-40B4-BE49-F238E27FC236}">
                  <a16:creationId xmlns:a16="http://schemas.microsoft.com/office/drawing/2014/main" id="{1AED2329-281B-4F66-82B5-7BADFF3D9728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-1720996" y="1101793"/>
              <a:ext cx="1591456" cy="1095685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>
              <a:lvl1pPr marL="269875" indent="-269875" algn="l" defTabSz="914400" rtl="0" eaLnBrk="1" latinLnBrk="0" hangingPunct="1">
                <a:lnSpc>
                  <a:spcPct val="120000"/>
                </a:lnSpc>
                <a:spcBef>
                  <a:spcPts val="0"/>
                </a:spcBef>
                <a:buSzPct val="80000"/>
                <a:buFontTx/>
                <a:buBlip>
                  <a:blip r:embed="rId7"/>
                </a:buBlip>
                <a:defRPr sz="1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447675" indent="-177800" algn="l" defTabSz="914400" rtl="0" eaLnBrk="1" latinLnBrk="0" hangingPunct="1">
                <a:lnSpc>
                  <a:spcPct val="120000"/>
                </a:lnSpc>
                <a:spcBef>
                  <a:spcPts val="0"/>
                </a:spcBef>
                <a:buFont typeface="Arial" pitchFamily="34" charset="0"/>
                <a:buChar char="•"/>
                <a:defRPr sz="1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628650" indent="-180975" algn="l" defTabSz="914400" rtl="0" eaLnBrk="1" latinLnBrk="0" hangingPunct="1">
                <a:lnSpc>
                  <a:spcPct val="120000"/>
                </a:lnSpc>
                <a:spcBef>
                  <a:spcPts val="0"/>
                </a:spcBef>
                <a:buFont typeface="Verdana" pitchFamily="34" charset="0"/>
                <a:buChar char="-"/>
                <a:defRPr sz="1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806450" indent="-177800" algn="l" defTabSz="914400" rtl="0" eaLnBrk="1" latinLnBrk="0" hangingPunct="1">
                <a:lnSpc>
                  <a:spcPct val="120000"/>
                </a:lnSpc>
                <a:spcBef>
                  <a:spcPts val="0"/>
                </a:spcBef>
                <a:buFont typeface="Verdana" pitchFamily="34" charset="0"/>
                <a:buChar char="·"/>
                <a:defRPr sz="1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120000"/>
                </a:lnSpc>
                <a:spcBef>
                  <a:spcPts val="0"/>
                </a:spcBef>
                <a:buFont typeface="Arial" pitchFamily="34" charset="0"/>
                <a:buChar char="»"/>
                <a:defRPr sz="1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20000"/>
                </a:lnSpc>
                <a:buFontTx/>
                <a:buNone/>
              </a:pPr>
              <a:r>
                <a:rPr lang="nl-NL" sz="1000" noProof="0">
                  <a:solidFill>
                    <a:schemeClr val="tx1"/>
                  </a:solidFill>
                  <a:latin typeface="+mn-lt"/>
                </a:rPr>
                <a:t>Klik met de rechtermuisknop op de gekleurde pijl en kies voor </a:t>
              </a:r>
              <a:r>
                <a:rPr lang="nl-NL" sz="1000" b="0" noProof="0">
                  <a:solidFill>
                    <a:schemeClr val="tx1"/>
                  </a:solidFill>
                  <a:latin typeface="+mn-lt"/>
                </a:rPr>
                <a:t>Achtergrond opmaken.</a:t>
              </a:r>
            </a:p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80000"/>
                <a:buFontTx/>
                <a:buNone/>
                <a:tabLst/>
                <a:defRPr/>
              </a:pPr>
              <a:r>
                <a:rPr lang="nl-NL" sz="1000" noProof="0">
                  <a:solidFill>
                    <a:schemeClr val="tx1"/>
                  </a:solidFill>
                  <a:latin typeface="+mn-lt"/>
                </a:rPr>
                <a:t>Kies onder </a:t>
              </a:r>
              <a:r>
                <a:rPr lang="nl-NL" sz="1000" b="0" noProof="0">
                  <a:solidFill>
                    <a:schemeClr val="tx1"/>
                  </a:solidFill>
                  <a:latin typeface="+mn-lt"/>
                </a:rPr>
                <a:t>Kleur</a:t>
              </a:r>
              <a:r>
                <a:rPr lang="nl-NL" sz="1000" noProof="0">
                  <a:solidFill>
                    <a:schemeClr val="tx1"/>
                  </a:solidFill>
                  <a:latin typeface="+mn-lt"/>
                </a:rPr>
                <a:t> uit de Themakleuren een andere kleur.</a:t>
              </a:r>
              <a:endParaRPr lang="nl-NL" sz="1000" b="1" noProof="0">
                <a:solidFill>
                  <a:schemeClr val="tx1"/>
                </a:solidFill>
                <a:latin typeface="+mn-lt"/>
              </a:endParaRPr>
            </a:p>
          </p:txBody>
        </p:sp>
        <p:pic>
          <p:nvPicPr>
            <p:cNvPr id="10" name="Afbeelding 18">
              <a:extLst>
                <a:ext uri="{FF2B5EF4-FFF2-40B4-BE49-F238E27FC236}">
                  <a16:creationId xmlns:a16="http://schemas.microsoft.com/office/drawing/2014/main" id="{EFF17CCE-75D0-47B0-9EA0-CBE8CA21E06F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720996" y="2317751"/>
              <a:ext cx="1168545" cy="1752818"/>
            </a:xfrm>
            <a:prstGeom prst="rect">
              <a:avLst/>
            </a:prstGeom>
          </p:spPr>
        </p:pic>
        <p:cxnSp>
          <p:nvCxnSpPr>
            <p:cNvPr id="11" name="Rechte verbindingslijn 21">
              <a:extLst>
                <a:ext uri="{FF2B5EF4-FFF2-40B4-BE49-F238E27FC236}">
                  <a16:creationId xmlns:a16="http://schemas.microsoft.com/office/drawing/2014/main" id="{55785CFE-08F0-4D84-B38A-A0051552B96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720996" y="2269019"/>
              <a:ext cx="1591456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86531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in book arrow medium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A0041AB0-5F05-4316-8FBC-404D1E8E319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" y="0"/>
            <a:ext cx="5770270" cy="6858000"/>
          </a:xfrm>
          <a:custGeom>
            <a:avLst/>
            <a:gdLst>
              <a:gd name="connsiteX0" fmla="*/ 0 w 5770270"/>
              <a:gd name="connsiteY0" fmla="*/ 0 h 6858000"/>
              <a:gd name="connsiteX1" fmla="*/ 4708634 w 5770270"/>
              <a:gd name="connsiteY1" fmla="*/ 0 h 6858000"/>
              <a:gd name="connsiteX2" fmla="*/ 4708634 w 5770270"/>
              <a:gd name="connsiteY2" fmla="*/ 6607 h 6858000"/>
              <a:gd name="connsiteX3" fmla="*/ 5770270 w 5770270"/>
              <a:gd name="connsiteY3" fmla="*/ 3432303 h 6858000"/>
              <a:gd name="connsiteX4" fmla="*/ 4708634 w 5770270"/>
              <a:gd name="connsiteY4" fmla="*/ 6858000 h 6858000"/>
              <a:gd name="connsiteX5" fmla="*/ 0 w 5770270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70270" h="6858000">
                <a:moveTo>
                  <a:pt x="0" y="0"/>
                </a:moveTo>
                <a:lnTo>
                  <a:pt x="4708634" y="0"/>
                </a:lnTo>
                <a:lnTo>
                  <a:pt x="4708634" y="6607"/>
                </a:lnTo>
                <a:lnTo>
                  <a:pt x="5770270" y="3432303"/>
                </a:lnTo>
                <a:lnTo>
                  <a:pt x="470863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</p:spPr>
        <p:txBody>
          <a:bodyPr wrap="square" bIns="648000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2000"/>
            </a:lvl1pPr>
          </a:lstStyle>
          <a:p>
            <a:r>
              <a:rPr lang="nl-NL"/>
              <a:t>Click on icon </a:t>
            </a:r>
            <a:r>
              <a:rPr lang="nl-NL" err="1"/>
              <a:t>to</a:t>
            </a:r>
            <a:r>
              <a:rPr lang="nl-NL"/>
              <a:t> </a:t>
            </a:r>
            <a:r>
              <a:rPr lang="nl-NL" err="1"/>
              <a:t>insert</a:t>
            </a:r>
            <a:r>
              <a:rPr lang="nl-NL"/>
              <a:t> image</a:t>
            </a:r>
          </a:p>
        </p:txBody>
      </p:sp>
      <p:graphicFrame>
        <p:nvGraphicFramePr>
          <p:cNvPr id="11" name="Object 10" hidden="1">
            <a:extLst>
              <a:ext uri="{FF2B5EF4-FFF2-40B4-BE49-F238E27FC236}">
                <a16:creationId xmlns:a16="http://schemas.microsoft.com/office/drawing/2014/main" id="{F2DDAFA9-9C67-409F-8B03-25EFBB75859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38" imgH="337" progId="TCLayout.ActiveDocument.1">
                  <p:embed/>
                </p:oleObj>
              </mc:Choice>
              <mc:Fallback>
                <p:oleObj name="think-cell Slide" r:id="rId5" imgW="338" imgH="337" progId="TCLayout.ActiveDocument.1">
                  <p:embed/>
                  <p:pic>
                    <p:nvPicPr>
                      <p:cNvPr id="11" name="Object 10" hidden="1">
                        <a:extLst>
                          <a:ext uri="{FF2B5EF4-FFF2-40B4-BE49-F238E27FC236}">
                            <a16:creationId xmlns:a16="http://schemas.microsoft.com/office/drawing/2014/main" id="{F2DDAFA9-9C67-409F-8B03-25EFBB75859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hthoek 9" hidden="1">
            <a:extLst>
              <a:ext uri="{FF2B5EF4-FFF2-40B4-BE49-F238E27FC236}">
                <a16:creationId xmlns:a16="http://schemas.microsoft.com/office/drawing/2014/main" id="{AB38586A-E5E7-4D48-979C-16CAC40688D6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nl-NL" sz="6000" b="0" i="0" baseline="0"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F9D0A6F-4923-40A0-9734-04172BFAFF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433" y="2097088"/>
            <a:ext cx="4870905" cy="839269"/>
          </a:xfrm>
        </p:spPr>
        <p:txBody>
          <a:bodyPr anchor="t" anchorCtr="0"/>
          <a:lstStyle>
            <a:lvl1pPr>
              <a:defRPr sz="6000" cap="all" baseline="0">
                <a:latin typeface="+mj-lt"/>
              </a:defRPr>
            </a:lvl1pPr>
          </a:lstStyle>
          <a:p>
            <a:r>
              <a:rPr lang="nl-NL" err="1"/>
              <a:t>TeXt</a:t>
            </a:r>
            <a:endParaRPr lang="nl-NL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167C603-75DA-4445-A170-5F1EFEC5D5C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338433" y="4723278"/>
            <a:ext cx="4870905" cy="415498"/>
          </a:xfrm>
        </p:spPr>
        <p:txBody>
          <a:bodyPr wrap="square">
            <a:spAutoFit/>
          </a:bodyPr>
          <a:lstStyle>
            <a:lvl1pPr marL="0" indent="0">
              <a:buNone/>
              <a:defRPr sz="27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err="1"/>
              <a:t>Subtitle</a:t>
            </a:r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8D39C43-30E3-4840-8584-668100C866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1EF90-EEA4-4DC0-ADC4-2316CACBDB4E}" type="slidenum">
              <a:rPr lang="nl-NL" smtClean="0"/>
              <a:t>‹nr.›</a:t>
            </a:fld>
            <a:endParaRPr lang="nl-NL"/>
          </a:p>
        </p:txBody>
      </p:sp>
      <p:pic>
        <p:nvPicPr>
          <p:cNvPr id="8" name="Picture 10">
            <a:extLst>
              <a:ext uri="{FF2B5EF4-FFF2-40B4-BE49-F238E27FC236}">
                <a16:creationId xmlns:a16="http://schemas.microsoft.com/office/drawing/2014/main" id="{B5715D46-1ACB-4D6B-BFA3-32D8AE7E70BF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3876" y="6242965"/>
            <a:ext cx="1105199" cy="360000"/>
          </a:xfrm>
          <a:prstGeom prst="rect">
            <a:avLst/>
          </a:prstGeom>
        </p:spPr>
      </p:pic>
      <p:sp>
        <p:nvSpPr>
          <p:cNvPr id="18" name="Tijdelijke aanduiding voor afbeelding 16">
            <a:extLst>
              <a:ext uri="{FF2B5EF4-FFF2-40B4-BE49-F238E27FC236}">
                <a16:creationId xmlns:a16="http://schemas.microsoft.com/office/drawing/2014/main" id="{197869EB-348A-462C-8C86-C5F6A66BD4A8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060924" y="6178322"/>
            <a:ext cx="1141200" cy="456654"/>
          </a:xfrm>
          <a:noFill/>
        </p:spPr>
        <p:txBody>
          <a:bodyPr wrap="square" bIns="0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900"/>
            </a:lvl1pPr>
          </a:lstStyle>
          <a:p>
            <a:r>
              <a:rPr lang="nl-NL" err="1"/>
              <a:t>Possible</a:t>
            </a:r>
            <a:r>
              <a:rPr lang="nl-NL"/>
              <a:t> </a:t>
            </a:r>
            <a:br>
              <a:rPr lang="nl-NL"/>
            </a:br>
            <a:r>
              <a:rPr lang="nl-NL"/>
              <a:t>program logo</a:t>
            </a:r>
          </a:p>
        </p:txBody>
      </p:sp>
      <p:grpSp>
        <p:nvGrpSpPr>
          <p:cNvPr id="16" name="Groep 22">
            <a:extLst>
              <a:ext uri="{FF2B5EF4-FFF2-40B4-BE49-F238E27FC236}">
                <a16:creationId xmlns:a16="http://schemas.microsoft.com/office/drawing/2014/main" id="{0211646F-01B9-49C3-A99A-85854F20B935}"/>
              </a:ext>
            </a:extLst>
          </p:cNvPr>
          <p:cNvGrpSpPr/>
          <p:nvPr userDrawn="1"/>
        </p:nvGrpSpPr>
        <p:grpSpPr>
          <a:xfrm>
            <a:off x="-1720996" y="1653272"/>
            <a:ext cx="1591456" cy="3551456"/>
            <a:chOff x="-1720996" y="519113"/>
            <a:chExt cx="1591456" cy="3551456"/>
          </a:xfrm>
        </p:grpSpPr>
        <p:sp>
          <p:nvSpPr>
            <p:cNvPr id="17" name="Content Placeholder 6">
              <a:extLst>
                <a:ext uri="{FF2B5EF4-FFF2-40B4-BE49-F238E27FC236}">
                  <a16:creationId xmlns:a16="http://schemas.microsoft.com/office/drawing/2014/main" id="{C5B2F212-D014-43B5-BD63-DE91C55030AE}"/>
                </a:ext>
              </a:extLst>
            </p:cNvPr>
            <p:cNvSpPr txBox="1">
              <a:spLocks/>
            </p:cNvSpPr>
            <p:nvPr userDrawn="1">
              <p:custDataLst>
                <p:tags r:id="rId3"/>
              </p:custDataLst>
            </p:nvPr>
          </p:nvSpPr>
          <p:spPr>
            <a:xfrm>
              <a:off x="-1720996" y="519113"/>
              <a:ext cx="1591456" cy="327397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>
              <a:defPPr>
                <a:defRPr lang="nl-NL"/>
              </a:defPPr>
              <a:lvl1pPr marL="0" lvl="0" indent="0" defTabSz="914400" eaLnBrk="1" latinLnBrk="0" hangingPunct="1">
                <a:lnSpc>
                  <a:spcPct val="120000"/>
                </a:lnSpc>
                <a:spcBef>
                  <a:spcPts val="0"/>
                </a:spcBef>
                <a:buSzPct val="80000"/>
                <a:buFontTx/>
                <a:buNone/>
                <a:defRPr sz="1000">
                  <a:solidFill>
                    <a:schemeClr val="tx2"/>
                  </a:solidFill>
                  <a:latin typeface="+mn-lt"/>
                  <a:cs typeface="+mn-cs"/>
                </a:defRPr>
              </a:lvl1pPr>
              <a:lvl2pPr marL="447675" indent="-177800" defTabSz="914400" eaLnBrk="1" latinLnBrk="0" hangingPunct="1">
                <a:lnSpc>
                  <a:spcPct val="120000"/>
                </a:lnSpc>
                <a:spcBef>
                  <a:spcPts val="0"/>
                </a:spcBef>
                <a:buFont typeface="Arial" pitchFamily="34" charset="0"/>
                <a:buChar char="•"/>
                <a:defRPr sz="1000">
                  <a:solidFill>
                    <a:schemeClr val="tx2"/>
                  </a:solidFill>
                  <a:latin typeface="+mn-lt"/>
                  <a:cs typeface="+mn-cs"/>
                </a:defRPr>
              </a:lvl2pPr>
              <a:lvl3pPr marL="628650" indent="-180975" defTabSz="914400" eaLnBrk="1" latinLnBrk="0" hangingPunct="1">
                <a:lnSpc>
                  <a:spcPct val="120000"/>
                </a:lnSpc>
                <a:spcBef>
                  <a:spcPts val="0"/>
                </a:spcBef>
                <a:buFont typeface="Verdana" pitchFamily="34" charset="0"/>
                <a:buChar char="-"/>
                <a:defRPr sz="1000">
                  <a:solidFill>
                    <a:schemeClr val="tx2"/>
                  </a:solidFill>
                  <a:latin typeface="+mn-lt"/>
                  <a:cs typeface="+mn-cs"/>
                </a:defRPr>
              </a:lvl3pPr>
              <a:lvl4pPr marL="806450" indent="-177800" defTabSz="914400" eaLnBrk="1" latinLnBrk="0" hangingPunct="1">
                <a:lnSpc>
                  <a:spcPct val="120000"/>
                </a:lnSpc>
                <a:spcBef>
                  <a:spcPts val="0"/>
                </a:spcBef>
                <a:buFont typeface="Verdana" pitchFamily="34" charset="0"/>
                <a:buChar char="·"/>
                <a:defRPr sz="1000">
                  <a:solidFill>
                    <a:schemeClr val="tx2"/>
                  </a:solidFill>
                  <a:latin typeface="+mn-lt"/>
                  <a:cs typeface="+mn-cs"/>
                </a:defRPr>
              </a:lvl4pPr>
              <a:lvl5pPr marL="2057400" indent="-228600" defTabSz="914400" eaLnBrk="1" latinLnBrk="0" hangingPunct="1">
                <a:lnSpc>
                  <a:spcPct val="120000"/>
                </a:lnSpc>
                <a:spcBef>
                  <a:spcPts val="0"/>
                </a:spcBef>
                <a:buFont typeface="Arial" pitchFamily="34" charset="0"/>
                <a:buChar char="»"/>
                <a:defRPr sz="1000">
                  <a:solidFill>
                    <a:schemeClr val="tx2"/>
                  </a:solidFill>
                  <a:latin typeface="+mn-lt"/>
                  <a:cs typeface="+mn-cs"/>
                </a:defRPr>
              </a:lvl5pPr>
              <a:lvl6pPr marL="2514600" indent="-228600">
                <a:spcBef>
                  <a:spcPct val="20000"/>
                </a:spcBef>
                <a:buFont typeface="Arial" pitchFamily="34" charset="0"/>
                <a:buChar char="•"/>
                <a:defRPr sz="2000">
                  <a:latin typeface="+mn-lt"/>
                  <a:cs typeface="+mn-cs"/>
                </a:defRPr>
              </a:lvl6pPr>
              <a:lvl7pPr marL="2971800" indent="-228600">
                <a:spcBef>
                  <a:spcPct val="20000"/>
                </a:spcBef>
                <a:buFont typeface="Arial" pitchFamily="34" charset="0"/>
                <a:buChar char="•"/>
                <a:defRPr sz="2000">
                  <a:latin typeface="+mn-lt"/>
                  <a:cs typeface="+mn-cs"/>
                </a:defRPr>
              </a:lvl7pPr>
              <a:lvl8pPr marL="3429000" indent="-228600">
                <a:spcBef>
                  <a:spcPct val="20000"/>
                </a:spcBef>
                <a:buFont typeface="Arial" pitchFamily="34" charset="0"/>
                <a:buChar char="•"/>
                <a:defRPr sz="2000">
                  <a:latin typeface="+mn-lt"/>
                  <a:cs typeface="+mn-cs"/>
                </a:defRPr>
              </a:lvl8pPr>
              <a:lvl9pPr marL="3886200" indent="-228600">
                <a:spcBef>
                  <a:spcPct val="20000"/>
                </a:spcBef>
                <a:buFont typeface="Arial" pitchFamily="34" charset="0"/>
                <a:buChar char="•"/>
                <a:defRPr sz="2000">
                  <a:latin typeface="+mn-lt"/>
                  <a:cs typeface="+mn-cs"/>
                </a:defRPr>
              </a:lvl9pPr>
            </a:lstStyle>
            <a:p>
              <a:pPr lvl="0">
                <a:lnSpc>
                  <a:spcPct val="110000"/>
                </a:lnSpc>
              </a:pPr>
              <a:r>
                <a:rPr lang="nl-NL" sz="1000" b="1" noProof="0">
                  <a:solidFill>
                    <a:schemeClr val="tx1"/>
                  </a:solidFill>
                </a:rPr>
                <a:t>De achtergrondkleur van de dia aanpassen:</a:t>
              </a:r>
            </a:p>
          </p:txBody>
        </p:sp>
        <p:sp>
          <p:nvSpPr>
            <p:cNvPr id="22" name="Content Placeholder 4">
              <a:extLst>
                <a:ext uri="{FF2B5EF4-FFF2-40B4-BE49-F238E27FC236}">
                  <a16:creationId xmlns:a16="http://schemas.microsoft.com/office/drawing/2014/main" id="{9BC71B97-31E5-4228-9BAF-9E5B3DAD56FF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-1720996" y="949393"/>
              <a:ext cx="1591456" cy="1280351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>
              <a:lvl1pPr marL="269875" indent="-269875" algn="l" defTabSz="914400" rtl="0" eaLnBrk="1" latinLnBrk="0" hangingPunct="1">
                <a:lnSpc>
                  <a:spcPct val="120000"/>
                </a:lnSpc>
                <a:spcBef>
                  <a:spcPts val="0"/>
                </a:spcBef>
                <a:buSzPct val="80000"/>
                <a:buFontTx/>
                <a:buBlip>
                  <a:blip r:embed="rId8"/>
                </a:buBlip>
                <a:defRPr sz="1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447675" indent="-177800" algn="l" defTabSz="914400" rtl="0" eaLnBrk="1" latinLnBrk="0" hangingPunct="1">
                <a:lnSpc>
                  <a:spcPct val="120000"/>
                </a:lnSpc>
                <a:spcBef>
                  <a:spcPts val="0"/>
                </a:spcBef>
                <a:buFont typeface="Arial" pitchFamily="34" charset="0"/>
                <a:buChar char="•"/>
                <a:defRPr sz="1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628650" indent="-180975" algn="l" defTabSz="914400" rtl="0" eaLnBrk="1" latinLnBrk="0" hangingPunct="1">
                <a:lnSpc>
                  <a:spcPct val="120000"/>
                </a:lnSpc>
                <a:spcBef>
                  <a:spcPts val="0"/>
                </a:spcBef>
                <a:buFont typeface="Verdana" pitchFamily="34" charset="0"/>
                <a:buChar char="-"/>
                <a:defRPr sz="1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806450" indent="-177800" algn="l" defTabSz="914400" rtl="0" eaLnBrk="1" latinLnBrk="0" hangingPunct="1">
                <a:lnSpc>
                  <a:spcPct val="120000"/>
                </a:lnSpc>
                <a:spcBef>
                  <a:spcPts val="0"/>
                </a:spcBef>
                <a:buFont typeface="Verdana" pitchFamily="34" charset="0"/>
                <a:buChar char="·"/>
                <a:defRPr sz="1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120000"/>
                </a:lnSpc>
                <a:spcBef>
                  <a:spcPts val="0"/>
                </a:spcBef>
                <a:buFont typeface="Arial" pitchFamily="34" charset="0"/>
                <a:buChar char="»"/>
                <a:defRPr sz="1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20000"/>
                </a:lnSpc>
                <a:buFontTx/>
                <a:buNone/>
              </a:pPr>
              <a:r>
                <a:rPr lang="nl-NL" sz="1000" noProof="0">
                  <a:solidFill>
                    <a:schemeClr val="tx1"/>
                  </a:solidFill>
                  <a:latin typeface="+mn-lt"/>
                </a:rPr>
                <a:t>Klik met de rechtermuisknop op de gekleurde achtergrond en kies voor </a:t>
              </a:r>
              <a:r>
                <a:rPr lang="nl-NL" sz="1000" b="0" noProof="0">
                  <a:solidFill>
                    <a:schemeClr val="tx1"/>
                  </a:solidFill>
                  <a:latin typeface="+mn-lt"/>
                </a:rPr>
                <a:t>Achtergrond opmaken.</a:t>
              </a:r>
            </a:p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80000"/>
                <a:buFontTx/>
                <a:buNone/>
                <a:tabLst/>
                <a:defRPr/>
              </a:pPr>
              <a:r>
                <a:rPr lang="nl-NL" sz="1000" noProof="0">
                  <a:solidFill>
                    <a:schemeClr val="tx1"/>
                  </a:solidFill>
                  <a:latin typeface="+mn-lt"/>
                </a:rPr>
                <a:t>Kies onder </a:t>
              </a:r>
              <a:r>
                <a:rPr lang="nl-NL" sz="1000" b="0" noProof="0">
                  <a:solidFill>
                    <a:schemeClr val="tx1"/>
                  </a:solidFill>
                  <a:latin typeface="+mn-lt"/>
                </a:rPr>
                <a:t>Kleur</a:t>
              </a:r>
              <a:r>
                <a:rPr lang="nl-NL" sz="1000" noProof="0">
                  <a:solidFill>
                    <a:schemeClr val="tx1"/>
                  </a:solidFill>
                  <a:latin typeface="+mn-lt"/>
                </a:rPr>
                <a:t> uit de Themakleuren een andere kleur.</a:t>
              </a:r>
              <a:endParaRPr lang="nl-NL" sz="1000" b="1" noProof="0">
                <a:solidFill>
                  <a:schemeClr val="tx1"/>
                </a:solidFill>
                <a:latin typeface="+mn-lt"/>
              </a:endParaRPr>
            </a:p>
          </p:txBody>
        </p:sp>
        <p:pic>
          <p:nvPicPr>
            <p:cNvPr id="23" name="Afbeelding 18">
              <a:extLst>
                <a:ext uri="{FF2B5EF4-FFF2-40B4-BE49-F238E27FC236}">
                  <a16:creationId xmlns:a16="http://schemas.microsoft.com/office/drawing/2014/main" id="{CF5E3CB5-E7A5-4139-96A8-1E80EF79347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720996" y="2317751"/>
              <a:ext cx="1168545" cy="1752818"/>
            </a:xfrm>
            <a:prstGeom prst="rect">
              <a:avLst/>
            </a:prstGeom>
          </p:spPr>
        </p:pic>
        <p:cxnSp>
          <p:nvCxnSpPr>
            <p:cNvPr id="27" name="Rechte verbindingslijn 21">
              <a:extLst>
                <a:ext uri="{FF2B5EF4-FFF2-40B4-BE49-F238E27FC236}">
                  <a16:creationId xmlns:a16="http://schemas.microsoft.com/office/drawing/2014/main" id="{4646711D-2A6D-48D9-B9AF-CFB6C8CC613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720996" y="2269019"/>
              <a:ext cx="1591456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3128993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in book arrow lar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icture Placeholder 29">
            <a:extLst>
              <a:ext uri="{FF2B5EF4-FFF2-40B4-BE49-F238E27FC236}">
                <a16:creationId xmlns:a16="http://schemas.microsoft.com/office/drawing/2014/main" id="{BF9603F9-7130-4F1D-8665-E7C0D9114E8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" y="0"/>
            <a:ext cx="10155709" cy="6858000"/>
          </a:xfrm>
          <a:custGeom>
            <a:avLst/>
            <a:gdLst>
              <a:gd name="connsiteX0" fmla="*/ 0 w 10155709"/>
              <a:gd name="connsiteY0" fmla="*/ 0 h 6858000"/>
              <a:gd name="connsiteX1" fmla="*/ 9284139 w 10155709"/>
              <a:gd name="connsiteY1" fmla="*/ 0 h 6858000"/>
              <a:gd name="connsiteX2" fmla="*/ 9284139 w 10155709"/>
              <a:gd name="connsiteY2" fmla="*/ 6607 h 6858000"/>
              <a:gd name="connsiteX3" fmla="*/ 10155709 w 10155709"/>
              <a:gd name="connsiteY3" fmla="*/ 3432303 h 6858000"/>
              <a:gd name="connsiteX4" fmla="*/ 9284139 w 10155709"/>
              <a:gd name="connsiteY4" fmla="*/ 6858000 h 6858000"/>
              <a:gd name="connsiteX5" fmla="*/ 0 w 10155709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155709" h="6858000">
                <a:moveTo>
                  <a:pt x="0" y="0"/>
                </a:moveTo>
                <a:lnTo>
                  <a:pt x="9284139" y="0"/>
                </a:lnTo>
                <a:lnTo>
                  <a:pt x="9284139" y="6607"/>
                </a:lnTo>
                <a:lnTo>
                  <a:pt x="10155709" y="3432303"/>
                </a:lnTo>
                <a:lnTo>
                  <a:pt x="9284139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</p:spPr>
        <p:txBody>
          <a:bodyPr wrap="square" bIns="648000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2000"/>
            </a:lvl1pPr>
          </a:lstStyle>
          <a:p>
            <a:r>
              <a:rPr lang="nl-NL"/>
              <a:t>Click on icon </a:t>
            </a:r>
            <a:r>
              <a:rPr lang="nl-NL" err="1"/>
              <a:t>to</a:t>
            </a:r>
            <a:r>
              <a:rPr lang="nl-NL"/>
              <a:t> </a:t>
            </a:r>
            <a:r>
              <a:rPr lang="nl-NL" err="1"/>
              <a:t>insert</a:t>
            </a:r>
            <a:r>
              <a:rPr lang="nl-NL"/>
              <a:t> image</a:t>
            </a:r>
          </a:p>
        </p:txBody>
      </p:sp>
      <p:graphicFrame>
        <p:nvGraphicFramePr>
          <p:cNvPr id="11" name="Object 10" hidden="1">
            <a:extLst>
              <a:ext uri="{FF2B5EF4-FFF2-40B4-BE49-F238E27FC236}">
                <a16:creationId xmlns:a16="http://schemas.microsoft.com/office/drawing/2014/main" id="{F2DDAFA9-9C67-409F-8B03-25EFBB75859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38" imgH="337" progId="TCLayout.ActiveDocument.1">
                  <p:embed/>
                </p:oleObj>
              </mc:Choice>
              <mc:Fallback>
                <p:oleObj name="think-cell Slide" r:id="rId5" imgW="338" imgH="337" progId="TCLayout.ActiveDocument.1">
                  <p:embed/>
                  <p:pic>
                    <p:nvPicPr>
                      <p:cNvPr id="11" name="Object 10" hidden="1">
                        <a:extLst>
                          <a:ext uri="{FF2B5EF4-FFF2-40B4-BE49-F238E27FC236}">
                            <a16:creationId xmlns:a16="http://schemas.microsoft.com/office/drawing/2014/main" id="{F2DDAFA9-9C67-409F-8B03-25EFBB75859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hthoek 9" hidden="1">
            <a:extLst>
              <a:ext uri="{FF2B5EF4-FFF2-40B4-BE49-F238E27FC236}">
                <a16:creationId xmlns:a16="http://schemas.microsoft.com/office/drawing/2014/main" id="{AB38586A-E5E7-4D48-979C-16CAC40688D6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nl-NL" sz="6000" b="0" i="0" baseline="0"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F9D0A6F-4923-40A0-9734-04172BFAFF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82662" y="2060575"/>
            <a:ext cx="7648381" cy="839269"/>
          </a:xfrm>
        </p:spPr>
        <p:txBody>
          <a:bodyPr anchor="t" anchorCtr="0"/>
          <a:lstStyle>
            <a:lvl1pPr>
              <a:defRPr sz="6000" cap="all" baseline="0">
                <a:latin typeface="+mj-lt"/>
              </a:defRPr>
            </a:lvl1pPr>
          </a:lstStyle>
          <a:p>
            <a:r>
              <a:rPr lang="nl-NL" err="1"/>
              <a:t>TeXt</a:t>
            </a:r>
            <a:endParaRPr lang="nl-NL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167C603-75DA-4445-A170-5F1EFEC5D5C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982662" y="4723278"/>
            <a:ext cx="7648381" cy="415498"/>
          </a:xfrm>
        </p:spPr>
        <p:txBody>
          <a:bodyPr wrap="square">
            <a:spAutoFit/>
          </a:bodyPr>
          <a:lstStyle>
            <a:lvl1pPr marL="0" indent="0">
              <a:buNone/>
              <a:defRPr sz="27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err="1"/>
              <a:t>Subtitle</a:t>
            </a:r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8D39C43-30E3-4840-8584-668100C866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1EF90-EEA4-4DC0-ADC4-2316CACBDB4E}" type="slidenum">
              <a:rPr lang="nl-NL" smtClean="0"/>
              <a:t>‹nr.›</a:t>
            </a:fld>
            <a:endParaRPr lang="nl-NL"/>
          </a:p>
        </p:txBody>
      </p:sp>
      <p:pic>
        <p:nvPicPr>
          <p:cNvPr id="8" name="Picture 10">
            <a:extLst>
              <a:ext uri="{FF2B5EF4-FFF2-40B4-BE49-F238E27FC236}">
                <a16:creationId xmlns:a16="http://schemas.microsoft.com/office/drawing/2014/main" id="{B5715D46-1ACB-4D6B-BFA3-32D8AE7E70BF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3876" y="6242965"/>
            <a:ext cx="1105199" cy="360000"/>
          </a:xfrm>
          <a:prstGeom prst="rect">
            <a:avLst/>
          </a:prstGeom>
        </p:spPr>
      </p:pic>
      <p:sp>
        <p:nvSpPr>
          <p:cNvPr id="18" name="Tijdelijke aanduiding voor afbeelding 16">
            <a:extLst>
              <a:ext uri="{FF2B5EF4-FFF2-40B4-BE49-F238E27FC236}">
                <a16:creationId xmlns:a16="http://schemas.microsoft.com/office/drawing/2014/main" id="{197869EB-348A-462C-8C86-C5F6A66BD4A8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060924" y="6178322"/>
            <a:ext cx="1141200" cy="456654"/>
          </a:xfrm>
          <a:noFill/>
        </p:spPr>
        <p:txBody>
          <a:bodyPr wrap="square" bIns="0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900"/>
            </a:lvl1pPr>
          </a:lstStyle>
          <a:p>
            <a:r>
              <a:rPr lang="nl-NL" err="1"/>
              <a:t>Possible</a:t>
            </a:r>
            <a:r>
              <a:rPr lang="nl-NL"/>
              <a:t> </a:t>
            </a:r>
            <a:br>
              <a:rPr lang="nl-NL"/>
            </a:br>
            <a:r>
              <a:rPr lang="nl-NL"/>
              <a:t>program logo</a:t>
            </a:r>
          </a:p>
        </p:txBody>
      </p:sp>
      <p:grpSp>
        <p:nvGrpSpPr>
          <p:cNvPr id="16" name="Groep 22">
            <a:extLst>
              <a:ext uri="{FF2B5EF4-FFF2-40B4-BE49-F238E27FC236}">
                <a16:creationId xmlns:a16="http://schemas.microsoft.com/office/drawing/2014/main" id="{80D68B48-BE43-4184-B4D7-6841CDD36277}"/>
              </a:ext>
            </a:extLst>
          </p:cNvPr>
          <p:cNvGrpSpPr/>
          <p:nvPr userDrawn="1"/>
        </p:nvGrpSpPr>
        <p:grpSpPr>
          <a:xfrm>
            <a:off x="-1720996" y="1653272"/>
            <a:ext cx="1591456" cy="3551456"/>
            <a:chOff x="-1720996" y="519113"/>
            <a:chExt cx="1591456" cy="3551456"/>
          </a:xfrm>
        </p:grpSpPr>
        <p:sp>
          <p:nvSpPr>
            <p:cNvPr id="17" name="Content Placeholder 6">
              <a:extLst>
                <a:ext uri="{FF2B5EF4-FFF2-40B4-BE49-F238E27FC236}">
                  <a16:creationId xmlns:a16="http://schemas.microsoft.com/office/drawing/2014/main" id="{44635002-F3EF-4A93-852E-B588A6F91B56}"/>
                </a:ext>
              </a:extLst>
            </p:cNvPr>
            <p:cNvSpPr txBox="1">
              <a:spLocks/>
            </p:cNvSpPr>
            <p:nvPr userDrawn="1">
              <p:custDataLst>
                <p:tags r:id="rId3"/>
              </p:custDataLst>
            </p:nvPr>
          </p:nvSpPr>
          <p:spPr>
            <a:xfrm>
              <a:off x="-1720996" y="519113"/>
              <a:ext cx="1591456" cy="327397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>
              <a:defPPr>
                <a:defRPr lang="nl-NL"/>
              </a:defPPr>
              <a:lvl1pPr marL="0" lvl="0" indent="0" defTabSz="914400" eaLnBrk="1" latinLnBrk="0" hangingPunct="1">
                <a:lnSpc>
                  <a:spcPct val="120000"/>
                </a:lnSpc>
                <a:spcBef>
                  <a:spcPts val="0"/>
                </a:spcBef>
                <a:buSzPct val="80000"/>
                <a:buFontTx/>
                <a:buNone/>
                <a:defRPr sz="1000">
                  <a:solidFill>
                    <a:schemeClr val="tx2"/>
                  </a:solidFill>
                  <a:latin typeface="+mn-lt"/>
                  <a:cs typeface="+mn-cs"/>
                </a:defRPr>
              </a:lvl1pPr>
              <a:lvl2pPr marL="447675" indent="-177800" defTabSz="914400" eaLnBrk="1" latinLnBrk="0" hangingPunct="1">
                <a:lnSpc>
                  <a:spcPct val="120000"/>
                </a:lnSpc>
                <a:spcBef>
                  <a:spcPts val="0"/>
                </a:spcBef>
                <a:buFont typeface="Arial" pitchFamily="34" charset="0"/>
                <a:buChar char="•"/>
                <a:defRPr sz="1000">
                  <a:solidFill>
                    <a:schemeClr val="tx2"/>
                  </a:solidFill>
                  <a:latin typeface="+mn-lt"/>
                  <a:cs typeface="+mn-cs"/>
                </a:defRPr>
              </a:lvl2pPr>
              <a:lvl3pPr marL="628650" indent="-180975" defTabSz="914400" eaLnBrk="1" latinLnBrk="0" hangingPunct="1">
                <a:lnSpc>
                  <a:spcPct val="120000"/>
                </a:lnSpc>
                <a:spcBef>
                  <a:spcPts val="0"/>
                </a:spcBef>
                <a:buFont typeface="Verdana" pitchFamily="34" charset="0"/>
                <a:buChar char="-"/>
                <a:defRPr sz="1000">
                  <a:solidFill>
                    <a:schemeClr val="tx2"/>
                  </a:solidFill>
                  <a:latin typeface="+mn-lt"/>
                  <a:cs typeface="+mn-cs"/>
                </a:defRPr>
              </a:lvl3pPr>
              <a:lvl4pPr marL="806450" indent="-177800" defTabSz="914400" eaLnBrk="1" latinLnBrk="0" hangingPunct="1">
                <a:lnSpc>
                  <a:spcPct val="120000"/>
                </a:lnSpc>
                <a:spcBef>
                  <a:spcPts val="0"/>
                </a:spcBef>
                <a:buFont typeface="Verdana" pitchFamily="34" charset="0"/>
                <a:buChar char="·"/>
                <a:defRPr sz="1000">
                  <a:solidFill>
                    <a:schemeClr val="tx2"/>
                  </a:solidFill>
                  <a:latin typeface="+mn-lt"/>
                  <a:cs typeface="+mn-cs"/>
                </a:defRPr>
              </a:lvl4pPr>
              <a:lvl5pPr marL="2057400" indent="-228600" defTabSz="914400" eaLnBrk="1" latinLnBrk="0" hangingPunct="1">
                <a:lnSpc>
                  <a:spcPct val="120000"/>
                </a:lnSpc>
                <a:spcBef>
                  <a:spcPts val="0"/>
                </a:spcBef>
                <a:buFont typeface="Arial" pitchFamily="34" charset="0"/>
                <a:buChar char="»"/>
                <a:defRPr sz="1000">
                  <a:solidFill>
                    <a:schemeClr val="tx2"/>
                  </a:solidFill>
                  <a:latin typeface="+mn-lt"/>
                  <a:cs typeface="+mn-cs"/>
                </a:defRPr>
              </a:lvl5pPr>
              <a:lvl6pPr marL="2514600" indent="-228600">
                <a:spcBef>
                  <a:spcPct val="20000"/>
                </a:spcBef>
                <a:buFont typeface="Arial" pitchFamily="34" charset="0"/>
                <a:buChar char="•"/>
                <a:defRPr sz="2000">
                  <a:latin typeface="+mn-lt"/>
                  <a:cs typeface="+mn-cs"/>
                </a:defRPr>
              </a:lvl6pPr>
              <a:lvl7pPr marL="2971800" indent="-228600">
                <a:spcBef>
                  <a:spcPct val="20000"/>
                </a:spcBef>
                <a:buFont typeface="Arial" pitchFamily="34" charset="0"/>
                <a:buChar char="•"/>
                <a:defRPr sz="2000">
                  <a:latin typeface="+mn-lt"/>
                  <a:cs typeface="+mn-cs"/>
                </a:defRPr>
              </a:lvl7pPr>
              <a:lvl8pPr marL="3429000" indent="-228600">
                <a:spcBef>
                  <a:spcPct val="20000"/>
                </a:spcBef>
                <a:buFont typeface="Arial" pitchFamily="34" charset="0"/>
                <a:buChar char="•"/>
                <a:defRPr sz="2000">
                  <a:latin typeface="+mn-lt"/>
                  <a:cs typeface="+mn-cs"/>
                </a:defRPr>
              </a:lvl8pPr>
              <a:lvl9pPr marL="3886200" indent="-228600">
                <a:spcBef>
                  <a:spcPct val="20000"/>
                </a:spcBef>
                <a:buFont typeface="Arial" pitchFamily="34" charset="0"/>
                <a:buChar char="•"/>
                <a:defRPr sz="2000">
                  <a:latin typeface="+mn-lt"/>
                  <a:cs typeface="+mn-cs"/>
                </a:defRPr>
              </a:lvl9pPr>
            </a:lstStyle>
            <a:p>
              <a:pPr lvl="0">
                <a:lnSpc>
                  <a:spcPct val="110000"/>
                </a:lnSpc>
              </a:pPr>
              <a:r>
                <a:rPr lang="nl-NL" sz="1000" b="1" noProof="0">
                  <a:solidFill>
                    <a:schemeClr val="tx1"/>
                  </a:solidFill>
                </a:rPr>
                <a:t>De achtergrondkleur van de dia aanpassen:</a:t>
              </a:r>
            </a:p>
          </p:txBody>
        </p:sp>
        <p:sp>
          <p:nvSpPr>
            <p:cNvPr id="19" name="Content Placeholder 4">
              <a:extLst>
                <a:ext uri="{FF2B5EF4-FFF2-40B4-BE49-F238E27FC236}">
                  <a16:creationId xmlns:a16="http://schemas.microsoft.com/office/drawing/2014/main" id="{9F5CA4A4-502C-4934-96FE-5DAB1B0A1F4E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-1720996" y="949393"/>
              <a:ext cx="1591456" cy="1280351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>
              <a:lvl1pPr marL="269875" indent="-269875" algn="l" defTabSz="914400" rtl="0" eaLnBrk="1" latinLnBrk="0" hangingPunct="1">
                <a:lnSpc>
                  <a:spcPct val="120000"/>
                </a:lnSpc>
                <a:spcBef>
                  <a:spcPts val="0"/>
                </a:spcBef>
                <a:buSzPct val="80000"/>
                <a:buFontTx/>
                <a:buBlip>
                  <a:blip r:embed="rId8"/>
                </a:buBlip>
                <a:defRPr sz="1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447675" indent="-177800" algn="l" defTabSz="914400" rtl="0" eaLnBrk="1" latinLnBrk="0" hangingPunct="1">
                <a:lnSpc>
                  <a:spcPct val="120000"/>
                </a:lnSpc>
                <a:spcBef>
                  <a:spcPts val="0"/>
                </a:spcBef>
                <a:buFont typeface="Arial" pitchFamily="34" charset="0"/>
                <a:buChar char="•"/>
                <a:defRPr sz="1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628650" indent="-180975" algn="l" defTabSz="914400" rtl="0" eaLnBrk="1" latinLnBrk="0" hangingPunct="1">
                <a:lnSpc>
                  <a:spcPct val="120000"/>
                </a:lnSpc>
                <a:spcBef>
                  <a:spcPts val="0"/>
                </a:spcBef>
                <a:buFont typeface="Verdana" pitchFamily="34" charset="0"/>
                <a:buChar char="-"/>
                <a:defRPr sz="1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806450" indent="-177800" algn="l" defTabSz="914400" rtl="0" eaLnBrk="1" latinLnBrk="0" hangingPunct="1">
                <a:lnSpc>
                  <a:spcPct val="120000"/>
                </a:lnSpc>
                <a:spcBef>
                  <a:spcPts val="0"/>
                </a:spcBef>
                <a:buFont typeface="Verdana" pitchFamily="34" charset="0"/>
                <a:buChar char="·"/>
                <a:defRPr sz="1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120000"/>
                </a:lnSpc>
                <a:spcBef>
                  <a:spcPts val="0"/>
                </a:spcBef>
                <a:buFont typeface="Arial" pitchFamily="34" charset="0"/>
                <a:buChar char="»"/>
                <a:defRPr sz="1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20000"/>
                </a:lnSpc>
                <a:buFontTx/>
                <a:buNone/>
              </a:pPr>
              <a:r>
                <a:rPr lang="nl-NL" sz="1000" noProof="0">
                  <a:solidFill>
                    <a:schemeClr val="tx1"/>
                  </a:solidFill>
                  <a:latin typeface="+mn-lt"/>
                </a:rPr>
                <a:t>Klik met de rechtermuisknop op de gekleurde achtergrond en kies voor </a:t>
              </a:r>
              <a:r>
                <a:rPr lang="nl-NL" sz="1000" b="0" noProof="0">
                  <a:solidFill>
                    <a:schemeClr val="tx1"/>
                  </a:solidFill>
                  <a:latin typeface="+mn-lt"/>
                </a:rPr>
                <a:t>Achtergrond opmaken.</a:t>
              </a:r>
            </a:p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80000"/>
                <a:buFontTx/>
                <a:buNone/>
                <a:tabLst/>
                <a:defRPr/>
              </a:pPr>
              <a:r>
                <a:rPr lang="nl-NL" sz="1000" noProof="0">
                  <a:solidFill>
                    <a:schemeClr val="tx1"/>
                  </a:solidFill>
                  <a:latin typeface="+mn-lt"/>
                </a:rPr>
                <a:t>Kies onder </a:t>
              </a:r>
              <a:r>
                <a:rPr lang="nl-NL" sz="1000" b="0" noProof="0">
                  <a:solidFill>
                    <a:schemeClr val="tx1"/>
                  </a:solidFill>
                  <a:latin typeface="+mn-lt"/>
                </a:rPr>
                <a:t>Kleur</a:t>
              </a:r>
              <a:r>
                <a:rPr lang="nl-NL" sz="1000" noProof="0">
                  <a:solidFill>
                    <a:schemeClr val="tx1"/>
                  </a:solidFill>
                  <a:latin typeface="+mn-lt"/>
                </a:rPr>
                <a:t> uit de Themakleuren een andere kleur.</a:t>
              </a:r>
              <a:endParaRPr lang="nl-NL" sz="1000" b="1" noProof="0">
                <a:solidFill>
                  <a:schemeClr val="tx1"/>
                </a:solidFill>
                <a:latin typeface="+mn-lt"/>
              </a:endParaRPr>
            </a:p>
          </p:txBody>
        </p:sp>
        <p:pic>
          <p:nvPicPr>
            <p:cNvPr id="22" name="Afbeelding 18">
              <a:extLst>
                <a:ext uri="{FF2B5EF4-FFF2-40B4-BE49-F238E27FC236}">
                  <a16:creationId xmlns:a16="http://schemas.microsoft.com/office/drawing/2014/main" id="{623E293E-6BE8-480E-8D09-074CC83F5A0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720996" y="2317751"/>
              <a:ext cx="1168545" cy="1752818"/>
            </a:xfrm>
            <a:prstGeom prst="rect">
              <a:avLst/>
            </a:prstGeom>
          </p:spPr>
        </p:pic>
        <p:cxnSp>
          <p:nvCxnSpPr>
            <p:cNvPr id="23" name="Rechte verbindingslijn 21">
              <a:extLst>
                <a:ext uri="{FF2B5EF4-FFF2-40B4-BE49-F238E27FC236}">
                  <a16:creationId xmlns:a16="http://schemas.microsoft.com/office/drawing/2014/main" id="{623CCF85-5581-40DF-A7D8-EB7E44B8E117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720996" y="2269019"/>
              <a:ext cx="1591456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6487899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B84DCB3B-8759-40BB-B3CC-78BF23195BA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5416514 h 6858000"/>
              <a:gd name="connsiteX5" fmla="*/ 504825 w 12192000"/>
              <a:gd name="connsiteY5" fmla="*/ 3432304 h 6858000"/>
              <a:gd name="connsiteX6" fmla="*/ 0 w 12192000"/>
              <a:gd name="connsiteY6" fmla="*/ 144809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5416514"/>
                </a:lnTo>
                <a:lnTo>
                  <a:pt x="504825" y="3432304"/>
                </a:lnTo>
                <a:lnTo>
                  <a:pt x="0" y="144809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nl-NL" sz="2000"/>
          </a:p>
        </p:txBody>
      </p:sp>
      <p:graphicFrame>
        <p:nvGraphicFramePr>
          <p:cNvPr id="10" name="Object 9" hidden="1">
            <a:extLst>
              <a:ext uri="{FF2B5EF4-FFF2-40B4-BE49-F238E27FC236}">
                <a16:creationId xmlns:a16="http://schemas.microsoft.com/office/drawing/2014/main" id="{8B7702C9-AE11-490E-82A2-3ABBC386E97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29181492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38" imgH="337" progId="TCLayout.ActiveDocument.1">
                  <p:embed/>
                </p:oleObj>
              </mc:Choice>
              <mc:Fallback>
                <p:oleObj name="think-cell Slide" r:id="rId5" imgW="338" imgH="337" progId="TCLayout.ActiveDocument.1">
                  <p:embed/>
                  <p:pic>
                    <p:nvPicPr>
                      <p:cNvPr id="10" name="Object 9" hidden="1">
                        <a:extLst>
                          <a:ext uri="{FF2B5EF4-FFF2-40B4-BE49-F238E27FC236}">
                            <a16:creationId xmlns:a16="http://schemas.microsoft.com/office/drawing/2014/main" id="{8B7702C9-AE11-490E-82A2-3ABBC386E97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hthoek 3" hidden="1">
            <a:extLst>
              <a:ext uri="{FF2B5EF4-FFF2-40B4-BE49-F238E27FC236}">
                <a16:creationId xmlns:a16="http://schemas.microsoft.com/office/drawing/2014/main" id="{FB132FB0-E92A-40F2-BF86-1B3B35A0084F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nl-NL" sz="4000" b="0" i="0" baseline="0"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A5EAF1B-6806-4BFC-A9A6-B83DAAFDA3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1EF90-EEA4-4DC0-ADC4-2316CACBDB4E}" type="slidenum">
              <a:rPr lang="nl-NL" smtClean="0"/>
              <a:t>‹nr.›</a:t>
            </a:fld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3493307-BD25-46B2-AD2A-A2E2815DE1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err="1"/>
              <a:t>Title</a:t>
            </a:r>
            <a:endParaRPr lang="nl-NL"/>
          </a:p>
        </p:txBody>
      </p:sp>
      <p:sp>
        <p:nvSpPr>
          <p:cNvPr id="7" name="Tijdelijke aanduiding voor inhoud 6">
            <a:extLst>
              <a:ext uri="{FF2B5EF4-FFF2-40B4-BE49-F238E27FC236}">
                <a16:creationId xmlns:a16="http://schemas.microsoft.com/office/drawing/2014/main" id="{7C342768-BC73-4FFE-AA05-B59EA15467BE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</a:lstStyle>
          <a:p>
            <a:pPr lvl="0"/>
            <a:r>
              <a:rPr lang="nl-NL" err="1"/>
              <a:t>Edit</a:t>
            </a:r>
            <a:r>
              <a:rPr lang="nl-NL"/>
              <a:t> </a:t>
            </a:r>
            <a:r>
              <a:rPr lang="nl-NL" err="1"/>
              <a:t>text</a:t>
            </a:r>
            <a:r>
              <a:rPr lang="nl-NL"/>
              <a:t> </a:t>
            </a:r>
            <a:r>
              <a:rPr lang="nl-NL" err="1"/>
              <a:t>style</a:t>
            </a:r>
            <a:r>
              <a:rPr lang="nl-NL"/>
              <a:t> of </a:t>
            </a:r>
            <a:r>
              <a:rPr lang="nl-NL" err="1"/>
              <a:t>the</a:t>
            </a:r>
            <a:r>
              <a:rPr lang="nl-NL"/>
              <a:t> model</a:t>
            </a:r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 err="1"/>
              <a:t>Third</a:t>
            </a:r>
            <a:r>
              <a:rPr lang="nl-NL"/>
              <a:t> level</a:t>
            </a:r>
          </a:p>
          <a:p>
            <a:pPr lvl="3"/>
            <a:r>
              <a:rPr lang="nl-NL" err="1"/>
              <a:t>Fourth</a:t>
            </a:r>
            <a:r>
              <a:rPr lang="nl-NL"/>
              <a:t> level</a:t>
            </a:r>
          </a:p>
          <a:p>
            <a:pPr lvl="4"/>
            <a:r>
              <a:rPr lang="nl-NL" err="1"/>
              <a:t>Fifth</a:t>
            </a:r>
            <a:r>
              <a:rPr lang="nl-NL"/>
              <a:t> level</a:t>
            </a:r>
          </a:p>
        </p:txBody>
      </p:sp>
      <p:sp>
        <p:nvSpPr>
          <p:cNvPr id="9" name="Tijdelijke aanduiding voor tekst 14">
            <a:extLst>
              <a:ext uri="{FF2B5EF4-FFF2-40B4-BE49-F238E27FC236}">
                <a16:creationId xmlns:a16="http://schemas.microsoft.com/office/drawing/2014/main" id="{16A8675C-9E84-4220-AB3C-5D33964EB56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82663" y="1284187"/>
            <a:ext cx="6372000" cy="629468"/>
          </a:xfrm>
        </p:spPr>
        <p:txBody>
          <a:bodyPr wrap="square">
            <a:spAutoFit/>
          </a:bodyPr>
          <a:lstStyle>
            <a:lvl1pPr marL="0" indent="0" algn="r">
              <a:lnSpc>
                <a:spcPct val="90000"/>
              </a:lnSpc>
              <a:spcBef>
                <a:spcPts val="0"/>
              </a:spcBef>
              <a:buNone/>
              <a:defRPr sz="4500" cap="all" baseline="0">
                <a:latin typeface="+mj-lt"/>
              </a:defRPr>
            </a:lvl1pPr>
          </a:lstStyle>
          <a:p>
            <a:pPr lvl="0"/>
            <a:r>
              <a:rPr lang="nl-NL" err="1"/>
              <a:t>TitlE</a:t>
            </a:r>
            <a:r>
              <a:rPr lang="nl-NL"/>
              <a:t> PART 2</a:t>
            </a:r>
          </a:p>
        </p:txBody>
      </p:sp>
      <p:sp>
        <p:nvSpPr>
          <p:cNvPr id="12" name="Tijdelijke aanduiding voor afbeelding 16">
            <a:extLst>
              <a:ext uri="{FF2B5EF4-FFF2-40B4-BE49-F238E27FC236}">
                <a16:creationId xmlns:a16="http://schemas.microsoft.com/office/drawing/2014/main" id="{2BE36E59-13B8-4188-A3AF-07E432F1222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060924" y="6178322"/>
            <a:ext cx="1141200" cy="456654"/>
          </a:xfrm>
          <a:noFill/>
        </p:spPr>
        <p:txBody>
          <a:bodyPr wrap="square" bIns="0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900"/>
            </a:lvl1pPr>
          </a:lstStyle>
          <a:p>
            <a:r>
              <a:rPr lang="nl-NL" err="1"/>
              <a:t>Possible</a:t>
            </a:r>
            <a:r>
              <a:rPr lang="nl-NL"/>
              <a:t> </a:t>
            </a:r>
            <a:br>
              <a:rPr lang="nl-NL"/>
            </a:br>
            <a:r>
              <a:rPr lang="nl-NL"/>
              <a:t>program logo</a:t>
            </a:r>
          </a:p>
        </p:txBody>
      </p:sp>
      <p:grpSp>
        <p:nvGrpSpPr>
          <p:cNvPr id="13" name="Groep 22">
            <a:extLst>
              <a:ext uri="{FF2B5EF4-FFF2-40B4-BE49-F238E27FC236}">
                <a16:creationId xmlns:a16="http://schemas.microsoft.com/office/drawing/2014/main" id="{B48664DB-68D1-46BC-A7F8-8EC59B6DF403}"/>
              </a:ext>
            </a:extLst>
          </p:cNvPr>
          <p:cNvGrpSpPr/>
          <p:nvPr userDrawn="1"/>
        </p:nvGrpSpPr>
        <p:grpSpPr>
          <a:xfrm>
            <a:off x="-1720996" y="1805672"/>
            <a:ext cx="1591456" cy="3399056"/>
            <a:chOff x="-1720996" y="671513"/>
            <a:chExt cx="1591456" cy="3399056"/>
          </a:xfrm>
        </p:grpSpPr>
        <p:sp>
          <p:nvSpPr>
            <p:cNvPr id="14" name="Content Placeholder 6">
              <a:extLst>
                <a:ext uri="{FF2B5EF4-FFF2-40B4-BE49-F238E27FC236}">
                  <a16:creationId xmlns:a16="http://schemas.microsoft.com/office/drawing/2014/main" id="{50FE1C18-8AEB-4CD0-8CAE-98A526418B09}"/>
                </a:ext>
              </a:extLst>
            </p:cNvPr>
            <p:cNvSpPr txBox="1">
              <a:spLocks/>
            </p:cNvSpPr>
            <p:nvPr userDrawn="1">
              <p:custDataLst>
                <p:tags r:id="rId3"/>
              </p:custDataLst>
            </p:nvPr>
          </p:nvSpPr>
          <p:spPr>
            <a:xfrm>
              <a:off x="-1720996" y="671513"/>
              <a:ext cx="1591456" cy="330090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>
              <a:defPPr>
                <a:defRPr lang="nl-NL"/>
              </a:defPPr>
              <a:lvl1pPr marL="0" lvl="0" indent="0" defTabSz="914400" eaLnBrk="1" latinLnBrk="0" hangingPunct="1">
                <a:lnSpc>
                  <a:spcPct val="120000"/>
                </a:lnSpc>
                <a:spcBef>
                  <a:spcPts val="0"/>
                </a:spcBef>
                <a:buSzPct val="80000"/>
                <a:buFontTx/>
                <a:buNone/>
                <a:defRPr sz="1000">
                  <a:solidFill>
                    <a:schemeClr val="tx2"/>
                  </a:solidFill>
                  <a:latin typeface="+mn-lt"/>
                  <a:cs typeface="+mn-cs"/>
                </a:defRPr>
              </a:lvl1pPr>
              <a:lvl2pPr marL="447675" indent="-177800" defTabSz="914400" eaLnBrk="1" latinLnBrk="0" hangingPunct="1">
                <a:lnSpc>
                  <a:spcPct val="120000"/>
                </a:lnSpc>
                <a:spcBef>
                  <a:spcPts val="0"/>
                </a:spcBef>
                <a:buFont typeface="Arial" pitchFamily="34" charset="0"/>
                <a:buChar char="•"/>
                <a:defRPr sz="1000">
                  <a:solidFill>
                    <a:schemeClr val="tx2"/>
                  </a:solidFill>
                  <a:latin typeface="+mn-lt"/>
                  <a:cs typeface="+mn-cs"/>
                </a:defRPr>
              </a:lvl2pPr>
              <a:lvl3pPr marL="628650" indent="-180975" defTabSz="914400" eaLnBrk="1" latinLnBrk="0" hangingPunct="1">
                <a:lnSpc>
                  <a:spcPct val="120000"/>
                </a:lnSpc>
                <a:spcBef>
                  <a:spcPts val="0"/>
                </a:spcBef>
                <a:buFont typeface="Verdana" pitchFamily="34" charset="0"/>
                <a:buChar char="-"/>
                <a:defRPr sz="1000">
                  <a:solidFill>
                    <a:schemeClr val="tx2"/>
                  </a:solidFill>
                  <a:latin typeface="+mn-lt"/>
                  <a:cs typeface="+mn-cs"/>
                </a:defRPr>
              </a:lvl3pPr>
              <a:lvl4pPr marL="806450" indent="-177800" defTabSz="914400" eaLnBrk="1" latinLnBrk="0" hangingPunct="1">
                <a:lnSpc>
                  <a:spcPct val="120000"/>
                </a:lnSpc>
                <a:spcBef>
                  <a:spcPts val="0"/>
                </a:spcBef>
                <a:buFont typeface="Verdana" pitchFamily="34" charset="0"/>
                <a:buChar char="·"/>
                <a:defRPr sz="1000">
                  <a:solidFill>
                    <a:schemeClr val="tx2"/>
                  </a:solidFill>
                  <a:latin typeface="+mn-lt"/>
                  <a:cs typeface="+mn-cs"/>
                </a:defRPr>
              </a:lvl4pPr>
              <a:lvl5pPr marL="2057400" indent="-228600" defTabSz="914400" eaLnBrk="1" latinLnBrk="0" hangingPunct="1">
                <a:lnSpc>
                  <a:spcPct val="120000"/>
                </a:lnSpc>
                <a:spcBef>
                  <a:spcPts val="0"/>
                </a:spcBef>
                <a:buFont typeface="Arial" pitchFamily="34" charset="0"/>
                <a:buChar char="»"/>
                <a:defRPr sz="1000">
                  <a:solidFill>
                    <a:schemeClr val="tx2"/>
                  </a:solidFill>
                  <a:latin typeface="+mn-lt"/>
                  <a:cs typeface="+mn-cs"/>
                </a:defRPr>
              </a:lvl5pPr>
              <a:lvl6pPr marL="2514600" indent="-228600">
                <a:spcBef>
                  <a:spcPct val="20000"/>
                </a:spcBef>
                <a:buFont typeface="Arial" pitchFamily="34" charset="0"/>
                <a:buChar char="•"/>
                <a:defRPr sz="2000">
                  <a:latin typeface="+mn-lt"/>
                  <a:cs typeface="+mn-cs"/>
                </a:defRPr>
              </a:lvl6pPr>
              <a:lvl7pPr marL="2971800" indent="-228600">
                <a:spcBef>
                  <a:spcPct val="20000"/>
                </a:spcBef>
                <a:buFont typeface="Arial" pitchFamily="34" charset="0"/>
                <a:buChar char="•"/>
                <a:defRPr sz="2000">
                  <a:latin typeface="+mn-lt"/>
                  <a:cs typeface="+mn-cs"/>
                </a:defRPr>
              </a:lvl7pPr>
              <a:lvl8pPr marL="3429000" indent="-228600">
                <a:spcBef>
                  <a:spcPct val="20000"/>
                </a:spcBef>
                <a:buFont typeface="Arial" pitchFamily="34" charset="0"/>
                <a:buChar char="•"/>
                <a:defRPr sz="2000">
                  <a:latin typeface="+mn-lt"/>
                  <a:cs typeface="+mn-cs"/>
                </a:defRPr>
              </a:lvl8pPr>
              <a:lvl9pPr marL="3886200" indent="-228600">
                <a:spcBef>
                  <a:spcPct val="20000"/>
                </a:spcBef>
                <a:buFont typeface="Arial" pitchFamily="34" charset="0"/>
                <a:buChar char="•"/>
                <a:defRPr sz="2000">
                  <a:latin typeface="+mn-lt"/>
                  <a:cs typeface="+mn-cs"/>
                </a:defRPr>
              </a:lvl9pPr>
            </a:lstStyle>
            <a:p>
              <a:pPr lvl="0">
                <a:lnSpc>
                  <a:spcPct val="110000"/>
                </a:lnSpc>
              </a:pPr>
              <a:r>
                <a:rPr lang="nl-NL" sz="1000" b="1" noProof="0">
                  <a:solidFill>
                    <a:schemeClr val="tx1"/>
                  </a:solidFill>
                </a:rPr>
                <a:t>De kleur van de pijl aanpassen:</a:t>
              </a:r>
            </a:p>
          </p:txBody>
        </p:sp>
        <p:sp>
          <p:nvSpPr>
            <p:cNvPr id="15" name="Content Placeholder 4">
              <a:extLst>
                <a:ext uri="{FF2B5EF4-FFF2-40B4-BE49-F238E27FC236}">
                  <a16:creationId xmlns:a16="http://schemas.microsoft.com/office/drawing/2014/main" id="{5FD4C9CC-29E1-4B74-B024-A8152AEBC2B8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-1720996" y="1101793"/>
              <a:ext cx="1591456" cy="1095685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>
              <a:lvl1pPr marL="269875" indent="-269875" algn="l" defTabSz="914400" rtl="0" eaLnBrk="1" latinLnBrk="0" hangingPunct="1">
                <a:lnSpc>
                  <a:spcPct val="120000"/>
                </a:lnSpc>
                <a:spcBef>
                  <a:spcPts val="0"/>
                </a:spcBef>
                <a:buSzPct val="80000"/>
                <a:buFontTx/>
                <a:buBlip>
                  <a:blip r:embed="rId7"/>
                </a:buBlip>
                <a:defRPr sz="1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447675" indent="-177800" algn="l" defTabSz="914400" rtl="0" eaLnBrk="1" latinLnBrk="0" hangingPunct="1">
                <a:lnSpc>
                  <a:spcPct val="120000"/>
                </a:lnSpc>
                <a:spcBef>
                  <a:spcPts val="0"/>
                </a:spcBef>
                <a:buFont typeface="Arial" pitchFamily="34" charset="0"/>
                <a:buChar char="•"/>
                <a:defRPr sz="1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628650" indent="-180975" algn="l" defTabSz="914400" rtl="0" eaLnBrk="1" latinLnBrk="0" hangingPunct="1">
                <a:lnSpc>
                  <a:spcPct val="120000"/>
                </a:lnSpc>
                <a:spcBef>
                  <a:spcPts val="0"/>
                </a:spcBef>
                <a:buFont typeface="Verdana" pitchFamily="34" charset="0"/>
                <a:buChar char="-"/>
                <a:defRPr sz="1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806450" indent="-177800" algn="l" defTabSz="914400" rtl="0" eaLnBrk="1" latinLnBrk="0" hangingPunct="1">
                <a:lnSpc>
                  <a:spcPct val="120000"/>
                </a:lnSpc>
                <a:spcBef>
                  <a:spcPts val="0"/>
                </a:spcBef>
                <a:buFont typeface="Verdana" pitchFamily="34" charset="0"/>
                <a:buChar char="·"/>
                <a:defRPr sz="1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120000"/>
                </a:lnSpc>
                <a:spcBef>
                  <a:spcPts val="0"/>
                </a:spcBef>
                <a:buFont typeface="Arial" pitchFamily="34" charset="0"/>
                <a:buChar char="»"/>
                <a:defRPr sz="1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20000"/>
                </a:lnSpc>
                <a:buFontTx/>
                <a:buNone/>
              </a:pPr>
              <a:r>
                <a:rPr lang="nl-NL" sz="1000" noProof="0">
                  <a:solidFill>
                    <a:schemeClr val="tx1"/>
                  </a:solidFill>
                  <a:latin typeface="+mn-lt"/>
                </a:rPr>
                <a:t>Klik met de rechtermuisknop op de gekleurde pijl en kies voor </a:t>
              </a:r>
              <a:r>
                <a:rPr lang="nl-NL" sz="1000" b="0" noProof="0">
                  <a:solidFill>
                    <a:schemeClr val="tx1"/>
                  </a:solidFill>
                  <a:latin typeface="+mn-lt"/>
                </a:rPr>
                <a:t>Achtergrond opmaken.</a:t>
              </a:r>
            </a:p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80000"/>
                <a:buFontTx/>
                <a:buNone/>
                <a:tabLst/>
                <a:defRPr/>
              </a:pPr>
              <a:r>
                <a:rPr lang="nl-NL" sz="1000" noProof="0">
                  <a:solidFill>
                    <a:schemeClr val="tx1"/>
                  </a:solidFill>
                  <a:latin typeface="+mn-lt"/>
                </a:rPr>
                <a:t>Kies onder </a:t>
              </a:r>
              <a:r>
                <a:rPr lang="nl-NL" sz="1000" b="0" noProof="0">
                  <a:solidFill>
                    <a:schemeClr val="tx1"/>
                  </a:solidFill>
                  <a:latin typeface="+mn-lt"/>
                </a:rPr>
                <a:t>Kleur</a:t>
              </a:r>
              <a:r>
                <a:rPr lang="nl-NL" sz="1000" noProof="0">
                  <a:solidFill>
                    <a:schemeClr val="tx1"/>
                  </a:solidFill>
                  <a:latin typeface="+mn-lt"/>
                </a:rPr>
                <a:t> uit de Themakleuren een andere kleur.</a:t>
              </a:r>
              <a:endParaRPr lang="nl-NL" sz="1000" b="1" noProof="0">
                <a:solidFill>
                  <a:schemeClr val="tx1"/>
                </a:solidFill>
                <a:latin typeface="+mn-lt"/>
              </a:endParaRPr>
            </a:p>
          </p:txBody>
        </p:sp>
        <p:pic>
          <p:nvPicPr>
            <p:cNvPr id="16" name="Afbeelding 18">
              <a:extLst>
                <a:ext uri="{FF2B5EF4-FFF2-40B4-BE49-F238E27FC236}">
                  <a16:creationId xmlns:a16="http://schemas.microsoft.com/office/drawing/2014/main" id="{4C6EF562-A7E1-4C08-A619-0111FAE45A5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720996" y="2317751"/>
              <a:ext cx="1168545" cy="1752818"/>
            </a:xfrm>
            <a:prstGeom prst="rect">
              <a:avLst/>
            </a:prstGeom>
          </p:spPr>
        </p:pic>
        <p:cxnSp>
          <p:nvCxnSpPr>
            <p:cNvPr id="17" name="Rechte verbindingslijn 21">
              <a:extLst>
                <a:ext uri="{FF2B5EF4-FFF2-40B4-BE49-F238E27FC236}">
                  <a16:creationId xmlns:a16="http://schemas.microsoft.com/office/drawing/2014/main" id="{78B2E657-B75A-4256-A506-2F6EFE38C2D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720996" y="2269019"/>
              <a:ext cx="1591456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9" name="Picture 10">
            <a:extLst>
              <a:ext uri="{FF2B5EF4-FFF2-40B4-BE49-F238E27FC236}">
                <a16:creationId xmlns:a16="http://schemas.microsoft.com/office/drawing/2014/main" id="{9CCA168D-D345-4915-A096-1BE365AD3210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7966" y="6242965"/>
            <a:ext cx="1096257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6301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442DDF2-B4C3-4A44-9CAA-B6434BF24A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5416514 h 6858000"/>
              <a:gd name="connsiteX5" fmla="*/ 504825 w 12192000"/>
              <a:gd name="connsiteY5" fmla="*/ 3432304 h 6858000"/>
              <a:gd name="connsiteX6" fmla="*/ 0 w 12192000"/>
              <a:gd name="connsiteY6" fmla="*/ 144809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5416514"/>
                </a:lnTo>
                <a:lnTo>
                  <a:pt x="504825" y="3432304"/>
                </a:lnTo>
                <a:lnTo>
                  <a:pt x="0" y="144809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nl-NL" sz="2000"/>
          </a:p>
        </p:txBody>
      </p:sp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562142E2-81C8-4572-99B1-6586DBE69EC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764422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38" imgH="337" progId="TCLayout.ActiveDocument.1">
                  <p:embed/>
                </p:oleObj>
              </mc:Choice>
              <mc:Fallback>
                <p:oleObj name="think-cell Slide" r:id="rId5" imgW="338" imgH="337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562142E2-81C8-4572-99B1-6586DBE69EC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hthoek 5" hidden="1">
            <a:extLst>
              <a:ext uri="{FF2B5EF4-FFF2-40B4-BE49-F238E27FC236}">
                <a16:creationId xmlns:a16="http://schemas.microsoft.com/office/drawing/2014/main" id="{15188368-FE70-42B1-AD38-2331F2A36809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nl-NL" sz="4000" b="0" i="0" baseline="0"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7CCAF4A-7E7C-4BAB-AF87-C6A08208F0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err="1"/>
              <a:t>Title</a:t>
            </a:r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3D4C58D2-E920-4B6E-A95B-96CE6E57B1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1EF90-EEA4-4DC0-ADC4-2316CACBDB4E}" type="slidenum">
              <a:rPr lang="nl-NL" smtClean="0"/>
              <a:t>‹nr.›</a:t>
            </a:fld>
            <a:endParaRPr lang="nl-NL"/>
          </a:p>
        </p:txBody>
      </p:sp>
      <p:sp>
        <p:nvSpPr>
          <p:cNvPr id="9" name="Tijdelijke aanduiding voor afbeelding 16">
            <a:extLst>
              <a:ext uri="{FF2B5EF4-FFF2-40B4-BE49-F238E27FC236}">
                <a16:creationId xmlns:a16="http://schemas.microsoft.com/office/drawing/2014/main" id="{6D49A58D-A893-4D94-9945-0D83720D87D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060924" y="6178322"/>
            <a:ext cx="1141200" cy="456654"/>
          </a:xfrm>
          <a:noFill/>
        </p:spPr>
        <p:txBody>
          <a:bodyPr wrap="square" bIns="0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900"/>
            </a:lvl1pPr>
          </a:lstStyle>
          <a:p>
            <a:r>
              <a:rPr lang="nl-NL" err="1"/>
              <a:t>Possible</a:t>
            </a:r>
            <a:r>
              <a:rPr lang="nl-NL"/>
              <a:t> </a:t>
            </a:r>
            <a:br>
              <a:rPr lang="nl-NL"/>
            </a:br>
            <a:r>
              <a:rPr lang="nl-NL"/>
              <a:t>program logo</a:t>
            </a:r>
          </a:p>
        </p:txBody>
      </p:sp>
      <p:sp>
        <p:nvSpPr>
          <p:cNvPr id="10" name="Tijdelijke aanduiding voor inhoud 2">
            <a:extLst>
              <a:ext uri="{FF2B5EF4-FFF2-40B4-BE49-F238E27FC236}">
                <a16:creationId xmlns:a16="http://schemas.microsoft.com/office/drawing/2014/main" id="{426191B1-5365-7C4A-870E-539C39E6B4E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82662" y="2060575"/>
            <a:ext cx="4680000" cy="36734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nl-NL"/>
              <a:t>Backspace </a:t>
            </a:r>
            <a:r>
              <a:rPr lang="nl-NL" err="1"/>
              <a:t>to</a:t>
            </a:r>
            <a:r>
              <a:rPr lang="nl-NL"/>
              <a:t> </a:t>
            </a:r>
            <a:r>
              <a:rPr lang="nl-NL" err="1"/>
              <a:t>remove</a:t>
            </a:r>
            <a:r>
              <a:rPr lang="nl-NL"/>
              <a:t> </a:t>
            </a:r>
            <a:r>
              <a:rPr lang="nl-NL" err="1"/>
              <a:t>bullet</a:t>
            </a:r>
            <a:endParaRPr lang="nl-NL"/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 err="1"/>
              <a:t>Third</a:t>
            </a:r>
            <a:r>
              <a:rPr lang="nl-NL"/>
              <a:t> level</a:t>
            </a:r>
          </a:p>
          <a:p>
            <a:pPr lvl="3"/>
            <a:r>
              <a:rPr lang="nl-NL" err="1"/>
              <a:t>Fourth</a:t>
            </a:r>
            <a:r>
              <a:rPr lang="nl-NL"/>
              <a:t> level</a:t>
            </a:r>
          </a:p>
          <a:p>
            <a:pPr lvl="4"/>
            <a:r>
              <a:rPr lang="nl-NL" err="1"/>
              <a:t>Fifth</a:t>
            </a:r>
            <a:r>
              <a:rPr lang="nl-NL"/>
              <a:t> level</a:t>
            </a:r>
          </a:p>
        </p:txBody>
      </p:sp>
      <p:sp>
        <p:nvSpPr>
          <p:cNvPr id="11" name="Tijdelijke aanduiding voor inhoud 2">
            <a:extLst>
              <a:ext uri="{FF2B5EF4-FFF2-40B4-BE49-F238E27FC236}">
                <a16:creationId xmlns:a16="http://schemas.microsoft.com/office/drawing/2014/main" id="{5B2FDE76-0680-7A41-BD95-7D5BAB9A8A73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6535734" y="2054222"/>
            <a:ext cx="4680000" cy="3672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nl-NL"/>
              <a:t>Backspace </a:t>
            </a:r>
            <a:r>
              <a:rPr lang="nl-NL" err="1"/>
              <a:t>to</a:t>
            </a:r>
            <a:r>
              <a:rPr lang="nl-NL"/>
              <a:t> </a:t>
            </a:r>
            <a:r>
              <a:rPr lang="nl-NL" err="1"/>
              <a:t>remove</a:t>
            </a:r>
            <a:r>
              <a:rPr lang="nl-NL"/>
              <a:t> </a:t>
            </a:r>
            <a:r>
              <a:rPr lang="nl-NL" err="1"/>
              <a:t>bullet</a:t>
            </a:r>
            <a:endParaRPr lang="nl-NL"/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 err="1"/>
              <a:t>Third</a:t>
            </a:r>
            <a:r>
              <a:rPr lang="nl-NL"/>
              <a:t> level</a:t>
            </a:r>
          </a:p>
          <a:p>
            <a:pPr lvl="3"/>
            <a:r>
              <a:rPr lang="nl-NL" err="1"/>
              <a:t>Fourth</a:t>
            </a:r>
            <a:r>
              <a:rPr lang="nl-NL"/>
              <a:t> level</a:t>
            </a:r>
          </a:p>
          <a:p>
            <a:pPr lvl="4"/>
            <a:r>
              <a:rPr lang="nl-NL" err="1"/>
              <a:t>Fifth</a:t>
            </a:r>
            <a:r>
              <a:rPr lang="nl-NL"/>
              <a:t> level</a:t>
            </a:r>
          </a:p>
        </p:txBody>
      </p:sp>
      <p:grpSp>
        <p:nvGrpSpPr>
          <p:cNvPr id="12" name="Groep 22">
            <a:extLst>
              <a:ext uri="{FF2B5EF4-FFF2-40B4-BE49-F238E27FC236}">
                <a16:creationId xmlns:a16="http://schemas.microsoft.com/office/drawing/2014/main" id="{03F80DAB-17E0-4E30-AC89-2824698C3BBE}"/>
              </a:ext>
            </a:extLst>
          </p:cNvPr>
          <p:cNvGrpSpPr/>
          <p:nvPr userDrawn="1"/>
        </p:nvGrpSpPr>
        <p:grpSpPr>
          <a:xfrm>
            <a:off x="-1720996" y="1805672"/>
            <a:ext cx="1591456" cy="3399056"/>
            <a:chOff x="-1720996" y="671513"/>
            <a:chExt cx="1591456" cy="3399056"/>
          </a:xfrm>
        </p:grpSpPr>
        <p:sp>
          <p:nvSpPr>
            <p:cNvPr id="13" name="Content Placeholder 6">
              <a:extLst>
                <a:ext uri="{FF2B5EF4-FFF2-40B4-BE49-F238E27FC236}">
                  <a16:creationId xmlns:a16="http://schemas.microsoft.com/office/drawing/2014/main" id="{4265255E-264D-499C-B04C-545178EFB9E7}"/>
                </a:ext>
              </a:extLst>
            </p:cNvPr>
            <p:cNvSpPr txBox="1">
              <a:spLocks/>
            </p:cNvSpPr>
            <p:nvPr userDrawn="1">
              <p:custDataLst>
                <p:tags r:id="rId3"/>
              </p:custDataLst>
            </p:nvPr>
          </p:nvSpPr>
          <p:spPr>
            <a:xfrm>
              <a:off x="-1720996" y="671513"/>
              <a:ext cx="1591456" cy="330090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>
              <a:defPPr>
                <a:defRPr lang="nl-NL"/>
              </a:defPPr>
              <a:lvl1pPr marL="0" lvl="0" indent="0" defTabSz="914400" eaLnBrk="1" latinLnBrk="0" hangingPunct="1">
                <a:lnSpc>
                  <a:spcPct val="120000"/>
                </a:lnSpc>
                <a:spcBef>
                  <a:spcPts val="0"/>
                </a:spcBef>
                <a:buSzPct val="80000"/>
                <a:buFontTx/>
                <a:buNone/>
                <a:defRPr sz="1000">
                  <a:solidFill>
                    <a:schemeClr val="tx2"/>
                  </a:solidFill>
                  <a:latin typeface="+mn-lt"/>
                  <a:cs typeface="+mn-cs"/>
                </a:defRPr>
              </a:lvl1pPr>
              <a:lvl2pPr marL="447675" indent="-177800" defTabSz="914400" eaLnBrk="1" latinLnBrk="0" hangingPunct="1">
                <a:lnSpc>
                  <a:spcPct val="120000"/>
                </a:lnSpc>
                <a:spcBef>
                  <a:spcPts val="0"/>
                </a:spcBef>
                <a:buFont typeface="Arial" pitchFamily="34" charset="0"/>
                <a:buChar char="•"/>
                <a:defRPr sz="1000">
                  <a:solidFill>
                    <a:schemeClr val="tx2"/>
                  </a:solidFill>
                  <a:latin typeface="+mn-lt"/>
                  <a:cs typeface="+mn-cs"/>
                </a:defRPr>
              </a:lvl2pPr>
              <a:lvl3pPr marL="628650" indent="-180975" defTabSz="914400" eaLnBrk="1" latinLnBrk="0" hangingPunct="1">
                <a:lnSpc>
                  <a:spcPct val="120000"/>
                </a:lnSpc>
                <a:spcBef>
                  <a:spcPts val="0"/>
                </a:spcBef>
                <a:buFont typeface="Verdana" pitchFamily="34" charset="0"/>
                <a:buChar char="-"/>
                <a:defRPr sz="1000">
                  <a:solidFill>
                    <a:schemeClr val="tx2"/>
                  </a:solidFill>
                  <a:latin typeface="+mn-lt"/>
                  <a:cs typeface="+mn-cs"/>
                </a:defRPr>
              </a:lvl3pPr>
              <a:lvl4pPr marL="806450" indent="-177800" defTabSz="914400" eaLnBrk="1" latinLnBrk="0" hangingPunct="1">
                <a:lnSpc>
                  <a:spcPct val="120000"/>
                </a:lnSpc>
                <a:spcBef>
                  <a:spcPts val="0"/>
                </a:spcBef>
                <a:buFont typeface="Verdana" pitchFamily="34" charset="0"/>
                <a:buChar char="·"/>
                <a:defRPr sz="1000">
                  <a:solidFill>
                    <a:schemeClr val="tx2"/>
                  </a:solidFill>
                  <a:latin typeface="+mn-lt"/>
                  <a:cs typeface="+mn-cs"/>
                </a:defRPr>
              </a:lvl4pPr>
              <a:lvl5pPr marL="2057400" indent="-228600" defTabSz="914400" eaLnBrk="1" latinLnBrk="0" hangingPunct="1">
                <a:lnSpc>
                  <a:spcPct val="120000"/>
                </a:lnSpc>
                <a:spcBef>
                  <a:spcPts val="0"/>
                </a:spcBef>
                <a:buFont typeface="Arial" pitchFamily="34" charset="0"/>
                <a:buChar char="»"/>
                <a:defRPr sz="1000">
                  <a:solidFill>
                    <a:schemeClr val="tx2"/>
                  </a:solidFill>
                  <a:latin typeface="+mn-lt"/>
                  <a:cs typeface="+mn-cs"/>
                </a:defRPr>
              </a:lvl5pPr>
              <a:lvl6pPr marL="2514600" indent="-228600">
                <a:spcBef>
                  <a:spcPct val="20000"/>
                </a:spcBef>
                <a:buFont typeface="Arial" pitchFamily="34" charset="0"/>
                <a:buChar char="•"/>
                <a:defRPr sz="2000">
                  <a:latin typeface="+mn-lt"/>
                  <a:cs typeface="+mn-cs"/>
                </a:defRPr>
              </a:lvl6pPr>
              <a:lvl7pPr marL="2971800" indent="-228600">
                <a:spcBef>
                  <a:spcPct val="20000"/>
                </a:spcBef>
                <a:buFont typeface="Arial" pitchFamily="34" charset="0"/>
                <a:buChar char="•"/>
                <a:defRPr sz="2000">
                  <a:latin typeface="+mn-lt"/>
                  <a:cs typeface="+mn-cs"/>
                </a:defRPr>
              </a:lvl7pPr>
              <a:lvl8pPr marL="3429000" indent="-228600">
                <a:spcBef>
                  <a:spcPct val="20000"/>
                </a:spcBef>
                <a:buFont typeface="Arial" pitchFamily="34" charset="0"/>
                <a:buChar char="•"/>
                <a:defRPr sz="2000">
                  <a:latin typeface="+mn-lt"/>
                  <a:cs typeface="+mn-cs"/>
                </a:defRPr>
              </a:lvl8pPr>
              <a:lvl9pPr marL="3886200" indent="-228600">
                <a:spcBef>
                  <a:spcPct val="20000"/>
                </a:spcBef>
                <a:buFont typeface="Arial" pitchFamily="34" charset="0"/>
                <a:buChar char="•"/>
                <a:defRPr sz="2000">
                  <a:latin typeface="+mn-lt"/>
                  <a:cs typeface="+mn-cs"/>
                </a:defRPr>
              </a:lvl9pPr>
            </a:lstStyle>
            <a:p>
              <a:pPr lvl="0">
                <a:lnSpc>
                  <a:spcPct val="110000"/>
                </a:lnSpc>
              </a:pPr>
              <a:r>
                <a:rPr lang="nl-NL" sz="1000" b="1" noProof="0">
                  <a:solidFill>
                    <a:schemeClr val="tx1"/>
                  </a:solidFill>
                </a:rPr>
                <a:t>De kleur van de pijl aanpassen:</a:t>
              </a:r>
            </a:p>
          </p:txBody>
        </p:sp>
        <p:sp>
          <p:nvSpPr>
            <p:cNvPr id="14" name="Content Placeholder 4">
              <a:extLst>
                <a:ext uri="{FF2B5EF4-FFF2-40B4-BE49-F238E27FC236}">
                  <a16:creationId xmlns:a16="http://schemas.microsoft.com/office/drawing/2014/main" id="{33A38655-F90F-46CE-ADE5-4E5DAE6EA4E4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-1720996" y="1101793"/>
              <a:ext cx="1591456" cy="1095685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>
              <a:lvl1pPr marL="269875" indent="-269875" algn="l" defTabSz="914400" rtl="0" eaLnBrk="1" latinLnBrk="0" hangingPunct="1">
                <a:lnSpc>
                  <a:spcPct val="120000"/>
                </a:lnSpc>
                <a:spcBef>
                  <a:spcPts val="0"/>
                </a:spcBef>
                <a:buSzPct val="80000"/>
                <a:buFontTx/>
                <a:buBlip>
                  <a:blip r:embed="rId7"/>
                </a:buBlip>
                <a:defRPr sz="1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447675" indent="-177800" algn="l" defTabSz="914400" rtl="0" eaLnBrk="1" latinLnBrk="0" hangingPunct="1">
                <a:lnSpc>
                  <a:spcPct val="120000"/>
                </a:lnSpc>
                <a:spcBef>
                  <a:spcPts val="0"/>
                </a:spcBef>
                <a:buFont typeface="Arial" pitchFamily="34" charset="0"/>
                <a:buChar char="•"/>
                <a:defRPr sz="1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628650" indent="-180975" algn="l" defTabSz="914400" rtl="0" eaLnBrk="1" latinLnBrk="0" hangingPunct="1">
                <a:lnSpc>
                  <a:spcPct val="120000"/>
                </a:lnSpc>
                <a:spcBef>
                  <a:spcPts val="0"/>
                </a:spcBef>
                <a:buFont typeface="Verdana" pitchFamily="34" charset="0"/>
                <a:buChar char="-"/>
                <a:defRPr sz="1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806450" indent="-177800" algn="l" defTabSz="914400" rtl="0" eaLnBrk="1" latinLnBrk="0" hangingPunct="1">
                <a:lnSpc>
                  <a:spcPct val="120000"/>
                </a:lnSpc>
                <a:spcBef>
                  <a:spcPts val="0"/>
                </a:spcBef>
                <a:buFont typeface="Verdana" pitchFamily="34" charset="0"/>
                <a:buChar char="·"/>
                <a:defRPr sz="1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120000"/>
                </a:lnSpc>
                <a:spcBef>
                  <a:spcPts val="0"/>
                </a:spcBef>
                <a:buFont typeface="Arial" pitchFamily="34" charset="0"/>
                <a:buChar char="»"/>
                <a:defRPr sz="1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20000"/>
                </a:lnSpc>
                <a:buFontTx/>
                <a:buNone/>
              </a:pPr>
              <a:r>
                <a:rPr lang="nl-NL" sz="1000" noProof="0">
                  <a:solidFill>
                    <a:schemeClr val="tx1"/>
                  </a:solidFill>
                  <a:latin typeface="+mn-lt"/>
                </a:rPr>
                <a:t>Klik met de rechtermuisknop op de gekleurde pijl en kies voor </a:t>
              </a:r>
              <a:r>
                <a:rPr lang="nl-NL" sz="1000" b="0" noProof="0">
                  <a:solidFill>
                    <a:schemeClr val="tx1"/>
                  </a:solidFill>
                  <a:latin typeface="+mn-lt"/>
                </a:rPr>
                <a:t>Achtergrond opmaken.</a:t>
              </a:r>
            </a:p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80000"/>
                <a:buFontTx/>
                <a:buNone/>
                <a:tabLst/>
                <a:defRPr/>
              </a:pPr>
              <a:r>
                <a:rPr lang="nl-NL" sz="1000" noProof="0">
                  <a:solidFill>
                    <a:schemeClr val="tx1"/>
                  </a:solidFill>
                  <a:latin typeface="+mn-lt"/>
                </a:rPr>
                <a:t>Kies onder </a:t>
              </a:r>
              <a:r>
                <a:rPr lang="nl-NL" sz="1000" b="0" noProof="0">
                  <a:solidFill>
                    <a:schemeClr val="tx1"/>
                  </a:solidFill>
                  <a:latin typeface="+mn-lt"/>
                </a:rPr>
                <a:t>Kleur</a:t>
              </a:r>
              <a:r>
                <a:rPr lang="nl-NL" sz="1000" noProof="0">
                  <a:solidFill>
                    <a:schemeClr val="tx1"/>
                  </a:solidFill>
                  <a:latin typeface="+mn-lt"/>
                </a:rPr>
                <a:t> uit de Themakleuren een andere kleur.</a:t>
              </a:r>
              <a:endParaRPr lang="nl-NL" sz="1000" b="1" noProof="0">
                <a:solidFill>
                  <a:schemeClr val="tx1"/>
                </a:solidFill>
                <a:latin typeface="+mn-lt"/>
              </a:endParaRPr>
            </a:p>
          </p:txBody>
        </p:sp>
        <p:pic>
          <p:nvPicPr>
            <p:cNvPr id="15" name="Afbeelding 18">
              <a:extLst>
                <a:ext uri="{FF2B5EF4-FFF2-40B4-BE49-F238E27FC236}">
                  <a16:creationId xmlns:a16="http://schemas.microsoft.com/office/drawing/2014/main" id="{F5D9505C-3A2C-4FDC-B886-B628431F7A2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720996" y="2317751"/>
              <a:ext cx="1168545" cy="1752818"/>
            </a:xfrm>
            <a:prstGeom prst="rect">
              <a:avLst/>
            </a:prstGeom>
          </p:spPr>
        </p:pic>
        <p:cxnSp>
          <p:nvCxnSpPr>
            <p:cNvPr id="16" name="Rechte verbindingslijn 21">
              <a:extLst>
                <a:ext uri="{FF2B5EF4-FFF2-40B4-BE49-F238E27FC236}">
                  <a16:creationId xmlns:a16="http://schemas.microsoft.com/office/drawing/2014/main" id="{50AB7953-98A1-4AA5-8AEB-F02C8CC141A7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720996" y="2269019"/>
              <a:ext cx="1591456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8" name="Picture 10">
            <a:extLst>
              <a:ext uri="{FF2B5EF4-FFF2-40B4-BE49-F238E27FC236}">
                <a16:creationId xmlns:a16="http://schemas.microsoft.com/office/drawing/2014/main" id="{E843C21B-DB76-44A9-A27A-25BD5743769C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7966" y="6242965"/>
            <a:ext cx="1096257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1010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2-blue arrow / light blue surfac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8FEF7E98-D6FF-466E-A619-7EC769C7CB5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nl-NL" sz="2000"/>
          </a:p>
        </p:txBody>
      </p:sp>
      <p:graphicFrame>
        <p:nvGraphicFramePr>
          <p:cNvPr id="11" name="Object 10" hidden="1">
            <a:extLst>
              <a:ext uri="{FF2B5EF4-FFF2-40B4-BE49-F238E27FC236}">
                <a16:creationId xmlns:a16="http://schemas.microsoft.com/office/drawing/2014/main" id="{EF5744E8-65D9-40C8-BDDC-15C0D9822CA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84332436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38" imgH="337" progId="TCLayout.ActiveDocument.1">
                  <p:embed/>
                </p:oleObj>
              </mc:Choice>
              <mc:Fallback>
                <p:oleObj name="think-cell Slide" r:id="rId4" imgW="338" imgH="337" progId="TCLayout.ActiveDocument.1">
                  <p:embed/>
                  <p:pic>
                    <p:nvPicPr>
                      <p:cNvPr id="11" name="Object 10" hidden="1">
                        <a:extLst>
                          <a:ext uri="{FF2B5EF4-FFF2-40B4-BE49-F238E27FC236}">
                            <a16:creationId xmlns:a16="http://schemas.microsoft.com/office/drawing/2014/main" id="{EF5744E8-65D9-40C8-BDDC-15C0D9822CA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hthoek 9" hidden="1">
            <a:extLst>
              <a:ext uri="{FF2B5EF4-FFF2-40B4-BE49-F238E27FC236}">
                <a16:creationId xmlns:a16="http://schemas.microsoft.com/office/drawing/2014/main" id="{25BD721D-5BD2-4967-A8BE-1AE136783F08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nl-NL" sz="4900" b="0" i="0" baseline="0"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17" name="Tijdelijke aanduiding voor afbeelding 16">
            <a:extLst>
              <a:ext uri="{FF2B5EF4-FFF2-40B4-BE49-F238E27FC236}">
                <a16:creationId xmlns:a16="http://schemas.microsoft.com/office/drawing/2014/main" id="{30845392-C3B3-4676-BDB3-20C0D19C5E0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035431" y="1739590"/>
            <a:ext cx="9156569" cy="3416872"/>
          </a:xfrm>
          <a:solidFill>
            <a:schemeClr val="accent5"/>
          </a:solidFill>
          <a:ln>
            <a:noFill/>
          </a:ln>
        </p:spPr>
        <p:txBody>
          <a:bodyPr bIns="648000" anchor="ctr" anchorCtr="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000"/>
            </a:lvl1pPr>
          </a:lstStyle>
          <a:p>
            <a:r>
              <a:rPr lang="nl-NL"/>
              <a:t>Click on icon </a:t>
            </a:r>
            <a:r>
              <a:rPr lang="nl-NL" err="1"/>
              <a:t>to</a:t>
            </a:r>
            <a:r>
              <a:rPr lang="nl-NL"/>
              <a:t> </a:t>
            </a:r>
            <a:r>
              <a:rPr lang="nl-NL" err="1"/>
              <a:t>insert</a:t>
            </a:r>
            <a:r>
              <a:rPr lang="nl-NL"/>
              <a:t> image</a:t>
            </a:r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4411E6A2-CDF5-4922-B335-07A864E2AEF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7202" y="5997365"/>
            <a:ext cx="1750225" cy="576000"/>
          </a:xfrm>
          <a:prstGeom prst="rect">
            <a:avLst/>
          </a:prstGeom>
          <a:solidFill>
            <a:schemeClr val="accent3"/>
          </a:solidFill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78AEC249-5928-4F47-AB45-016C450395B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82663" y="411966"/>
            <a:ext cx="6827837" cy="678647"/>
          </a:xfrm>
        </p:spPr>
        <p:txBody>
          <a:bodyPr wrap="square" anchor="t" anchorCtr="0"/>
          <a:lstStyle>
            <a:lvl1pPr algn="l">
              <a:lnSpc>
                <a:spcPct val="90000"/>
              </a:lnSpc>
              <a:spcBef>
                <a:spcPts val="0"/>
              </a:spcBef>
              <a:defRPr sz="4900"/>
            </a:lvl1pPr>
          </a:lstStyle>
          <a:p>
            <a:r>
              <a:rPr lang="nl-NL" err="1"/>
              <a:t>Title</a:t>
            </a:r>
            <a:r>
              <a:rPr lang="nl-NL"/>
              <a:t> part 1 </a:t>
            </a:r>
            <a:r>
              <a:rPr lang="nl-NL" err="1"/>
              <a:t>left-aligned</a:t>
            </a:r>
            <a:endParaRPr lang="nl-NL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B26713D1-1FAA-48C3-B18A-5E2A1991C01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82663" y="5949950"/>
            <a:ext cx="3525581" cy="307777"/>
          </a:xfr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Space </a:t>
            </a:r>
            <a:r>
              <a:rPr lang="nl-NL" err="1"/>
              <a:t>for</a:t>
            </a:r>
            <a:r>
              <a:rPr lang="nl-NL"/>
              <a:t> Name, </a:t>
            </a:r>
            <a:r>
              <a:rPr lang="nl-NL" err="1"/>
              <a:t>Place</a:t>
            </a:r>
            <a:r>
              <a:rPr lang="nl-NL"/>
              <a:t>, Date</a:t>
            </a:r>
          </a:p>
        </p:txBody>
      </p:sp>
      <p:sp>
        <p:nvSpPr>
          <p:cNvPr id="12" name="Vrije vorm: vorm 11">
            <a:extLst>
              <a:ext uri="{FF2B5EF4-FFF2-40B4-BE49-F238E27FC236}">
                <a16:creationId xmlns:a16="http://schemas.microsoft.com/office/drawing/2014/main" id="{86D6E910-A51B-42BD-84B5-4F71A0910BB9}"/>
              </a:ext>
            </a:extLst>
          </p:cNvPr>
          <p:cNvSpPr/>
          <p:nvPr userDrawn="1"/>
        </p:nvSpPr>
        <p:spPr>
          <a:xfrm>
            <a:off x="0" y="0"/>
            <a:ext cx="1114855" cy="6858000"/>
          </a:xfrm>
          <a:custGeom>
            <a:avLst/>
            <a:gdLst>
              <a:gd name="connsiteX0" fmla="*/ 0 w 1114855"/>
              <a:gd name="connsiteY0" fmla="*/ 0 h 6858000"/>
              <a:gd name="connsiteX1" fmla="*/ 243285 w 1114855"/>
              <a:gd name="connsiteY1" fmla="*/ 0 h 6858000"/>
              <a:gd name="connsiteX2" fmla="*/ 243285 w 1114855"/>
              <a:gd name="connsiteY2" fmla="*/ 6607 h 6858000"/>
              <a:gd name="connsiteX3" fmla="*/ 1114855 w 1114855"/>
              <a:gd name="connsiteY3" fmla="*/ 3432303 h 6858000"/>
              <a:gd name="connsiteX4" fmla="*/ 243285 w 1114855"/>
              <a:gd name="connsiteY4" fmla="*/ 6858000 h 6858000"/>
              <a:gd name="connsiteX5" fmla="*/ 243285 w 1114855"/>
              <a:gd name="connsiteY5" fmla="*/ 6851394 h 6858000"/>
              <a:gd name="connsiteX6" fmla="*/ 0 w 1114855"/>
              <a:gd name="connsiteY6" fmla="*/ 6851494 h 6858000"/>
              <a:gd name="connsiteX7" fmla="*/ 0 w 1114855"/>
              <a:gd name="connsiteY7" fmla="*/ 0 h 6858000"/>
              <a:gd name="connsiteX0" fmla="*/ 0 w 1114855"/>
              <a:gd name="connsiteY0" fmla="*/ 0 h 6851494"/>
              <a:gd name="connsiteX1" fmla="*/ 243285 w 1114855"/>
              <a:gd name="connsiteY1" fmla="*/ 0 h 6851494"/>
              <a:gd name="connsiteX2" fmla="*/ 243285 w 1114855"/>
              <a:gd name="connsiteY2" fmla="*/ 6607 h 6851494"/>
              <a:gd name="connsiteX3" fmla="*/ 1114855 w 1114855"/>
              <a:gd name="connsiteY3" fmla="*/ 3432303 h 6851494"/>
              <a:gd name="connsiteX4" fmla="*/ 243285 w 1114855"/>
              <a:gd name="connsiteY4" fmla="*/ 6851394 h 6851494"/>
              <a:gd name="connsiteX5" fmla="*/ 0 w 1114855"/>
              <a:gd name="connsiteY5" fmla="*/ 6851494 h 6851494"/>
              <a:gd name="connsiteX6" fmla="*/ 0 w 1114855"/>
              <a:gd name="connsiteY6" fmla="*/ 0 h 6851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14855" h="6851494">
                <a:moveTo>
                  <a:pt x="0" y="0"/>
                </a:moveTo>
                <a:lnTo>
                  <a:pt x="243285" y="0"/>
                </a:lnTo>
                <a:lnTo>
                  <a:pt x="243285" y="6607"/>
                </a:lnTo>
                <a:lnTo>
                  <a:pt x="1114855" y="3432303"/>
                </a:lnTo>
                <a:lnTo>
                  <a:pt x="243285" y="6851394"/>
                </a:lnTo>
                <a:lnTo>
                  <a:pt x="0" y="685149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nl-NL"/>
          </a:p>
        </p:txBody>
      </p:sp>
      <p:sp>
        <p:nvSpPr>
          <p:cNvPr id="14" name="Tijdelijke aanduiding voor tekst 14">
            <a:extLst>
              <a:ext uri="{FF2B5EF4-FFF2-40B4-BE49-F238E27FC236}">
                <a16:creationId xmlns:a16="http://schemas.microsoft.com/office/drawing/2014/main" id="{EAE0E904-2F1E-4401-A09B-A61F10FFB85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82663" y="1128514"/>
            <a:ext cx="6827837" cy="839269"/>
          </a:xfrm>
        </p:spPr>
        <p:txBody>
          <a:bodyPr wrap="square">
            <a:spAutoFit/>
          </a:bodyPr>
          <a:lstStyle>
            <a:lvl1pPr marL="0" indent="0" algn="r">
              <a:lnSpc>
                <a:spcPct val="90000"/>
              </a:lnSpc>
              <a:spcBef>
                <a:spcPts val="0"/>
              </a:spcBef>
              <a:buNone/>
              <a:defRPr sz="6000" cap="all" baseline="0">
                <a:latin typeface="+mj-lt"/>
              </a:defRPr>
            </a:lvl1pPr>
          </a:lstStyle>
          <a:p>
            <a:pPr lvl="0"/>
            <a:r>
              <a:rPr lang="nl-NL" err="1"/>
              <a:t>TitlE</a:t>
            </a:r>
            <a:r>
              <a:rPr lang="nl-NL"/>
              <a:t> PART 2</a:t>
            </a:r>
          </a:p>
        </p:txBody>
      </p:sp>
      <p:sp>
        <p:nvSpPr>
          <p:cNvPr id="13" name="Tijdelijke aanduiding voor afbeelding 16">
            <a:extLst>
              <a:ext uri="{FF2B5EF4-FFF2-40B4-BE49-F238E27FC236}">
                <a16:creationId xmlns:a16="http://schemas.microsoft.com/office/drawing/2014/main" id="{9987A6CA-AB66-4816-B930-D33E2C5AC14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486648" y="5997365"/>
            <a:ext cx="1994400" cy="576000"/>
          </a:xfrm>
          <a:noFill/>
        </p:spPr>
        <p:txBody>
          <a:bodyPr wrap="square" bIns="0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900"/>
            </a:lvl1pPr>
          </a:lstStyle>
          <a:p>
            <a:r>
              <a:rPr lang="nl-NL" err="1"/>
              <a:t>Possible</a:t>
            </a:r>
            <a:r>
              <a:rPr lang="nl-NL"/>
              <a:t> program logo</a:t>
            </a:r>
          </a:p>
        </p:txBody>
      </p:sp>
    </p:spTree>
    <p:extLst>
      <p:ext uri="{BB962C8B-B14F-4D97-AF65-F5344CB8AC3E}">
        <p14:creationId xmlns:p14="http://schemas.microsoft.com/office/powerpoint/2010/main" val="40388629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 1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ADA0A80-CD1E-46A3-A8AF-B306B983C2F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nl-NL" sz="2000"/>
          </a:p>
        </p:txBody>
      </p:sp>
      <p:graphicFrame>
        <p:nvGraphicFramePr>
          <p:cNvPr id="11" name="Object 10" hidden="1">
            <a:extLst>
              <a:ext uri="{FF2B5EF4-FFF2-40B4-BE49-F238E27FC236}">
                <a16:creationId xmlns:a16="http://schemas.microsoft.com/office/drawing/2014/main" id="{EF5744E8-65D9-40C8-BDDC-15C0D9822CA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20474654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38" imgH="337" progId="TCLayout.ActiveDocument.1">
                  <p:embed/>
                </p:oleObj>
              </mc:Choice>
              <mc:Fallback>
                <p:oleObj name="think-cell Slide" r:id="rId4" imgW="338" imgH="337" progId="TCLayout.ActiveDocument.1">
                  <p:embed/>
                  <p:pic>
                    <p:nvPicPr>
                      <p:cNvPr id="11" name="Object 10" hidden="1">
                        <a:extLst>
                          <a:ext uri="{FF2B5EF4-FFF2-40B4-BE49-F238E27FC236}">
                            <a16:creationId xmlns:a16="http://schemas.microsoft.com/office/drawing/2014/main" id="{EF5744E8-65D9-40C8-BDDC-15C0D9822CA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hthoek 9" hidden="1">
            <a:extLst>
              <a:ext uri="{FF2B5EF4-FFF2-40B4-BE49-F238E27FC236}">
                <a16:creationId xmlns:a16="http://schemas.microsoft.com/office/drawing/2014/main" id="{25BD721D-5BD2-4967-A8BE-1AE136783F08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nl-NL" sz="4900" b="0" i="0" baseline="0"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12" name="Vrije vorm: vorm 11">
            <a:extLst>
              <a:ext uri="{FF2B5EF4-FFF2-40B4-BE49-F238E27FC236}">
                <a16:creationId xmlns:a16="http://schemas.microsoft.com/office/drawing/2014/main" id="{B5B16DA9-6223-448D-B147-99175A2C6C76}"/>
              </a:ext>
            </a:extLst>
          </p:cNvPr>
          <p:cNvSpPr/>
          <p:nvPr userDrawn="1"/>
        </p:nvSpPr>
        <p:spPr>
          <a:xfrm>
            <a:off x="0" y="-8884"/>
            <a:ext cx="869578" cy="6859029"/>
          </a:xfrm>
          <a:custGeom>
            <a:avLst/>
            <a:gdLst>
              <a:gd name="connsiteX0" fmla="*/ 0 w 869578"/>
              <a:gd name="connsiteY0" fmla="*/ 0 h 6859029"/>
              <a:gd name="connsiteX1" fmla="*/ 869578 w 869578"/>
              <a:gd name="connsiteY1" fmla="*/ 3429515 h 6859029"/>
              <a:gd name="connsiteX2" fmla="*/ 0 w 869578"/>
              <a:gd name="connsiteY2" fmla="*/ 6859029 h 6859029"/>
              <a:gd name="connsiteX3" fmla="*/ 0 w 869578"/>
              <a:gd name="connsiteY3" fmla="*/ 0 h 6859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9578" h="6859029">
                <a:moveTo>
                  <a:pt x="0" y="0"/>
                </a:moveTo>
                <a:lnTo>
                  <a:pt x="869578" y="3429515"/>
                </a:lnTo>
                <a:lnTo>
                  <a:pt x="0" y="685902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nl-NL"/>
          </a:p>
        </p:txBody>
      </p:sp>
      <p:pic>
        <p:nvPicPr>
          <p:cNvPr id="9" name="Picture 7">
            <a:extLst>
              <a:ext uri="{FF2B5EF4-FFF2-40B4-BE49-F238E27FC236}">
                <a16:creationId xmlns:a16="http://schemas.microsoft.com/office/drawing/2014/main" id="{836E2999-E6E9-EC4C-AE31-0B1D4D942DE4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3000" y="2813150"/>
            <a:ext cx="5525999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2621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 2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6C6748B-DF98-46B1-9D50-B49085D961B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nl-NL" sz="2000"/>
          </a:p>
        </p:txBody>
      </p:sp>
      <p:graphicFrame>
        <p:nvGraphicFramePr>
          <p:cNvPr id="11" name="Object 10" hidden="1">
            <a:extLst>
              <a:ext uri="{FF2B5EF4-FFF2-40B4-BE49-F238E27FC236}">
                <a16:creationId xmlns:a16="http://schemas.microsoft.com/office/drawing/2014/main" id="{EF5744E8-65D9-40C8-BDDC-15C0D9822CA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69720172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38" imgH="337" progId="TCLayout.ActiveDocument.1">
                  <p:embed/>
                </p:oleObj>
              </mc:Choice>
              <mc:Fallback>
                <p:oleObj name="think-cell Slide" r:id="rId4" imgW="338" imgH="337" progId="TCLayout.ActiveDocument.1">
                  <p:embed/>
                  <p:pic>
                    <p:nvPicPr>
                      <p:cNvPr id="11" name="Object 10" hidden="1">
                        <a:extLst>
                          <a:ext uri="{FF2B5EF4-FFF2-40B4-BE49-F238E27FC236}">
                            <a16:creationId xmlns:a16="http://schemas.microsoft.com/office/drawing/2014/main" id="{EF5744E8-65D9-40C8-BDDC-15C0D9822CA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hthoek 9" hidden="1">
            <a:extLst>
              <a:ext uri="{FF2B5EF4-FFF2-40B4-BE49-F238E27FC236}">
                <a16:creationId xmlns:a16="http://schemas.microsoft.com/office/drawing/2014/main" id="{25BD721D-5BD2-4967-A8BE-1AE136783F08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nl-NL" sz="4900" b="0" i="0" baseline="0"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12" name="Vrije vorm: vorm 11">
            <a:extLst>
              <a:ext uri="{FF2B5EF4-FFF2-40B4-BE49-F238E27FC236}">
                <a16:creationId xmlns:a16="http://schemas.microsoft.com/office/drawing/2014/main" id="{B5B16DA9-6223-448D-B147-99175A2C6C76}"/>
              </a:ext>
            </a:extLst>
          </p:cNvPr>
          <p:cNvSpPr/>
          <p:nvPr userDrawn="1"/>
        </p:nvSpPr>
        <p:spPr>
          <a:xfrm>
            <a:off x="0" y="-8884"/>
            <a:ext cx="869578" cy="6859029"/>
          </a:xfrm>
          <a:custGeom>
            <a:avLst/>
            <a:gdLst>
              <a:gd name="connsiteX0" fmla="*/ 0 w 869578"/>
              <a:gd name="connsiteY0" fmla="*/ 0 h 6859029"/>
              <a:gd name="connsiteX1" fmla="*/ 869578 w 869578"/>
              <a:gd name="connsiteY1" fmla="*/ 3429515 h 6859029"/>
              <a:gd name="connsiteX2" fmla="*/ 0 w 869578"/>
              <a:gd name="connsiteY2" fmla="*/ 6859029 h 6859029"/>
              <a:gd name="connsiteX3" fmla="*/ 0 w 869578"/>
              <a:gd name="connsiteY3" fmla="*/ 0 h 6859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9578" h="6859029">
                <a:moveTo>
                  <a:pt x="0" y="0"/>
                </a:moveTo>
                <a:lnTo>
                  <a:pt x="869578" y="3429515"/>
                </a:lnTo>
                <a:lnTo>
                  <a:pt x="0" y="685902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nl-NL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8CDCDED-827B-4FAD-8E2C-5A2F6280AE9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3000" y="2813150"/>
            <a:ext cx="5525999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815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2A7C355-0D73-4F66-86D3-5BBF1930B6B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nl-NL" sz="2000"/>
          </a:p>
        </p:txBody>
      </p:sp>
      <p:graphicFrame>
        <p:nvGraphicFramePr>
          <p:cNvPr id="11" name="Object 10" hidden="1">
            <a:extLst>
              <a:ext uri="{FF2B5EF4-FFF2-40B4-BE49-F238E27FC236}">
                <a16:creationId xmlns:a16="http://schemas.microsoft.com/office/drawing/2014/main" id="{EF5744E8-65D9-40C8-BDDC-15C0D9822CA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38" imgH="337" progId="TCLayout.ActiveDocument.1">
                  <p:embed/>
                </p:oleObj>
              </mc:Choice>
              <mc:Fallback>
                <p:oleObj name="think-cell Slide" r:id="rId4" imgW="338" imgH="337" progId="TCLayout.ActiveDocument.1">
                  <p:embed/>
                  <p:pic>
                    <p:nvPicPr>
                      <p:cNvPr id="11" name="Object 10" hidden="1">
                        <a:extLst>
                          <a:ext uri="{FF2B5EF4-FFF2-40B4-BE49-F238E27FC236}">
                            <a16:creationId xmlns:a16="http://schemas.microsoft.com/office/drawing/2014/main" id="{EF5744E8-65D9-40C8-BDDC-15C0D9822CA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hthoek 9" hidden="1">
            <a:extLst>
              <a:ext uri="{FF2B5EF4-FFF2-40B4-BE49-F238E27FC236}">
                <a16:creationId xmlns:a16="http://schemas.microsoft.com/office/drawing/2014/main" id="{25BD721D-5BD2-4967-A8BE-1AE136783F08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nl-NL" sz="4900" b="0" i="0" baseline="0"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12" name="Vrije vorm: vorm 11">
            <a:extLst>
              <a:ext uri="{FF2B5EF4-FFF2-40B4-BE49-F238E27FC236}">
                <a16:creationId xmlns:a16="http://schemas.microsoft.com/office/drawing/2014/main" id="{B5B16DA9-6223-448D-B147-99175A2C6C76}"/>
              </a:ext>
            </a:extLst>
          </p:cNvPr>
          <p:cNvSpPr/>
          <p:nvPr userDrawn="1"/>
        </p:nvSpPr>
        <p:spPr>
          <a:xfrm>
            <a:off x="0" y="-8884"/>
            <a:ext cx="869578" cy="6859029"/>
          </a:xfrm>
          <a:custGeom>
            <a:avLst/>
            <a:gdLst>
              <a:gd name="connsiteX0" fmla="*/ 0 w 869578"/>
              <a:gd name="connsiteY0" fmla="*/ 0 h 6859029"/>
              <a:gd name="connsiteX1" fmla="*/ 869578 w 869578"/>
              <a:gd name="connsiteY1" fmla="*/ 3429515 h 6859029"/>
              <a:gd name="connsiteX2" fmla="*/ 0 w 869578"/>
              <a:gd name="connsiteY2" fmla="*/ 6859029 h 6859029"/>
              <a:gd name="connsiteX3" fmla="*/ 0 w 869578"/>
              <a:gd name="connsiteY3" fmla="*/ 0 h 6859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9578" h="6859029">
                <a:moveTo>
                  <a:pt x="0" y="0"/>
                </a:moveTo>
                <a:lnTo>
                  <a:pt x="869578" y="3429515"/>
                </a:lnTo>
                <a:lnTo>
                  <a:pt x="0" y="685902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nl-NL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8CDCDED-827B-4FAD-8E2C-5A2F6280AE9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3000" y="2813150"/>
            <a:ext cx="5525999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8377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FF932148-A63E-445C-A66A-9D96F47EAF1D}" type="datetimeFigureOut">
              <a:rPr lang="nl-NL" smtClean="0"/>
              <a:t>20-5-2025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7F863-417F-46F7-A127-07310306A4D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0176265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eldi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0" hidden="1">
            <a:extLst>
              <a:ext uri="{FF2B5EF4-FFF2-40B4-BE49-F238E27FC236}">
                <a16:creationId xmlns:a16="http://schemas.microsoft.com/office/drawing/2014/main" id="{EF5744E8-65D9-40C8-BDDC-15C0D9822CA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51394138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38" imgH="337" progId="TCLayout.ActiveDocument.1">
                  <p:embed/>
                </p:oleObj>
              </mc:Choice>
              <mc:Fallback>
                <p:oleObj name="think-cell Slide" r:id="rId4" imgW="338" imgH="337" progId="TCLayout.ActiveDocument.1">
                  <p:embed/>
                  <p:pic>
                    <p:nvPicPr>
                      <p:cNvPr id="11" name="Object 10" hidden="1">
                        <a:extLst>
                          <a:ext uri="{FF2B5EF4-FFF2-40B4-BE49-F238E27FC236}">
                            <a16:creationId xmlns:a16="http://schemas.microsoft.com/office/drawing/2014/main" id="{EF5744E8-65D9-40C8-BDDC-15C0D9822CA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hthoek 9" hidden="1">
            <a:extLst>
              <a:ext uri="{FF2B5EF4-FFF2-40B4-BE49-F238E27FC236}">
                <a16:creationId xmlns:a16="http://schemas.microsoft.com/office/drawing/2014/main" id="{25BD721D-5BD2-4967-A8BE-1AE136783F08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nl-NL" sz="4900" b="0" i="0" baseline="0" dirty="0"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17" name="Tijdelijke aanduiding voor afbeelding 16">
            <a:extLst>
              <a:ext uri="{FF2B5EF4-FFF2-40B4-BE49-F238E27FC236}">
                <a16:creationId xmlns:a16="http://schemas.microsoft.com/office/drawing/2014/main" id="{30845392-C3B3-4676-BDB3-20C0D19C5E0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035431" y="1739590"/>
            <a:ext cx="9156569" cy="3416872"/>
          </a:xfr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bIns="648000" anchor="ctr" anchorCtr="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000"/>
            </a:lvl1pPr>
          </a:lstStyle>
          <a:p>
            <a:r>
              <a:rPr lang="nl-NL" dirty="0"/>
              <a:t>Klik op icoon om afbeelding in te voegen</a:t>
            </a:r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4411E6A2-CDF5-4922-B335-07A864E2AEFE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9685392" y="5997365"/>
            <a:ext cx="1993846" cy="576000"/>
          </a:xfrm>
          <a:prstGeom prst="rect">
            <a:avLst/>
          </a:prstGeom>
        </p:spPr>
      </p:pic>
      <p:sp>
        <p:nvSpPr>
          <p:cNvPr id="8" name="Vrije vorm: vorm 7">
            <a:extLst>
              <a:ext uri="{FF2B5EF4-FFF2-40B4-BE49-F238E27FC236}">
                <a16:creationId xmlns:a16="http://schemas.microsoft.com/office/drawing/2014/main" id="{4824D8FB-E97D-4FBB-8357-B73216B896D1}"/>
              </a:ext>
            </a:extLst>
          </p:cNvPr>
          <p:cNvSpPr/>
          <p:nvPr userDrawn="1"/>
        </p:nvSpPr>
        <p:spPr>
          <a:xfrm>
            <a:off x="0" y="0"/>
            <a:ext cx="1114855" cy="6858000"/>
          </a:xfrm>
          <a:custGeom>
            <a:avLst/>
            <a:gdLst>
              <a:gd name="connsiteX0" fmla="*/ 0 w 1114855"/>
              <a:gd name="connsiteY0" fmla="*/ 0 h 6858000"/>
              <a:gd name="connsiteX1" fmla="*/ 243285 w 1114855"/>
              <a:gd name="connsiteY1" fmla="*/ 0 h 6858000"/>
              <a:gd name="connsiteX2" fmla="*/ 243285 w 1114855"/>
              <a:gd name="connsiteY2" fmla="*/ 6607 h 6858000"/>
              <a:gd name="connsiteX3" fmla="*/ 1114855 w 1114855"/>
              <a:gd name="connsiteY3" fmla="*/ 3432303 h 6858000"/>
              <a:gd name="connsiteX4" fmla="*/ 243285 w 1114855"/>
              <a:gd name="connsiteY4" fmla="*/ 6858000 h 6858000"/>
              <a:gd name="connsiteX5" fmla="*/ 243285 w 1114855"/>
              <a:gd name="connsiteY5" fmla="*/ 6851394 h 6858000"/>
              <a:gd name="connsiteX6" fmla="*/ 0 w 1114855"/>
              <a:gd name="connsiteY6" fmla="*/ 6851494 h 6858000"/>
              <a:gd name="connsiteX7" fmla="*/ 0 w 1114855"/>
              <a:gd name="connsiteY7" fmla="*/ 0 h 6858000"/>
              <a:gd name="connsiteX0" fmla="*/ 0 w 1114855"/>
              <a:gd name="connsiteY0" fmla="*/ 0 h 6851494"/>
              <a:gd name="connsiteX1" fmla="*/ 243285 w 1114855"/>
              <a:gd name="connsiteY1" fmla="*/ 0 h 6851494"/>
              <a:gd name="connsiteX2" fmla="*/ 243285 w 1114855"/>
              <a:gd name="connsiteY2" fmla="*/ 6607 h 6851494"/>
              <a:gd name="connsiteX3" fmla="*/ 1114855 w 1114855"/>
              <a:gd name="connsiteY3" fmla="*/ 3432303 h 6851494"/>
              <a:gd name="connsiteX4" fmla="*/ 243285 w 1114855"/>
              <a:gd name="connsiteY4" fmla="*/ 6851394 h 6851494"/>
              <a:gd name="connsiteX5" fmla="*/ 0 w 1114855"/>
              <a:gd name="connsiteY5" fmla="*/ 6851494 h 6851494"/>
              <a:gd name="connsiteX6" fmla="*/ 0 w 1114855"/>
              <a:gd name="connsiteY6" fmla="*/ 0 h 6851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14855" h="6851494">
                <a:moveTo>
                  <a:pt x="0" y="0"/>
                </a:moveTo>
                <a:lnTo>
                  <a:pt x="243285" y="0"/>
                </a:lnTo>
                <a:lnTo>
                  <a:pt x="243285" y="6607"/>
                </a:lnTo>
                <a:lnTo>
                  <a:pt x="1114855" y="3432303"/>
                </a:lnTo>
                <a:lnTo>
                  <a:pt x="243285" y="6851394"/>
                </a:lnTo>
                <a:lnTo>
                  <a:pt x="0" y="6851494"/>
                </a:lnTo>
                <a:lnTo>
                  <a:pt x="0" y="0"/>
                </a:lnTo>
                <a:close/>
              </a:path>
            </a:pathLst>
          </a:custGeom>
          <a:solidFill>
            <a:srgbClr val="CBA0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8AEC249-5928-4F47-AB45-016C450395B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82663" y="411966"/>
            <a:ext cx="6827837" cy="678647"/>
          </a:xfrm>
        </p:spPr>
        <p:txBody>
          <a:bodyPr wrap="square" anchor="t" anchorCtr="0"/>
          <a:lstStyle>
            <a:lvl1pPr algn="l">
              <a:lnSpc>
                <a:spcPct val="90000"/>
              </a:lnSpc>
              <a:spcBef>
                <a:spcPts val="0"/>
              </a:spcBef>
              <a:defRPr sz="4900"/>
            </a:lvl1pPr>
          </a:lstStyle>
          <a:p>
            <a:r>
              <a:rPr lang="nl-NL" dirty="0"/>
              <a:t>Titel deel 1 </a:t>
            </a:r>
            <a:r>
              <a:rPr lang="nl-NL" dirty="0" err="1"/>
              <a:t>linkslijnend</a:t>
            </a:r>
            <a:endParaRPr lang="nl-NL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B26713D1-1FAA-48C3-B18A-5E2A1991C01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82663" y="5949950"/>
            <a:ext cx="3525581" cy="307777"/>
          </a:xfr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Ruimte voor Naam, Plaats, Datum</a:t>
            </a:r>
          </a:p>
        </p:txBody>
      </p:sp>
      <p:sp>
        <p:nvSpPr>
          <p:cNvPr id="15" name="Tijdelijke aanduiding voor tekst 14">
            <a:extLst>
              <a:ext uri="{FF2B5EF4-FFF2-40B4-BE49-F238E27FC236}">
                <a16:creationId xmlns:a16="http://schemas.microsoft.com/office/drawing/2014/main" id="{FB53A9F7-E054-45DF-9557-2BB97503DBE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82663" y="1128514"/>
            <a:ext cx="6827837" cy="839269"/>
          </a:xfrm>
        </p:spPr>
        <p:txBody>
          <a:bodyPr wrap="square">
            <a:spAutoFit/>
          </a:bodyPr>
          <a:lstStyle>
            <a:lvl1pPr marL="0" indent="0" algn="r">
              <a:lnSpc>
                <a:spcPct val="90000"/>
              </a:lnSpc>
              <a:spcBef>
                <a:spcPts val="0"/>
              </a:spcBef>
              <a:buNone/>
              <a:defRPr sz="6000" cap="all" baseline="0">
                <a:latin typeface="+mj-lt"/>
              </a:defRPr>
            </a:lvl1pPr>
          </a:lstStyle>
          <a:p>
            <a:pPr lvl="0"/>
            <a:r>
              <a:rPr lang="nl-NL" dirty="0"/>
              <a:t>Titel deel 2</a:t>
            </a:r>
          </a:p>
        </p:txBody>
      </p:sp>
      <p:sp>
        <p:nvSpPr>
          <p:cNvPr id="12" name="Tijdelijke aanduiding voor afbeelding 16">
            <a:extLst>
              <a:ext uri="{FF2B5EF4-FFF2-40B4-BE49-F238E27FC236}">
                <a16:creationId xmlns:a16="http://schemas.microsoft.com/office/drawing/2014/main" id="{61AB249C-BA07-46B5-8CA7-3FEA4307F83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486648" y="5997365"/>
            <a:ext cx="1994400" cy="576000"/>
          </a:xfrm>
          <a:solidFill>
            <a:schemeClr val="bg1"/>
          </a:solidFill>
        </p:spPr>
        <p:txBody>
          <a:bodyPr wrap="square" bIns="0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900"/>
            </a:lvl1pPr>
          </a:lstStyle>
          <a:p>
            <a:r>
              <a:rPr lang="nl-NL" dirty="0"/>
              <a:t>Eventueel programmalogo</a:t>
            </a:r>
          </a:p>
        </p:txBody>
      </p:sp>
      <p:grpSp>
        <p:nvGrpSpPr>
          <p:cNvPr id="4" name="Groep 3">
            <a:extLst>
              <a:ext uri="{FF2B5EF4-FFF2-40B4-BE49-F238E27FC236}">
                <a16:creationId xmlns:a16="http://schemas.microsoft.com/office/drawing/2014/main" id="{4CE81AA4-452B-4263-AADB-8A6A73786F48}"/>
              </a:ext>
            </a:extLst>
          </p:cNvPr>
          <p:cNvGrpSpPr/>
          <p:nvPr userDrawn="1"/>
        </p:nvGrpSpPr>
        <p:grpSpPr>
          <a:xfrm>
            <a:off x="-1720996" y="1653272"/>
            <a:ext cx="1591456" cy="3940773"/>
            <a:chOff x="-1720996" y="1653272"/>
            <a:chExt cx="1591456" cy="3940773"/>
          </a:xfrm>
        </p:grpSpPr>
        <p:sp>
          <p:nvSpPr>
            <p:cNvPr id="16" name="Content Placeholder 4">
              <a:extLst>
                <a:ext uri="{FF2B5EF4-FFF2-40B4-BE49-F238E27FC236}">
                  <a16:creationId xmlns:a16="http://schemas.microsoft.com/office/drawing/2014/main" id="{FAE9815F-C2C6-4F55-90C3-0C601190AB32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-1720996" y="1653272"/>
              <a:ext cx="1591456" cy="2255617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>
              <a:lvl1pPr marL="269875" indent="-269875" algn="l" defTabSz="914400" rtl="0" eaLnBrk="1" latinLnBrk="0" hangingPunct="1">
                <a:lnSpc>
                  <a:spcPct val="120000"/>
                </a:lnSpc>
                <a:spcBef>
                  <a:spcPts val="0"/>
                </a:spcBef>
                <a:buSzPct val="80000"/>
                <a:buFontTx/>
                <a:buBlip>
                  <a:blip r:embed="rId7"/>
                </a:buBlip>
                <a:defRPr sz="1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447675" indent="-177800" algn="l" defTabSz="914400" rtl="0" eaLnBrk="1" latinLnBrk="0" hangingPunct="1">
                <a:lnSpc>
                  <a:spcPct val="120000"/>
                </a:lnSpc>
                <a:spcBef>
                  <a:spcPts val="0"/>
                </a:spcBef>
                <a:buFont typeface="Arial" pitchFamily="34" charset="0"/>
                <a:buChar char="•"/>
                <a:defRPr sz="1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628650" indent="-180975" algn="l" defTabSz="914400" rtl="0" eaLnBrk="1" latinLnBrk="0" hangingPunct="1">
                <a:lnSpc>
                  <a:spcPct val="120000"/>
                </a:lnSpc>
                <a:spcBef>
                  <a:spcPts val="0"/>
                </a:spcBef>
                <a:buFont typeface="Verdana" pitchFamily="34" charset="0"/>
                <a:buChar char="-"/>
                <a:defRPr sz="1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806450" indent="-177800" algn="l" defTabSz="914400" rtl="0" eaLnBrk="1" latinLnBrk="0" hangingPunct="1">
                <a:lnSpc>
                  <a:spcPct val="120000"/>
                </a:lnSpc>
                <a:spcBef>
                  <a:spcPts val="0"/>
                </a:spcBef>
                <a:buFont typeface="Verdana" pitchFamily="34" charset="0"/>
                <a:buChar char="·"/>
                <a:defRPr sz="1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120000"/>
                </a:lnSpc>
                <a:spcBef>
                  <a:spcPts val="0"/>
                </a:spcBef>
                <a:buFont typeface="Arial" pitchFamily="34" charset="0"/>
                <a:buChar char="»"/>
                <a:defRPr sz="1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5000"/>
                </a:lnSpc>
                <a:buFontTx/>
                <a:buNone/>
              </a:pPr>
              <a:r>
                <a:rPr lang="nl-NL" sz="1000" noProof="0" dirty="0">
                  <a:solidFill>
                    <a:schemeClr val="tx2"/>
                  </a:solidFill>
                  <a:latin typeface="+mn-lt"/>
                </a:rPr>
                <a:t>Wanneer een </a:t>
              </a:r>
              <a:r>
                <a:rPr lang="nl-NL" sz="1000" b="1" noProof="0" dirty="0">
                  <a:solidFill>
                    <a:schemeClr val="tx2"/>
                  </a:solidFill>
                  <a:latin typeface="+mn-lt"/>
                </a:rPr>
                <a:t>logo</a:t>
              </a:r>
              <a:r>
                <a:rPr lang="nl-NL" sz="1000" noProof="0" dirty="0">
                  <a:solidFill>
                    <a:schemeClr val="tx2"/>
                  </a:solidFill>
                  <a:latin typeface="+mn-lt"/>
                </a:rPr>
                <a:t> in een </a:t>
              </a:r>
              <a:r>
                <a:rPr lang="nl-NL" sz="1000" b="1" noProof="0" dirty="0" err="1">
                  <a:solidFill>
                    <a:schemeClr val="tx2"/>
                  </a:solidFill>
                  <a:latin typeface="+mn-lt"/>
                </a:rPr>
                <a:t>afbeeldingsplaceholder</a:t>
              </a:r>
              <a:r>
                <a:rPr lang="nl-NL" sz="1000" noProof="0" dirty="0">
                  <a:solidFill>
                    <a:schemeClr val="tx2"/>
                  </a:solidFill>
                  <a:latin typeface="+mn-lt"/>
                </a:rPr>
                <a:t> is geplaatst kun je de manier van afbeelden veranderen, indien noodzakelijk:</a:t>
              </a:r>
            </a:p>
            <a:p>
              <a:pPr marL="135731" indent="-135731">
                <a:lnSpc>
                  <a:spcPct val="105000"/>
                </a:lnSpc>
                <a:buFont typeface="Arial" panose="020B0604020202020204" pitchFamily="34" charset="0"/>
                <a:buChar char="•"/>
              </a:pPr>
              <a:r>
                <a:rPr lang="nl-NL" sz="1000" noProof="0" dirty="0">
                  <a:solidFill>
                    <a:schemeClr val="tx2"/>
                  </a:solidFill>
                  <a:latin typeface="+mn-lt"/>
                </a:rPr>
                <a:t>Selecteer het logo</a:t>
              </a:r>
            </a:p>
            <a:p>
              <a:pPr marL="135731" indent="-135731">
                <a:lnSpc>
                  <a:spcPct val="105000"/>
                </a:lnSpc>
                <a:buFont typeface="Arial" panose="020B0604020202020204" pitchFamily="34" charset="0"/>
                <a:buChar char="•"/>
              </a:pPr>
              <a:r>
                <a:rPr lang="nl-NL" sz="1000" noProof="0" dirty="0">
                  <a:solidFill>
                    <a:schemeClr val="tx2"/>
                  </a:solidFill>
                  <a:latin typeface="+mn-lt"/>
                </a:rPr>
                <a:t>Ga in het lint naar Hulpmiddelen voor afbeeldingen - </a:t>
              </a:r>
              <a:br>
                <a:rPr lang="nl-NL" sz="1000" noProof="0" dirty="0">
                  <a:solidFill>
                    <a:schemeClr val="tx2"/>
                  </a:solidFill>
                  <a:latin typeface="+mn-lt"/>
                </a:rPr>
              </a:br>
              <a:r>
                <a:rPr lang="nl-NL" sz="1000" noProof="0" dirty="0">
                  <a:solidFill>
                    <a:schemeClr val="tx2"/>
                  </a:solidFill>
                  <a:latin typeface="+mn-lt"/>
                </a:rPr>
                <a:t>Opmaak </a:t>
              </a:r>
            </a:p>
            <a:p>
              <a:pPr marL="135731" indent="-135731">
                <a:lnSpc>
                  <a:spcPct val="105000"/>
                </a:lnSpc>
                <a:buFont typeface="Arial" panose="020B0604020202020204" pitchFamily="34" charset="0"/>
                <a:buChar char="•"/>
              </a:pPr>
              <a:r>
                <a:rPr lang="nl-NL" sz="1000" noProof="0" dirty="0">
                  <a:solidFill>
                    <a:schemeClr val="tx2"/>
                  </a:solidFill>
                  <a:latin typeface="+mn-lt"/>
                </a:rPr>
                <a:t>Klik op het Bijsnijden gereedschap</a:t>
              </a:r>
            </a:p>
            <a:p>
              <a:pPr marL="135731" indent="-135731">
                <a:lnSpc>
                  <a:spcPct val="105000"/>
                </a:lnSpc>
                <a:buFont typeface="Arial" panose="020B0604020202020204" pitchFamily="34" charset="0"/>
                <a:buChar char="•"/>
              </a:pPr>
              <a:r>
                <a:rPr lang="nl-NL" sz="1000" noProof="0" dirty="0">
                  <a:solidFill>
                    <a:schemeClr val="tx2"/>
                  </a:solidFill>
                  <a:latin typeface="+mn-lt"/>
                </a:rPr>
                <a:t>Kies voor Aanpassen om het logo geheel af te beelden</a:t>
              </a:r>
            </a:p>
          </p:txBody>
        </p:sp>
        <p:cxnSp>
          <p:nvCxnSpPr>
            <p:cNvPr id="19" name="Rechte verbindingslijn 18">
              <a:extLst>
                <a:ext uri="{FF2B5EF4-FFF2-40B4-BE49-F238E27FC236}">
                  <a16:creationId xmlns:a16="http://schemas.microsoft.com/office/drawing/2014/main" id="{9A3526D0-799B-4E56-B59E-26E9660EB04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720996" y="3968982"/>
              <a:ext cx="1591456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3" name="Afbeelding 22">
              <a:extLst>
                <a:ext uri="{FF2B5EF4-FFF2-40B4-BE49-F238E27FC236}">
                  <a16:creationId xmlns:a16="http://schemas.microsoft.com/office/drawing/2014/main" id="{736D74EE-F785-45BD-B0A4-EC0FDEC03E26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720996" y="4029075"/>
              <a:ext cx="1591200" cy="156497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199680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houdsopg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>
            <a:extLst>
              <a:ext uri="{FF2B5EF4-FFF2-40B4-BE49-F238E27FC236}">
                <a16:creationId xmlns:a16="http://schemas.microsoft.com/office/drawing/2014/main" id="{8B7702C9-AE11-490E-82A2-3ABBC386E97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55127498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38" imgH="337" progId="TCLayout.ActiveDocument.1">
                  <p:embed/>
                </p:oleObj>
              </mc:Choice>
              <mc:Fallback>
                <p:oleObj name="think-cell Slide" r:id="rId4" imgW="338" imgH="337" progId="TCLayout.ActiveDocument.1">
                  <p:embed/>
                  <p:pic>
                    <p:nvPicPr>
                      <p:cNvPr id="10" name="Object 9" hidden="1">
                        <a:extLst>
                          <a:ext uri="{FF2B5EF4-FFF2-40B4-BE49-F238E27FC236}">
                            <a16:creationId xmlns:a16="http://schemas.microsoft.com/office/drawing/2014/main" id="{8B7702C9-AE11-490E-82A2-3ABBC386E97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hthoek 3" hidden="1">
            <a:extLst>
              <a:ext uri="{FF2B5EF4-FFF2-40B4-BE49-F238E27FC236}">
                <a16:creationId xmlns:a16="http://schemas.microsoft.com/office/drawing/2014/main" id="{FB132FB0-E92A-40F2-BF86-1B3B35A0084F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nl-NL" sz="4900" b="0" i="0" baseline="0" dirty="0"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67312B0C-E62E-4AF7-A98D-8C5A81B4F9C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>
            <a:lvl1pPr marL="631825" indent="-631825">
              <a:buSzPct val="90000"/>
              <a:buFont typeface="+mj-lt"/>
              <a:buAutoNum type="arabicPeriod"/>
              <a:defRPr>
                <a:latin typeface="+mj-lt"/>
              </a:defRPr>
            </a:lvl1pPr>
            <a:lvl2pPr marL="895350" indent="-266700">
              <a:defRPr sz="2800"/>
            </a:lvl2pPr>
            <a:lvl3pPr marL="1168400" indent="-268288">
              <a:defRPr sz="2800"/>
            </a:lvl3pPr>
            <a:lvl4pPr marL="1433513" indent="-277813">
              <a:defRPr sz="2800"/>
            </a:lvl4pPr>
            <a:lvl5pPr marL="1706563" indent="-268288">
              <a:defRPr sz="2800"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1580487-F90E-47D3-97CA-DB74F2019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Voettekst invullen via Invoegen - Koptekst en voettekst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A5EAF1B-6806-4BFC-A9A6-B83DAAFDA3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1EF90-EEA4-4DC0-ADC4-2316CACBDB4E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15" name="Titel 1">
            <a:extLst>
              <a:ext uri="{FF2B5EF4-FFF2-40B4-BE49-F238E27FC236}">
                <a16:creationId xmlns:a16="http://schemas.microsoft.com/office/drawing/2014/main" id="{8377452A-A6A3-4F19-85B6-F0330ABCEFB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82663" y="411966"/>
            <a:ext cx="6827837" cy="678647"/>
          </a:xfrm>
        </p:spPr>
        <p:txBody>
          <a:bodyPr wrap="square" anchor="t" anchorCtr="0"/>
          <a:lstStyle>
            <a:lvl1pPr algn="l">
              <a:lnSpc>
                <a:spcPct val="90000"/>
              </a:lnSpc>
              <a:spcBef>
                <a:spcPts val="0"/>
              </a:spcBef>
              <a:defRPr sz="4900"/>
            </a:lvl1pPr>
          </a:lstStyle>
          <a:p>
            <a:r>
              <a:rPr lang="nl-NL" dirty="0"/>
              <a:t>Titel deel 1 </a:t>
            </a:r>
            <a:r>
              <a:rPr lang="nl-NL" dirty="0" err="1"/>
              <a:t>linkslijnend</a:t>
            </a:r>
            <a:endParaRPr lang="nl-NL" dirty="0"/>
          </a:p>
        </p:txBody>
      </p:sp>
      <p:sp>
        <p:nvSpPr>
          <p:cNvPr id="9" name="Tijdelijke aanduiding voor tekst 14">
            <a:extLst>
              <a:ext uri="{FF2B5EF4-FFF2-40B4-BE49-F238E27FC236}">
                <a16:creationId xmlns:a16="http://schemas.microsoft.com/office/drawing/2014/main" id="{1949E2D2-1586-4C5B-A311-57B8EEB4C80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82663" y="1119087"/>
            <a:ext cx="6827837" cy="839269"/>
          </a:xfrm>
        </p:spPr>
        <p:txBody>
          <a:bodyPr wrap="square">
            <a:spAutoFit/>
          </a:bodyPr>
          <a:lstStyle>
            <a:lvl1pPr marL="0" indent="0" algn="r">
              <a:lnSpc>
                <a:spcPct val="90000"/>
              </a:lnSpc>
              <a:spcBef>
                <a:spcPts val="0"/>
              </a:spcBef>
              <a:buNone/>
              <a:defRPr sz="6000" cap="all" baseline="0">
                <a:latin typeface="+mj-lt"/>
              </a:defRPr>
            </a:lvl1pPr>
          </a:lstStyle>
          <a:p>
            <a:pPr lvl="0"/>
            <a:r>
              <a:rPr lang="nl-NL" dirty="0"/>
              <a:t>Titel deel 2</a:t>
            </a:r>
          </a:p>
        </p:txBody>
      </p:sp>
      <p:sp>
        <p:nvSpPr>
          <p:cNvPr id="14" name="Tijdelijke aanduiding voor afbeelding 16">
            <a:extLst>
              <a:ext uri="{FF2B5EF4-FFF2-40B4-BE49-F238E27FC236}">
                <a16:creationId xmlns:a16="http://schemas.microsoft.com/office/drawing/2014/main" id="{E4275016-2E73-4329-9802-93443945009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060924" y="6178322"/>
            <a:ext cx="1141200" cy="456654"/>
          </a:xfrm>
          <a:solidFill>
            <a:schemeClr val="bg1"/>
          </a:solidFill>
        </p:spPr>
        <p:txBody>
          <a:bodyPr wrap="square" bIns="0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900"/>
            </a:lvl1pPr>
          </a:lstStyle>
          <a:p>
            <a:r>
              <a:rPr lang="nl-NL" dirty="0"/>
              <a:t>Eventueel programmalogo</a:t>
            </a:r>
          </a:p>
        </p:txBody>
      </p:sp>
    </p:spTree>
    <p:extLst>
      <p:ext uri="{BB962C8B-B14F-4D97-AF65-F5344CB8AC3E}">
        <p14:creationId xmlns:p14="http://schemas.microsoft.com/office/powerpoint/2010/main" val="134744879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588400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ks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>
            <a:extLst>
              <a:ext uri="{FF2B5EF4-FFF2-40B4-BE49-F238E27FC236}">
                <a16:creationId xmlns:a16="http://schemas.microsoft.com/office/drawing/2014/main" id="{8B7702C9-AE11-490E-82A2-3ABBC386E97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38" imgH="337" progId="TCLayout.ActiveDocument.1">
                  <p:embed/>
                </p:oleObj>
              </mc:Choice>
              <mc:Fallback>
                <p:oleObj name="think-cell Slide" r:id="rId4" imgW="338" imgH="337" progId="TCLayout.ActiveDocument.1">
                  <p:embed/>
                  <p:pic>
                    <p:nvPicPr>
                      <p:cNvPr id="10" name="Object 9" hidden="1">
                        <a:extLst>
                          <a:ext uri="{FF2B5EF4-FFF2-40B4-BE49-F238E27FC236}">
                            <a16:creationId xmlns:a16="http://schemas.microsoft.com/office/drawing/2014/main" id="{8B7702C9-AE11-490E-82A2-3ABBC386E97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hthoek 3" hidden="1">
            <a:extLst>
              <a:ext uri="{FF2B5EF4-FFF2-40B4-BE49-F238E27FC236}">
                <a16:creationId xmlns:a16="http://schemas.microsoft.com/office/drawing/2014/main" id="{FB132FB0-E92A-40F2-BF86-1B3B35A0084F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nl-NL" sz="4900" b="0" i="0" baseline="0"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A5EAF1B-6806-4BFC-A9A6-B83DAAFDA3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1EF90-EEA4-4DC0-ADC4-2316CACBDB4E}" type="slidenum">
              <a:rPr lang="nl-NL" smtClean="0"/>
              <a:t>‹nr.›</a:t>
            </a:fld>
            <a:endParaRPr lang="nl-NL"/>
          </a:p>
        </p:txBody>
      </p:sp>
      <p:sp>
        <p:nvSpPr>
          <p:cNvPr id="15" name="Titel 1">
            <a:extLst>
              <a:ext uri="{FF2B5EF4-FFF2-40B4-BE49-F238E27FC236}">
                <a16:creationId xmlns:a16="http://schemas.microsoft.com/office/drawing/2014/main" id="{8377452A-A6A3-4F19-85B6-F0330ABCEFB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82663" y="411966"/>
            <a:ext cx="6827837" cy="678647"/>
          </a:xfrm>
        </p:spPr>
        <p:txBody>
          <a:bodyPr wrap="square" anchor="t" anchorCtr="0"/>
          <a:lstStyle>
            <a:lvl1pPr algn="l">
              <a:lnSpc>
                <a:spcPct val="90000"/>
              </a:lnSpc>
              <a:spcBef>
                <a:spcPts val="0"/>
              </a:spcBef>
              <a:defRPr sz="4900"/>
            </a:lvl1pPr>
          </a:lstStyle>
          <a:p>
            <a:r>
              <a:rPr lang="nl-NL"/>
              <a:t>Titel deel 1 </a:t>
            </a:r>
            <a:r>
              <a:rPr lang="nl-NL" err="1"/>
              <a:t>linkslijnend</a:t>
            </a:r>
            <a:endParaRPr lang="nl-NL"/>
          </a:p>
        </p:txBody>
      </p:sp>
      <p:sp>
        <p:nvSpPr>
          <p:cNvPr id="9" name="Tijdelijke aanduiding voor tekst 14">
            <a:extLst>
              <a:ext uri="{FF2B5EF4-FFF2-40B4-BE49-F238E27FC236}">
                <a16:creationId xmlns:a16="http://schemas.microsoft.com/office/drawing/2014/main" id="{1949E2D2-1586-4C5B-A311-57B8EEB4C80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82663" y="1119087"/>
            <a:ext cx="6827837" cy="839269"/>
          </a:xfrm>
        </p:spPr>
        <p:txBody>
          <a:bodyPr wrap="square">
            <a:spAutoFit/>
          </a:bodyPr>
          <a:lstStyle>
            <a:lvl1pPr marL="0" indent="0" algn="r">
              <a:lnSpc>
                <a:spcPct val="90000"/>
              </a:lnSpc>
              <a:spcBef>
                <a:spcPts val="0"/>
              </a:spcBef>
              <a:buNone/>
              <a:defRPr sz="6000" cap="all" baseline="0">
                <a:latin typeface="+mj-lt"/>
              </a:defRPr>
            </a:lvl1pPr>
          </a:lstStyle>
          <a:p>
            <a:pPr lvl="0"/>
            <a:r>
              <a:rPr lang="nl-NL"/>
              <a:t>Titel deel 2</a:t>
            </a:r>
          </a:p>
        </p:txBody>
      </p:sp>
      <p:sp>
        <p:nvSpPr>
          <p:cNvPr id="14" name="Tijdelijke aanduiding voor afbeelding 16">
            <a:extLst>
              <a:ext uri="{FF2B5EF4-FFF2-40B4-BE49-F238E27FC236}">
                <a16:creationId xmlns:a16="http://schemas.microsoft.com/office/drawing/2014/main" id="{E4275016-2E73-4329-9802-93443945009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060924" y="6178322"/>
            <a:ext cx="1141200" cy="456654"/>
          </a:xfrm>
          <a:noFill/>
        </p:spPr>
        <p:txBody>
          <a:bodyPr wrap="square" bIns="0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900"/>
            </a:lvl1pPr>
          </a:lstStyle>
          <a:p>
            <a:r>
              <a:rPr lang="nl-NL"/>
              <a:t>Eventueel programmalogo</a:t>
            </a:r>
          </a:p>
        </p:txBody>
      </p:sp>
      <p:sp>
        <p:nvSpPr>
          <p:cNvPr id="11" name="Vrije vorm: vorm 6">
            <a:extLst>
              <a:ext uri="{FF2B5EF4-FFF2-40B4-BE49-F238E27FC236}">
                <a16:creationId xmlns:a16="http://schemas.microsoft.com/office/drawing/2014/main" id="{92242C54-974F-8540-94A2-D8AAB6FDB332}"/>
              </a:ext>
            </a:extLst>
          </p:cNvPr>
          <p:cNvSpPr/>
          <p:nvPr userDrawn="1"/>
        </p:nvSpPr>
        <p:spPr>
          <a:xfrm>
            <a:off x="1" y="1448095"/>
            <a:ext cx="504825" cy="3968419"/>
          </a:xfrm>
          <a:custGeom>
            <a:avLst/>
            <a:gdLst>
              <a:gd name="connsiteX0" fmla="*/ 0 w 504825"/>
              <a:gd name="connsiteY0" fmla="*/ 0 h 3968419"/>
              <a:gd name="connsiteX1" fmla="*/ 504825 w 504825"/>
              <a:gd name="connsiteY1" fmla="*/ 1984209 h 3968419"/>
              <a:gd name="connsiteX2" fmla="*/ 0 w 504825"/>
              <a:gd name="connsiteY2" fmla="*/ 3968419 h 3968419"/>
              <a:gd name="connsiteX3" fmla="*/ 0 w 504825"/>
              <a:gd name="connsiteY3" fmla="*/ 0 h 3968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4825" h="3968419">
                <a:moveTo>
                  <a:pt x="0" y="0"/>
                </a:moveTo>
                <a:lnTo>
                  <a:pt x="504825" y="1984209"/>
                </a:lnTo>
                <a:lnTo>
                  <a:pt x="0" y="3968419"/>
                </a:lnTo>
                <a:lnTo>
                  <a:pt x="0" y="0"/>
                </a:lnTo>
                <a:close/>
              </a:path>
            </a:pathLst>
          </a:custGeom>
          <a:solidFill>
            <a:srgbClr val="CBA0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67312B0C-E62E-4AF7-A98D-8C5A81B4F9C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82663" y="1854487"/>
            <a:ext cx="9156569" cy="3410248"/>
          </a:xfrm>
          <a:solidFill>
            <a:schemeClr val="bg1"/>
          </a:solidFill>
        </p:spPr>
        <p:txBody>
          <a:bodyPr tIns="468000"/>
          <a:lstStyle>
            <a:lvl1pPr marL="631825" indent="-631825">
              <a:buSzPct val="90000"/>
              <a:buFont typeface="+mj-lt"/>
              <a:buAutoNum type="arabicPeriod"/>
              <a:defRPr>
                <a:latin typeface="+mn-lt"/>
              </a:defRPr>
            </a:lvl1pPr>
            <a:lvl2pPr marL="895350" indent="-266700">
              <a:defRPr sz="2800">
                <a:latin typeface="+mn-lt"/>
              </a:defRPr>
            </a:lvl2pPr>
            <a:lvl3pPr marL="1168400" indent="-268288">
              <a:defRPr sz="2800"/>
            </a:lvl3pPr>
            <a:lvl4pPr marL="1433513" indent="-277813">
              <a:defRPr sz="2800"/>
            </a:lvl4pPr>
            <a:lvl5pPr marL="1706563" indent="-268288">
              <a:defRPr sz="2800"/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Niveau 2</a:t>
            </a:r>
          </a:p>
        </p:txBody>
      </p:sp>
    </p:spTree>
    <p:extLst>
      <p:ext uri="{BB962C8B-B14F-4D97-AF65-F5344CB8AC3E}">
        <p14:creationId xmlns:p14="http://schemas.microsoft.com/office/powerpoint/2010/main" val="322388530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ks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>
            <a:extLst>
              <a:ext uri="{FF2B5EF4-FFF2-40B4-BE49-F238E27FC236}">
                <a16:creationId xmlns:a16="http://schemas.microsoft.com/office/drawing/2014/main" id="{8B7702C9-AE11-490E-82A2-3ABBC386E97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38" imgH="337" progId="TCLayout.ActiveDocument.1">
                  <p:embed/>
                </p:oleObj>
              </mc:Choice>
              <mc:Fallback>
                <p:oleObj name="think-cell Slide" r:id="rId4" imgW="338" imgH="337" progId="TCLayout.ActiveDocument.1">
                  <p:embed/>
                  <p:pic>
                    <p:nvPicPr>
                      <p:cNvPr id="10" name="Object 9" hidden="1">
                        <a:extLst>
                          <a:ext uri="{FF2B5EF4-FFF2-40B4-BE49-F238E27FC236}">
                            <a16:creationId xmlns:a16="http://schemas.microsoft.com/office/drawing/2014/main" id="{8B7702C9-AE11-490E-82A2-3ABBC386E97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hthoek 3" hidden="1">
            <a:extLst>
              <a:ext uri="{FF2B5EF4-FFF2-40B4-BE49-F238E27FC236}">
                <a16:creationId xmlns:a16="http://schemas.microsoft.com/office/drawing/2014/main" id="{FB132FB0-E92A-40F2-BF86-1B3B35A0084F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nl-NL" sz="4900" b="0" i="0" baseline="0"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A5EAF1B-6806-4BFC-A9A6-B83DAAFDA3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1EF90-EEA4-4DC0-ADC4-2316CACBDB4E}" type="slidenum">
              <a:rPr lang="nl-NL" smtClean="0"/>
              <a:t>‹nr.›</a:t>
            </a:fld>
            <a:endParaRPr lang="nl-NL"/>
          </a:p>
        </p:txBody>
      </p:sp>
      <p:sp>
        <p:nvSpPr>
          <p:cNvPr id="15" name="Titel 1">
            <a:extLst>
              <a:ext uri="{FF2B5EF4-FFF2-40B4-BE49-F238E27FC236}">
                <a16:creationId xmlns:a16="http://schemas.microsoft.com/office/drawing/2014/main" id="{8377452A-A6A3-4F19-85B6-F0330ABCEFB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82663" y="411966"/>
            <a:ext cx="6827837" cy="678647"/>
          </a:xfrm>
        </p:spPr>
        <p:txBody>
          <a:bodyPr wrap="square" anchor="t" anchorCtr="0"/>
          <a:lstStyle>
            <a:lvl1pPr algn="l">
              <a:lnSpc>
                <a:spcPct val="90000"/>
              </a:lnSpc>
              <a:spcBef>
                <a:spcPts val="0"/>
              </a:spcBef>
              <a:defRPr sz="4900"/>
            </a:lvl1pPr>
          </a:lstStyle>
          <a:p>
            <a:r>
              <a:rPr lang="nl-NL"/>
              <a:t>Titel deel 1 </a:t>
            </a:r>
            <a:r>
              <a:rPr lang="nl-NL" err="1"/>
              <a:t>linkslijnend</a:t>
            </a:r>
            <a:endParaRPr lang="nl-NL"/>
          </a:p>
        </p:txBody>
      </p:sp>
      <p:sp>
        <p:nvSpPr>
          <p:cNvPr id="9" name="Tijdelijke aanduiding voor tekst 14">
            <a:extLst>
              <a:ext uri="{FF2B5EF4-FFF2-40B4-BE49-F238E27FC236}">
                <a16:creationId xmlns:a16="http://schemas.microsoft.com/office/drawing/2014/main" id="{1949E2D2-1586-4C5B-A311-57B8EEB4C80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82663" y="1119087"/>
            <a:ext cx="6827837" cy="839269"/>
          </a:xfrm>
        </p:spPr>
        <p:txBody>
          <a:bodyPr wrap="square">
            <a:spAutoFit/>
          </a:bodyPr>
          <a:lstStyle>
            <a:lvl1pPr marL="0" indent="0" algn="r">
              <a:lnSpc>
                <a:spcPct val="90000"/>
              </a:lnSpc>
              <a:spcBef>
                <a:spcPts val="0"/>
              </a:spcBef>
              <a:buNone/>
              <a:defRPr sz="6000" cap="all" baseline="0">
                <a:latin typeface="+mj-lt"/>
              </a:defRPr>
            </a:lvl1pPr>
          </a:lstStyle>
          <a:p>
            <a:pPr lvl="0"/>
            <a:r>
              <a:rPr lang="nl-NL"/>
              <a:t>Titel deel 2</a:t>
            </a:r>
          </a:p>
        </p:txBody>
      </p:sp>
      <p:sp>
        <p:nvSpPr>
          <p:cNvPr id="14" name="Tijdelijke aanduiding voor afbeelding 16">
            <a:extLst>
              <a:ext uri="{FF2B5EF4-FFF2-40B4-BE49-F238E27FC236}">
                <a16:creationId xmlns:a16="http://schemas.microsoft.com/office/drawing/2014/main" id="{E4275016-2E73-4329-9802-93443945009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060924" y="6178322"/>
            <a:ext cx="1141200" cy="456654"/>
          </a:xfrm>
          <a:noFill/>
        </p:spPr>
        <p:txBody>
          <a:bodyPr wrap="square" bIns="0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900"/>
            </a:lvl1pPr>
          </a:lstStyle>
          <a:p>
            <a:r>
              <a:rPr lang="nl-NL"/>
              <a:t>Eventueel programmalogo</a:t>
            </a:r>
          </a:p>
        </p:txBody>
      </p:sp>
      <p:sp>
        <p:nvSpPr>
          <p:cNvPr id="11" name="Vrije vorm: vorm 6">
            <a:extLst>
              <a:ext uri="{FF2B5EF4-FFF2-40B4-BE49-F238E27FC236}">
                <a16:creationId xmlns:a16="http://schemas.microsoft.com/office/drawing/2014/main" id="{8155485E-B017-4841-B7CE-8DD5B4846E32}"/>
              </a:ext>
            </a:extLst>
          </p:cNvPr>
          <p:cNvSpPr/>
          <p:nvPr userDrawn="1"/>
        </p:nvSpPr>
        <p:spPr>
          <a:xfrm>
            <a:off x="1" y="1448095"/>
            <a:ext cx="504825" cy="3968419"/>
          </a:xfrm>
          <a:custGeom>
            <a:avLst/>
            <a:gdLst>
              <a:gd name="connsiteX0" fmla="*/ 0 w 504825"/>
              <a:gd name="connsiteY0" fmla="*/ 0 h 3968419"/>
              <a:gd name="connsiteX1" fmla="*/ 504825 w 504825"/>
              <a:gd name="connsiteY1" fmla="*/ 1984209 h 3968419"/>
              <a:gd name="connsiteX2" fmla="*/ 0 w 504825"/>
              <a:gd name="connsiteY2" fmla="*/ 3968419 h 3968419"/>
              <a:gd name="connsiteX3" fmla="*/ 0 w 504825"/>
              <a:gd name="connsiteY3" fmla="*/ 0 h 3968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4825" h="3968419">
                <a:moveTo>
                  <a:pt x="0" y="0"/>
                </a:moveTo>
                <a:lnTo>
                  <a:pt x="504825" y="1984209"/>
                </a:lnTo>
                <a:lnTo>
                  <a:pt x="0" y="396841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CD2F4849-EB05-7740-81B2-7C0403D883E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82663" y="1854487"/>
            <a:ext cx="9156569" cy="3410248"/>
          </a:xfrm>
          <a:solidFill>
            <a:schemeClr val="accent3"/>
          </a:solidFill>
        </p:spPr>
        <p:txBody>
          <a:bodyPr tIns="468000"/>
          <a:lstStyle>
            <a:lvl1pPr marL="631825" indent="-631825">
              <a:buSzPct val="90000"/>
              <a:buFont typeface="+mj-lt"/>
              <a:buAutoNum type="arabicPeriod"/>
              <a:defRPr>
                <a:latin typeface="+mn-lt"/>
              </a:defRPr>
            </a:lvl1pPr>
            <a:lvl2pPr marL="895350" indent="-266700">
              <a:defRPr sz="2800">
                <a:latin typeface="+mn-lt"/>
              </a:defRPr>
            </a:lvl2pPr>
            <a:lvl3pPr marL="1168400" indent="-268288">
              <a:defRPr sz="2800"/>
            </a:lvl3pPr>
            <a:lvl4pPr marL="1433513" indent="-277813">
              <a:defRPr sz="2800"/>
            </a:lvl4pPr>
            <a:lvl5pPr marL="1706563" indent="-268288">
              <a:defRPr sz="2800"/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Niveau 2</a:t>
            </a:r>
          </a:p>
        </p:txBody>
      </p:sp>
    </p:spTree>
    <p:extLst>
      <p:ext uri="{BB962C8B-B14F-4D97-AF65-F5344CB8AC3E}">
        <p14:creationId xmlns:p14="http://schemas.microsoft.com/office/powerpoint/2010/main" val="6698434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3- golden arrow / white surfac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42B6C795-6365-4B26-B1FA-815CCABBC5C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nl-NL" sz="2000"/>
          </a:p>
        </p:txBody>
      </p:sp>
      <p:graphicFrame>
        <p:nvGraphicFramePr>
          <p:cNvPr id="11" name="Object 10" hidden="1">
            <a:extLst>
              <a:ext uri="{FF2B5EF4-FFF2-40B4-BE49-F238E27FC236}">
                <a16:creationId xmlns:a16="http://schemas.microsoft.com/office/drawing/2014/main" id="{EF5744E8-65D9-40C8-BDDC-15C0D9822CA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61902434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38" imgH="337" progId="TCLayout.ActiveDocument.1">
                  <p:embed/>
                </p:oleObj>
              </mc:Choice>
              <mc:Fallback>
                <p:oleObj name="think-cell Slide" r:id="rId4" imgW="338" imgH="337" progId="TCLayout.ActiveDocument.1">
                  <p:embed/>
                  <p:pic>
                    <p:nvPicPr>
                      <p:cNvPr id="11" name="Object 10" hidden="1">
                        <a:extLst>
                          <a:ext uri="{FF2B5EF4-FFF2-40B4-BE49-F238E27FC236}">
                            <a16:creationId xmlns:a16="http://schemas.microsoft.com/office/drawing/2014/main" id="{EF5744E8-65D9-40C8-BDDC-15C0D9822CA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hthoek 9" hidden="1">
            <a:extLst>
              <a:ext uri="{FF2B5EF4-FFF2-40B4-BE49-F238E27FC236}">
                <a16:creationId xmlns:a16="http://schemas.microsoft.com/office/drawing/2014/main" id="{25BD721D-5BD2-4967-A8BE-1AE136783F08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nl-NL" sz="4900" b="0" i="0" baseline="0"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4411E6A2-CDF5-4922-B335-07A864E2AEF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5309" y="5997365"/>
            <a:ext cx="1754012" cy="576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78AEC249-5928-4F47-AB45-016C450395B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82663" y="411966"/>
            <a:ext cx="6827837" cy="678647"/>
          </a:xfrm>
        </p:spPr>
        <p:txBody>
          <a:bodyPr wrap="square" anchor="t" anchorCtr="0"/>
          <a:lstStyle>
            <a:lvl1pPr algn="l">
              <a:lnSpc>
                <a:spcPct val="90000"/>
              </a:lnSpc>
              <a:spcBef>
                <a:spcPts val="0"/>
              </a:spcBef>
              <a:defRPr sz="4900"/>
            </a:lvl1pPr>
          </a:lstStyle>
          <a:p>
            <a:r>
              <a:rPr lang="nl-NL" err="1"/>
              <a:t>Title</a:t>
            </a:r>
            <a:r>
              <a:rPr lang="nl-NL"/>
              <a:t> part 1 </a:t>
            </a:r>
            <a:r>
              <a:rPr lang="nl-NL" err="1"/>
              <a:t>left-aligned</a:t>
            </a:r>
            <a:endParaRPr lang="nl-NL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B26713D1-1FAA-48C3-B18A-5E2A1991C01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82663" y="5949950"/>
            <a:ext cx="3525581" cy="307777"/>
          </a:xfr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Space </a:t>
            </a:r>
            <a:r>
              <a:rPr lang="nl-NL" err="1"/>
              <a:t>for</a:t>
            </a:r>
            <a:r>
              <a:rPr lang="nl-NL"/>
              <a:t> Name, </a:t>
            </a:r>
            <a:r>
              <a:rPr lang="nl-NL" err="1"/>
              <a:t>Place</a:t>
            </a:r>
            <a:r>
              <a:rPr lang="nl-NL"/>
              <a:t>, Date</a:t>
            </a:r>
          </a:p>
        </p:txBody>
      </p:sp>
      <p:sp>
        <p:nvSpPr>
          <p:cNvPr id="13" name="Vrije vorm: vorm 12">
            <a:extLst>
              <a:ext uri="{FF2B5EF4-FFF2-40B4-BE49-F238E27FC236}">
                <a16:creationId xmlns:a16="http://schemas.microsoft.com/office/drawing/2014/main" id="{3D22C363-D26B-45E7-A765-0CE3336B3E57}"/>
              </a:ext>
            </a:extLst>
          </p:cNvPr>
          <p:cNvSpPr/>
          <p:nvPr userDrawn="1"/>
        </p:nvSpPr>
        <p:spPr>
          <a:xfrm>
            <a:off x="0" y="0"/>
            <a:ext cx="1114855" cy="6858000"/>
          </a:xfrm>
          <a:custGeom>
            <a:avLst/>
            <a:gdLst>
              <a:gd name="connsiteX0" fmla="*/ 0 w 1114855"/>
              <a:gd name="connsiteY0" fmla="*/ 0 h 6858000"/>
              <a:gd name="connsiteX1" fmla="*/ 243285 w 1114855"/>
              <a:gd name="connsiteY1" fmla="*/ 0 h 6858000"/>
              <a:gd name="connsiteX2" fmla="*/ 243285 w 1114855"/>
              <a:gd name="connsiteY2" fmla="*/ 6607 h 6858000"/>
              <a:gd name="connsiteX3" fmla="*/ 1114855 w 1114855"/>
              <a:gd name="connsiteY3" fmla="*/ 3432303 h 6858000"/>
              <a:gd name="connsiteX4" fmla="*/ 243285 w 1114855"/>
              <a:gd name="connsiteY4" fmla="*/ 6858000 h 6858000"/>
              <a:gd name="connsiteX5" fmla="*/ 243285 w 1114855"/>
              <a:gd name="connsiteY5" fmla="*/ 6851394 h 6858000"/>
              <a:gd name="connsiteX6" fmla="*/ 0 w 1114855"/>
              <a:gd name="connsiteY6" fmla="*/ 6851494 h 6858000"/>
              <a:gd name="connsiteX7" fmla="*/ 0 w 1114855"/>
              <a:gd name="connsiteY7" fmla="*/ 0 h 6858000"/>
              <a:gd name="connsiteX0" fmla="*/ 0 w 1114855"/>
              <a:gd name="connsiteY0" fmla="*/ 0 h 6851494"/>
              <a:gd name="connsiteX1" fmla="*/ 243285 w 1114855"/>
              <a:gd name="connsiteY1" fmla="*/ 0 h 6851494"/>
              <a:gd name="connsiteX2" fmla="*/ 243285 w 1114855"/>
              <a:gd name="connsiteY2" fmla="*/ 6607 h 6851494"/>
              <a:gd name="connsiteX3" fmla="*/ 1114855 w 1114855"/>
              <a:gd name="connsiteY3" fmla="*/ 3432303 h 6851494"/>
              <a:gd name="connsiteX4" fmla="*/ 243285 w 1114855"/>
              <a:gd name="connsiteY4" fmla="*/ 6851394 h 6851494"/>
              <a:gd name="connsiteX5" fmla="*/ 0 w 1114855"/>
              <a:gd name="connsiteY5" fmla="*/ 6851494 h 6851494"/>
              <a:gd name="connsiteX6" fmla="*/ 0 w 1114855"/>
              <a:gd name="connsiteY6" fmla="*/ 0 h 6851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14855" h="6851494">
                <a:moveTo>
                  <a:pt x="0" y="0"/>
                </a:moveTo>
                <a:lnTo>
                  <a:pt x="243285" y="0"/>
                </a:lnTo>
                <a:lnTo>
                  <a:pt x="243285" y="6607"/>
                </a:lnTo>
                <a:lnTo>
                  <a:pt x="1114855" y="3432303"/>
                </a:lnTo>
                <a:lnTo>
                  <a:pt x="243285" y="6851394"/>
                </a:lnTo>
                <a:lnTo>
                  <a:pt x="0" y="685149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nl-NL"/>
          </a:p>
        </p:txBody>
      </p:sp>
      <p:sp>
        <p:nvSpPr>
          <p:cNvPr id="12" name="Tijdelijke aanduiding voor tekst 14">
            <a:extLst>
              <a:ext uri="{FF2B5EF4-FFF2-40B4-BE49-F238E27FC236}">
                <a16:creationId xmlns:a16="http://schemas.microsoft.com/office/drawing/2014/main" id="{C7FD398B-17A1-47CD-BBE6-C13D4E78404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82663" y="1119087"/>
            <a:ext cx="6827837" cy="839269"/>
          </a:xfrm>
        </p:spPr>
        <p:txBody>
          <a:bodyPr wrap="square">
            <a:spAutoFit/>
          </a:bodyPr>
          <a:lstStyle>
            <a:lvl1pPr marL="0" indent="0" algn="r">
              <a:lnSpc>
                <a:spcPct val="90000"/>
              </a:lnSpc>
              <a:spcBef>
                <a:spcPts val="0"/>
              </a:spcBef>
              <a:buNone/>
              <a:defRPr sz="6000" cap="all" baseline="0">
                <a:latin typeface="+mj-lt"/>
              </a:defRPr>
            </a:lvl1pPr>
          </a:lstStyle>
          <a:p>
            <a:pPr lvl="0"/>
            <a:r>
              <a:rPr lang="nl-NL" err="1"/>
              <a:t>TitlE</a:t>
            </a:r>
            <a:r>
              <a:rPr lang="nl-NL"/>
              <a:t> PART 2</a:t>
            </a:r>
          </a:p>
        </p:txBody>
      </p:sp>
      <p:sp>
        <p:nvSpPr>
          <p:cNvPr id="9" name="Tijdelijke aanduiding voor afbeelding 16">
            <a:extLst>
              <a:ext uri="{FF2B5EF4-FFF2-40B4-BE49-F238E27FC236}">
                <a16:creationId xmlns:a16="http://schemas.microsoft.com/office/drawing/2014/main" id="{415A715F-C7F7-4B99-8B51-D64EEEF9911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486648" y="5997365"/>
            <a:ext cx="1994400" cy="576000"/>
          </a:xfrm>
          <a:noFill/>
        </p:spPr>
        <p:txBody>
          <a:bodyPr wrap="square" bIns="0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900"/>
            </a:lvl1pPr>
          </a:lstStyle>
          <a:p>
            <a:r>
              <a:rPr lang="nl-NL" err="1"/>
              <a:t>Possible</a:t>
            </a:r>
            <a:r>
              <a:rPr lang="nl-NL"/>
              <a:t> program logo</a:t>
            </a:r>
          </a:p>
        </p:txBody>
      </p:sp>
      <p:sp>
        <p:nvSpPr>
          <p:cNvPr id="14" name="Tijdelijke aanduiding voor afbeelding 16">
            <a:extLst>
              <a:ext uri="{FF2B5EF4-FFF2-40B4-BE49-F238E27FC236}">
                <a16:creationId xmlns:a16="http://schemas.microsoft.com/office/drawing/2014/main" id="{85C0B955-5382-8547-BD1C-D12CBBE6CB77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035431" y="1739590"/>
            <a:ext cx="9156569" cy="3416872"/>
          </a:xfrm>
          <a:solidFill>
            <a:schemeClr val="accent3"/>
          </a:solidFill>
          <a:ln>
            <a:noFill/>
          </a:ln>
        </p:spPr>
        <p:txBody>
          <a:bodyPr bIns="648000" anchor="ctr" anchorCtr="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000"/>
            </a:lvl1pPr>
          </a:lstStyle>
          <a:p>
            <a:r>
              <a:rPr lang="nl-NL"/>
              <a:t>Click on icon </a:t>
            </a:r>
            <a:r>
              <a:rPr lang="nl-NL" err="1"/>
              <a:t>to</a:t>
            </a:r>
            <a:r>
              <a:rPr lang="nl-NL"/>
              <a:t> </a:t>
            </a:r>
            <a:r>
              <a:rPr lang="nl-NL" err="1"/>
              <a:t>insert</a:t>
            </a:r>
            <a:r>
              <a:rPr lang="nl-NL"/>
              <a:t> image</a:t>
            </a:r>
          </a:p>
        </p:txBody>
      </p:sp>
    </p:spTree>
    <p:extLst>
      <p:ext uri="{BB962C8B-B14F-4D97-AF65-F5344CB8AC3E}">
        <p14:creationId xmlns:p14="http://schemas.microsoft.com/office/powerpoint/2010/main" val="692782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 1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>
            <a:extLst>
              <a:ext uri="{FF2B5EF4-FFF2-40B4-BE49-F238E27FC236}">
                <a16:creationId xmlns:a16="http://schemas.microsoft.com/office/drawing/2014/main" id="{8B7702C9-AE11-490E-82A2-3ABBC386E97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38" imgH="337" progId="TCLayout.ActiveDocument.1">
                  <p:embed/>
                </p:oleObj>
              </mc:Choice>
              <mc:Fallback>
                <p:oleObj name="think-cell Slide" r:id="rId4" imgW="338" imgH="337" progId="TCLayout.ActiveDocument.1">
                  <p:embed/>
                  <p:pic>
                    <p:nvPicPr>
                      <p:cNvPr id="10" name="Object 9" hidden="1">
                        <a:extLst>
                          <a:ext uri="{FF2B5EF4-FFF2-40B4-BE49-F238E27FC236}">
                            <a16:creationId xmlns:a16="http://schemas.microsoft.com/office/drawing/2014/main" id="{8B7702C9-AE11-490E-82A2-3ABBC386E97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hthoek 3" hidden="1">
            <a:extLst>
              <a:ext uri="{FF2B5EF4-FFF2-40B4-BE49-F238E27FC236}">
                <a16:creationId xmlns:a16="http://schemas.microsoft.com/office/drawing/2014/main" id="{FB132FB0-E92A-40F2-BF86-1B3B35A0084F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nl-NL" sz="4900" b="0" i="0" baseline="0"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A5EAF1B-6806-4BFC-A9A6-B83DAAFDA3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1EF90-EEA4-4DC0-ADC4-2316CACBDB4E}" type="slidenum">
              <a:rPr lang="nl-NL" smtClean="0"/>
              <a:t>‹nr.›</a:t>
            </a:fld>
            <a:endParaRPr lang="nl-NL"/>
          </a:p>
        </p:txBody>
      </p:sp>
      <p:sp>
        <p:nvSpPr>
          <p:cNvPr id="15" name="Titel 1">
            <a:extLst>
              <a:ext uri="{FF2B5EF4-FFF2-40B4-BE49-F238E27FC236}">
                <a16:creationId xmlns:a16="http://schemas.microsoft.com/office/drawing/2014/main" id="{8377452A-A6A3-4F19-85B6-F0330ABCEFB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82663" y="411966"/>
            <a:ext cx="6827837" cy="678647"/>
          </a:xfrm>
        </p:spPr>
        <p:txBody>
          <a:bodyPr wrap="square" anchor="t" anchorCtr="0"/>
          <a:lstStyle>
            <a:lvl1pPr algn="l">
              <a:lnSpc>
                <a:spcPct val="90000"/>
              </a:lnSpc>
              <a:spcBef>
                <a:spcPts val="0"/>
              </a:spcBef>
              <a:defRPr sz="4900"/>
            </a:lvl1pPr>
          </a:lstStyle>
          <a:p>
            <a:r>
              <a:rPr lang="nl-NL" err="1"/>
              <a:t>Title</a:t>
            </a:r>
            <a:r>
              <a:rPr lang="nl-NL"/>
              <a:t> part 1 </a:t>
            </a:r>
            <a:r>
              <a:rPr lang="nl-NL" err="1"/>
              <a:t>left-aligned</a:t>
            </a:r>
            <a:endParaRPr lang="nl-NL"/>
          </a:p>
        </p:txBody>
      </p:sp>
      <p:sp>
        <p:nvSpPr>
          <p:cNvPr id="9" name="Tijdelijke aanduiding voor tekst 14">
            <a:extLst>
              <a:ext uri="{FF2B5EF4-FFF2-40B4-BE49-F238E27FC236}">
                <a16:creationId xmlns:a16="http://schemas.microsoft.com/office/drawing/2014/main" id="{1949E2D2-1586-4C5B-A311-57B8EEB4C80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82663" y="1119087"/>
            <a:ext cx="6827837" cy="839269"/>
          </a:xfrm>
        </p:spPr>
        <p:txBody>
          <a:bodyPr wrap="square">
            <a:spAutoFit/>
          </a:bodyPr>
          <a:lstStyle>
            <a:lvl1pPr marL="0" indent="0" algn="r">
              <a:lnSpc>
                <a:spcPct val="90000"/>
              </a:lnSpc>
              <a:spcBef>
                <a:spcPts val="0"/>
              </a:spcBef>
              <a:buNone/>
              <a:defRPr sz="6000" cap="all" baseline="0">
                <a:latin typeface="+mj-lt"/>
              </a:defRPr>
            </a:lvl1pPr>
          </a:lstStyle>
          <a:p>
            <a:pPr lvl="0"/>
            <a:r>
              <a:rPr lang="nl-NL" err="1"/>
              <a:t>TitlE</a:t>
            </a:r>
            <a:r>
              <a:rPr lang="nl-NL"/>
              <a:t> PART 2</a:t>
            </a:r>
          </a:p>
        </p:txBody>
      </p:sp>
      <p:sp>
        <p:nvSpPr>
          <p:cNvPr id="14" name="Tijdelijke aanduiding voor afbeelding 16">
            <a:extLst>
              <a:ext uri="{FF2B5EF4-FFF2-40B4-BE49-F238E27FC236}">
                <a16:creationId xmlns:a16="http://schemas.microsoft.com/office/drawing/2014/main" id="{E4275016-2E73-4329-9802-93443945009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060924" y="6178322"/>
            <a:ext cx="1141200" cy="456654"/>
          </a:xfrm>
          <a:noFill/>
        </p:spPr>
        <p:txBody>
          <a:bodyPr wrap="square" bIns="0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900"/>
            </a:lvl1pPr>
          </a:lstStyle>
          <a:p>
            <a:r>
              <a:rPr lang="nl-NL" err="1"/>
              <a:t>Possible</a:t>
            </a:r>
            <a:r>
              <a:rPr lang="nl-NL"/>
              <a:t> </a:t>
            </a:r>
            <a:br>
              <a:rPr lang="nl-NL"/>
            </a:br>
            <a:r>
              <a:rPr lang="nl-NL"/>
              <a:t>program logo</a:t>
            </a:r>
          </a:p>
        </p:txBody>
      </p:sp>
      <p:sp>
        <p:nvSpPr>
          <p:cNvPr id="13" name="Vrije vorm: vorm 6">
            <a:extLst>
              <a:ext uri="{FF2B5EF4-FFF2-40B4-BE49-F238E27FC236}">
                <a16:creationId xmlns:a16="http://schemas.microsoft.com/office/drawing/2014/main" id="{394FF74E-F084-DC41-B906-A751CF26C3C5}"/>
              </a:ext>
            </a:extLst>
          </p:cNvPr>
          <p:cNvSpPr/>
          <p:nvPr userDrawn="1"/>
        </p:nvSpPr>
        <p:spPr>
          <a:xfrm>
            <a:off x="1" y="1448095"/>
            <a:ext cx="504825" cy="3968419"/>
          </a:xfrm>
          <a:custGeom>
            <a:avLst/>
            <a:gdLst>
              <a:gd name="connsiteX0" fmla="*/ 0 w 504825"/>
              <a:gd name="connsiteY0" fmla="*/ 0 h 3968419"/>
              <a:gd name="connsiteX1" fmla="*/ 504825 w 504825"/>
              <a:gd name="connsiteY1" fmla="*/ 1984209 h 3968419"/>
              <a:gd name="connsiteX2" fmla="*/ 0 w 504825"/>
              <a:gd name="connsiteY2" fmla="*/ 3968419 h 3968419"/>
              <a:gd name="connsiteX3" fmla="*/ 0 w 504825"/>
              <a:gd name="connsiteY3" fmla="*/ 0 h 3968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4825" h="3968419">
                <a:moveTo>
                  <a:pt x="0" y="0"/>
                </a:moveTo>
                <a:lnTo>
                  <a:pt x="504825" y="1984209"/>
                </a:lnTo>
                <a:lnTo>
                  <a:pt x="0" y="396841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Tijdelijke aanduiding voor tekst 11">
            <a:extLst>
              <a:ext uri="{FF2B5EF4-FFF2-40B4-BE49-F238E27FC236}">
                <a16:creationId xmlns:a16="http://schemas.microsoft.com/office/drawing/2014/main" id="{71485DE0-D01D-5649-8407-98AC9590B5E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035431" y="1747150"/>
            <a:ext cx="9156569" cy="3410248"/>
          </a:xfrm>
          <a:solidFill>
            <a:schemeClr val="accent1"/>
          </a:solidFill>
        </p:spPr>
        <p:txBody>
          <a:bodyPr lIns="360000" tIns="468000"/>
          <a:lstStyle>
            <a:lvl1pPr marL="631825" indent="-631825">
              <a:buSzPct val="90000"/>
              <a:buFont typeface="+mj-lt"/>
              <a:buAutoNum type="arabicPeriod"/>
              <a:defRPr>
                <a:latin typeface="+mn-lt"/>
              </a:defRPr>
            </a:lvl1pPr>
            <a:lvl2pPr marL="895350" indent="-266700">
              <a:defRPr sz="2800">
                <a:latin typeface="+mn-lt"/>
              </a:defRPr>
            </a:lvl2pPr>
            <a:lvl3pPr marL="1168400" indent="-268288">
              <a:defRPr sz="2800"/>
            </a:lvl3pPr>
            <a:lvl4pPr marL="1433513" indent="-277813">
              <a:defRPr sz="2800"/>
            </a:lvl4pPr>
            <a:lvl5pPr marL="1706563" indent="-268288">
              <a:defRPr sz="2800"/>
            </a:lvl5pPr>
          </a:lstStyle>
          <a:p>
            <a:pPr lvl="0"/>
            <a:r>
              <a:rPr lang="nl-NL" err="1"/>
              <a:t>Edit</a:t>
            </a:r>
            <a:r>
              <a:rPr lang="nl-NL"/>
              <a:t> </a:t>
            </a:r>
            <a:r>
              <a:rPr lang="nl-NL" err="1"/>
              <a:t>text</a:t>
            </a:r>
            <a:r>
              <a:rPr lang="nl-NL"/>
              <a:t> </a:t>
            </a:r>
            <a:r>
              <a:rPr lang="nl-NL" err="1"/>
              <a:t>style</a:t>
            </a:r>
            <a:r>
              <a:rPr lang="nl-NL"/>
              <a:t> of </a:t>
            </a:r>
            <a:r>
              <a:rPr lang="nl-NL" err="1"/>
              <a:t>the</a:t>
            </a:r>
            <a:r>
              <a:rPr lang="nl-NL"/>
              <a:t> model</a:t>
            </a:r>
          </a:p>
          <a:p>
            <a:pPr lvl="1"/>
            <a:r>
              <a:rPr lang="nl-NL"/>
              <a:t>Level 2</a:t>
            </a:r>
          </a:p>
          <a:p>
            <a:pPr lvl="1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305564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 2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>
            <a:extLst>
              <a:ext uri="{FF2B5EF4-FFF2-40B4-BE49-F238E27FC236}">
                <a16:creationId xmlns:a16="http://schemas.microsoft.com/office/drawing/2014/main" id="{8B7702C9-AE11-490E-82A2-3ABBC386E97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38" imgH="337" progId="TCLayout.ActiveDocument.1">
                  <p:embed/>
                </p:oleObj>
              </mc:Choice>
              <mc:Fallback>
                <p:oleObj name="think-cell Slide" r:id="rId4" imgW="338" imgH="337" progId="TCLayout.ActiveDocument.1">
                  <p:embed/>
                  <p:pic>
                    <p:nvPicPr>
                      <p:cNvPr id="10" name="Object 9" hidden="1">
                        <a:extLst>
                          <a:ext uri="{FF2B5EF4-FFF2-40B4-BE49-F238E27FC236}">
                            <a16:creationId xmlns:a16="http://schemas.microsoft.com/office/drawing/2014/main" id="{8B7702C9-AE11-490E-82A2-3ABBC386E97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hthoek 3" hidden="1">
            <a:extLst>
              <a:ext uri="{FF2B5EF4-FFF2-40B4-BE49-F238E27FC236}">
                <a16:creationId xmlns:a16="http://schemas.microsoft.com/office/drawing/2014/main" id="{FB132FB0-E92A-40F2-BF86-1B3B35A0084F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nl-NL" sz="4900" b="0" i="0" baseline="0"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A5EAF1B-6806-4BFC-A9A6-B83DAAFDA3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1EF90-EEA4-4DC0-ADC4-2316CACBDB4E}" type="slidenum">
              <a:rPr lang="nl-NL" smtClean="0"/>
              <a:t>‹nr.›</a:t>
            </a:fld>
            <a:endParaRPr lang="nl-NL"/>
          </a:p>
        </p:txBody>
      </p:sp>
      <p:sp>
        <p:nvSpPr>
          <p:cNvPr id="15" name="Titel 1">
            <a:extLst>
              <a:ext uri="{FF2B5EF4-FFF2-40B4-BE49-F238E27FC236}">
                <a16:creationId xmlns:a16="http://schemas.microsoft.com/office/drawing/2014/main" id="{8377452A-A6A3-4F19-85B6-F0330ABCEFB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82663" y="411966"/>
            <a:ext cx="6827837" cy="678647"/>
          </a:xfrm>
        </p:spPr>
        <p:txBody>
          <a:bodyPr wrap="square" anchor="t" anchorCtr="0"/>
          <a:lstStyle>
            <a:lvl1pPr algn="l">
              <a:lnSpc>
                <a:spcPct val="90000"/>
              </a:lnSpc>
              <a:spcBef>
                <a:spcPts val="0"/>
              </a:spcBef>
              <a:defRPr sz="4900"/>
            </a:lvl1pPr>
          </a:lstStyle>
          <a:p>
            <a:r>
              <a:rPr lang="nl-NL" err="1"/>
              <a:t>Title</a:t>
            </a:r>
            <a:r>
              <a:rPr lang="nl-NL"/>
              <a:t> part 1 </a:t>
            </a:r>
            <a:r>
              <a:rPr lang="nl-NL" err="1"/>
              <a:t>left-aligned</a:t>
            </a:r>
            <a:endParaRPr lang="nl-NL"/>
          </a:p>
        </p:txBody>
      </p:sp>
      <p:sp>
        <p:nvSpPr>
          <p:cNvPr id="9" name="Tijdelijke aanduiding voor tekst 14">
            <a:extLst>
              <a:ext uri="{FF2B5EF4-FFF2-40B4-BE49-F238E27FC236}">
                <a16:creationId xmlns:a16="http://schemas.microsoft.com/office/drawing/2014/main" id="{1949E2D2-1586-4C5B-A311-57B8EEB4C80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82663" y="1119087"/>
            <a:ext cx="6827837" cy="839269"/>
          </a:xfrm>
        </p:spPr>
        <p:txBody>
          <a:bodyPr wrap="square">
            <a:spAutoFit/>
          </a:bodyPr>
          <a:lstStyle>
            <a:lvl1pPr marL="0" indent="0" algn="r">
              <a:lnSpc>
                <a:spcPct val="90000"/>
              </a:lnSpc>
              <a:spcBef>
                <a:spcPts val="0"/>
              </a:spcBef>
              <a:buNone/>
              <a:defRPr sz="6000" cap="all" baseline="0">
                <a:latin typeface="+mj-lt"/>
              </a:defRPr>
            </a:lvl1pPr>
          </a:lstStyle>
          <a:p>
            <a:pPr lvl="0"/>
            <a:r>
              <a:rPr lang="nl-NL" err="1"/>
              <a:t>TitlE</a:t>
            </a:r>
            <a:r>
              <a:rPr lang="nl-NL"/>
              <a:t> PART 2</a:t>
            </a:r>
          </a:p>
        </p:txBody>
      </p:sp>
      <p:sp>
        <p:nvSpPr>
          <p:cNvPr id="14" name="Tijdelijke aanduiding voor afbeelding 16">
            <a:extLst>
              <a:ext uri="{FF2B5EF4-FFF2-40B4-BE49-F238E27FC236}">
                <a16:creationId xmlns:a16="http://schemas.microsoft.com/office/drawing/2014/main" id="{E4275016-2E73-4329-9802-93443945009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060924" y="6178322"/>
            <a:ext cx="1141200" cy="456654"/>
          </a:xfrm>
          <a:noFill/>
        </p:spPr>
        <p:txBody>
          <a:bodyPr wrap="square" bIns="0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900"/>
            </a:lvl1pPr>
          </a:lstStyle>
          <a:p>
            <a:r>
              <a:rPr lang="nl-NL" err="1"/>
              <a:t>Possible</a:t>
            </a:r>
            <a:r>
              <a:rPr lang="nl-NL"/>
              <a:t> </a:t>
            </a:r>
            <a:br>
              <a:rPr lang="nl-NL"/>
            </a:br>
            <a:r>
              <a:rPr lang="nl-NL"/>
              <a:t>program logo</a:t>
            </a:r>
          </a:p>
        </p:txBody>
      </p:sp>
      <p:sp>
        <p:nvSpPr>
          <p:cNvPr id="11" name="Vrije vorm: vorm 6">
            <a:extLst>
              <a:ext uri="{FF2B5EF4-FFF2-40B4-BE49-F238E27FC236}">
                <a16:creationId xmlns:a16="http://schemas.microsoft.com/office/drawing/2014/main" id="{8155485E-B017-4841-B7CE-8DD5B4846E32}"/>
              </a:ext>
            </a:extLst>
          </p:cNvPr>
          <p:cNvSpPr/>
          <p:nvPr userDrawn="1"/>
        </p:nvSpPr>
        <p:spPr>
          <a:xfrm>
            <a:off x="1" y="1448095"/>
            <a:ext cx="504825" cy="3968419"/>
          </a:xfrm>
          <a:custGeom>
            <a:avLst/>
            <a:gdLst>
              <a:gd name="connsiteX0" fmla="*/ 0 w 504825"/>
              <a:gd name="connsiteY0" fmla="*/ 0 h 3968419"/>
              <a:gd name="connsiteX1" fmla="*/ 504825 w 504825"/>
              <a:gd name="connsiteY1" fmla="*/ 1984209 h 3968419"/>
              <a:gd name="connsiteX2" fmla="*/ 0 w 504825"/>
              <a:gd name="connsiteY2" fmla="*/ 3968419 h 3968419"/>
              <a:gd name="connsiteX3" fmla="*/ 0 w 504825"/>
              <a:gd name="connsiteY3" fmla="*/ 0 h 3968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4825" h="3968419">
                <a:moveTo>
                  <a:pt x="0" y="0"/>
                </a:moveTo>
                <a:lnTo>
                  <a:pt x="504825" y="1984209"/>
                </a:lnTo>
                <a:lnTo>
                  <a:pt x="0" y="396841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Tijdelijke aanduiding voor tekst 11">
            <a:extLst>
              <a:ext uri="{FF2B5EF4-FFF2-40B4-BE49-F238E27FC236}">
                <a16:creationId xmlns:a16="http://schemas.microsoft.com/office/drawing/2014/main" id="{2E269A7E-AF95-3443-B322-C30CAA58343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035431" y="1747150"/>
            <a:ext cx="9156569" cy="3410248"/>
          </a:xfrm>
          <a:solidFill>
            <a:schemeClr val="accent5"/>
          </a:solidFill>
        </p:spPr>
        <p:txBody>
          <a:bodyPr lIns="360000" tIns="468000"/>
          <a:lstStyle>
            <a:lvl1pPr marL="631825" indent="-631825">
              <a:buSzPct val="90000"/>
              <a:buFont typeface="+mj-lt"/>
              <a:buAutoNum type="arabicPeriod"/>
              <a:defRPr>
                <a:latin typeface="+mn-lt"/>
              </a:defRPr>
            </a:lvl1pPr>
            <a:lvl2pPr marL="895350" indent="-266700">
              <a:defRPr sz="2800">
                <a:latin typeface="+mn-lt"/>
              </a:defRPr>
            </a:lvl2pPr>
            <a:lvl3pPr marL="1168400" indent="-268288">
              <a:defRPr sz="2800"/>
            </a:lvl3pPr>
            <a:lvl4pPr marL="1433513" indent="-277813">
              <a:defRPr sz="2800"/>
            </a:lvl4pPr>
            <a:lvl5pPr marL="1706563" indent="-268288">
              <a:defRPr sz="2800"/>
            </a:lvl5pPr>
          </a:lstStyle>
          <a:p>
            <a:pPr lvl="0"/>
            <a:r>
              <a:rPr lang="nl-NL" err="1"/>
              <a:t>Edit</a:t>
            </a:r>
            <a:r>
              <a:rPr lang="nl-NL"/>
              <a:t> </a:t>
            </a:r>
            <a:r>
              <a:rPr lang="nl-NL" err="1"/>
              <a:t>text</a:t>
            </a:r>
            <a:r>
              <a:rPr lang="nl-NL"/>
              <a:t> </a:t>
            </a:r>
            <a:r>
              <a:rPr lang="nl-NL" err="1"/>
              <a:t>style</a:t>
            </a:r>
            <a:r>
              <a:rPr lang="nl-NL"/>
              <a:t> of </a:t>
            </a:r>
            <a:r>
              <a:rPr lang="nl-NL" err="1"/>
              <a:t>the</a:t>
            </a:r>
            <a:r>
              <a:rPr lang="nl-NL"/>
              <a:t> model</a:t>
            </a:r>
          </a:p>
          <a:p>
            <a:pPr lvl="1"/>
            <a:r>
              <a:rPr lang="nl-NL"/>
              <a:t>Level 2</a:t>
            </a:r>
          </a:p>
        </p:txBody>
      </p:sp>
    </p:spTree>
    <p:extLst>
      <p:ext uri="{BB962C8B-B14F-4D97-AF65-F5344CB8AC3E}">
        <p14:creationId xmlns:p14="http://schemas.microsoft.com/office/powerpoint/2010/main" val="8278673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>
            <a:extLst>
              <a:ext uri="{FF2B5EF4-FFF2-40B4-BE49-F238E27FC236}">
                <a16:creationId xmlns:a16="http://schemas.microsoft.com/office/drawing/2014/main" id="{8B7702C9-AE11-490E-82A2-3ABBC386E97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55127498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38" imgH="337" progId="TCLayout.ActiveDocument.1">
                  <p:embed/>
                </p:oleObj>
              </mc:Choice>
              <mc:Fallback>
                <p:oleObj name="think-cell Slide" r:id="rId4" imgW="338" imgH="337" progId="TCLayout.ActiveDocument.1">
                  <p:embed/>
                  <p:pic>
                    <p:nvPicPr>
                      <p:cNvPr id="10" name="Object 9" hidden="1">
                        <a:extLst>
                          <a:ext uri="{FF2B5EF4-FFF2-40B4-BE49-F238E27FC236}">
                            <a16:creationId xmlns:a16="http://schemas.microsoft.com/office/drawing/2014/main" id="{8B7702C9-AE11-490E-82A2-3ABBC386E97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hthoek 3" hidden="1">
            <a:extLst>
              <a:ext uri="{FF2B5EF4-FFF2-40B4-BE49-F238E27FC236}">
                <a16:creationId xmlns:a16="http://schemas.microsoft.com/office/drawing/2014/main" id="{FB132FB0-E92A-40F2-BF86-1B3B35A0084F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nl-NL" sz="4900" b="0" i="0" baseline="0"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A5EAF1B-6806-4BFC-A9A6-B83DAAFDA3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1EF90-EEA4-4DC0-ADC4-2316CACBDB4E}" type="slidenum">
              <a:rPr lang="nl-NL" smtClean="0"/>
              <a:t>‹nr.›</a:t>
            </a:fld>
            <a:endParaRPr lang="nl-NL"/>
          </a:p>
        </p:txBody>
      </p:sp>
      <p:sp>
        <p:nvSpPr>
          <p:cNvPr id="15" name="Titel 1">
            <a:extLst>
              <a:ext uri="{FF2B5EF4-FFF2-40B4-BE49-F238E27FC236}">
                <a16:creationId xmlns:a16="http://schemas.microsoft.com/office/drawing/2014/main" id="{8377452A-A6A3-4F19-85B6-F0330ABCEFB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82663" y="411966"/>
            <a:ext cx="6827837" cy="678647"/>
          </a:xfrm>
        </p:spPr>
        <p:txBody>
          <a:bodyPr wrap="square" anchor="t" anchorCtr="0"/>
          <a:lstStyle>
            <a:lvl1pPr algn="l">
              <a:lnSpc>
                <a:spcPct val="90000"/>
              </a:lnSpc>
              <a:spcBef>
                <a:spcPts val="0"/>
              </a:spcBef>
              <a:defRPr sz="4900"/>
            </a:lvl1pPr>
          </a:lstStyle>
          <a:p>
            <a:r>
              <a:rPr lang="nl-NL" err="1"/>
              <a:t>Title</a:t>
            </a:r>
            <a:r>
              <a:rPr lang="nl-NL"/>
              <a:t> part 1 </a:t>
            </a:r>
            <a:r>
              <a:rPr lang="nl-NL" err="1"/>
              <a:t>left-aligned</a:t>
            </a:r>
            <a:endParaRPr lang="nl-NL"/>
          </a:p>
        </p:txBody>
      </p:sp>
      <p:sp>
        <p:nvSpPr>
          <p:cNvPr id="9" name="Tijdelijke aanduiding voor tekst 14">
            <a:extLst>
              <a:ext uri="{FF2B5EF4-FFF2-40B4-BE49-F238E27FC236}">
                <a16:creationId xmlns:a16="http://schemas.microsoft.com/office/drawing/2014/main" id="{1949E2D2-1586-4C5B-A311-57B8EEB4C80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82663" y="1119087"/>
            <a:ext cx="6827837" cy="839269"/>
          </a:xfrm>
        </p:spPr>
        <p:txBody>
          <a:bodyPr wrap="square">
            <a:spAutoFit/>
          </a:bodyPr>
          <a:lstStyle>
            <a:lvl1pPr marL="0" indent="0" algn="r">
              <a:lnSpc>
                <a:spcPct val="90000"/>
              </a:lnSpc>
              <a:spcBef>
                <a:spcPts val="0"/>
              </a:spcBef>
              <a:buNone/>
              <a:defRPr sz="6000" cap="all" baseline="0">
                <a:latin typeface="+mj-lt"/>
              </a:defRPr>
            </a:lvl1pPr>
          </a:lstStyle>
          <a:p>
            <a:pPr lvl="0"/>
            <a:r>
              <a:rPr lang="nl-NL" err="1"/>
              <a:t>TitlE</a:t>
            </a:r>
            <a:r>
              <a:rPr lang="nl-NL"/>
              <a:t> PART 2</a:t>
            </a:r>
          </a:p>
        </p:txBody>
      </p:sp>
      <p:sp>
        <p:nvSpPr>
          <p:cNvPr id="14" name="Tijdelijke aanduiding voor afbeelding 16">
            <a:extLst>
              <a:ext uri="{FF2B5EF4-FFF2-40B4-BE49-F238E27FC236}">
                <a16:creationId xmlns:a16="http://schemas.microsoft.com/office/drawing/2014/main" id="{E4275016-2E73-4329-9802-93443945009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060924" y="6178322"/>
            <a:ext cx="1141200" cy="456654"/>
          </a:xfrm>
          <a:noFill/>
        </p:spPr>
        <p:txBody>
          <a:bodyPr wrap="square" bIns="0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900"/>
            </a:lvl1pPr>
          </a:lstStyle>
          <a:p>
            <a:r>
              <a:rPr lang="nl-NL" err="1"/>
              <a:t>Possible</a:t>
            </a:r>
            <a:r>
              <a:rPr lang="nl-NL"/>
              <a:t> </a:t>
            </a:r>
            <a:br>
              <a:rPr lang="nl-NL"/>
            </a:br>
            <a:r>
              <a:rPr lang="nl-NL"/>
              <a:t>program logo</a:t>
            </a:r>
          </a:p>
        </p:txBody>
      </p:sp>
      <p:sp>
        <p:nvSpPr>
          <p:cNvPr id="11" name="Vrije vorm: vorm 6">
            <a:extLst>
              <a:ext uri="{FF2B5EF4-FFF2-40B4-BE49-F238E27FC236}">
                <a16:creationId xmlns:a16="http://schemas.microsoft.com/office/drawing/2014/main" id="{92242C54-974F-8540-94A2-D8AAB6FDB332}"/>
              </a:ext>
            </a:extLst>
          </p:cNvPr>
          <p:cNvSpPr/>
          <p:nvPr userDrawn="1"/>
        </p:nvSpPr>
        <p:spPr>
          <a:xfrm>
            <a:off x="1" y="1448095"/>
            <a:ext cx="504825" cy="3968419"/>
          </a:xfrm>
          <a:custGeom>
            <a:avLst/>
            <a:gdLst>
              <a:gd name="connsiteX0" fmla="*/ 0 w 504825"/>
              <a:gd name="connsiteY0" fmla="*/ 0 h 3968419"/>
              <a:gd name="connsiteX1" fmla="*/ 504825 w 504825"/>
              <a:gd name="connsiteY1" fmla="*/ 1984209 h 3968419"/>
              <a:gd name="connsiteX2" fmla="*/ 0 w 504825"/>
              <a:gd name="connsiteY2" fmla="*/ 3968419 h 3968419"/>
              <a:gd name="connsiteX3" fmla="*/ 0 w 504825"/>
              <a:gd name="connsiteY3" fmla="*/ 0 h 3968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4825" h="3968419">
                <a:moveTo>
                  <a:pt x="0" y="0"/>
                </a:moveTo>
                <a:lnTo>
                  <a:pt x="504825" y="1984209"/>
                </a:lnTo>
                <a:lnTo>
                  <a:pt x="0" y="3968419"/>
                </a:lnTo>
                <a:lnTo>
                  <a:pt x="0" y="0"/>
                </a:lnTo>
                <a:close/>
              </a:path>
            </a:pathLst>
          </a:custGeom>
          <a:solidFill>
            <a:srgbClr val="CBA0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67312B0C-E62E-4AF7-A98D-8C5A81B4F9C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35431" y="1747150"/>
            <a:ext cx="9156569" cy="3410248"/>
          </a:xfrm>
          <a:solidFill>
            <a:schemeClr val="accent4"/>
          </a:solidFill>
        </p:spPr>
        <p:txBody>
          <a:bodyPr lIns="360000" tIns="468000"/>
          <a:lstStyle>
            <a:lvl1pPr marL="631825" indent="-631825">
              <a:buSzPct val="90000"/>
              <a:buFont typeface="+mj-lt"/>
              <a:buAutoNum type="arabicPeriod"/>
              <a:defRPr>
                <a:latin typeface="+mn-lt"/>
              </a:defRPr>
            </a:lvl1pPr>
            <a:lvl2pPr marL="895350" indent="-266700">
              <a:defRPr sz="2800">
                <a:latin typeface="+mn-lt"/>
              </a:defRPr>
            </a:lvl2pPr>
            <a:lvl3pPr marL="1168400" indent="-268288">
              <a:defRPr sz="2800"/>
            </a:lvl3pPr>
            <a:lvl4pPr marL="1433513" indent="-277813">
              <a:defRPr sz="2800"/>
            </a:lvl4pPr>
            <a:lvl5pPr marL="1706563" indent="-268288">
              <a:defRPr sz="2800"/>
            </a:lvl5pPr>
          </a:lstStyle>
          <a:p>
            <a:pPr lvl="0"/>
            <a:r>
              <a:rPr lang="nl-NL" err="1"/>
              <a:t>Edit</a:t>
            </a:r>
            <a:r>
              <a:rPr lang="nl-NL"/>
              <a:t> </a:t>
            </a:r>
            <a:r>
              <a:rPr lang="nl-NL" err="1"/>
              <a:t>text</a:t>
            </a:r>
            <a:r>
              <a:rPr lang="nl-NL"/>
              <a:t> </a:t>
            </a:r>
            <a:r>
              <a:rPr lang="nl-NL" err="1"/>
              <a:t>style</a:t>
            </a:r>
            <a:r>
              <a:rPr lang="nl-NL"/>
              <a:t> of </a:t>
            </a:r>
            <a:r>
              <a:rPr lang="nl-NL" err="1"/>
              <a:t>the</a:t>
            </a:r>
            <a:r>
              <a:rPr lang="nl-NL"/>
              <a:t> model</a:t>
            </a:r>
          </a:p>
          <a:p>
            <a:pPr lvl="1"/>
            <a:r>
              <a:rPr lang="nl-NL"/>
              <a:t>Level 2</a:t>
            </a:r>
          </a:p>
        </p:txBody>
      </p:sp>
    </p:spTree>
    <p:extLst>
      <p:ext uri="{BB962C8B-B14F-4D97-AF65-F5344CB8AC3E}">
        <p14:creationId xmlns:p14="http://schemas.microsoft.com/office/powerpoint/2010/main" val="10794765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gray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0" hidden="1">
            <a:extLst>
              <a:ext uri="{FF2B5EF4-FFF2-40B4-BE49-F238E27FC236}">
                <a16:creationId xmlns:a16="http://schemas.microsoft.com/office/drawing/2014/main" id="{F2DDAFA9-9C67-409F-8B03-25EFBB75859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06303634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38" imgH="337" progId="TCLayout.ActiveDocument.1">
                  <p:embed/>
                </p:oleObj>
              </mc:Choice>
              <mc:Fallback>
                <p:oleObj name="think-cell Slide" r:id="rId5" imgW="338" imgH="337" progId="TCLayout.ActiveDocument.1">
                  <p:embed/>
                  <p:pic>
                    <p:nvPicPr>
                      <p:cNvPr id="11" name="Object 10" hidden="1">
                        <a:extLst>
                          <a:ext uri="{FF2B5EF4-FFF2-40B4-BE49-F238E27FC236}">
                            <a16:creationId xmlns:a16="http://schemas.microsoft.com/office/drawing/2014/main" id="{F2DDAFA9-9C67-409F-8B03-25EFBB75859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hthoek 9" hidden="1">
            <a:extLst>
              <a:ext uri="{FF2B5EF4-FFF2-40B4-BE49-F238E27FC236}">
                <a16:creationId xmlns:a16="http://schemas.microsoft.com/office/drawing/2014/main" id="{AB38586A-E5E7-4D48-979C-16CAC40688D6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nl-NL" sz="6000" b="0" i="0" baseline="0"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F9D0A6F-4923-40A0-9734-04172BFAFF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82662" y="2714739"/>
            <a:ext cx="7648381" cy="839269"/>
          </a:xfrm>
        </p:spPr>
        <p:txBody>
          <a:bodyPr anchor="t" anchorCtr="0"/>
          <a:lstStyle>
            <a:lvl1pPr>
              <a:defRPr sz="6000" cap="all" baseline="0">
                <a:latin typeface="+mj-lt"/>
              </a:defRPr>
            </a:lvl1pPr>
          </a:lstStyle>
          <a:p>
            <a:r>
              <a:rPr lang="nl-NL"/>
              <a:t>CHAPTER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167C603-75DA-4445-A170-5F1EFEC5D5C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982662" y="4723278"/>
            <a:ext cx="7648381" cy="415498"/>
          </a:xfrm>
        </p:spPr>
        <p:txBody>
          <a:bodyPr wrap="square">
            <a:spAutoFit/>
          </a:bodyPr>
          <a:lstStyle>
            <a:lvl1pPr marL="0" indent="0">
              <a:buNone/>
              <a:defRPr sz="27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err="1"/>
              <a:t>Subtitle</a:t>
            </a:r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8D39C43-30E3-4840-8584-668100C866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1EF90-EEA4-4DC0-ADC4-2316CACBDB4E}" type="slidenum">
              <a:rPr lang="nl-NL" smtClean="0"/>
              <a:t>‹nr.›</a:t>
            </a:fld>
            <a:endParaRPr lang="nl-NL"/>
          </a:p>
        </p:txBody>
      </p:sp>
      <p:sp>
        <p:nvSpPr>
          <p:cNvPr id="7" name="Vrije vorm: vorm 6">
            <a:extLst>
              <a:ext uri="{FF2B5EF4-FFF2-40B4-BE49-F238E27FC236}">
                <a16:creationId xmlns:a16="http://schemas.microsoft.com/office/drawing/2014/main" id="{CD23658A-EE22-4B85-BCB0-0F9187D18D9F}"/>
              </a:ext>
            </a:extLst>
          </p:cNvPr>
          <p:cNvSpPr/>
          <p:nvPr userDrawn="1"/>
        </p:nvSpPr>
        <p:spPr>
          <a:xfrm>
            <a:off x="9284141" y="0"/>
            <a:ext cx="2907861" cy="6858000"/>
          </a:xfrm>
          <a:custGeom>
            <a:avLst/>
            <a:gdLst>
              <a:gd name="connsiteX0" fmla="*/ 0 w 2907861"/>
              <a:gd name="connsiteY0" fmla="*/ 0 h 6858000"/>
              <a:gd name="connsiteX1" fmla="*/ 2907861 w 2907861"/>
              <a:gd name="connsiteY1" fmla="*/ 0 h 6858000"/>
              <a:gd name="connsiteX2" fmla="*/ 2907861 w 2907861"/>
              <a:gd name="connsiteY2" fmla="*/ 6858000 h 6858000"/>
              <a:gd name="connsiteX3" fmla="*/ 0 w 2907861"/>
              <a:gd name="connsiteY3" fmla="*/ 6858000 h 6858000"/>
              <a:gd name="connsiteX4" fmla="*/ 871570 w 2907861"/>
              <a:gd name="connsiteY4" fmla="*/ 3432303 h 6858000"/>
              <a:gd name="connsiteX5" fmla="*/ 0 w 2907861"/>
              <a:gd name="connsiteY5" fmla="*/ 6607 h 6858000"/>
              <a:gd name="connsiteX6" fmla="*/ 0 w 290786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07861" h="6858000">
                <a:moveTo>
                  <a:pt x="0" y="0"/>
                </a:moveTo>
                <a:lnTo>
                  <a:pt x="2907861" y="0"/>
                </a:lnTo>
                <a:lnTo>
                  <a:pt x="2907861" y="6858000"/>
                </a:lnTo>
                <a:lnTo>
                  <a:pt x="0" y="6858000"/>
                </a:lnTo>
                <a:lnTo>
                  <a:pt x="871570" y="3432303"/>
                </a:lnTo>
                <a:lnTo>
                  <a:pt x="0" y="660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nl-NL"/>
          </a:p>
        </p:txBody>
      </p:sp>
      <p:pic>
        <p:nvPicPr>
          <p:cNvPr id="8" name="Picture 10">
            <a:extLst>
              <a:ext uri="{FF2B5EF4-FFF2-40B4-BE49-F238E27FC236}">
                <a16:creationId xmlns:a16="http://schemas.microsoft.com/office/drawing/2014/main" id="{B5715D46-1ACB-4D6B-BFA3-32D8AE7E70BF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3876" y="6242965"/>
            <a:ext cx="1105199" cy="360000"/>
          </a:xfrm>
          <a:prstGeom prst="rect">
            <a:avLst/>
          </a:prstGeom>
        </p:spPr>
      </p:pic>
      <p:sp>
        <p:nvSpPr>
          <p:cNvPr id="9" name="Tijdelijke aanduiding voor tekst 14">
            <a:extLst>
              <a:ext uri="{FF2B5EF4-FFF2-40B4-BE49-F238E27FC236}">
                <a16:creationId xmlns:a16="http://schemas.microsoft.com/office/drawing/2014/main" id="{C592670B-C5A2-49BD-986D-6E6476496F8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82661" y="2060575"/>
            <a:ext cx="7648381" cy="685380"/>
          </a:xfrm>
        </p:spPr>
        <p:txBody>
          <a:bodyPr wrap="square" anchor="b" anchorCtr="0">
            <a:sp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4900" cap="none" baseline="0">
                <a:latin typeface="+mn-lt"/>
              </a:defRPr>
            </a:lvl1pPr>
          </a:lstStyle>
          <a:p>
            <a:pPr lvl="0"/>
            <a:r>
              <a:rPr lang="nl-NL"/>
              <a:t>#</a:t>
            </a:r>
          </a:p>
        </p:txBody>
      </p:sp>
      <p:grpSp>
        <p:nvGrpSpPr>
          <p:cNvPr id="12" name="Groep 11">
            <a:extLst>
              <a:ext uri="{FF2B5EF4-FFF2-40B4-BE49-F238E27FC236}">
                <a16:creationId xmlns:a16="http://schemas.microsoft.com/office/drawing/2014/main" id="{E7D79693-0C40-445E-8DA9-357EBBC99B88}"/>
              </a:ext>
            </a:extLst>
          </p:cNvPr>
          <p:cNvGrpSpPr/>
          <p:nvPr userDrawn="1"/>
        </p:nvGrpSpPr>
        <p:grpSpPr>
          <a:xfrm>
            <a:off x="-1720996" y="1653272"/>
            <a:ext cx="1591456" cy="3551456"/>
            <a:chOff x="-1720996" y="519113"/>
            <a:chExt cx="1591456" cy="3551456"/>
          </a:xfrm>
        </p:grpSpPr>
        <p:sp>
          <p:nvSpPr>
            <p:cNvPr id="13" name="Content Placeholder 6">
              <a:extLst>
                <a:ext uri="{FF2B5EF4-FFF2-40B4-BE49-F238E27FC236}">
                  <a16:creationId xmlns:a16="http://schemas.microsoft.com/office/drawing/2014/main" id="{EF2FD591-3C4E-4144-9513-898C7E1B33F7}"/>
                </a:ext>
              </a:extLst>
            </p:cNvPr>
            <p:cNvSpPr txBox="1">
              <a:spLocks/>
            </p:cNvSpPr>
            <p:nvPr userDrawn="1">
              <p:custDataLst>
                <p:tags r:id="rId3"/>
              </p:custDataLst>
            </p:nvPr>
          </p:nvSpPr>
          <p:spPr>
            <a:xfrm>
              <a:off x="-1720996" y="519113"/>
              <a:ext cx="1591456" cy="327397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>
              <a:defPPr>
                <a:defRPr lang="nl-NL"/>
              </a:defPPr>
              <a:lvl1pPr marL="0" lvl="0" indent="0" defTabSz="914400" eaLnBrk="1" latinLnBrk="0" hangingPunct="1">
                <a:lnSpc>
                  <a:spcPct val="120000"/>
                </a:lnSpc>
                <a:spcBef>
                  <a:spcPts val="0"/>
                </a:spcBef>
                <a:buSzPct val="80000"/>
                <a:buFontTx/>
                <a:buNone/>
                <a:defRPr sz="1000">
                  <a:solidFill>
                    <a:schemeClr val="tx2"/>
                  </a:solidFill>
                  <a:latin typeface="+mn-lt"/>
                  <a:cs typeface="+mn-cs"/>
                </a:defRPr>
              </a:lvl1pPr>
              <a:lvl2pPr marL="447675" indent="-177800" defTabSz="914400" eaLnBrk="1" latinLnBrk="0" hangingPunct="1">
                <a:lnSpc>
                  <a:spcPct val="120000"/>
                </a:lnSpc>
                <a:spcBef>
                  <a:spcPts val="0"/>
                </a:spcBef>
                <a:buFont typeface="Arial" pitchFamily="34" charset="0"/>
                <a:buChar char="•"/>
                <a:defRPr sz="1000">
                  <a:solidFill>
                    <a:schemeClr val="tx2"/>
                  </a:solidFill>
                  <a:latin typeface="+mn-lt"/>
                  <a:cs typeface="+mn-cs"/>
                </a:defRPr>
              </a:lvl2pPr>
              <a:lvl3pPr marL="628650" indent="-180975" defTabSz="914400" eaLnBrk="1" latinLnBrk="0" hangingPunct="1">
                <a:lnSpc>
                  <a:spcPct val="120000"/>
                </a:lnSpc>
                <a:spcBef>
                  <a:spcPts val="0"/>
                </a:spcBef>
                <a:buFont typeface="Verdana" pitchFamily="34" charset="0"/>
                <a:buChar char="-"/>
                <a:defRPr sz="1000">
                  <a:solidFill>
                    <a:schemeClr val="tx2"/>
                  </a:solidFill>
                  <a:latin typeface="+mn-lt"/>
                  <a:cs typeface="+mn-cs"/>
                </a:defRPr>
              </a:lvl3pPr>
              <a:lvl4pPr marL="806450" indent="-177800" defTabSz="914400" eaLnBrk="1" latinLnBrk="0" hangingPunct="1">
                <a:lnSpc>
                  <a:spcPct val="120000"/>
                </a:lnSpc>
                <a:spcBef>
                  <a:spcPts val="0"/>
                </a:spcBef>
                <a:buFont typeface="Verdana" pitchFamily="34" charset="0"/>
                <a:buChar char="·"/>
                <a:defRPr sz="1000">
                  <a:solidFill>
                    <a:schemeClr val="tx2"/>
                  </a:solidFill>
                  <a:latin typeface="+mn-lt"/>
                  <a:cs typeface="+mn-cs"/>
                </a:defRPr>
              </a:lvl4pPr>
              <a:lvl5pPr marL="2057400" indent="-228600" defTabSz="914400" eaLnBrk="1" latinLnBrk="0" hangingPunct="1">
                <a:lnSpc>
                  <a:spcPct val="120000"/>
                </a:lnSpc>
                <a:spcBef>
                  <a:spcPts val="0"/>
                </a:spcBef>
                <a:buFont typeface="Arial" pitchFamily="34" charset="0"/>
                <a:buChar char="»"/>
                <a:defRPr sz="1000">
                  <a:solidFill>
                    <a:schemeClr val="tx2"/>
                  </a:solidFill>
                  <a:latin typeface="+mn-lt"/>
                  <a:cs typeface="+mn-cs"/>
                </a:defRPr>
              </a:lvl5pPr>
              <a:lvl6pPr marL="2514600" indent="-228600">
                <a:spcBef>
                  <a:spcPct val="20000"/>
                </a:spcBef>
                <a:buFont typeface="Arial" pitchFamily="34" charset="0"/>
                <a:buChar char="•"/>
                <a:defRPr sz="2000">
                  <a:latin typeface="+mn-lt"/>
                  <a:cs typeface="+mn-cs"/>
                </a:defRPr>
              </a:lvl6pPr>
              <a:lvl7pPr marL="2971800" indent="-228600">
                <a:spcBef>
                  <a:spcPct val="20000"/>
                </a:spcBef>
                <a:buFont typeface="Arial" pitchFamily="34" charset="0"/>
                <a:buChar char="•"/>
                <a:defRPr sz="2000">
                  <a:latin typeface="+mn-lt"/>
                  <a:cs typeface="+mn-cs"/>
                </a:defRPr>
              </a:lvl7pPr>
              <a:lvl8pPr marL="3429000" indent="-228600">
                <a:spcBef>
                  <a:spcPct val="20000"/>
                </a:spcBef>
                <a:buFont typeface="Arial" pitchFamily="34" charset="0"/>
                <a:buChar char="•"/>
                <a:defRPr sz="2000">
                  <a:latin typeface="+mn-lt"/>
                  <a:cs typeface="+mn-cs"/>
                </a:defRPr>
              </a:lvl8pPr>
              <a:lvl9pPr marL="3886200" indent="-228600">
                <a:spcBef>
                  <a:spcPct val="20000"/>
                </a:spcBef>
                <a:buFont typeface="Arial" pitchFamily="34" charset="0"/>
                <a:buChar char="•"/>
                <a:defRPr sz="2000">
                  <a:latin typeface="+mn-lt"/>
                  <a:cs typeface="+mn-cs"/>
                </a:defRPr>
              </a:lvl9pPr>
            </a:lstStyle>
            <a:p>
              <a:pPr lvl="0">
                <a:lnSpc>
                  <a:spcPct val="110000"/>
                </a:lnSpc>
              </a:pPr>
              <a:r>
                <a:rPr lang="nl-NL" sz="1000" b="1" noProof="0">
                  <a:solidFill>
                    <a:schemeClr val="tx1"/>
                  </a:solidFill>
                </a:rPr>
                <a:t>De achtergrondkleur van de dia aanpassen:</a:t>
              </a:r>
            </a:p>
          </p:txBody>
        </p:sp>
        <p:sp>
          <p:nvSpPr>
            <p:cNvPr id="14" name="Content Placeholder 4">
              <a:extLst>
                <a:ext uri="{FF2B5EF4-FFF2-40B4-BE49-F238E27FC236}">
                  <a16:creationId xmlns:a16="http://schemas.microsoft.com/office/drawing/2014/main" id="{1A2C0AE9-4007-4AE7-8717-CC8997C46B9C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-1720996" y="949393"/>
              <a:ext cx="1591456" cy="1280351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>
              <a:lvl1pPr marL="269875" indent="-269875" algn="l" defTabSz="914400" rtl="0" eaLnBrk="1" latinLnBrk="0" hangingPunct="1">
                <a:lnSpc>
                  <a:spcPct val="120000"/>
                </a:lnSpc>
                <a:spcBef>
                  <a:spcPts val="0"/>
                </a:spcBef>
                <a:buSzPct val="80000"/>
                <a:buFontTx/>
                <a:buBlip>
                  <a:blip r:embed="rId8"/>
                </a:buBlip>
                <a:defRPr sz="1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447675" indent="-177800" algn="l" defTabSz="914400" rtl="0" eaLnBrk="1" latinLnBrk="0" hangingPunct="1">
                <a:lnSpc>
                  <a:spcPct val="120000"/>
                </a:lnSpc>
                <a:spcBef>
                  <a:spcPts val="0"/>
                </a:spcBef>
                <a:buFont typeface="Arial" pitchFamily="34" charset="0"/>
                <a:buChar char="•"/>
                <a:defRPr sz="1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628650" indent="-180975" algn="l" defTabSz="914400" rtl="0" eaLnBrk="1" latinLnBrk="0" hangingPunct="1">
                <a:lnSpc>
                  <a:spcPct val="120000"/>
                </a:lnSpc>
                <a:spcBef>
                  <a:spcPts val="0"/>
                </a:spcBef>
                <a:buFont typeface="Verdana" pitchFamily="34" charset="0"/>
                <a:buChar char="-"/>
                <a:defRPr sz="1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806450" indent="-177800" algn="l" defTabSz="914400" rtl="0" eaLnBrk="1" latinLnBrk="0" hangingPunct="1">
                <a:lnSpc>
                  <a:spcPct val="120000"/>
                </a:lnSpc>
                <a:spcBef>
                  <a:spcPts val="0"/>
                </a:spcBef>
                <a:buFont typeface="Verdana" pitchFamily="34" charset="0"/>
                <a:buChar char="·"/>
                <a:defRPr sz="1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120000"/>
                </a:lnSpc>
                <a:spcBef>
                  <a:spcPts val="0"/>
                </a:spcBef>
                <a:buFont typeface="Arial" pitchFamily="34" charset="0"/>
                <a:buChar char="»"/>
                <a:defRPr sz="1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20000"/>
                </a:lnSpc>
                <a:buFontTx/>
                <a:buNone/>
              </a:pPr>
              <a:r>
                <a:rPr lang="nl-NL" sz="1000" noProof="0">
                  <a:solidFill>
                    <a:schemeClr val="tx1"/>
                  </a:solidFill>
                  <a:latin typeface="+mn-lt"/>
                </a:rPr>
                <a:t>Klik met de rechtermuisknop op de gekleurde achtergrond en kies voor </a:t>
              </a:r>
              <a:r>
                <a:rPr lang="nl-NL" sz="1000" b="0" noProof="0">
                  <a:solidFill>
                    <a:schemeClr val="tx1"/>
                  </a:solidFill>
                  <a:latin typeface="+mn-lt"/>
                </a:rPr>
                <a:t>Achtergrond opmaken.</a:t>
              </a:r>
            </a:p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80000"/>
                <a:buFontTx/>
                <a:buNone/>
                <a:tabLst/>
                <a:defRPr/>
              </a:pPr>
              <a:r>
                <a:rPr lang="nl-NL" sz="1000" noProof="0">
                  <a:solidFill>
                    <a:schemeClr val="tx1"/>
                  </a:solidFill>
                  <a:latin typeface="+mn-lt"/>
                </a:rPr>
                <a:t>Kies onder </a:t>
              </a:r>
              <a:r>
                <a:rPr lang="nl-NL" sz="1000" b="0" noProof="0">
                  <a:solidFill>
                    <a:schemeClr val="tx1"/>
                  </a:solidFill>
                  <a:latin typeface="+mn-lt"/>
                </a:rPr>
                <a:t>Kleur</a:t>
              </a:r>
              <a:r>
                <a:rPr lang="nl-NL" sz="1000" noProof="0">
                  <a:solidFill>
                    <a:schemeClr val="tx1"/>
                  </a:solidFill>
                  <a:latin typeface="+mn-lt"/>
                </a:rPr>
                <a:t> uit de Themakleuren een andere kleur.</a:t>
              </a:r>
              <a:endParaRPr lang="nl-NL" sz="1000" b="1" noProof="0">
                <a:solidFill>
                  <a:schemeClr val="tx1"/>
                </a:solidFill>
                <a:latin typeface="+mn-lt"/>
              </a:endParaRPr>
            </a:p>
          </p:txBody>
        </p:sp>
        <p:pic>
          <p:nvPicPr>
            <p:cNvPr id="15" name="Afbeelding 14">
              <a:extLst>
                <a:ext uri="{FF2B5EF4-FFF2-40B4-BE49-F238E27FC236}">
                  <a16:creationId xmlns:a16="http://schemas.microsoft.com/office/drawing/2014/main" id="{844BF587-7245-4DD3-AE7C-ADFEFCD4BFF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720996" y="2317751"/>
              <a:ext cx="1168545" cy="1752818"/>
            </a:xfrm>
            <a:prstGeom prst="rect">
              <a:avLst/>
            </a:prstGeom>
          </p:spPr>
        </p:pic>
        <p:cxnSp>
          <p:nvCxnSpPr>
            <p:cNvPr id="16" name="Rechte verbindingslijn 15">
              <a:extLst>
                <a:ext uri="{FF2B5EF4-FFF2-40B4-BE49-F238E27FC236}">
                  <a16:creationId xmlns:a16="http://schemas.microsoft.com/office/drawing/2014/main" id="{0A76458F-EBBE-4077-85B9-3F6D9B76526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720996" y="2269019"/>
              <a:ext cx="1591456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ijdelijke aanduiding voor afbeelding 16">
            <a:extLst>
              <a:ext uri="{FF2B5EF4-FFF2-40B4-BE49-F238E27FC236}">
                <a16:creationId xmlns:a16="http://schemas.microsoft.com/office/drawing/2014/main" id="{DB5AECAD-E802-4B4A-85E2-5F60A89E280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060924" y="6178322"/>
            <a:ext cx="1141200" cy="456654"/>
          </a:xfrm>
          <a:noFill/>
        </p:spPr>
        <p:txBody>
          <a:bodyPr wrap="square" bIns="0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900"/>
            </a:lvl1pPr>
          </a:lstStyle>
          <a:p>
            <a:r>
              <a:rPr lang="nl-NL" err="1"/>
              <a:t>Possible</a:t>
            </a:r>
            <a:r>
              <a:rPr lang="nl-NL"/>
              <a:t> </a:t>
            </a:r>
            <a:br>
              <a:rPr lang="nl-NL"/>
            </a:br>
            <a:r>
              <a:rPr lang="nl-NL"/>
              <a:t>program logo</a:t>
            </a:r>
          </a:p>
        </p:txBody>
      </p:sp>
    </p:spTree>
    <p:extLst>
      <p:ext uri="{BB962C8B-B14F-4D97-AF65-F5344CB8AC3E}">
        <p14:creationId xmlns:p14="http://schemas.microsoft.com/office/powerpoint/2010/main" val="73900842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light blu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Vrije vorm: vorm 6">
            <a:extLst>
              <a:ext uri="{FF2B5EF4-FFF2-40B4-BE49-F238E27FC236}">
                <a16:creationId xmlns:a16="http://schemas.microsoft.com/office/drawing/2014/main" id="{EFB79122-A388-224D-A4F1-CB78CC64F6F7}"/>
              </a:ext>
            </a:extLst>
          </p:cNvPr>
          <p:cNvSpPr/>
          <p:nvPr userDrawn="1"/>
        </p:nvSpPr>
        <p:spPr>
          <a:xfrm>
            <a:off x="9284141" y="0"/>
            <a:ext cx="2907861" cy="6858000"/>
          </a:xfrm>
          <a:custGeom>
            <a:avLst/>
            <a:gdLst>
              <a:gd name="connsiteX0" fmla="*/ 0 w 2907861"/>
              <a:gd name="connsiteY0" fmla="*/ 0 h 6858000"/>
              <a:gd name="connsiteX1" fmla="*/ 2907861 w 2907861"/>
              <a:gd name="connsiteY1" fmla="*/ 0 h 6858000"/>
              <a:gd name="connsiteX2" fmla="*/ 2907861 w 2907861"/>
              <a:gd name="connsiteY2" fmla="*/ 6858000 h 6858000"/>
              <a:gd name="connsiteX3" fmla="*/ 0 w 2907861"/>
              <a:gd name="connsiteY3" fmla="*/ 6858000 h 6858000"/>
              <a:gd name="connsiteX4" fmla="*/ 871570 w 2907861"/>
              <a:gd name="connsiteY4" fmla="*/ 3432303 h 6858000"/>
              <a:gd name="connsiteX5" fmla="*/ 0 w 2907861"/>
              <a:gd name="connsiteY5" fmla="*/ 6607 h 6858000"/>
              <a:gd name="connsiteX6" fmla="*/ 0 w 290786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07861" h="6858000">
                <a:moveTo>
                  <a:pt x="0" y="0"/>
                </a:moveTo>
                <a:lnTo>
                  <a:pt x="2907861" y="0"/>
                </a:lnTo>
                <a:lnTo>
                  <a:pt x="2907861" y="6858000"/>
                </a:lnTo>
                <a:lnTo>
                  <a:pt x="0" y="6858000"/>
                </a:lnTo>
                <a:lnTo>
                  <a:pt x="871570" y="3432303"/>
                </a:lnTo>
                <a:lnTo>
                  <a:pt x="0" y="660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nl-NL"/>
          </a:p>
        </p:txBody>
      </p:sp>
      <p:graphicFrame>
        <p:nvGraphicFramePr>
          <p:cNvPr id="11" name="Object 10" hidden="1">
            <a:extLst>
              <a:ext uri="{FF2B5EF4-FFF2-40B4-BE49-F238E27FC236}">
                <a16:creationId xmlns:a16="http://schemas.microsoft.com/office/drawing/2014/main" id="{F2DDAFA9-9C67-409F-8B03-25EFBB75859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59559284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38" imgH="337" progId="TCLayout.ActiveDocument.1">
                  <p:embed/>
                </p:oleObj>
              </mc:Choice>
              <mc:Fallback>
                <p:oleObj name="think-cell Slide" r:id="rId5" imgW="338" imgH="337" progId="TCLayout.ActiveDocument.1">
                  <p:embed/>
                  <p:pic>
                    <p:nvPicPr>
                      <p:cNvPr id="11" name="Object 10" hidden="1">
                        <a:extLst>
                          <a:ext uri="{FF2B5EF4-FFF2-40B4-BE49-F238E27FC236}">
                            <a16:creationId xmlns:a16="http://schemas.microsoft.com/office/drawing/2014/main" id="{F2DDAFA9-9C67-409F-8B03-25EFBB75859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hthoek 9" hidden="1">
            <a:extLst>
              <a:ext uri="{FF2B5EF4-FFF2-40B4-BE49-F238E27FC236}">
                <a16:creationId xmlns:a16="http://schemas.microsoft.com/office/drawing/2014/main" id="{AB38586A-E5E7-4D48-979C-16CAC40688D6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nl-NL" sz="6000" b="0" i="0" baseline="0"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F9D0A6F-4923-40A0-9734-04172BFAFF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82662" y="2714739"/>
            <a:ext cx="7648381" cy="839269"/>
          </a:xfrm>
        </p:spPr>
        <p:txBody>
          <a:bodyPr anchor="t" anchorCtr="0"/>
          <a:lstStyle>
            <a:lvl1pPr>
              <a:defRPr sz="6000" cap="all" baseline="0">
                <a:latin typeface="+mj-lt"/>
              </a:defRPr>
            </a:lvl1pPr>
          </a:lstStyle>
          <a:p>
            <a:r>
              <a:rPr lang="nl-NL"/>
              <a:t>CHAPTER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167C603-75DA-4445-A170-5F1EFEC5D5C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982662" y="4723278"/>
            <a:ext cx="7648381" cy="415498"/>
          </a:xfrm>
        </p:spPr>
        <p:txBody>
          <a:bodyPr wrap="square">
            <a:spAutoFit/>
          </a:bodyPr>
          <a:lstStyle>
            <a:lvl1pPr marL="0" indent="0">
              <a:buNone/>
              <a:defRPr sz="27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err="1"/>
              <a:t>Subtitle</a:t>
            </a:r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8D39C43-30E3-4840-8584-668100C866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1EF90-EEA4-4DC0-ADC4-2316CACBDB4E}" type="slidenum">
              <a:rPr lang="nl-NL" smtClean="0"/>
              <a:t>‹nr.›</a:t>
            </a:fld>
            <a:endParaRPr lang="nl-NL"/>
          </a:p>
        </p:txBody>
      </p:sp>
      <p:pic>
        <p:nvPicPr>
          <p:cNvPr id="8" name="Picture 10">
            <a:extLst>
              <a:ext uri="{FF2B5EF4-FFF2-40B4-BE49-F238E27FC236}">
                <a16:creationId xmlns:a16="http://schemas.microsoft.com/office/drawing/2014/main" id="{B5715D46-1ACB-4D6B-BFA3-32D8AE7E70BF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3876" y="6242965"/>
            <a:ext cx="1105199" cy="360000"/>
          </a:xfrm>
          <a:prstGeom prst="rect">
            <a:avLst/>
          </a:prstGeom>
        </p:spPr>
      </p:pic>
      <p:sp>
        <p:nvSpPr>
          <p:cNvPr id="9" name="Tijdelijke aanduiding voor tekst 14">
            <a:extLst>
              <a:ext uri="{FF2B5EF4-FFF2-40B4-BE49-F238E27FC236}">
                <a16:creationId xmlns:a16="http://schemas.microsoft.com/office/drawing/2014/main" id="{C592670B-C5A2-49BD-986D-6E6476496F8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82661" y="2060575"/>
            <a:ext cx="7648381" cy="685380"/>
          </a:xfrm>
        </p:spPr>
        <p:txBody>
          <a:bodyPr wrap="square" anchor="b" anchorCtr="0">
            <a:sp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4900" cap="none" baseline="0">
                <a:latin typeface="+mn-lt"/>
              </a:defRPr>
            </a:lvl1pPr>
          </a:lstStyle>
          <a:p>
            <a:pPr lvl="0"/>
            <a:r>
              <a:rPr lang="nl-NL"/>
              <a:t>#</a:t>
            </a:r>
          </a:p>
        </p:txBody>
      </p:sp>
      <p:grpSp>
        <p:nvGrpSpPr>
          <p:cNvPr id="12" name="Groep 11">
            <a:extLst>
              <a:ext uri="{FF2B5EF4-FFF2-40B4-BE49-F238E27FC236}">
                <a16:creationId xmlns:a16="http://schemas.microsoft.com/office/drawing/2014/main" id="{C522188E-C23B-4E49-B726-ABC09C273939}"/>
              </a:ext>
            </a:extLst>
          </p:cNvPr>
          <p:cNvGrpSpPr/>
          <p:nvPr userDrawn="1"/>
        </p:nvGrpSpPr>
        <p:grpSpPr>
          <a:xfrm>
            <a:off x="-1720996" y="1653272"/>
            <a:ext cx="1591456" cy="3551456"/>
            <a:chOff x="-1720996" y="519113"/>
            <a:chExt cx="1591456" cy="3551456"/>
          </a:xfrm>
        </p:grpSpPr>
        <p:sp>
          <p:nvSpPr>
            <p:cNvPr id="13" name="Content Placeholder 6">
              <a:extLst>
                <a:ext uri="{FF2B5EF4-FFF2-40B4-BE49-F238E27FC236}">
                  <a16:creationId xmlns:a16="http://schemas.microsoft.com/office/drawing/2014/main" id="{1EE05753-8E78-481E-9D06-9A5D66EF3773}"/>
                </a:ext>
              </a:extLst>
            </p:cNvPr>
            <p:cNvSpPr txBox="1">
              <a:spLocks/>
            </p:cNvSpPr>
            <p:nvPr userDrawn="1">
              <p:custDataLst>
                <p:tags r:id="rId3"/>
              </p:custDataLst>
            </p:nvPr>
          </p:nvSpPr>
          <p:spPr>
            <a:xfrm>
              <a:off x="-1720996" y="519113"/>
              <a:ext cx="1591456" cy="327397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>
              <a:defPPr>
                <a:defRPr lang="nl-NL"/>
              </a:defPPr>
              <a:lvl1pPr marL="0" lvl="0" indent="0" defTabSz="914400" eaLnBrk="1" latinLnBrk="0" hangingPunct="1">
                <a:lnSpc>
                  <a:spcPct val="120000"/>
                </a:lnSpc>
                <a:spcBef>
                  <a:spcPts val="0"/>
                </a:spcBef>
                <a:buSzPct val="80000"/>
                <a:buFontTx/>
                <a:buNone/>
                <a:defRPr sz="1000">
                  <a:solidFill>
                    <a:schemeClr val="tx2"/>
                  </a:solidFill>
                  <a:latin typeface="+mn-lt"/>
                  <a:cs typeface="+mn-cs"/>
                </a:defRPr>
              </a:lvl1pPr>
              <a:lvl2pPr marL="447675" indent="-177800" defTabSz="914400" eaLnBrk="1" latinLnBrk="0" hangingPunct="1">
                <a:lnSpc>
                  <a:spcPct val="120000"/>
                </a:lnSpc>
                <a:spcBef>
                  <a:spcPts val="0"/>
                </a:spcBef>
                <a:buFont typeface="Arial" pitchFamily="34" charset="0"/>
                <a:buChar char="•"/>
                <a:defRPr sz="1000">
                  <a:solidFill>
                    <a:schemeClr val="tx2"/>
                  </a:solidFill>
                  <a:latin typeface="+mn-lt"/>
                  <a:cs typeface="+mn-cs"/>
                </a:defRPr>
              </a:lvl2pPr>
              <a:lvl3pPr marL="628650" indent="-180975" defTabSz="914400" eaLnBrk="1" latinLnBrk="0" hangingPunct="1">
                <a:lnSpc>
                  <a:spcPct val="120000"/>
                </a:lnSpc>
                <a:spcBef>
                  <a:spcPts val="0"/>
                </a:spcBef>
                <a:buFont typeface="Verdana" pitchFamily="34" charset="0"/>
                <a:buChar char="-"/>
                <a:defRPr sz="1000">
                  <a:solidFill>
                    <a:schemeClr val="tx2"/>
                  </a:solidFill>
                  <a:latin typeface="+mn-lt"/>
                  <a:cs typeface="+mn-cs"/>
                </a:defRPr>
              </a:lvl3pPr>
              <a:lvl4pPr marL="806450" indent="-177800" defTabSz="914400" eaLnBrk="1" latinLnBrk="0" hangingPunct="1">
                <a:lnSpc>
                  <a:spcPct val="120000"/>
                </a:lnSpc>
                <a:spcBef>
                  <a:spcPts val="0"/>
                </a:spcBef>
                <a:buFont typeface="Verdana" pitchFamily="34" charset="0"/>
                <a:buChar char="·"/>
                <a:defRPr sz="1000">
                  <a:solidFill>
                    <a:schemeClr val="tx2"/>
                  </a:solidFill>
                  <a:latin typeface="+mn-lt"/>
                  <a:cs typeface="+mn-cs"/>
                </a:defRPr>
              </a:lvl4pPr>
              <a:lvl5pPr marL="2057400" indent="-228600" defTabSz="914400" eaLnBrk="1" latinLnBrk="0" hangingPunct="1">
                <a:lnSpc>
                  <a:spcPct val="120000"/>
                </a:lnSpc>
                <a:spcBef>
                  <a:spcPts val="0"/>
                </a:spcBef>
                <a:buFont typeface="Arial" pitchFamily="34" charset="0"/>
                <a:buChar char="»"/>
                <a:defRPr sz="1000">
                  <a:solidFill>
                    <a:schemeClr val="tx2"/>
                  </a:solidFill>
                  <a:latin typeface="+mn-lt"/>
                  <a:cs typeface="+mn-cs"/>
                </a:defRPr>
              </a:lvl5pPr>
              <a:lvl6pPr marL="2514600" indent="-228600">
                <a:spcBef>
                  <a:spcPct val="20000"/>
                </a:spcBef>
                <a:buFont typeface="Arial" pitchFamily="34" charset="0"/>
                <a:buChar char="•"/>
                <a:defRPr sz="2000">
                  <a:latin typeface="+mn-lt"/>
                  <a:cs typeface="+mn-cs"/>
                </a:defRPr>
              </a:lvl6pPr>
              <a:lvl7pPr marL="2971800" indent="-228600">
                <a:spcBef>
                  <a:spcPct val="20000"/>
                </a:spcBef>
                <a:buFont typeface="Arial" pitchFamily="34" charset="0"/>
                <a:buChar char="•"/>
                <a:defRPr sz="2000">
                  <a:latin typeface="+mn-lt"/>
                  <a:cs typeface="+mn-cs"/>
                </a:defRPr>
              </a:lvl7pPr>
              <a:lvl8pPr marL="3429000" indent="-228600">
                <a:spcBef>
                  <a:spcPct val="20000"/>
                </a:spcBef>
                <a:buFont typeface="Arial" pitchFamily="34" charset="0"/>
                <a:buChar char="•"/>
                <a:defRPr sz="2000">
                  <a:latin typeface="+mn-lt"/>
                  <a:cs typeface="+mn-cs"/>
                </a:defRPr>
              </a:lvl8pPr>
              <a:lvl9pPr marL="3886200" indent="-228600">
                <a:spcBef>
                  <a:spcPct val="20000"/>
                </a:spcBef>
                <a:buFont typeface="Arial" pitchFamily="34" charset="0"/>
                <a:buChar char="•"/>
                <a:defRPr sz="2000">
                  <a:latin typeface="+mn-lt"/>
                  <a:cs typeface="+mn-cs"/>
                </a:defRPr>
              </a:lvl9pPr>
            </a:lstStyle>
            <a:p>
              <a:pPr lvl="0">
                <a:lnSpc>
                  <a:spcPct val="110000"/>
                </a:lnSpc>
              </a:pPr>
              <a:r>
                <a:rPr lang="nl-NL" sz="1000" b="1" noProof="0">
                  <a:solidFill>
                    <a:schemeClr val="tx1"/>
                  </a:solidFill>
                </a:rPr>
                <a:t>De achtergrondkleur van de dia aanpassen:</a:t>
              </a:r>
            </a:p>
          </p:txBody>
        </p:sp>
        <p:sp>
          <p:nvSpPr>
            <p:cNvPr id="14" name="Content Placeholder 4">
              <a:extLst>
                <a:ext uri="{FF2B5EF4-FFF2-40B4-BE49-F238E27FC236}">
                  <a16:creationId xmlns:a16="http://schemas.microsoft.com/office/drawing/2014/main" id="{DEDE3A57-F2FC-4ACB-86AA-753B81A3FE75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-1720996" y="949393"/>
              <a:ext cx="1591456" cy="1280351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>
              <a:lvl1pPr marL="269875" indent="-269875" algn="l" defTabSz="914400" rtl="0" eaLnBrk="1" latinLnBrk="0" hangingPunct="1">
                <a:lnSpc>
                  <a:spcPct val="120000"/>
                </a:lnSpc>
                <a:spcBef>
                  <a:spcPts val="0"/>
                </a:spcBef>
                <a:buSzPct val="80000"/>
                <a:buFontTx/>
                <a:buBlip>
                  <a:blip r:embed="rId8"/>
                </a:buBlip>
                <a:defRPr sz="1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447675" indent="-177800" algn="l" defTabSz="914400" rtl="0" eaLnBrk="1" latinLnBrk="0" hangingPunct="1">
                <a:lnSpc>
                  <a:spcPct val="120000"/>
                </a:lnSpc>
                <a:spcBef>
                  <a:spcPts val="0"/>
                </a:spcBef>
                <a:buFont typeface="Arial" pitchFamily="34" charset="0"/>
                <a:buChar char="•"/>
                <a:defRPr sz="1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628650" indent="-180975" algn="l" defTabSz="914400" rtl="0" eaLnBrk="1" latinLnBrk="0" hangingPunct="1">
                <a:lnSpc>
                  <a:spcPct val="120000"/>
                </a:lnSpc>
                <a:spcBef>
                  <a:spcPts val="0"/>
                </a:spcBef>
                <a:buFont typeface="Verdana" pitchFamily="34" charset="0"/>
                <a:buChar char="-"/>
                <a:defRPr sz="1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806450" indent="-177800" algn="l" defTabSz="914400" rtl="0" eaLnBrk="1" latinLnBrk="0" hangingPunct="1">
                <a:lnSpc>
                  <a:spcPct val="120000"/>
                </a:lnSpc>
                <a:spcBef>
                  <a:spcPts val="0"/>
                </a:spcBef>
                <a:buFont typeface="Verdana" pitchFamily="34" charset="0"/>
                <a:buChar char="·"/>
                <a:defRPr sz="1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120000"/>
                </a:lnSpc>
                <a:spcBef>
                  <a:spcPts val="0"/>
                </a:spcBef>
                <a:buFont typeface="Arial" pitchFamily="34" charset="0"/>
                <a:buChar char="»"/>
                <a:defRPr sz="1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20000"/>
                </a:lnSpc>
                <a:buFontTx/>
                <a:buNone/>
              </a:pPr>
              <a:r>
                <a:rPr lang="nl-NL" sz="1000" noProof="0">
                  <a:solidFill>
                    <a:schemeClr val="tx1"/>
                  </a:solidFill>
                  <a:latin typeface="+mn-lt"/>
                </a:rPr>
                <a:t>Klik met de rechtermuisknop op de gekleurde achtergrond en kies voor </a:t>
              </a:r>
              <a:r>
                <a:rPr lang="nl-NL" sz="1000" b="0" noProof="0">
                  <a:solidFill>
                    <a:schemeClr val="tx1"/>
                  </a:solidFill>
                  <a:latin typeface="+mn-lt"/>
                </a:rPr>
                <a:t>Achtergrond opmaken.</a:t>
              </a:r>
            </a:p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80000"/>
                <a:buFontTx/>
                <a:buNone/>
                <a:tabLst/>
                <a:defRPr/>
              </a:pPr>
              <a:r>
                <a:rPr lang="nl-NL" sz="1000" noProof="0">
                  <a:solidFill>
                    <a:schemeClr val="tx1"/>
                  </a:solidFill>
                  <a:latin typeface="+mn-lt"/>
                </a:rPr>
                <a:t>Kies onder </a:t>
              </a:r>
              <a:r>
                <a:rPr lang="nl-NL" sz="1000" b="0" noProof="0">
                  <a:solidFill>
                    <a:schemeClr val="tx1"/>
                  </a:solidFill>
                  <a:latin typeface="+mn-lt"/>
                </a:rPr>
                <a:t>Kleur</a:t>
              </a:r>
              <a:r>
                <a:rPr lang="nl-NL" sz="1000" noProof="0">
                  <a:solidFill>
                    <a:schemeClr val="tx1"/>
                  </a:solidFill>
                  <a:latin typeface="+mn-lt"/>
                </a:rPr>
                <a:t> uit de Themakleuren een andere kleur.</a:t>
              </a:r>
              <a:endParaRPr lang="nl-NL" sz="1000" b="1" noProof="0">
                <a:solidFill>
                  <a:schemeClr val="tx1"/>
                </a:solidFill>
                <a:latin typeface="+mn-lt"/>
              </a:endParaRPr>
            </a:p>
          </p:txBody>
        </p:sp>
        <p:pic>
          <p:nvPicPr>
            <p:cNvPr id="15" name="Afbeelding 14">
              <a:extLst>
                <a:ext uri="{FF2B5EF4-FFF2-40B4-BE49-F238E27FC236}">
                  <a16:creationId xmlns:a16="http://schemas.microsoft.com/office/drawing/2014/main" id="{726DB542-30A2-40CF-BB21-7DD73FAD1DA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720996" y="2317751"/>
              <a:ext cx="1168545" cy="1752818"/>
            </a:xfrm>
            <a:prstGeom prst="rect">
              <a:avLst/>
            </a:prstGeom>
          </p:spPr>
        </p:pic>
        <p:cxnSp>
          <p:nvCxnSpPr>
            <p:cNvPr id="16" name="Rechte verbindingslijn 15">
              <a:extLst>
                <a:ext uri="{FF2B5EF4-FFF2-40B4-BE49-F238E27FC236}">
                  <a16:creationId xmlns:a16="http://schemas.microsoft.com/office/drawing/2014/main" id="{E5A9D727-B47A-4AD4-AA21-96BB43133A4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720996" y="2269019"/>
              <a:ext cx="1591456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ijdelijke aanduiding voor afbeelding 16">
            <a:extLst>
              <a:ext uri="{FF2B5EF4-FFF2-40B4-BE49-F238E27FC236}">
                <a16:creationId xmlns:a16="http://schemas.microsoft.com/office/drawing/2014/main" id="{F0A71867-1D18-4908-86D4-47BDF70D6F9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060924" y="6178322"/>
            <a:ext cx="1141200" cy="456654"/>
          </a:xfrm>
          <a:noFill/>
        </p:spPr>
        <p:txBody>
          <a:bodyPr wrap="square" bIns="0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900"/>
            </a:lvl1pPr>
          </a:lstStyle>
          <a:p>
            <a:r>
              <a:rPr lang="nl-NL" err="1"/>
              <a:t>Possible</a:t>
            </a:r>
            <a:r>
              <a:rPr lang="nl-NL"/>
              <a:t> </a:t>
            </a:r>
            <a:br>
              <a:rPr lang="nl-NL"/>
            </a:br>
            <a:r>
              <a:rPr lang="nl-NL"/>
              <a:t>program logo</a:t>
            </a:r>
          </a:p>
        </p:txBody>
      </p:sp>
    </p:spTree>
    <p:extLst>
      <p:ext uri="{BB962C8B-B14F-4D97-AF65-F5344CB8AC3E}">
        <p14:creationId xmlns:p14="http://schemas.microsoft.com/office/powerpoint/2010/main" val="417729134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Gol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0" hidden="1">
            <a:extLst>
              <a:ext uri="{FF2B5EF4-FFF2-40B4-BE49-F238E27FC236}">
                <a16:creationId xmlns:a16="http://schemas.microsoft.com/office/drawing/2014/main" id="{F2DDAFA9-9C67-409F-8B03-25EFBB75859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10335953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38" imgH="337" progId="TCLayout.ActiveDocument.1">
                  <p:embed/>
                </p:oleObj>
              </mc:Choice>
              <mc:Fallback>
                <p:oleObj name="think-cell Slide" r:id="rId5" imgW="338" imgH="337" progId="TCLayout.ActiveDocument.1">
                  <p:embed/>
                  <p:pic>
                    <p:nvPicPr>
                      <p:cNvPr id="11" name="Object 10" hidden="1">
                        <a:extLst>
                          <a:ext uri="{FF2B5EF4-FFF2-40B4-BE49-F238E27FC236}">
                            <a16:creationId xmlns:a16="http://schemas.microsoft.com/office/drawing/2014/main" id="{F2DDAFA9-9C67-409F-8B03-25EFBB75859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hthoek 9" hidden="1">
            <a:extLst>
              <a:ext uri="{FF2B5EF4-FFF2-40B4-BE49-F238E27FC236}">
                <a16:creationId xmlns:a16="http://schemas.microsoft.com/office/drawing/2014/main" id="{AB38586A-E5E7-4D48-979C-16CAC40688D6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nl-NL" sz="6000" b="0" i="0" baseline="0"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F9D0A6F-4923-40A0-9734-04172BFAFF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82662" y="2714739"/>
            <a:ext cx="7648381" cy="839269"/>
          </a:xfrm>
        </p:spPr>
        <p:txBody>
          <a:bodyPr anchor="t" anchorCtr="0"/>
          <a:lstStyle>
            <a:lvl1pPr>
              <a:defRPr sz="6000" cap="all" baseline="0">
                <a:latin typeface="+mj-lt"/>
              </a:defRPr>
            </a:lvl1pPr>
          </a:lstStyle>
          <a:p>
            <a:r>
              <a:rPr lang="nl-NL"/>
              <a:t>CHAPTER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167C603-75DA-4445-A170-5F1EFEC5D5C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982662" y="4723278"/>
            <a:ext cx="7648381" cy="415498"/>
          </a:xfrm>
        </p:spPr>
        <p:txBody>
          <a:bodyPr wrap="square">
            <a:spAutoFit/>
          </a:bodyPr>
          <a:lstStyle>
            <a:lvl1pPr marL="0" indent="0">
              <a:buNone/>
              <a:defRPr sz="27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err="1"/>
              <a:t>Subtitle</a:t>
            </a:r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8D39C43-30E3-4840-8584-668100C866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1EF90-EEA4-4DC0-ADC4-2316CACBDB4E}" type="slidenum">
              <a:rPr lang="nl-NL" smtClean="0"/>
              <a:t>‹nr.›</a:t>
            </a:fld>
            <a:endParaRPr lang="nl-NL"/>
          </a:p>
        </p:txBody>
      </p:sp>
      <p:sp>
        <p:nvSpPr>
          <p:cNvPr id="7" name="Vrije vorm: vorm 6">
            <a:extLst>
              <a:ext uri="{FF2B5EF4-FFF2-40B4-BE49-F238E27FC236}">
                <a16:creationId xmlns:a16="http://schemas.microsoft.com/office/drawing/2014/main" id="{CD23658A-EE22-4B85-BCB0-0F9187D18D9F}"/>
              </a:ext>
            </a:extLst>
          </p:cNvPr>
          <p:cNvSpPr/>
          <p:nvPr userDrawn="1"/>
        </p:nvSpPr>
        <p:spPr>
          <a:xfrm>
            <a:off x="9284141" y="0"/>
            <a:ext cx="2907861" cy="6858000"/>
          </a:xfrm>
          <a:custGeom>
            <a:avLst/>
            <a:gdLst>
              <a:gd name="connsiteX0" fmla="*/ 0 w 2907861"/>
              <a:gd name="connsiteY0" fmla="*/ 0 h 6858000"/>
              <a:gd name="connsiteX1" fmla="*/ 2907861 w 2907861"/>
              <a:gd name="connsiteY1" fmla="*/ 0 h 6858000"/>
              <a:gd name="connsiteX2" fmla="*/ 2907861 w 2907861"/>
              <a:gd name="connsiteY2" fmla="*/ 6858000 h 6858000"/>
              <a:gd name="connsiteX3" fmla="*/ 0 w 2907861"/>
              <a:gd name="connsiteY3" fmla="*/ 6858000 h 6858000"/>
              <a:gd name="connsiteX4" fmla="*/ 871570 w 2907861"/>
              <a:gd name="connsiteY4" fmla="*/ 3432303 h 6858000"/>
              <a:gd name="connsiteX5" fmla="*/ 0 w 2907861"/>
              <a:gd name="connsiteY5" fmla="*/ 6607 h 6858000"/>
              <a:gd name="connsiteX6" fmla="*/ 0 w 290786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07861" h="6858000">
                <a:moveTo>
                  <a:pt x="0" y="0"/>
                </a:moveTo>
                <a:lnTo>
                  <a:pt x="2907861" y="0"/>
                </a:lnTo>
                <a:lnTo>
                  <a:pt x="2907861" y="6858000"/>
                </a:lnTo>
                <a:lnTo>
                  <a:pt x="0" y="6858000"/>
                </a:lnTo>
                <a:lnTo>
                  <a:pt x="871570" y="3432303"/>
                </a:lnTo>
                <a:lnTo>
                  <a:pt x="0" y="6607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nl-NL"/>
          </a:p>
        </p:txBody>
      </p:sp>
      <p:pic>
        <p:nvPicPr>
          <p:cNvPr id="8" name="Picture 10">
            <a:extLst>
              <a:ext uri="{FF2B5EF4-FFF2-40B4-BE49-F238E27FC236}">
                <a16:creationId xmlns:a16="http://schemas.microsoft.com/office/drawing/2014/main" id="{B5715D46-1ACB-4D6B-BFA3-32D8AE7E70BF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3876" y="6242965"/>
            <a:ext cx="1105199" cy="360000"/>
          </a:xfrm>
          <a:prstGeom prst="rect">
            <a:avLst/>
          </a:prstGeom>
        </p:spPr>
      </p:pic>
      <p:sp>
        <p:nvSpPr>
          <p:cNvPr id="9" name="Tijdelijke aanduiding voor tekst 14">
            <a:extLst>
              <a:ext uri="{FF2B5EF4-FFF2-40B4-BE49-F238E27FC236}">
                <a16:creationId xmlns:a16="http://schemas.microsoft.com/office/drawing/2014/main" id="{C592670B-C5A2-49BD-986D-6E6476496F8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82661" y="2060575"/>
            <a:ext cx="7648381" cy="685380"/>
          </a:xfrm>
        </p:spPr>
        <p:txBody>
          <a:bodyPr wrap="square" anchor="b" anchorCtr="0">
            <a:sp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4900" cap="none" baseline="0">
                <a:latin typeface="+mn-lt"/>
              </a:defRPr>
            </a:lvl1pPr>
          </a:lstStyle>
          <a:p>
            <a:pPr lvl="0"/>
            <a:r>
              <a:rPr lang="nl-NL"/>
              <a:t>#</a:t>
            </a:r>
          </a:p>
        </p:txBody>
      </p:sp>
      <p:grpSp>
        <p:nvGrpSpPr>
          <p:cNvPr id="23" name="Groep 22">
            <a:extLst>
              <a:ext uri="{FF2B5EF4-FFF2-40B4-BE49-F238E27FC236}">
                <a16:creationId xmlns:a16="http://schemas.microsoft.com/office/drawing/2014/main" id="{B51771AE-EA9F-4EBE-B4F7-99F39CFFA8C4}"/>
              </a:ext>
            </a:extLst>
          </p:cNvPr>
          <p:cNvGrpSpPr/>
          <p:nvPr userDrawn="1"/>
        </p:nvGrpSpPr>
        <p:grpSpPr>
          <a:xfrm>
            <a:off x="-1720996" y="1653272"/>
            <a:ext cx="1591456" cy="3551456"/>
            <a:chOff x="-1720996" y="519113"/>
            <a:chExt cx="1591456" cy="3551456"/>
          </a:xfrm>
        </p:grpSpPr>
        <p:sp>
          <p:nvSpPr>
            <p:cNvPr id="16" name="Content Placeholder 6">
              <a:extLst>
                <a:ext uri="{FF2B5EF4-FFF2-40B4-BE49-F238E27FC236}">
                  <a16:creationId xmlns:a16="http://schemas.microsoft.com/office/drawing/2014/main" id="{DB9E7F44-52B5-4EE1-89D9-2B9507D8AC7C}"/>
                </a:ext>
              </a:extLst>
            </p:cNvPr>
            <p:cNvSpPr txBox="1">
              <a:spLocks/>
            </p:cNvSpPr>
            <p:nvPr userDrawn="1">
              <p:custDataLst>
                <p:tags r:id="rId3"/>
              </p:custDataLst>
            </p:nvPr>
          </p:nvSpPr>
          <p:spPr>
            <a:xfrm>
              <a:off x="-1720996" y="519113"/>
              <a:ext cx="1591456" cy="327397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>
              <a:defPPr>
                <a:defRPr lang="nl-NL"/>
              </a:defPPr>
              <a:lvl1pPr marL="0" lvl="0" indent="0" defTabSz="914400" eaLnBrk="1" latinLnBrk="0" hangingPunct="1">
                <a:lnSpc>
                  <a:spcPct val="120000"/>
                </a:lnSpc>
                <a:spcBef>
                  <a:spcPts val="0"/>
                </a:spcBef>
                <a:buSzPct val="80000"/>
                <a:buFontTx/>
                <a:buNone/>
                <a:defRPr sz="1000">
                  <a:solidFill>
                    <a:schemeClr val="tx2"/>
                  </a:solidFill>
                  <a:latin typeface="+mn-lt"/>
                  <a:cs typeface="+mn-cs"/>
                </a:defRPr>
              </a:lvl1pPr>
              <a:lvl2pPr marL="447675" indent="-177800" defTabSz="914400" eaLnBrk="1" latinLnBrk="0" hangingPunct="1">
                <a:lnSpc>
                  <a:spcPct val="120000"/>
                </a:lnSpc>
                <a:spcBef>
                  <a:spcPts val="0"/>
                </a:spcBef>
                <a:buFont typeface="Arial" pitchFamily="34" charset="0"/>
                <a:buChar char="•"/>
                <a:defRPr sz="1000">
                  <a:solidFill>
                    <a:schemeClr val="tx2"/>
                  </a:solidFill>
                  <a:latin typeface="+mn-lt"/>
                  <a:cs typeface="+mn-cs"/>
                </a:defRPr>
              </a:lvl2pPr>
              <a:lvl3pPr marL="628650" indent="-180975" defTabSz="914400" eaLnBrk="1" latinLnBrk="0" hangingPunct="1">
                <a:lnSpc>
                  <a:spcPct val="120000"/>
                </a:lnSpc>
                <a:spcBef>
                  <a:spcPts val="0"/>
                </a:spcBef>
                <a:buFont typeface="Verdana" pitchFamily="34" charset="0"/>
                <a:buChar char="-"/>
                <a:defRPr sz="1000">
                  <a:solidFill>
                    <a:schemeClr val="tx2"/>
                  </a:solidFill>
                  <a:latin typeface="+mn-lt"/>
                  <a:cs typeface="+mn-cs"/>
                </a:defRPr>
              </a:lvl3pPr>
              <a:lvl4pPr marL="806450" indent="-177800" defTabSz="914400" eaLnBrk="1" latinLnBrk="0" hangingPunct="1">
                <a:lnSpc>
                  <a:spcPct val="120000"/>
                </a:lnSpc>
                <a:spcBef>
                  <a:spcPts val="0"/>
                </a:spcBef>
                <a:buFont typeface="Verdana" pitchFamily="34" charset="0"/>
                <a:buChar char="·"/>
                <a:defRPr sz="1000">
                  <a:solidFill>
                    <a:schemeClr val="tx2"/>
                  </a:solidFill>
                  <a:latin typeface="+mn-lt"/>
                  <a:cs typeface="+mn-cs"/>
                </a:defRPr>
              </a:lvl4pPr>
              <a:lvl5pPr marL="2057400" indent="-228600" defTabSz="914400" eaLnBrk="1" latinLnBrk="0" hangingPunct="1">
                <a:lnSpc>
                  <a:spcPct val="120000"/>
                </a:lnSpc>
                <a:spcBef>
                  <a:spcPts val="0"/>
                </a:spcBef>
                <a:buFont typeface="Arial" pitchFamily="34" charset="0"/>
                <a:buChar char="»"/>
                <a:defRPr sz="1000">
                  <a:solidFill>
                    <a:schemeClr val="tx2"/>
                  </a:solidFill>
                  <a:latin typeface="+mn-lt"/>
                  <a:cs typeface="+mn-cs"/>
                </a:defRPr>
              </a:lvl5pPr>
              <a:lvl6pPr marL="2514600" indent="-228600">
                <a:spcBef>
                  <a:spcPct val="20000"/>
                </a:spcBef>
                <a:buFont typeface="Arial" pitchFamily="34" charset="0"/>
                <a:buChar char="•"/>
                <a:defRPr sz="2000">
                  <a:latin typeface="+mn-lt"/>
                  <a:cs typeface="+mn-cs"/>
                </a:defRPr>
              </a:lvl6pPr>
              <a:lvl7pPr marL="2971800" indent="-228600">
                <a:spcBef>
                  <a:spcPct val="20000"/>
                </a:spcBef>
                <a:buFont typeface="Arial" pitchFamily="34" charset="0"/>
                <a:buChar char="•"/>
                <a:defRPr sz="2000">
                  <a:latin typeface="+mn-lt"/>
                  <a:cs typeface="+mn-cs"/>
                </a:defRPr>
              </a:lvl7pPr>
              <a:lvl8pPr marL="3429000" indent="-228600">
                <a:spcBef>
                  <a:spcPct val="20000"/>
                </a:spcBef>
                <a:buFont typeface="Arial" pitchFamily="34" charset="0"/>
                <a:buChar char="•"/>
                <a:defRPr sz="2000">
                  <a:latin typeface="+mn-lt"/>
                  <a:cs typeface="+mn-cs"/>
                </a:defRPr>
              </a:lvl8pPr>
              <a:lvl9pPr marL="3886200" indent="-228600">
                <a:spcBef>
                  <a:spcPct val="20000"/>
                </a:spcBef>
                <a:buFont typeface="Arial" pitchFamily="34" charset="0"/>
                <a:buChar char="•"/>
                <a:defRPr sz="2000">
                  <a:latin typeface="+mn-lt"/>
                  <a:cs typeface="+mn-cs"/>
                </a:defRPr>
              </a:lvl9pPr>
            </a:lstStyle>
            <a:p>
              <a:pPr lvl="0">
                <a:lnSpc>
                  <a:spcPct val="110000"/>
                </a:lnSpc>
              </a:pPr>
              <a:r>
                <a:rPr lang="nl-NL" sz="1000" b="1" noProof="0">
                  <a:solidFill>
                    <a:schemeClr val="tx1"/>
                  </a:solidFill>
                </a:rPr>
                <a:t>De achtergrondkleur van de dia aanpassen:</a:t>
              </a:r>
            </a:p>
          </p:txBody>
        </p:sp>
        <p:sp>
          <p:nvSpPr>
            <p:cNvPr id="17" name="Content Placeholder 4">
              <a:extLst>
                <a:ext uri="{FF2B5EF4-FFF2-40B4-BE49-F238E27FC236}">
                  <a16:creationId xmlns:a16="http://schemas.microsoft.com/office/drawing/2014/main" id="{332771B9-0BE0-4AF5-B468-12CD0893ACDB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-1720996" y="949393"/>
              <a:ext cx="1591456" cy="1280351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>
              <a:lvl1pPr marL="269875" indent="-269875" algn="l" defTabSz="914400" rtl="0" eaLnBrk="1" latinLnBrk="0" hangingPunct="1">
                <a:lnSpc>
                  <a:spcPct val="120000"/>
                </a:lnSpc>
                <a:spcBef>
                  <a:spcPts val="0"/>
                </a:spcBef>
                <a:buSzPct val="80000"/>
                <a:buFontTx/>
                <a:buBlip>
                  <a:blip r:embed="rId8"/>
                </a:buBlip>
                <a:defRPr sz="1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447675" indent="-177800" algn="l" defTabSz="914400" rtl="0" eaLnBrk="1" latinLnBrk="0" hangingPunct="1">
                <a:lnSpc>
                  <a:spcPct val="120000"/>
                </a:lnSpc>
                <a:spcBef>
                  <a:spcPts val="0"/>
                </a:spcBef>
                <a:buFont typeface="Arial" pitchFamily="34" charset="0"/>
                <a:buChar char="•"/>
                <a:defRPr sz="1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628650" indent="-180975" algn="l" defTabSz="914400" rtl="0" eaLnBrk="1" latinLnBrk="0" hangingPunct="1">
                <a:lnSpc>
                  <a:spcPct val="120000"/>
                </a:lnSpc>
                <a:spcBef>
                  <a:spcPts val="0"/>
                </a:spcBef>
                <a:buFont typeface="Verdana" pitchFamily="34" charset="0"/>
                <a:buChar char="-"/>
                <a:defRPr sz="1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806450" indent="-177800" algn="l" defTabSz="914400" rtl="0" eaLnBrk="1" latinLnBrk="0" hangingPunct="1">
                <a:lnSpc>
                  <a:spcPct val="120000"/>
                </a:lnSpc>
                <a:spcBef>
                  <a:spcPts val="0"/>
                </a:spcBef>
                <a:buFont typeface="Verdana" pitchFamily="34" charset="0"/>
                <a:buChar char="·"/>
                <a:defRPr sz="1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120000"/>
                </a:lnSpc>
                <a:spcBef>
                  <a:spcPts val="0"/>
                </a:spcBef>
                <a:buFont typeface="Arial" pitchFamily="34" charset="0"/>
                <a:buChar char="»"/>
                <a:defRPr sz="1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20000"/>
                </a:lnSpc>
                <a:buFontTx/>
                <a:buNone/>
              </a:pPr>
              <a:r>
                <a:rPr lang="nl-NL" sz="1000" noProof="0">
                  <a:solidFill>
                    <a:schemeClr val="tx1"/>
                  </a:solidFill>
                  <a:latin typeface="+mn-lt"/>
                </a:rPr>
                <a:t>Klik met de rechtermuisknop op de gekleurde achtergrond en kies voor </a:t>
              </a:r>
              <a:r>
                <a:rPr lang="nl-NL" sz="1000" b="0" noProof="0">
                  <a:solidFill>
                    <a:schemeClr val="tx1"/>
                  </a:solidFill>
                  <a:latin typeface="+mn-lt"/>
                </a:rPr>
                <a:t>Achtergrond opmaken.</a:t>
              </a:r>
            </a:p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80000"/>
                <a:buFontTx/>
                <a:buNone/>
                <a:tabLst/>
                <a:defRPr/>
              </a:pPr>
              <a:r>
                <a:rPr lang="nl-NL" sz="1000" noProof="0">
                  <a:solidFill>
                    <a:schemeClr val="tx1"/>
                  </a:solidFill>
                  <a:latin typeface="+mn-lt"/>
                </a:rPr>
                <a:t>Kies onder </a:t>
              </a:r>
              <a:r>
                <a:rPr lang="nl-NL" sz="1000" b="0" noProof="0">
                  <a:solidFill>
                    <a:schemeClr val="tx1"/>
                  </a:solidFill>
                  <a:latin typeface="+mn-lt"/>
                </a:rPr>
                <a:t>Kleur</a:t>
              </a:r>
              <a:r>
                <a:rPr lang="nl-NL" sz="1000" noProof="0">
                  <a:solidFill>
                    <a:schemeClr val="tx1"/>
                  </a:solidFill>
                  <a:latin typeface="+mn-lt"/>
                </a:rPr>
                <a:t> uit de Themakleuren een andere kleur.</a:t>
              </a:r>
              <a:endParaRPr lang="nl-NL" sz="1000" b="1" noProof="0">
                <a:solidFill>
                  <a:schemeClr val="tx1"/>
                </a:solidFill>
                <a:latin typeface="+mn-lt"/>
              </a:endParaRPr>
            </a:p>
          </p:txBody>
        </p:sp>
        <p:pic>
          <p:nvPicPr>
            <p:cNvPr id="19" name="Afbeelding 18">
              <a:extLst>
                <a:ext uri="{FF2B5EF4-FFF2-40B4-BE49-F238E27FC236}">
                  <a16:creationId xmlns:a16="http://schemas.microsoft.com/office/drawing/2014/main" id="{BE01B4A2-AE1F-440A-A395-6D9F1BB5FE6F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720996" y="2317751"/>
              <a:ext cx="1168545" cy="1752818"/>
            </a:xfrm>
            <a:prstGeom prst="rect">
              <a:avLst/>
            </a:prstGeom>
          </p:spPr>
        </p:pic>
        <p:cxnSp>
          <p:nvCxnSpPr>
            <p:cNvPr id="22" name="Rechte verbindingslijn 21">
              <a:extLst>
                <a:ext uri="{FF2B5EF4-FFF2-40B4-BE49-F238E27FC236}">
                  <a16:creationId xmlns:a16="http://schemas.microsoft.com/office/drawing/2014/main" id="{0A0F4C3B-9F21-4C0B-9C16-653E4A5F5B0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720996" y="2269019"/>
              <a:ext cx="1591456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ijdelijke aanduiding voor afbeelding 16">
            <a:extLst>
              <a:ext uri="{FF2B5EF4-FFF2-40B4-BE49-F238E27FC236}">
                <a16:creationId xmlns:a16="http://schemas.microsoft.com/office/drawing/2014/main" id="{197869EB-348A-462C-8C86-C5F6A66BD4A8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060924" y="6178322"/>
            <a:ext cx="1141200" cy="456654"/>
          </a:xfrm>
          <a:noFill/>
        </p:spPr>
        <p:txBody>
          <a:bodyPr wrap="square" bIns="0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900"/>
            </a:lvl1pPr>
          </a:lstStyle>
          <a:p>
            <a:r>
              <a:rPr lang="nl-NL" err="1"/>
              <a:t>Possible</a:t>
            </a:r>
            <a:r>
              <a:rPr lang="nl-NL"/>
              <a:t> </a:t>
            </a:r>
            <a:br>
              <a:rPr lang="nl-NL"/>
            </a:br>
            <a:r>
              <a:rPr lang="nl-NL"/>
              <a:t>program logo</a:t>
            </a:r>
          </a:p>
        </p:txBody>
      </p:sp>
    </p:spTree>
    <p:extLst>
      <p:ext uri="{BB962C8B-B14F-4D97-AF65-F5344CB8AC3E}">
        <p14:creationId xmlns:p14="http://schemas.microsoft.com/office/powerpoint/2010/main" val="311008510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oleObject" Target="../embeddings/oleObject1.bin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ags" Target="../tags/tag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ags" Target="../tags/tag2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>
            <a:extLst>
              <a:ext uri="{FF2B5EF4-FFF2-40B4-BE49-F238E27FC236}">
                <a16:creationId xmlns:a16="http://schemas.microsoft.com/office/drawing/2014/main" id="{E54890FE-7059-4BD6-8D99-2D2450188E1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0"/>
            </p:custDataLst>
            <p:extLst>
              <p:ext uri="{D42A27DB-BD31-4B8C-83A1-F6EECF244321}">
                <p14:modId xmlns:p14="http://schemas.microsoft.com/office/powerpoint/2010/main" val="221202018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2" imgW="338" imgH="337" progId="TCLayout.ActiveDocument.1">
                  <p:embed/>
                </p:oleObj>
              </mc:Choice>
              <mc:Fallback>
                <p:oleObj name="think-cell Slide" r:id="rId32" imgW="338" imgH="337" progId="TCLayout.ActiveDocument.1">
                  <p:embed/>
                  <p:pic>
                    <p:nvPicPr>
                      <p:cNvPr id="9" name="Object 8" hidden="1">
                        <a:extLst>
                          <a:ext uri="{FF2B5EF4-FFF2-40B4-BE49-F238E27FC236}">
                            <a16:creationId xmlns:a16="http://schemas.microsoft.com/office/drawing/2014/main" id="{E54890FE-7059-4BD6-8D99-2D2450188E1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hthoek 7" hidden="1">
            <a:extLst>
              <a:ext uri="{FF2B5EF4-FFF2-40B4-BE49-F238E27FC236}">
                <a16:creationId xmlns:a16="http://schemas.microsoft.com/office/drawing/2014/main" id="{44AE54F3-3C83-4C7B-BE91-21156EED3C8B}"/>
              </a:ext>
            </a:extLst>
          </p:cNvPr>
          <p:cNvSpPr/>
          <p:nvPr userDrawn="1">
            <p:custDataLst>
              <p:tags r:id="rId31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nl-NL" sz="4000" b="0" i="0" baseline="0"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E050413C-5E7C-4D9D-947D-2D488AF6F5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2664" y="710813"/>
            <a:ext cx="6372000" cy="5539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nl-NL"/>
              <a:t>Click </a:t>
            </a:r>
            <a:r>
              <a:rPr lang="nl-NL" err="1"/>
              <a:t>to</a:t>
            </a:r>
            <a:r>
              <a:rPr lang="nl-NL"/>
              <a:t> </a:t>
            </a:r>
            <a:r>
              <a:rPr lang="nl-NL" err="1"/>
              <a:t>edit</a:t>
            </a:r>
            <a:r>
              <a:rPr lang="nl-NL"/>
              <a:t> </a:t>
            </a:r>
            <a:r>
              <a:rPr lang="nl-NL" err="1"/>
              <a:t>style</a:t>
            </a:r>
            <a:endParaRPr lang="nl-NL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4E1C62A-1C71-4B20-AC3B-AAC50B2D03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82663" y="2060575"/>
            <a:ext cx="10226676" cy="367347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l-NL" err="1"/>
              <a:t>Edit</a:t>
            </a:r>
            <a:r>
              <a:rPr lang="nl-NL"/>
              <a:t> </a:t>
            </a:r>
            <a:r>
              <a:rPr lang="nl-NL" err="1"/>
              <a:t>text</a:t>
            </a:r>
            <a:r>
              <a:rPr lang="nl-NL"/>
              <a:t> </a:t>
            </a:r>
            <a:r>
              <a:rPr lang="nl-NL" err="1"/>
              <a:t>style</a:t>
            </a:r>
            <a:r>
              <a:rPr lang="nl-NL"/>
              <a:t> of </a:t>
            </a:r>
            <a:r>
              <a:rPr lang="nl-NL" err="1"/>
              <a:t>the</a:t>
            </a:r>
            <a:r>
              <a:rPr lang="nl-NL"/>
              <a:t> model</a:t>
            </a:r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 err="1"/>
              <a:t>Third</a:t>
            </a:r>
            <a:r>
              <a:rPr lang="nl-NL"/>
              <a:t> level</a:t>
            </a:r>
          </a:p>
          <a:p>
            <a:pPr lvl="3"/>
            <a:r>
              <a:rPr lang="nl-NL" err="1"/>
              <a:t>Fourth</a:t>
            </a:r>
            <a:r>
              <a:rPr lang="nl-NL"/>
              <a:t> level</a:t>
            </a:r>
          </a:p>
          <a:p>
            <a:pPr lvl="4"/>
            <a:r>
              <a:rPr lang="nl-NL" err="1"/>
              <a:t>Fifth</a:t>
            </a:r>
            <a:r>
              <a:rPr lang="nl-NL"/>
              <a:t> level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6A2EFF5-C24E-4BAB-B2DC-1029A5DDD4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43584" y="6328035"/>
            <a:ext cx="369204" cy="261610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r">
              <a:defRPr sz="1700">
                <a:solidFill>
                  <a:schemeClr val="tx1"/>
                </a:solidFill>
              </a:defRPr>
            </a:lvl1pPr>
          </a:lstStyle>
          <a:p>
            <a:fld id="{3011EF90-EEA4-4DC0-ADC4-2316CACBDB4E}" type="slidenum">
              <a:rPr lang="nl-NL" smtClean="0"/>
              <a:pPr/>
              <a:t>‹nr.›</a:t>
            </a:fld>
            <a:endParaRPr lang="nl-NL"/>
          </a:p>
        </p:txBody>
      </p:sp>
      <p:pic>
        <p:nvPicPr>
          <p:cNvPr id="13" name="Picture 10">
            <a:extLst>
              <a:ext uri="{FF2B5EF4-FFF2-40B4-BE49-F238E27FC236}">
                <a16:creationId xmlns:a16="http://schemas.microsoft.com/office/drawing/2014/main" id="{C272D701-C55F-4960-A352-89DE4C4467B7}"/>
              </a:ext>
            </a:extLst>
          </p:cNvPr>
          <p:cNvPicPr>
            <a:picLocks noChangeAspect="1"/>
          </p:cNvPicPr>
          <p:nvPr userDrawn="1"/>
        </p:nvPicPr>
        <p:blipFill>
          <a:blip r:embed="rId3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7413" y="6273680"/>
            <a:ext cx="1105199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616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7" r:id="rId3"/>
    <p:sldLayoutId id="2147483672" r:id="rId4"/>
    <p:sldLayoutId id="2147483673" r:id="rId5"/>
    <p:sldLayoutId id="2147483660" r:id="rId6"/>
    <p:sldLayoutId id="2147483659" r:id="rId7"/>
    <p:sldLayoutId id="2147483658" r:id="rId8"/>
    <p:sldLayoutId id="2147483651" r:id="rId9"/>
    <p:sldLayoutId id="2147483681" r:id="rId10"/>
    <p:sldLayoutId id="2147483682" r:id="rId11"/>
    <p:sldLayoutId id="2147483680" r:id="rId12"/>
    <p:sldLayoutId id="2147483650" r:id="rId13"/>
    <p:sldLayoutId id="2147483662" r:id="rId14"/>
    <p:sldLayoutId id="2147483665" r:id="rId15"/>
    <p:sldLayoutId id="2147483688" r:id="rId16"/>
    <p:sldLayoutId id="2147483687" r:id="rId17"/>
    <p:sldLayoutId id="2147483664" r:id="rId18"/>
    <p:sldLayoutId id="2147483654" r:id="rId19"/>
    <p:sldLayoutId id="2147483666" r:id="rId20"/>
    <p:sldLayoutId id="2147483667" r:id="rId21"/>
    <p:sldLayoutId id="2147483670" r:id="rId22"/>
    <p:sldLayoutId id="2147483689" r:id="rId23"/>
    <p:sldLayoutId id="2147483693" r:id="rId24"/>
    <p:sldLayoutId id="2147483695" r:id="rId25"/>
    <p:sldLayoutId id="2147483696" r:id="rId26"/>
    <p:sldLayoutId id="2147483697" r:id="rId27"/>
    <p:sldLayoutId id="2147483698" r:id="rId28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68288" indent="-268288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534988" indent="-2667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803275" indent="-268288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1081088" indent="-277813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4pPr>
      <a:lvl5pPr marL="1349375" indent="-268288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298" userDrawn="1">
          <p15:clr>
            <a:srgbClr val="F26B43"/>
          </p15:clr>
        </p15:guide>
        <p15:guide id="2" pos="619" userDrawn="1">
          <p15:clr>
            <a:srgbClr val="F26B43"/>
          </p15:clr>
        </p15:guide>
        <p15:guide id="3" pos="7061" userDrawn="1">
          <p15:clr>
            <a:srgbClr val="F26B43"/>
          </p15:clr>
        </p15:guide>
        <p15:guide id="4" orient="horz" pos="361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66.xml"/><Relationship Id="rId5" Type="http://schemas.openxmlformats.org/officeDocument/2006/relationships/image" Target="../media/image12.jpeg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34.png"/><Relationship Id="rId5" Type="http://schemas.openxmlformats.org/officeDocument/2006/relationships/hyperlink" Target="https://www.kb.nl/en/about-us/expertise/digital-preservation" TargetMode="External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Relationship Id="rId6" Type="http://schemas.microsoft.com/office/2007/relationships/hdphoto" Target="../media/hdphoto2.wdp"/><Relationship Id="rId5" Type="http://schemas.openxmlformats.org/officeDocument/2006/relationships/image" Target="../media/image16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etamorfoze.nl/sites/default/files/publicatie_documenten/Metamorfoze_Preservation_Imaging_Guidelines_1.0.pdf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1.jpeg"/><Relationship Id="rId5" Type="http://schemas.openxmlformats.org/officeDocument/2006/relationships/image" Target="../media/image13.png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4F8A7ED0-1B46-4EC3-829E-5BC252FD07D7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38" imgH="337" progId="TCLayout.ActiveDocument.1">
                  <p:embed/>
                </p:oleObj>
              </mc:Choice>
              <mc:Fallback>
                <p:oleObj name="think-cell Slide" r:id="rId3" imgW="338" imgH="337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4F8A7ED0-1B46-4EC3-829E-5BC252FD07D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03F6D4D3-12E5-4D80-9ABC-654C8215D8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12635" y="599841"/>
            <a:ext cx="10285400" cy="1107996"/>
          </a:xfrm>
        </p:spPr>
        <p:txBody>
          <a:bodyPr/>
          <a:lstStyle/>
          <a:p>
            <a:r>
              <a:rPr lang="nl-NL" sz="4800" b="1" dirty="0"/>
              <a:t>Preserving </a:t>
            </a:r>
            <a:r>
              <a:rPr lang="nl-NL" sz="4800" b="1" dirty="0" err="1"/>
              <a:t>our</a:t>
            </a:r>
            <a:r>
              <a:rPr lang="nl-NL" sz="4800" b="1" dirty="0"/>
              <a:t> </a:t>
            </a:r>
            <a:r>
              <a:rPr lang="nl-NL" sz="4800" b="1" dirty="0" err="1"/>
              <a:t>national</a:t>
            </a:r>
            <a:r>
              <a:rPr lang="nl-NL" sz="4800" b="1" dirty="0"/>
              <a:t> </a:t>
            </a:r>
            <a:r>
              <a:rPr lang="nl-NL" sz="4800" b="1" dirty="0" err="1"/>
              <a:t>treasures</a:t>
            </a:r>
            <a:br>
              <a:rPr lang="nl-NL" sz="5400" b="1" dirty="0"/>
            </a:br>
            <a:r>
              <a:rPr lang="nl-NL" sz="3200" b="1" dirty="0"/>
              <a:t>KB National Library of </a:t>
            </a:r>
            <a:r>
              <a:rPr lang="nl-NL" sz="3200" b="1" dirty="0" err="1"/>
              <a:t>the</a:t>
            </a:r>
            <a:r>
              <a:rPr lang="nl-NL" sz="3200" b="1" dirty="0"/>
              <a:t> Netherlands</a:t>
            </a:r>
            <a:endParaRPr lang="nl-NL" sz="5400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2D028D06-E979-4AB5-8D98-DAF3E18C4E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12635" y="5783324"/>
            <a:ext cx="4277658" cy="615553"/>
          </a:xfrm>
        </p:spPr>
        <p:txBody>
          <a:bodyPr/>
          <a:lstStyle/>
          <a:p>
            <a:r>
              <a:rPr lang="nl-NL" b="1" dirty="0"/>
              <a:t>21 May 2025</a:t>
            </a:r>
          </a:p>
          <a:p>
            <a:r>
              <a:rPr lang="nl-NL" dirty="0"/>
              <a:t>Jeffrey van der Hoeven</a:t>
            </a:r>
          </a:p>
        </p:txBody>
      </p:sp>
      <p:pic>
        <p:nvPicPr>
          <p:cNvPr id="5" name="Afbeelding 4" descr="Afbeelding met speelgoed, Schaalmodel, overdekt, miniatuur&#10;&#10;Automatisch gegenereerde beschrijving">
            <a:extLst>
              <a:ext uri="{FF2B5EF4-FFF2-40B4-BE49-F238E27FC236}">
                <a16:creationId xmlns:a16="http://schemas.microsoft.com/office/drawing/2014/main" id="{D043222E-A8A0-1C0D-9FB8-83212981D73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7762" y="2365259"/>
            <a:ext cx="6754238" cy="3354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381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FA1A49-390A-D025-999E-E3527A06DE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Titel 1">
            <a:extLst>
              <a:ext uri="{FF2B5EF4-FFF2-40B4-BE49-F238E27FC236}">
                <a16:creationId xmlns:a16="http://schemas.microsoft.com/office/drawing/2014/main" id="{47DA1628-EECF-B075-F8A0-8D420A1E7B2B}"/>
              </a:ext>
            </a:extLst>
          </p:cNvPr>
          <p:cNvSpPr>
            <a:spLocks/>
          </p:cNvSpPr>
          <p:nvPr/>
        </p:nvSpPr>
        <p:spPr bwMode="auto">
          <a:xfrm>
            <a:off x="1628459" y="-100013"/>
            <a:ext cx="7793037" cy="911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20000"/>
              </a:spcBef>
              <a:buClr>
                <a:srgbClr val="BE9F3B"/>
              </a:buClr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</a:pPr>
            <a:r>
              <a:rPr lang="en-GB" altLang="nl-NL" sz="4000" b="1" dirty="0">
                <a:solidFill>
                  <a:schemeClr val="tx2"/>
                </a:solidFill>
                <a:latin typeface="Calibri" panose="020F0502020204030204" pitchFamily="34" charset="0"/>
              </a:rPr>
              <a:t>“Human failure”</a:t>
            </a:r>
          </a:p>
        </p:txBody>
      </p:sp>
      <p:pic>
        <p:nvPicPr>
          <p:cNvPr id="3" name="Afbeelding 2" descr="Afbeelding met tekst, overdekt, muur, apparaat&#10;&#10;Automatisch gegenereerde beschrijving">
            <a:extLst>
              <a:ext uri="{FF2B5EF4-FFF2-40B4-BE49-F238E27FC236}">
                <a16:creationId xmlns:a16="http://schemas.microsoft.com/office/drawing/2014/main" id="{62737836-D147-C3CB-B973-E7CD90DF0A8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70"/>
          <a:stretch/>
        </p:blipFill>
        <p:spPr>
          <a:xfrm>
            <a:off x="1898941" y="811213"/>
            <a:ext cx="7793037" cy="5291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657857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BFFA40-4F07-F002-C42F-A9B4755933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2663" y="411966"/>
            <a:ext cx="9160874" cy="886397"/>
          </a:xfrm>
        </p:spPr>
        <p:txBody>
          <a:bodyPr/>
          <a:lstStyle/>
          <a:p>
            <a:r>
              <a:rPr lang="nl-NL" sz="3200" b="1" dirty="0" err="1">
                <a:latin typeface="Tahoma"/>
                <a:ea typeface="Tahoma"/>
                <a:cs typeface="Tahoma"/>
              </a:rPr>
              <a:t>Key</a:t>
            </a:r>
            <a:r>
              <a:rPr lang="nl-NL" sz="3200" b="1" dirty="0">
                <a:latin typeface="Tahoma"/>
                <a:ea typeface="Tahoma"/>
                <a:cs typeface="Tahoma"/>
              </a:rPr>
              <a:t> </a:t>
            </a:r>
            <a:r>
              <a:rPr lang="nl-NL" sz="3200" b="1" dirty="0" err="1">
                <a:latin typeface="Tahoma"/>
                <a:ea typeface="Tahoma"/>
                <a:cs typeface="Tahoma"/>
              </a:rPr>
              <a:t>concepts</a:t>
            </a:r>
            <a:r>
              <a:rPr lang="nl-NL" sz="3200" b="1" dirty="0">
                <a:latin typeface="Tahoma"/>
                <a:ea typeface="Tahoma"/>
                <a:cs typeface="Tahoma"/>
              </a:rPr>
              <a:t> of </a:t>
            </a:r>
            <a:r>
              <a:rPr lang="nl-NL" sz="3200" b="1" dirty="0" err="1">
                <a:latin typeface="Tahoma"/>
                <a:ea typeface="Tahoma"/>
                <a:cs typeface="Tahoma"/>
              </a:rPr>
              <a:t>preservation</a:t>
            </a:r>
            <a:br>
              <a:rPr lang="nl-NL" sz="3200" b="1" dirty="0">
                <a:latin typeface="Tahoma" panose="020B0604030504040204" pitchFamily="34" charset="0"/>
                <a:cs typeface="Tahoma" panose="020B0604030504040204" pitchFamily="34" charset="0"/>
              </a:rPr>
            </a:br>
            <a:endParaRPr lang="nl-NL" sz="3200" dirty="0">
              <a:latin typeface="Calibri"/>
              <a:cs typeface="Calibri"/>
            </a:endParaRPr>
          </a:p>
        </p:txBody>
      </p:sp>
      <p:grpSp>
        <p:nvGrpSpPr>
          <p:cNvPr id="3" name="Groep 2">
            <a:extLst>
              <a:ext uri="{FF2B5EF4-FFF2-40B4-BE49-F238E27FC236}">
                <a16:creationId xmlns:a16="http://schemas.microsoft.com/office/drawing/2014/main" id="{0C7357EC-E460-AD0E-5E75-68B84FC4FBD9}"/>
              </a:ext>
            </a:extLst>
          </p:cNvPr>
          <p:cNvGrpSpPr/>
          <p:nvPr/>
        </p:nvGrpSpPr>
        <p:grpSpPr>
          <a:xfrm>
            <a:off x="8379277" y="411966"/>
            <a:ext cx="3237905" cy="5611091"/>
            <a:chOff x="8379277" y="411966"/>
            <a:chExt cx="3237905" cy="5611091"/>
          </a:xfrm>
        </p:grpSpPr>
        <p:sp>
          <p:nvSpPr>
            <p:cNvPr id="58" name="Rechthoek 57">
              <a:extLst>
                <a:ext uri="{FF2B5EF4-FFF2-40B4-BE49-F238E27FC236}">
                  <a16:creationId xmlns:a16="http://schemas.microsoft.com/office/drawing/2014/main" id="{0779625A-C809-4F0A-BA0C-48B6DA3DB4F0}"/>
                </a:ext>
              </a:extLst>
            </p:cNvPr>
            <p:cNvSpPr/>
            <p:nvPr/>
          </p:nvSpPr>
          <p:spPr>
            <a:xfrm>
              <a:off x="8379278" y="411966"/>
              <a:ext cx="3237903" cy="5611091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8" name="Rechthoek 37">
              <a:extLst>
                <a:ext uri="{FF2B5EF4-FFF2-40B4-BE49-F238E27FC236}">
                  <a16:creationId xmlns:a16="http://schemas.microsoft.com/office/drawing/2014/main" id="{737D2909-C453-435C-8912-B923B7706617}"/>
                </a:ext>
              </a:extLst>
            </p:cNvPr>
            <p:cNvSpPr/>
            <p:nvPr/>
          </p:nvSpPr>
          <p:spPr>
            <a:xfrm>
              <a:off x="8754239" y="896497"/>
              <a:ext cx="2565918" cy="2183364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schemeClr val="tx1"/>
                </a:solidFill>
              </a:endParaRPr>
            </a:p>
          </p:txBody>
        </p:sp>
        <p:sp>
          <p:nvSpPr>
            <p:cNvPr id="39" name="Rechthoek 38">
              <a:extLst>
                <a:ext uri="{FF2B5EF4-FFF2-40B4-BE49-F238E27FC236}">
                  <a16:creationId xmlns:a16="http://schemas.microsoft.com/office/drawing/2014/main" id="{9CBE4679-2C0A-4889-B645-5DE2AA06B2EE}"/>
                </a:ext>
              </a:extLst>
            </p:cNvPr>
            <p:cNvSpPr/>
            <p:nvPr/>
          </p:nvSpPr>
          <p:spPr>
            <a:xfrm>
              <a:off x="8842796" y="1285651"/>
              <a:ext cx="2306301" cy="28924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schemeClr val="tx1"/>
                </a:solidFill>
              </a:endParaRPr>
            </a:p>
          </p:txBody>
        </p:sp>
        <p:sp>
          <p:nvSpPr>
            <p:cNvPr id="40" name="Tekstvak 39">
              <a:extLst>
                <a:ext uri="{FF2B5EF4-FFF2-40B4-BE49-F238E27FC236}">
                  <a16:creationId xmlns:a16="http://schemas.microsoft.com/office/drawing/2014/main" id="{F7038BFE-9FE7-4AC9-A724-B240D759CD4A}"/>
                </a:ext>
              </a:extLst>
            </p:cNvPr>
            <p:cNvSpPr txBox="1"/>
            <p:nvPr/>
          </p:nvSpPr>
          <p:spPr>
            <a:xfrm>
              <a:off x="8800652" y="915293"/>
              <a:ext cx="247309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400" dirty="0" err="1"/>
                <a:t>Integrity</a:t>
              </a:r>
              <a:endParaRPr lang="nl-NL" sz="1400" dirty="0"/>
            </a:p>
          </p:txBody>
        </p:sp>
        <p:sp>
          <p:nvSpPr>
            <p:cNvPr id="41" name="Tekstvak 40">
              <a:extLst>
                <a:ext uri="{FF2B5EF4-FFF2-40B4-BE49-F238E27FC236}">
                  <a16:creationId xmlns:a16="http://schemas.microsoft.com/office/drawing/2014/main" id="{3747E4A2-DB88-4E5B-A77A-D58B9CFDC94B}"/>
                </a:ext>
              </a:extLst>
            </p:cNvPr>
            <p:cNvSpPr txBox="1"/>
            <p:nvPr/>
          </p:nvSpPr>
          <p:spPr>
            <a:xfrm>
              <a:off x="9144090" y="1276386"/>
              <a:ext cx="247309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400" dirty="0"/>
                <a:t>Bit-</a:t>
              </a:r>
              <a:r>
                <a:rPr lang="nl-NL" sz="1400" dirty="0" err="1"/>
                <a:t>integrity</a:t>
              </a:r>
              <a:endParaRPr lang="nl-NL" sz="1400" dirty="0"/>
            </a:p>
          </p:txBody>
        </p:sp>
        <p:sp>
          <p:nvSpPr>
            <p:cNvPr id="42" name="Rechthoek 41">
              <a:extLst>
                <a:ext uri="{FF2B5EF4-FFF2-40B4-BE49-F238E27FC236}">
                  <a16:creationId xmlns:a16="http://schemas.microsoft.com/office/drawing/2014/main" id="{AF84792D-9C06-4E93-AD97-4E3CF6422E72}"/>
                </a:ext>
              </a:extLst>
            </p:cNvPr>
            <p:cNvSpPr/>
            <p:nvPr/>
          </p:nvSpPr>
          <p:spPr>
            <a:xfrm>
              <a:off x="8842796" y="1606756"/>
              <a:ext cx="2306301" cy="28924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schemeClr val="tx1"/>
                </a:solidFill>
              </a:endParaRPr>
            </a:p>
          </p:txBody>
        </p:sp>
        <p:sp>
          <p:nvSpPr>
            <p:cNvPr id="43" name="Tekstvak 42">
              <a:extLst>
                <a:ext uri="{FF2B5EF4-FFF2-40B4-BE49-F238E27FC236}">
                  <a16:creationId xmlns:a16="http://schemas.microsoft.com/office/drawing/2014/main" id="{A82963F4-3709-43B0-A0B0-74A309A941AB}"/>
                </a:ext>
              </a:extLst>
            </p:cNvPr>
            <p:cNvSpPr txBox="1"/>
            <p:nvPr/>
          </p:nvSpPr>
          <p:spPr>
            <a:xfrm>
              <a:off x="9144090" y="1597491"/>
              <a:ext cx="247309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400" dirty="0"/>
                <a:t>Version-</a:t>
              </a:r>
              <a:r>
                <a:rPr lang="nl-NL" sz="1400" dirty="0" err="1"/>
                <a:t>integrity</a:t>
              </a:r>
              <a:endParaRPr lang="nl-NL" sz="1400" dirty="0"/>
            </a:p>
          </p:txBody>
        </p:sp>
        <p:sp>
          <p:nvSpPr>
            <p:cNvPr id="44" name="Rechthoek 43">
              <a:extLst>
                <a:ext uri="{FF2B5EF4-FFF2-40B4-BE49-F238E27FC236}">
                  <a16:creationId xmlns:a16="http://schemas.microsoft.com/office/drawing/2014/main" id="{692431A1-271B-481C-BB2D-0763C0DBDA40}"/>
                </a:ext>
              </a:extLst>
            </p:cNvPr>
            <p:cNvSpPr/>
            <p:nvPr/>
          </p:nvSpPr>
          <p:spPr>
            <a:xfrm>
              <a:off x="8842796" y="1914533"/>
              <a:ext cx="2306301" cy="28924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schemeClr val="tx1"/>
                </a:solidFill>
              </a:endParaRPr>
            </a:p>
          </p:txBody>
        </p:sp>
        <p:sp>
          <p:nvSpPr>
            <p:cNvPr id="45" name="Tekstvak 44">
              <a:extLst>
                <a:ext uri="{FF2B5EF4-FFF2-40B4-BE49-F238E27FC236}">
                  <a16:creationId xmlns:a16="http://schemas.microsoft.com/office/drawing/2014/main" id="{F4452A1F-3D71-4647-8AEE-ED11C40C7663}"/>
                </a:ext>
              </a:extLst>
            </p:cNvPr>
            <p:cNvSpPr txBox="1"/>
            <p:nvPr/>
          </p:nvSpPr>
          <p:spPr>
            <a:xfrm>
              <a:off x="9144090" y="1905268"/>
              <a:ext cx="247309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400" dirty="0"/>
                <a:t>IP-</a:t>
              </a:r>
              <a:r>
                <a:rPr lang="nl-NL" sz="1400" dirty="0" err="1"/>
                <a:t>integrity</a:t>
              </a:r>
              <a:endParaRPr lang="nl-NL" sz="1400" dirty="0"/>
            </a:p>
          </p:txBody>
        </p:sp>
        <p:sp>
          <p:nvSpPr>
            <p:cNvPr id="46" name="Rechthoek 45">
              <a:extLst>
                <a:ext uri="{FF2B5EF4-FFF2-40B4-BE49-F238E27FC236}">
                  <a16:creationId xmlns:a16="http://schemas.microsoft.com/office/drawing/2014/main" id="{0DC0CC2B-643F-403E-969B-B529803DC0D8}"/>
                </a:ext>
              </a:extLst>
            </p:cNvPr>
            <p:cNvSpPr/>
            <p:nvPr/>
          </p:nvSpPr>
          <p:spPr>
            <a:xfrm>
              <a:off x="8842796" y="2222310"/>
              <a:ext cx="2306301" cy="28924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schemeClr val="tx1"/>
                </a:solidFill>
              </a:endParaRPr>
            </a:p>
          </p:txBody>
        </p:sp>
        <p:sp>
          <p:nvSpPr>
            <p:cNvPr id="47" name="Tekstvak 46">
              <a:extLst>
                <a:ext uri="{FF2B5EF4-FFF2-40B4-BE49-F238E27FC236}">
                  <a16:creationId xmlns:a16="http://schemas.microsoft.com/office/drawing/2014/main" id="{1D0B1A82-21DE-43D3-BB63-1E38F63863B0}"/>
                </a:ext>
              </a:extLst>
            </p:cNvPr>
            <p:cNvSpPr txBox="1"/>
            <p:nvPr/>
          </p:nvSpPr>
          <p:spPr>
            <a:xfrm>
              <a:off x="9144090" y="2213045"/>
              <a:ext cx="247309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400" dirty="0"/>
                <a:t>Information-</a:t>
              </a:r>
              <a:r>
                <a:rPr lang="nl-NL" sz="1400" dirty="0" err="1"/>
                <a:t>integrity</a:t>
              </a:r>
              <a:endParaRPr lang="nl-NL" sz="1400" dirty="0"/>
            </a:p>
          </p:txBody>
        </p:sp>
        <p:sp>
          <p:nvSpPr>
            <p:cNvPr id="48" name="Rechthoek 47">
              <a:extLst>
                <a:ext uri="{FF2B5EF4-FFF2-40B4-BE49-F238E27FC236}">
                  <a16:creationId xmlns:a16="http://schemas.microsoft.com/office/drawing/2014/main" id="{FF55A9D5-7E49-4D3D-8BF8-9E1E057BDE38}"/>
                </a:ext>
              </a:extLst>
            </p:cNvPr>
            <p:cNvSpPr/>
            <p:nvPr/>
          </p:nvSpPr>
          <p:spPr>
            <a:xfrm>
              <a:off x="8842796" y="2539351"/>
              <a:ext cx="2306301" cy="28924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schemeClr val="tx1"/>
                </a:solidFill>
              </a:endParaRPr>
            </a:p>
          </p:txBody>
        </p:sp>
        <p:sp>
          <p:nvSpPr>
            <p:cNvPr id="49" name="Tekstvak 48">
              <a:extLst>
                <a:ext uri="{FF2B5EF4-FFF2-40B4-BE49-F238E27FC236}">
                  <a16:creationId xmlns:a16="http://schemas.microsoft.com/office/drawing/2014/main" id="{41B5018C-9C8E-4F35-BCE3-6A02ED1BD401}"/>
                </a:ext>
              </a:extLst>
            </p:cNvPr>
            <p:cNvSpPr txBox="1"/>
            <p:nvPr/>
          </p:nvSpPr>
          <p:spPr>
            <a:xfrm>
              <a:off x="9144090" y="2530086"/>
              <a:ext cx="247309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400" dirty="0"/>
                <a:t>Collection-</a:t>
              </a:r>
              <a:r>
                <a:rPr lang="nl-NL" sz="1400" dirty="0" err="1"/>
                <a:t>integrity</a:t>
              </a:r>
              <a:endParaRPr lang="nl-NL" sz="1400" dirty="0"/>
            </a:p>
          </p:txBody>
        </p:sp>
        <p:sp>
          <p:nvSpPr>
            <p:cNvPr id="50" name="Rechthoek 49">
              <a:extLst>
                <a:ext uri="{FF2B5EF4-FFF2-40B4-BE49-F238E27FC236}">
                  <a16:creationId xmlns:a16="http://schemas.microsoft.com/office/drawing/2014/main" id="{2A48EAE7-7938-42EB-BC6D-B2D0D026C2F4}"/>
                </a:ext>
              </a:extLst>
            </p:cNvPr>
            <p:cNvSpPr/>
            <p:nvPr/>
          </p:nvSpPr>
          <p:spPr>
            <a:xfrm>
              <a:off x="8754239" y="3237615"/>
              <a:ext cx="2565918" cy="2183364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schemeClr val="tx1"/>
                </a:solidFill>
              </a:endParaRPr>
            </a:p>
          </p:txBody>
        </p:sp>
        <p:sp>
          <p:nvSpPr>
            <p:cNvPr id="51" name="Tekstvak 50">
              <a:extLst>
                <a:ext uri="{FF2B5EF4-FFF2-40B4-BE49-F238E27FC236}">
                  <a16:creationId xmlns:a16="http://schemas.microsoft.com/office/drawing/2014/main" id="{1C9E52F8-7417-41E4-8908-760B0E5680B9}"/>
                </a:ext>
              </a:extLst>
            </p:cNvPr>
            <p:cNvSpPr txBox="1"/>
            <p:nvPr/>
          </p:nvSpPr>
          <p:spPr>
            <a:xfrm>
              <a:off x="8847065" y="3271703"/>
              <a:ext cx="247309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400" dirty="0" err="1"/>
                <a:t>Authenticity</a:t>
              </a:r>
              <a:endParaRPr lang="nl-NL" sz="1400" dirty="0"/>
            </a:p>
          </p:txBody>
        </p:sp>
        <p:sp>
          <p:nvSpPr>
            <p:cNvPr id="52" name="Afgeronde rechthoek 22">
              <a:extLst>
                <a:ext uri="{FF2B5EF4-FFF2-40B4-BE49-F238E27FC236}">
                  <a16:creationId xmlns:a16="http://schemas.microsoft.com/office/drawing/2014/main" id="{22DAEF39-E9B1-47E6-8CAB-52D40C564846}"/>
                </a:ext>
              </a:extLst>
            </p:cNvPr>
            <p:cNvSpPr/>
            <p:nvPr/>
          </p:nvSpPr>
          <p:spPr>
            <a:xfrm>
              <a:off x="8928411" y="3737056"/>
              <a:ext cx="942392" cy="523703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3" name="Tekstvak 52">
              <a:extLst>
                <a:ext uri="{FF2B5EF4-FFF2-40B4-BE49-F238E27FC236}">
                  <a16:creationId xmlns:a16="http://schemas.microsoft.com/office/drawing/2014/main" id="{15970504-C74D-4E6B-841F-3C951ED9F423}"/>
                </a:ext>
              </a:extLst>
            </p:cNvPr>
            <p:cNvSpPr txBox="1"/>
            <p:nvPr/>
          </p:nvSpPr>
          <p:spPr>
            <a:xfrm>
              <a:off x="9039569" y="3845018"/>
              <a:ext cx="63190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400" dirty="0" err="1"/>
                <a:t>Intent</a:t>
              </a:r>
              <a:endParaRPr lang="nl-NL" sz="1400" dirty="0"/>
            </a:p>
          </p:txBody>
        </p:sp>
        <p:sp>
          <p:nvSpPr>
            <p:cNvPr id="54" name="Afgeronde rechthoek 24">
              <a:extLst>
                <a:ext uri="{FF2B5EF4-FFF2-40B4-BE49-F238E27FC236}">
                  <a16:creationId xmlns:a16="http://schemas.microsoft.com/office/drawing/2014/main" id="{61211249-56AC-4166-BEB4-7A88662C0DD7}"/>
                </a:ext>
              </a:extLst>
            </p:cNvPr>
            <p:cNvSpPr/>
            <p:nvPr/>
          </p:nvSpPr>
          <p:spPr>
            <a:xfrm>
              <a:off x="10044975" y="4147433"/>
              <a:ext cx="1055534" cy="523703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5" name="Tekstvak 54">
              <a:extLst>
                <a:ext uri="{FF2B5EF4-FFF2-40B4-BE49-F238E27FC236}">
                  <a16:creationId xmlns:a16="http://schemas.microsoft.com/office/drawing/2014/main" id="{46AAC768-A169-4D6A-BAD9-7A8B7ACA9A08}"/>
                </a:ext>
              </a:extLst>
            </p:cNvPr>
            <p:cNvSpPr txBox="1"/>
            <p:nvPr/>
          </p:nvSpPr>
          <p:spPr>
            <a:xfrm>
              <a:off x="10009041" y="4251119"/>
              <a:ext cx="114005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400" dirty="0" err="1"/>
                <a:t>Provenance</a:t>
              </a:r>
              <a:endParaRPr lang="nl-NL" sz="1400" dirty="0"/>
            </a:p>
          </p:txBody>
        </p:sp>
        <p:sp>
          <p:nvSpPr>
            <p:cNvPr id="56" name="Afgeronde rechthoek 26">
              <a:extLst>
                <a:ext uri="{FF2B5EF4-FFF2-40B4-BE49-F238E27FC236}">
                  <a16:creationId xmlns:a16="http://schemas.microsoft.com/office/drawing/2014/main" id="{38D03E93-4CAB-428F-AB37-BC63C57792D9}"/>
                </a:ext>
              </a:extLst>
            </p:cNvPr>
            <p:cNvSpPr/>
            <p:nvPr/>
          </p:nvSpPr>
          <p:spPr>
            <a:xfrm>
              <a:off x="8880022" y="4720748"/>
              <a:ext cx="1365792" cy="523703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7" name="Tekstvak 56">
              <a:extLst>
                <a:ext uri="{FF2B5EF4-FFF2-40B4-BE49-F238E27FC236}">
                  <a16:creationId xmlns:a16="http://schemas.microsoft.com/office/drawing/2014/main" id="{C1988583-6D57-45C6-AF67-F289A1D6E0E5}"/>
                </a:ext>
              </a:extLst>
            </p:cNvPr>
            <p:cNvSpPr txBox="1"/>
            <p:nvPr/>
          </p:nvSpPr>
          <p:spPr>
            <a:xfrm>
              <a:off x="8976018" y="4809918"/>
              <a:ext cx="74251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400" dirty="0" err="1"/>
                <a:t>History</a:t>
              </a:r>
              <a:endParaRPr lang="nl-NL" sz="1400" dirty="0"/>
            </a:p>
          </p:txBody>
        </p:sp>
        <p:sp>
          <p:nvSpPr>
            <p:cNvPr id="59" name="Tekstvak 58">
              <a:extLst>
                <a:ext uri="{FF2B5EF4-FFF2-40B4-BE49-F238E27FC236}">
                  <a16:creationId xmlns:a16="http://schemas.microsoft.com/office/drawing/2014/main" id="{A2ABDCD7-D0E0-4075-8D69-6B939DAAE947}"/>
                </a:ext>
              </a:extLst>
            </p:cNvPr>
            <p:cNvSpPr txBox="1"/>
            <p:nvPr/>
          </p:nvSpPr>
          <p:spPr>
            <a:xfrm>
              <a:off x="8379277" y="456223"/>
              <a:ext cx="247309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400" dirty="0" err="1"/>
                <a:t>Trustworthiness</a:t>
              </a:r>
              <a:endParaRPr lang="nl-NL" sz="1400" dirty="0"/>
            </a:p>
          </p:txBody>
        </p:sp>
      </p:grpSp>
      <p:sp>
        <p:nvSpPr>
          <p:cNvPr id="60" name="Tekstvak 59">
            <a:extLst>
              <a:ext uri="{FF2B5EF4-FFF2-40B4-BE49-F238E27FC236}">
                <a16:creationId xmlns:a16="http://schemas.microsoft.com/office/drawing/2014/main" id="{D411C642-D7FF-4809-978D-BF040BF2409F}"/>
              </a:ext>
            </a:extLst>
          </p:cNvPr>
          <p:cNvSpPr txBox="1"/>
          <p:nvPr/>
        </p:nvSpPr>
        <p:spPr>
          <a:xfrm>
            <a:off x="988226" y="1430274"/>
            <a:ext cx="7546365" cy="517064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sz="2800" b="1" dirty="0" err="1">
                <a:solidFill>
                  <a:schemeClr val="accent5"/>
                </a:solidFill>
              </a:rPr>
              <a:t>Integrity</a:t>
            </a:r>
            <a:r>
              <a:rPr lang="nl-NL" sz="2800" b="1" dirty="0">
                <a:solidFill>
                  <a:schemeClr val="accent5"/>
                </a:solidFill>
              </a:rPr>
              <a:t>: </a:t>
            </a:r>
            <a:r>
              <a:rPr lang="nl-NL" sz="2800" dirty="0"/>
              <a:t>Is </a:t>
            </a:r>
            <a:r>
              <a:rPr lang="nl-NL" sz="2800" dirty="0" err="1"/>
              <a:t>it</a:t>
            </a:r>
            <a:r>
              <a:rPr lang="nl-NL" sz="2800" dirty="0"/>
              <a:t> complete?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nl-NL" sz="28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sz="2800" b="1" dirty="0" err="1">
                <a:solidFill>
                  <a:schemeClr val="accent5"/>
                </a:solidFill>
              </a:rPr>
              <a:t>Authenticity</a:t>
            </a:r>
            <a:r>
              <a:rPr lang="nl-NL" sz="2800" b="1" dirty="0">
                <a:solidFill>
                  <a:schemeClr val="accent5"/>
                </a:solidFill>
              </a:rPr>
              <a:t>: </a:t>
            </a:r>
            <a:r>
              <a:rPr lang="nl-NL" sz="2800" dirty="0"/>
              <a:t>Is </a:t>
            </a:r>
            <a:r>
              <a:rPr lang="nl-NL" sz="2800" dirty="0" err="1"/>
              <a:t>it</a:t>
            </a:r>
            <a:r>
              <a:rPr lang="nl-NL" sz="2800" dirty="0"/>
              <a:t> real?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nl-NL" sz="28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nl-NL" sz="28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sz="2800" dirty="0" err="1"/>
              <a:t>Keeping</a:t>
            </a:r>
            <a:r>
              <a:rPr lang="nl-NL" sz="2800" dirty="0"/>
              <a:t> record information </a:t>
            </a:r>
            <a:r>
              <a:rPr lang="nl-NL" sz="2800" dirty="0" err="1"/>
              <a:t>about</a:t>
            </a:r>
            <a:r>
              <a:rPr lang="nl-NL" sz="2800" dirty="0"/>
              <a:t> </a:t>
            </a:r>
            <a:r>
              <a:rPr lang="nl-NL" sz="2800" dirty="0" err="1"/>
              <a:t>objects</a:t>
            </a:r>
            <a:endParaRPr lang="nl-NL" sz="28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sz="2800" dirty="0"/>
              <a:t>Standards support </a:t>
            </a:r>
            <a:r>
              <a:rPr lang="nl-NL" sz="2800" dirty="0" err="1"/>
              <a:t>the</a:t>
            </a:r>
            <a:r>
              <a:rPr lang="nl-NL" sz="2800" dirty="0"/>
              <a:t> </a:t>
            </a:r>
            <a:r>
              <a:rPr lang="nl-NL" sz="2800" dirty="0" err="1"/>
              <a:t>longevity</a:t>
            </a:r>
            <a:r>
              <a:rPr lang="nl-NL" sz="2800" dirty="0"/>
              <a:t> </a:t>
            </a:r>
            <a:r>
              <a:rPr lang="nl-NL" sz="2800" dirty="0" err="1"/>
              <a:t>and</a:t>
            </a:r>
            <a:r>
              <a:rPr lang="nl-NL" sz="2800" dirty="0"/>
              <a:t> </a:t>
            </a:r>
            <a:r>
              <a:rPr lang="nl-NL" sz="2800" dirty="0" err="1"/>
              <a:t>portability</a:t>
            </a:r>
            <a:endParaRPr lang="nl-NL" sz="28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sz="2800" dirty="0" err="1"/>
              <a:t>Main</a:t>
            </a:r>
            <a:r>
              <a:rPr lang="nl-NL" sz="2800" dirty="0"/>
              <a:t> </a:t>
            </a:r>
            <a:r>
              <a:rPr lang="nl-NL" sz="2800" dirty="0" err="1"/>
              <a:t>standards</a:t>
            </a:r>
            <a:r>
              <a:rPr lang="nl-NL" sz="2800" dirty="0"/>
              <a:t> in </a:t>
            </a:r>
            <a:r>
              <a:rPr lang="nl-NL" sz="2800" dirty="0" err="1"/>
              <a:t>use</a:t>
            </a:r>
            <a:r>
              <a:rPr lang="nl-NL" sz="2800" dirty="0"/>
              <a:t> </a:t>
            </a:r>
            <a:r>
              <a:rPr lang="nl-NL" sz="2800" dirty="0" err="1"/>
              <a:t>for</a:t>
            </a:r>
            <a:r>
              <a:rPr lang="nl-NL" sz="2800" dirty="0"/>
              <a:t> </a:t>
            </a:r>
            <a:r>
              <a:rPr lang="nl-NL" sz="2800" dirty="0" err="1"/>
              <a:t>registration</a:t>
            </a:r>
            <a:r>
              <a:rPr lang="nl-NL" sz="2800" dirty="0"/>
              <a:t> </a:t>
            </a:r>
            <a:r>
              <a:rPr lang="nl-NL" sz="2800" dirty="0" err="1"/>
              <a:t>and</a:t>
            </a:r>
            <a:r>
              <a:rPr lang="nl-NL" sz="2800" dirty="0"/>
              <a:t> </a:t>
            </a:r>
            <a:r>
              <a:rPr lang="nl-NL" sz="2800" dirty="0" err="1"/>
              <a:t>preservation</a:t>
            </a:r>
            <a:r>
              <a:rPr lang="nl-NL" sz="2800" dirty="0"/>
              <a:t>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l-NL" sz="2800" dirty="0"/>
              <a:t>METS, PREMIS, IFLA-LRM, RDA</a:t>
            </a:r>
          </a:p>
          <a:p>
            <a:pPr algn="l"/>
            <a:endParaRPr lang="nl-NL" sz="2800" dirty="0"/>
          </a:p>
        </p:txBody>
      </p:sp>
    </p:spTree>
    <p:extLst>
      <p:ext uri="{BB962C8B-B14F-4D97-AF65-F5344CB8AC3E}">
        <p14:creationId xmlns:p14="http://schemas.microsoft.com/office/powerpoint/2010/main" val="33438993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BFFA40-4F07-F002-C42F-A9B4755933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2663" y="411966"/>
            <a:ext cx="9160874" cy="997196"/>
          </a:xfrm>
        </p:spPr>
        <p:txBody>
          <a:bodyPr/>
          <a:lstStyle/>
          <a:p>
            <a:r>
              <a:rPr lang="nl-NL" sz="3600" b="1" dirty="0">
                <a:latin typeface="Tahoma"/>
                <a:ea typeface="Tahoma"/>
                <a:cs typeface="Tahoma"/>
              </a:rPr>
              <a:t>Scope of </a:t>
            </a:r>
            <a:r>
              <a:rPr lang="nl-NL" sz="3600" b="1" dirty="0" err="1">
                <a:latin typeface="Tahoma"/>
                <a:ea typeface="Tahoma"/>
                <a:cs typeface="Tahoma"/>
              </a:rPr>
              <a:t>preservation</a:t>
            </a:r>
            <a:br>
              <a:rPr lang="nl-NL" sz="3600" b="1" dirty="0">
                <a:latin typeface="Tahoma" panose="020B0604030504040204" pitchFamily="34" charset="0"/>
                <a:cs typeface="Tahoma" panose="020B0604030504040204" pitchFamily="34" charset="0"/>
              </a:rPr>
            </a:br>
            <a:endParaRPr lang="nl-NL" sz="3600" b="1" dirty="0">
              <a:latin typeface="Calibri"/>
              <a:cs typeface="Calibri"/>
            </a:endParaRPr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7743F650-B368-48EA-A438-2A190752944A}"/>
              </a:ext>
            </a:extLst>
          </p:cNvPr>
          <p:cNvSpPr/>
          <p:nvPr/>
        </p:nvSpPr>
        <p:spPr>
          <a:xfrm>
            <a:off x="647272" y="1633591"/>
            <a:ext cx="11281025" cy="454976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nl-NL" sz="2000"/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E9E69852-961A-4276-8A9D-BA00E4B9EDD7}"/>
              </a:ext>
            </a:extLst>
          </p:cNvPr>
          <p:cNvSpPr/>
          <p:nvPr/>
        </p:nvSpPr>
        <p:spPr>
          <a:xfrm>
            <a:off x="5245130" y="2539891"/>
            <a:ext cx="1787726" cy="489701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t"/>
          <a:lstStyle/>
          <a:p>
            <a:pPr algn="ctr"/>
            <a:r>
              <a:rPr lang="nl-NL" sz="2000" dirty="0"/>
              <a:t>Legal</a:t>
            </a:r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ED87E18C-B400-4708-AEEC-E51CF9EFD6F5}"/>
              </a:ext>
            </a:extLst>
          </p:cNvPr>
          <p:cNvSpPr/>
          <p:nvPr/>
        </p:nvSpPr>
        <p:spPr>
          <a:xfrm>
            <a:off x="4508927" y="4361623"/>
            <a:ext cx="3260130" cy="4897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r>
              <a:rPr lang="nl-NL" sz="2000" dirty="0"/>
              <a:t>Preservation</a:t>
            </a:r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4CDB69C1-4FC5-4400-AD70-B0166397C23E}"/>
              </a:ext>
            </a:extLst>
          </p:cNvPr>
          <p:cNvSpPr/>
          <p:nvPr/>
        </p:nvSpPr>
        <p:spPr>
          <a:xfrm>
            <a:off x="9663595" y="2539891"/>
            <a:ext cx="1956480" cy="4897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r>
              <a:rPr lang="nl-NL" sz="2000" dirty="0"/>
              <a:t>Technical</a:t>
            </a:r>
          </a:p>
        </p:txBody>
      </p:sp>
      <p:sp>
        <p:nvSpPr>
          <p:cNvPr id="14" name="Rechthoek 13">
            <a:extLst>
              <a:ext uri="{FF2B5EF4-FFF2-40B4-BE49-F238E27FC236}">
                <a16:creationId xmlns:a16="http://schemas.microsoft.com/office/drawing/2014/main" id="{ED351223-1F0F-4735-A2B6-B9B61A632AE6}"/>
              </a:ext>
            </a:extLst>
          </p:cNvPr>
          <p:cNvSpPr/>
          <p:nvPr/>
        </p:nvSpPr>
        <p:spPr>
          <a:xfrm>
            <a:off x="841191" y="2539891"/>
            <a:ext cx="1974025" cy="4897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r>
              <a:rPr lang="nl-NL" sz="2000" dirty="0"/>
              <a:t>Organisational</a:t>
            </a:r>
          </a:p>
        </p:txBody>
      </p:sp>
      <p:cxnSp>
        <p:nvCxnSpPr>
          <p:cNvPr id="15" name="Rechte verbindingslijn met pijl 14">
            <a:extLst>
              <a:ext uri="{FF2B5EF4-FFF2-40B4-BE49-F238E27FC236}">
                <a16:creationId xmlns:a16="http://schemas.microsoft.com/office/drawing/2014/main" id="{98DAB389-2232-4253-9CE2-FC24ED16A00E}"/>
              </a:ext>
            </a:extLst>
          </p:cNvPr>
          <p:cNvCxnSpPr>
            <a:cxnSpLocks/>
          </p:cNvCxnSpPr>
          <p:nvPr/>
        </p:nvCxnSpPr>
        <p:spPr>
          <a:xfrm>
            <a:off x="2975784" y="4119926"/>
            <a:ext cx="1372546" cy="367087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echte verbindingslijn met pijl 15">
            <a:extLst>
              <a:ext uri="{FF2B5EF4-FFF2-40B4-BE49-F238E27FC236}">
                <a16:creationId xmlns:a16="http://schemas.microsoft.com/office/drawing/2014/main" id="{7EFB7422-3887-4FB6-BAC8-088B0C77AAB3}"/>
              </a:ext>
            </a:extLst>
          </p:cNvPr>
          <p:cNvCxnSpPr>
            <a:cxnSpLocks/>
          </p:cNvCxnSpPr>
          <p:nvPr/>
        </p:nvCxnSpPr>
        <p:spPr>
          <a:xfrm flipV="1">
            <a:off x="7929655" y="4063841"/>
            <a:ext cx="1573342" cy="479256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hthoek 16">
            <a:extLst>
              <a:ext uri="{FF2B5EF4-FFF2-40B4-BE49-F238E27FC236}">
                <a16:creationId xmlns:a16="http://schemas.microsoft.com/office/drawing/2014/main" id="{E6A3A7A7-B4DB-4C0F-80E0-99963B3C99D3}"/>
              </a:ext>
            </a:extLst>
          </p:cNvPr>
          <p:cNvSpPr/>
          <p:nvPr/>
        </p:nvSpPr>
        <p:spPr>
          <a:xfrm>
            <a:off x="9663595" y="3145177"/>
            <a:ext cx="226857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Security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err="1"/>
              <a:t>Backup</a:t>
            </a:r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err="1"/>
              <a:t>Infrastructure</a:t>
            </a:r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Disaster recovery</a:t>
            </a:r>
          </a:p>
        </p:txBody>
      </p:sp>
      <p:sp>
        <p:nvSpPr>
          <p:cNvPr id="18" name="Rechthoek 17">
            <a:extLst>
              <a:ext uri="{FF2B5EF4-FFF2-40B4-BE49-F238E27FC236}">
                <a16:creationId xmlns:a16="http://schemas.microsoft.com/office/drawing/2014/main" id="{86E6589A-2425-4A1C-8EF7-275660779797}"/>
              </a:ext>
            </a:extLst>
          </p:cNvPr>
          <p:cNvSpPr/>
          <p:nvPr/>
        </p:nvSpPr>
        <p:spPr>
          <a:xfrm>
            <a:off x="4659038" y="4983025"/>
            <a:ext cx="317150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Digital </a:t>
            </a:r>
            <a:r>
              <a:rPr lang="nl-NL" dirty="0" err="1"/>
              <a:t>lifecycle</a:t>
            </a:r>
            <a:r>
              <a:rPr lang="nl-NL" dirty="0"/>
              <a:t> management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err="1"/>
              <a:t>Provenance</a:t>
            </a:r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Preservation planning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etc.</a:t>
            </a:r>
          </a:p>
        </p:txBody>
      </p:sp>
      <p:sp>
        <p:nvSpPr>
          <p:cNvPr id="19" name="Rechthoek 18">
            <a:extLst>
              <a:ext uri="{FF2B5EF4-FFF2-40B4-BE49-F238E27FC236}">
                <a16:creationId xmlns:a16="http://schemas.microsoft.com/office/drawing/2014/main" id="{596FDAF1-3EA2-414B-ACAB-A8C524CE38DE}"/>
              </a:ext>
            </a:extLst>
          </p:cNvPr>
          <p:cNvSpPr/>
          <p:nvPr/>
        </p:nvSpPr>
        <p:spPr>
          <a:xfrm>
            <a:off x="930919" y="3149307"/>
            <a:ext cx="2140330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Mission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err="1"/>
              <a:t>Succession</a:t>
            </a:r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Collection policy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Contract man.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Staff policy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Finance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Expertise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etc.</a:t>
            </a:r>
          </a:p>
        </p:txBody>
      </p:sp>
      <p:sp>
        <p:nvSpPr>
          <p:cNvPr id="20" name="Rechthoek 19">
            <a:extLst>
              <a:ext uri="{FF2B5EF4-FFF2-40B4-BE49-F238E27FC236}">
                <a16:creationId xmlns:a16="http://schemas.microsoft.com/office/drawing/2014/main" id="{3B646B9B-B526-44A9-B670-88FE9E0DDA84}"/>
              </a:ext>
            </a:extLst>
          </p:cNvPr>
          <p:cNvSpPr/>
          <p:nvPr/>
        </p:nvSpPr>
        <p:spPr>
          <a:xfrm>
            <a:off x="5284592" y="3020979"/>
            <a:ext cx="146065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Privacy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Copyright</a:t>
            </a:r>
          </a:p>
        </p:txBody>
      </p:sp>
      <p:cxnSp>
        <p:nvCxnSpPr>
          <p:cNvPr id="21" name="Rechte verbindingslijn met pijl 20">
            <a:extLst>
              <a:ext uri="{FF2B5EF4-FFF2-40B4-BE49-F238E27FC236}">
                <a16:creationId xmlns:a16="http://schemas.microsoft.com/office/drawing/2014/main" id="{1C25DB1F-9270-4CE7-BDC1-8C6512EC05FC}"/>
              </a:ext>
            </a:extLst>
          </p:cNvPr>
          <p:cNvCxnSpPr>
            <a:cxnSpLocks/>
          </p:cNvCxnSpPr>
          <p:nvPr/>
        </p:nvCxnSpPr>
        <p:spPr>
          <a:xfrm>
            <a:off x="6138992" y="3728776"/>
            <a:ext cx="0" cy="473607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hthoek 21">
            <a:extLst>
              <a:ext uri="{FF2B5EF4-FFF2-40B4-BE49-F238E27FC236}">
                <a16:creationId xmlns:a16="http://schemas.microsoft.com/office/drawing/2014/main" id="{AF5F3A78-1DF5-4684-98F5-8EB2870F9715}"/>
              </a:ext>
            </a:extLst>
          </p:cNvPr>
          <p:cNvSpPr/>
          <p:nvPr/>
        </p:nvSpPr>
        <p:spPr>
          <a:xfrm>
            <a:off x="4768137" y="1660912"/>
            <a:ext cx="35710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 err="1"/>
              <a:t>Trustworthy</a:t>
            </a:r>
            <a:r>
              <a:rPr lang="nl-NL" dirty="0"/>
              <a:t> Digital </a:t>
            </a:r>
            <a:r>
              <a:rPr lang="nl-NL" dirty="0" err="1"/>
              <a:t>Repository</a:t>
            </a:r>
            <a:r>
              <a:rPr lang="nl-NL" dirty="0"/>
              <a:t> (TDR)</a:t>
            </a:r>
          </a:p>
        </p:txBody>
      </p:sp>
      <p:cxnSp>
        <p:nvCxnSpPr>
          <p:cNvPr id="23" name="Rechte verbindingslijn 22">
            <a:extLst>
              <a:ext uri="{FF2B5EF4-FFF2-40B4-BE49-F238E27FC236}">
                <a16:creationId xmlns:a16="http://schemas.microsoft.com/office/drawing/2014/main" id="{00EE54E4-5D98-4CF9-8D83-91395035B7C8}"/>
              </a:ext>
            </a:extLst>
          </p:cNvPr>
          <p:cNvCxnSpPr/>
          <p:nvPr/>
        </p:nvCxnSpPr>
        <p:spPr>
          <a:xfrm>
            <a:off x="930919" y="2030244"/>
            <a:ext cx="1068915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40323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E325235-BEE4-2D40-93CE-346330A29C8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82664" y="1036937"/>
            <a:ext cx="9894444" cy="2107706"/>
          </a:xfrm>
        </p:spPr>
        <p:txBody>
          <a:bodyPr vert="horz" lIns="0" tIns="0" rIns="0" bIns="0" rtlCol="0" anchor="t">
            <a:normAutofit/>
          </a:bodyPr>
          <a:lstStyle/>
          <a:p>
            <a:r>
              <a:rPr lang="nl-NL" dirty="0" err="1">
                <a:latin typeface="+mn-lt"/>
              </a:rPr>
              <a:t>Scale</a:t>
            </a:r>
            <a:r>
              <a:rPr lang="nl-NL" dirty="0">
                <a:latin typeface="+mn-lt"/>
              </a:rPr>
              <a:t> &amp; </a:t>
            </a:r>
            <a:r>
              <a:rPr lang="nl-NL" dirty="0" err="1">
                <a:latin typeface="+mn-lt"/>
              </a:rPr>
              <a:t>migrations</a:t>
            </a:r>
            <a:endParaRPr lang="nl-NL" dirty="0"/>
          </a:p>
          <a:p>
            <a:r>
              <a:rPr lang="nl-NL" dirty="0">
                <a:latin typeface="+mn-lt"/>
              </a:rPr>
              <a:t>ICT landscape </a:t>
            </a:r>
            <a:r>
              <a:rPr lang="nl-NL" dirty="0" err="1">
                <a:latin typeface="+mn-lt"/>
              </a:rPr>
              <a:t>complexity</a:t>
            </a:r>
            <a:r>
              <a:rPr lang="nl-NL" dirty="0">
                <a:latin typeface="+mn-lt"/>
              </a:rPr>
              <a:t> &amp; </a:t>
            </a:r>
            <a:r>
              <a:rPr lang="nl-NL" dirty="0" err="1">
                <a:latin typeface="+mn-lt"/>
              </a:rPr>
              <a:t>overcoming</a:t>
            </a:r>
            <a:r>
              <a:rPr lang="nl-NL" dirty="0">
                <a:latin typeface="+mn-lt"/>
              </a:rPr>
              <a:t> </a:t>
            </a:r>
            <a:r>
              <a:rPr lang="nl-NL" dirty="0" err="1">
                <a:latin typeface="+mn-lt"/>
              </a:rPr>
              <a:t>legacy</a:t>
            </a:r>
            <a:endParaRPr lang="nl-NL" dirty="0">
              <a:latin typeface="+mn-lt"/>
            </a:endParaRPr>
          </a:p>
          <a:p>
            <a:r>
              <a:rPr lang="nl-NL" dirty="0" err="1">
                <a:latin typeface="+mn-lt"/>
                <a:cs typeface="Arial" panose="020B0604020202020204"/>
              </a:rPr>
              <a:t>Threats</a:t>
            </a:r>
            <a:r>
              <a:rPr lang="nl-NL" dirty="0">
                <a:latin typeface="+mn-lt"/>
                <a:cs typeface="Arial" panose="020B0604020202020204"/>
              </a:rPr>
              <a:t> &amp; cybersecurity</a:t>
            </a:r>
          </a:p>
          <a:p>
            <a:r>
              <a:rPr lang="nl-NL" dirty="0">
                <a:cs typeface="Arial" panose="020B0604020202020204"/>
              </a:rPr>
              <a:t>Access &amp; re-</a:t>
            </a:r>
            <a:r>
              <a:rPr lang="nl-NL" dirty="0" err="1">
                <a:cs typeface="Arial" panose="020B0604020202020204"/>
              </a:rPr>
              <a:t>use</a:t>
            </a:r>
            <a:r>
              <a:rPr lang="nl-NL" dirty="0">
                <a:cs typeface="Arial" panose="020B0604020202020204"/>
              </a:rPr>
              <a:t> (</a:t>
            </a:r>
            <a:r>
              <a:rPr lang="nl-NL" dirty="0" err="1">
                <a:cs typeface="Arial" panose="020B0604020202020204"/>
              </a:rPr>
              <a:t>changing</a:t>
            </a:r>
            <a:r>
              <a:rPr lang="nl-NL" dirty="0">
                <a:cs typeface="Arial" panose="020B0604020202020204"/>
              </a:rPr>
              <a:t> </a:t>
            </a:r>
            <a:r>
              <a:rPr lang="nl-NL" dirty="0" err="1">
                <a:cs typeface="Arial" panose="020B0604020202020204"/>
              </a:rPr>
              <a:t>demands</a:t>
            </a:r>
            <a:r>
              <a:rPr lang="nl-NL" dirty="0">
                <a:cs typeface="Arial" panose="020B0604020202020204"/>
              </a:rPr>
              <a:t>)</a:t>
            </a:r>
            <a:endParaRPr lang="nl-NL" dirty="0">
              <a:latin typeface="+mn-lt"/>
              <a:cs typeface="Arial" panose="020B0604020202020204"/>
            </a:endParaRPr>
          </a:p>
          <a:p>
            <a:pPr marL="267970" indent="-267970"/>
            <a:endParaRPr lang="nl-NL" dirty="0">
              <a:latin typeface="+mn-lt"/>
              <a:cs typeface="Arial" panose="020B0604020202020204"/>
            </a:endParaRP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61AD8410-6A07-6944-95D6-101867E17A4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82664" y="343210"/>
            <a:ext cx="10659838" cy="443198"/>
          </a:xfrm>
        </p:spPr>
        <p:txBody>
          <a:bodyPr/>
          <a:lstStyle/>
          <a:p>
            <a:pPr algn="l"/>
            <a:r>
              <a:rPr lang="nl-NL" sz="3200" dirty="0" err="1"/>
              <a:t>Current</a:t>
            </a:r>
            <a:r>
              <a:rPr lang="nl-NL" sz="3200" dirty="0"/>
              <a:t> </a:t>
            </a:r>
            <a:r>
              <a:rPr lang="nl-NL" sz="3200" dirty="0" err="1"/>
              <a:t>challenges</a:t>
            </a:r>
            <a:r>
              <a:rPr lang="nl-NL" sz="3200" dirty="0"/>
              <a:t> digital </a:t>
            </a:r>
            <a:r>
              <a:rPr lang="nl-NL" sz="3200" dirty="0" err="1"/>
              <a:t>collection</a:t>
            </a:r>
            <a:r>
              <a:rPr lang="nl-NL" sz="3200" dirty="0"/>
              <a:t> care</a:t>
            </a:r>
            <a:endParaRPr lang="nl-NL" sz="3200" dirty="0">
              <a:solidFill>
                <a:srgbClr val="FF0000"/>
              </a:solidFill>
            </a:endParaRPr>
          </a:p>
        </p:txBody>
      </p:sp>
      <p:pic>
        <p:nvPicPr>
          <p:cNvPr id="2" name="Afbeelding 1" descr="Afbeelding met tekst&#10;&#10;Door AI gegenereerde inhoud is mogelijk onjuist.">
            <a:extLst>
              <a:ext uri="{FF2B5EF4-FFF2-40B4-BE49-F238E27FC236}">
                <a16:creationId xmlns:a16="http://schemas.microsoft.com/office/drawing/2014/main" id="{EFF9FBDC-0351-CD53-4618-4CDD623E46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11912"/>
            <a:ext cx="121920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5573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6785" y="363531"/>
            <a:ext cx="10972800" cy="443198"/>
          </a:xfrm>
        </p:spPr>
        <p:txBody>
          <a:bodyPr/>
          <a:lstStyle/>
          <a:p>
            <a:r>
              <a:rPr lang="nl-NL" sz="3200" b="1" dirty="0"/>
              <a:t>KBNL &amp; partners</a:t>
            </a:r>
            <a:endParaRPr lang="nl-NL" sz="3200" b="1" dirty="0">
              <a:latin typeface="+mn-lt"/>
            </a:endParaRP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53932751-7F5F-4E21-982A-1A123F9739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55869" y="1709660"/>
            <a:ext cx="2589346" cy="1721712"/>
          </a:xfrm>
          <a:prstGeom prst="rect">
            <a:avLst/>
          </a:prstGeom>
        </p:spPr>
      </p:pic>
      <p:pic>
        <p:nvPicPr>
          <p:cNvPr id="9" name="Afbeelding 8" descr="Afbeelding met tekst&#10;&#10;Automatisch gegenereerde beschrijving">
            <a:extLst>
              <a:ext uri="{FF2B5EF4-FFF2-40B4-BE49-F238E27FC236}">
                <a16:creationId xmlns:a16="http://schemas.microsoft.com/office/drawing/2014/main" id="{84A8397B-C98F-4FE2-B1A1-D888663143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7108" y="3431372"/>
            <a:ext cx="3587702" cy="1120412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D20DA2B6-2B0C-4055-9F3D-B82FB9ADEB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86344" y="346996"/>
            <a:ext cx="2858871" cy="1372824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E1BD486A-6E3B-475D-BDA8-7496FB22A51D}"/>
              </a:ext>
            </a:extLst>
          </p:cNvPr>
          <p:cNvSpPr txBox="1"/>
          <p:nvPr/>
        </p:nvSpPr>
        <p:spPr>
          <a:xfrm>
            <a:off x="1097278" y="1033408"/>
            <a:ext cx="6694397" cy="584775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nl-NL" sz="2000" b="1" dirty="0"/>
              <a:t>National: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sz="2000" dirty="0"/>
              <a:t>Nationaal Archief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sz="2000" dirty="0"/>
              <a:t>University </a:t>
            </a:r>
            <a:r>
              <a:rPr lang="nl-NL" sz="2000" dirty="0" err="1"/>
              <a:t>libraries</a:t>
            </a:r>
            <a:endParaRPr lang="nl-NL" sz="20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sz="2000" dirty="0" err="1"/>
              <a:t>Cultural</a:t>
            </a:r>
            <a:r>
              <a:rPr lang="nl-NL" sz="2000" dirty="0"/>
              <a:t> </a:t>
            </a:r>
            <a:r>
              <a:rPr lang="nl-NL" sz="2000" dirty="0" err="1"/>
              <a:t>heritage</a:t>
            </a:r>
            <a:r>
              <a:rPr lang="nl-NL" sz="2000" dirty="0"/>
              <a:t> organisations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sz="2000" dirty="0"/>
              <a:t>Dutch Digital Heritage Network (NDE)</a:t>
            </a:r>
          </a:p>
          <a:p>
            <a:pPr algn="l"/>
            <a:endParaRPr lang="nl-NL" sz="2000" b="1" dirty="0"/>
          </a:p>
          <a:p>
            <a:pPr algn="l"/>
            <a:r>
              <a:rPr lang="nl-NL" sz="2000" b="1" dirty="0"/>
              <a:t>International cooperation:</a:t>
            </a:r>
            <a:endParaRPr lang="nl-NL" sz="20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sz="2000" dirty="0" err="1"/>
              <a:t>national</a:t>
            </a:r>
            <a:r>
              <a:rPr lang="nl-NL" sz="2000" dirty="0"/>
              <a:t> </a:t>
            </a:r>
            <a:r>
              <a:rPr lang="nl-NL" sz="2000" dirty="0" err="1"/>
              <a:t>libraries</a:t>
            </a:r>
            <a:r>
              <a:rPr lang="nl-NL" sz="2000" dirty="0"/>
              <a:t> &amp; </a:t>
            </a:r>
            <a:r>
              <a:rPr lang="nl-NL" sz="2000" dirty="0" err="1"/>
              <a:t>archives</a:t>
            </a:r>
            <a:endParaRPr lang="nl-NL" sz="20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sz="2000" dirty="0"/>
              <a:t>LIBER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sz="2000" dirty="0"/>
              <a:t>Open Preservation Foundation (OPF)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sz="2000" dirty="0"/>
              <a:t>International Internet Preservation Consortium (IIPC)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sz="2000" dirty="0"/>
              <a:t>Digital Preservation </a:t>
            </a:r>
            <a:r>
              <a:rPr lang="nl-NL" sz="2000" dirty="0" err="1"/>
              <a:t>Coalition</a:t>
            </a:r>
            <a:r>
              <a:rPr lang="nl-NL" sz="2000" dirty="0"/>
              <a:t> (DPC)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sz="2000" dirty="0"/>
              <a:t>METS editorial board, PREMIS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nl-NL" sz="20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nl-NL" sz="2000" dirty="0"/>
          </a:p>
          <a:p>
            <a:pPr algn="l"/>
            <a:r>
              <a:rPr lang="nl-NL" sz="2000" b="1" dirty="0"/>
              <a:t>More </a:t>
            </a:r>
            <a:r>
              <a:rPr lang="nl-NL" sz="2000" b="1" dirty="0" err="1"/>
              <a:t>about</a:t>
            </a:r>
            <a:r>
              <a:rPr lang="nl-NL" sz="2000" b="1" dirty="0"/>
              <a:t> KBNL &amp; </a:t>
            </a:r>
            <a:r>
              <a:rPr lang="nl-NL" sz="2000" b="1" dirty="0" err="1"/>
              <a:t>preservation</a:t>
            </a:r>
            <a:r>
              <a:rPr lang="nl-NL" sz="2000" b="1" dirty="0"/>
              <a:t>:</a:t>
            </a:r>
          </a:p>
          <a:p>
            <a:pPr algn="l"/>
            <a:r>
              <a:rPr lang="nl-NL" sz="2000" dirty="0">
                <a:hlinkClick r:id="rId5"/>
              </a:rPr>
              <a:t>https://www.kb.nl/en/about-us/expertise/digital-preservation</a:t>
            </a:r>
            <a:endParaRPr lang="nl-NL" sz="2000" dirty="0"/>
          </a:p>
          <a:p>
            <a:pPr algn="l"/>
            <a:endParaRPr lang="nl-NL" sz="2000" dirty="0"/>
          </a:p>
          <a:p>
            <a:pPr algn="l"/>
            <a:endParaRPr lang="nl-NL" sz="2000" dirty="0"/>
          </a:p>
        </p:txBody>
      </p:sp>
      <p:pic>
        <p:nvPicPr>
          <p:cNvPr id="6" name="Afbeelding 5" descr="Afbeelding met logo, Graphics, Lettertype, symbool&#10;&#10;Automatisch gegenereerde beschrijving">
            <a:extLst>
              <a:ext uri="{FF2B5EF4-FFF2-40B4-BE49-F238E27FC236}">
                <a16:creationId xmlns:a16="http://schemas.microsoft.com/office/drawing/2014/main" id="{64DFB349-38E5-97F8-9DF1-72E89A97C86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1600" y="4670620"/>
            <a:ext cx="2541435" cy="1454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7492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750943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61AD8410-6A07-6944-95D6-101867E17A4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05614" y="332062"/>
            <a:ext cx="6012941" cy="997196"/>
          </a:xfrm>
        </p:spPr>
        <p:txBody>
          <a:bodyPr/>
          <a:lstStyle/>
          <a:p>
            <a:pPr algn="l"/>
            <a:r>
              <a:rPr lang="nl-NL" sz="3600"/>
              <a:t>About the library</a:t>
            </a:r>
          </a:p>
        </p:txBody>
      </p:sp>
      <p:pic>
        <p:nvPicPr>
          <p:cNvPr id="7" name="Afbeelding 6" descr="Afbeelding met tekst&#10;&#10;Automatisch gegenereerde beschrijving">
            <a:extLst>
              <a:ext uri="{FF2B5EF4-FFF2-40B4-BE49-F238E27FC236}">
                <a16:creationId xmlns:a16="http://schemas.microsoft.com/office/drawing/2014/main" id="{1F7DBB5A-3F41-439B-A0D0-13707000ED8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8914" y="6284009"/>
            <a:ext cx="1453411" cy="477824"/>
          </a:xfrm>
          <a:prstGeom prst="rect">
            <a:avLst/>
          </a:prstGeom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4B1DF4F5-EBB8-4789-9DB8-19A34716E2B7}"/>
              </a:ext>
            </a:extLst>
          </p:cNvPr>
          <p:cNvSpPr txBox="1">
            <a:spLocks noChangeArrowheads="1"/>
          </p:cNvSpPr>
          <p:nvPr/>
        </p:nvSpPr>
        <p:spPr>
          <a:xfrm>
            <a:off x="728169" y="1173999"/>
            <a:ext cx="5690386" cy="5496904"/>
          </a:xfrm>
          <a:prstGeom prst="rect">
            <a:avLst/>
          </a:prstGeom>
        </p:spPr>
        <p:txBody>
          <a:bodyPr/>
          <a:lstStyle>
            <a:lvl1pPr marL="268288" indent="-2682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4988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3275" indent="-2682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81088" indent="-277813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9375" indent="-2682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buFontTx/>
              <a:buChar char="•"/>
            </a:pPr>
            <a:r>
              <a:rPr lang="en-GB" altLang="nl-NL" sz="2800" dirty="0">
                <a:latin typeface="FFDINRoundWebProRegular"/>
              </a:rPr>
              <a:t>Founded in 1798</a:t>
            </a:r>
          </a:p>
          <a:p>
            <a:pPr>
              <a:lnSpc>
                <a:spcPct val="90000"/>
              </a:lnSpc>
              <a:buFontTx/>
              <a:buChar char="•"/>
            </a:pPr>
            <a:r>
              <a:rPr lang="en-GB" altLang="nl-NL" sz="2800" dirty="0">
                <a:latin typeface="FFDINRoundWebProRegular"/>
              </a:rPr>
              <a:t>Deposit library since 1974</a:t>
            </a:r>
          </a:p>
          <a:p>
            <a:pPr>
              <a:lnSpc>
                <a:spcPct val="90000"/>
              </a:lnSpc>
              <a:buFontTx/>
              <a:buChar char="•"/>
            </a:pPr>
            <a:r>
              <a:rPr lang="en-GB" altLang="nl-NL" sz="2800" dirty="0">
                <a:latin typeface="FFDINRoundWebProRegular"/>
              </a:rPr>
              <a:t>Serving two laws:</a:t>
            </a:r>
          </a:p>
          <a:p>
            <a:pPr lvl="1">
              <a:lnSpc>
                <a:spcPct val="90000"/>
              </a:lnSpc>
              <a:buFontTx/>
              <a:buChar char="•"/>
            </a:pPr>
            <a:r>
              <a:rPr lang="en-GB" altLang="nl-NL" sz="2400" dirty="0">
                <a:latin typeface="FFDINRoundWebProRegular"/>
              </a:rPr>
              <a:t>To preserve everything published in and about the Netherlands (but no legal deposit)</a:t>
            </a:r>
          </a:p>
          <a:p>
            <a:pPr lvl="1">
              <a:lnSpc>
                <a:spcPct val="90000"/>
              </a:lnSpc>
              <a:buFontTx/>
              <a:buChar char="•"/>
            </a:pPr>
            <a:r>
              <a:rPr lang="en-GB" altLang="nl-NL" sz="2400" dirty="0">
                <a:latin typeface="FFDINRoundWebProRegular"/>
              </a:rPr>
              <a:t>To coordinate and service the digital infrastructure for the public library domain (since 2015)</a:t>
            </a:r>
          </a:p>
          <a:p>
            <a:pPr>
              <a:lnSpc>
                <a:spcPct val="90000"/>
              </a:lnSpc>
              <a:buFontTx/>
              <a:buChar char="•"/>
            </a:pPr>
            <a:r>
              <a:rPr lang="en-GB" altLang="nl-NL" sz="2800" dirty="0">
                <a:latin typeface="FFDINRoundWebProRegular"/>
              </a:rPr>
              <a:t>Yearly budget 100 million euro</a:t>
            </a:r>
          </a:p>
          <a:p>
            <a:pPr>
              <a:lnSpc>
                <a:spcPct val="90000"/>
              </a:lnSpc>
              <a:buFontTx/>
              <a:buChar char="•"/>
            </a:pPr>
            <a:r>
              <a:rPr lang="nl-NL" altLang="nl-NL" sz="2800" dirty="0" err="1">
                <a:latin typeface="FFDINRoundWebProRegular"/>
              </a:rPr>
              <a:t>Financed</a:t>
            </a:r>
            <a:r>
              <a:rPr lang="nl-NL" altLang="nl-NL" sz="2800" dirty="0">
                <a:latin typeface="FFDINRoundWebProRegular"/>
              </a:rPr>
              <a:t> </a:t>
            </a:r>
            <a:r>
              <a:rPr lang="nl-NL" altLang="nl-NL" sz="2800" dirty="0" err="1">
                <a:latin typeface="FFDINRoundWebProRegular"/>
              </a:rPr>
              <a:t>by</a:t>
            </a:r>
            <a:r>
              <a:rPr lang="nl-NL" altLang="nl-NL" sz="2800" dirty="0">
                <a:latin typeface="FFDINRoundWebProRegular"/>
              </a:rPr>
              <a:t> </a:t>
            </a:r>
            <a:r>
              <a:rPr lang="nl-NL" altLang="nl-NL" sz="2800" dirty="0" err="1">
                <a:latin typeface="FFDINRoundWebProRegular"/>
              </a:rPr>
              <a:t>ministry</a:t>
            </a:r>
            <a:r>
              <a:rPr lang="nl-NL" altLang="nl-NL" sz="2800" dirty="0">
                <a:latin typeface="FFDINRoundWebProRegular"/>
              </a:rPr>
              <a:t> of </a:t>
            </a:r>
            <a:r>
              <a:rPr lang="en-GB" altLang="nl-NL" sz="2800" dirty="0">
                <a:latin typeface="FFDINRoundWebProRegular"/>
              </a:rPr>
              <a:t>Education, Culture &amp; Science</a:t>
            </a:r>
          </a:p>
          <a:p>
            <a:pPr>
              <a:lnSpc>
                <a:spcPct val="90000"/>
              </a:lnSpc>
              <a:buFontTx/>
              <a:buChar char="•"/>
            </a:pPr>
            <a:r>
              <a:rPr lang="en-GB" altLang="nl-NL" sz="2800" dirty="0">
                <a:latin typeface="FFDINRoundWebProRegular"/>
              </a:rPr>
              <a:t>500 FTE / 650+ employees</a:t>
            </a:r>
          </a:p>
          <a:p>
            <a:pPr marL="0" indent="0">
              <a:lnSpc>
                <a:spcPct val="90000"/>
              </a:lnSpc>
              <a:buNone/>
            </a:pPr>
            <a:endParaRPr lang="en-GB" altLang="nl-NL" sz="3200" dirty="0">
              <a:latin typeface="FFDINRoundWebProRegular"/>
            </a:endParaRPr>
          </a:p>
          <a:p>
            <a:pPr>
              <a:lnSpc>
                <a:spcPct val="90000"/>
              </a:lnSpc>
              <a:buFontTx/>
              <a:buChar char="•"/>
            </a:pPr>
            <a:endParaRPr lang="en-GB" altLang="nl-NL" sz="3200" dirty="0"/>
          </a:p>
        </p:txBody>
      </p:sp>
      <p:pic>
        <p:nvPicPr>
          <p:cNvPr id="2" name="Tijdelijke aanduiding voor afbeelding 2" descr="Afbeelding met buitenshuis, hemel, boom, Commercieel gebouw&#10;&#10;Door AI gegenereerde inhoud is mogelijk onjuist.">
            <a:extLst>
              <a:ext uri="{FF2B5EF4-FFF2-40B4-BE49-F238E27FC236}">
                <a16:creationId xmlns:a16="http://schemas.microsoft.com/office/drawing/2014/main" id="{FF88684B-8056-B8A5-5F20-2AC2808D81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71" r="21267"/>
          <a:stretch/>
        </p:blipFill>
        <p:spPr>
          <a:xfrm>
            <a:off x="6501614" y="0"/>
            <a:ext cx="56903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6785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ep 1">
            <a:extLst>
              <a:ext uri="{FF2B5EF4-FFF2-40B4-BE49-F238E27FC236}">
                <a16:creationId xmlns:a16="http://schemas.microsoft.com/office/drawing/2014/main" id="{FE768BB9-CEBF-45EB-9F30-9292BAA3E61C}"/>
              </a:ext>
            </a:extLst>
          </p:cNvPr>
          <p:cNvGrpSpPr/>
          <p:nvPr/>
        </p:nvGrpSpPr>
        <p:grpSpPr>
          <a:xfrm>
            <a:off x="-420917" y="-2580"/>
            <a:ext cx="12612917" cy="6860579"/>
            <a:chOff x="-420917" y="-2580"/>
            <a:chExt cx="12612917" cy="6860579"/>
          </a:xfrm>
        </p:grpSpPr>
        <p:pic>
          <p:nvPicPr>
            <p:cNvPr id="9318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76875" y="-2580"/>
              <a:ext cx="6715125" cy="68605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3187" name="Picture 3"/>
            <p:cNvPicPr>
              <a:picLocks noChangeAspect="1" noChangeArrowheads="1"/>
            </p:cNvPicPr>
            <p:nvPr/>
          </p:nvPicPr>
          <p:blipFill rotWithShape="1">
            <a:blip r:embed="rId5" cstate="email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l="610"/>
            <a:stretch/>
          </p:blipFill>
          <p:spPr bwMode="auto">
            <a:xfrm>
              <a:off x="-420917" y="-4"/>
              <a:ext cx="6465019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Tekstvak 2">
            <a:extLst>
              <a:ext uri="{FF2B5EF4-FFF2-40B4-BE49-F238E27FC236}">
                <a16:creationId xmlns:a16="http://schemas.microsoft.com/office/drawing/2014/main" id="{C65D4B14-7074-4E81-BE4C-868E2C8A5AA6}"/>
              </a:ext>
            </a:extLst>
          </p:cNvPr>
          <p:cNvSpPr txBox="1"/>
          <p:nvPr/>
        </p:nvSpPr>
        <p:spPr>
          <a:xfrm>
            <a:off x="2730310" y="3089155"/>
            <a:ext cx="7091685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nl-NL" sz="4400" b="1" i="1" dirty="0">
                <a:solidFill>
                  <a:schemeClr val="bg1"/>
                </a:solidFill>
              </a:rPr>
              <a:t>Preserving </a:t>
            </a:r>
            <a:r>
              <a:rPr lang="nl-NL" sz="4400" b="1" i="1" dirty="0" err="1">
                <a:solidFill>
                  <a:schemeClr val="bg1"/>
                </a:solidFill>
              </a:rPr>
              <a:t>our</a:t>
            </a:r>
            <a:r>
              <a:rPr lang="nl-NL" sz="4400" b="1" i="1" dirty="0">
                <a:solidFill>
                  <a:schemeClr val="bg1"/>
                </a:solidFill>
              </a:rPr>
              <a:t> </a:t>
            </a:r>
            <a:r>
              <a:rPr lang="nl-NL" sz="4400" b="1" i="1" dirty="0" err="1">
                <a:solidFill>
                  <a:schemeClr val="bg1"/>
                </a:solidFill>
              </a:rPr>
              <a:t>collections</a:t>
            </a:r>
            <a:endParaRPr lang="nl-NL" sz="44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54428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F5D49D2B-2FD5-420C-810E-A373888AA38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sz="4800" dirty="0"/>
              <a:t>KB </a:t>
            </a:r>
            <a:r>
              <a:rPr lang="nl-NL" sz="4800" dirty="0" err="1"/>
              <a:t>collections</a:t>
            </a:r>
            <a:endParaRPr lang="nl-NL" sz="4800" dirty="0"/>
          </a:p>
        </p:txBody>
      </p:sp>
      <p:pic>
        <p:nvPicPr>
          <p:cNvPr id="7" name="Tijdelijke aanduiding voor afbeelding 5">
            <a:extLst>
              <a:ext uri="{FF2B5EF4-FFF2-40B4-BE49-F238E27FC236}">
                <a16:creationId xmlns:a16="http://schemas.microsoft.com/office/drawing/2014/main" id="{8BD128DD-AA06-4F30-8F6E-45294ECCBD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171540" y="3937107"/>
            <a:ext cx="2412424" cy="2676642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8" name="Afbeelding 7" descr="Afbeelding met boek, verbruiksartikelen voor kantoor, Kantoorinstrument, overdekt&#10;&#10;Door AI gegenereerde inhoud is mogelijk onjuist.">
            <a:extLst>
              <a:ext uri="{FF2B5EF4-FFF2-40B4-BE49-F238E27FC236}">
                <a16:creationId xmlns:a16="http://schemas.microsoft.com/office/drawing/2014/main" id="{1CB7C5F4-3499-9924-56BF-6E7ED07EC8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1540" y="99849"/>
            <a:ext cx="4914412" cy="3689350"/>
          </a:xfrm>
          <a:prstGeom prst="rect">
            <a:avLst/>
          </a:prstGeom>
        </p:spPr>
      </p:pic>
      <p:pic>
        <p:nvPicPr>
          <p:cNvPr id="13" name="Tijdelijke aanduiding voor afbeelding 9">
            <a:extLst>
              <a:ext uri="{FF2B5EF4-FFF2-40B4-BE49-F238E27FC236}">
                <a16:creationId xmlns:a16="http://schemas.microsoft.com/office/drawing/2014/main" id="{00524D7D-6FCF-4837-91B7-92CD382E5D08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10076" b="10076"/>
          <a:stretch>
            <a:fillRect/>
          </a:stretch>
        </p:blipFill>
        <p:spPr>
          <a:xfrm>
            <a:off x="9574924" y="3937107"/>
            <a:ext cx="2511028" cy="2676642"/>
          </a:xfrm>
          <a:prstGeom prst="rect">
            <a:avLst/>
          </a:prstGeom>
          <a:solidFill>
            <a:schemeClr val="bg1"/>
          </a:solidFill>
        </p:spPr>
      </p:pic>
      <p:graphicFrame>
        <p:nvGraphicFramePr>
          <p:cNvPr id="5" name="Tabel 4">
            <a:extLst>
              <a:ext uri="{FF2B5EF4-FFF2-40B4-BE49-F238E27FC236}">
                <a16:creationId xmlns:a16="http://schemas.microsoft.com/office/drawing/2014/main" id="{20E5076C-CB9D-97C3-89D2-D06483CD85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8663056"/>
              </p:ext>
            </p:extLst>
          </p:nvPr>
        </p:nvGraphicFramePr>
        <p:xfrm>
          <a:off x="982662" y="3763735"/>
          <a:ext cx="5957634" cy="286512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4385636">
                  <a:extLst>
                    <a:ext uri="{9D8B030D-6E8A-4147-A177-3AD203B41FA5}">
                      <a16:colId xmlns:a16="http://schemas.microsoft.com/office/drawing/2014/main" val="3404928796"/>
                    </a:ext>
                  </a:extLst>
                </a:gridCol>
                <a:gridCol w="1571998">
                  <a:extLst>
                    <a:ext uri="{9D8B030D-6E8A-4147-A177-3AD203B41FA5}">
                      <a16:colId xmlns:a16="http://schemas.microsoft.com/office/drawing/2014/main" val="378474635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Digital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dirty="0" err="1"/>
                        <a:t>amount</a:t>
                      </a: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56322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1800" dirty="0" err="1"/>
                        <a:t>Scientific</a:t>
                      </a:r>
                      <a:r>
                        <a:rPr lang="nl-NL" sz="1800" dirty="0"/>
                        <a:t> </a:t>
                      </a:r>
                      <a:r>
                        <a:rPr lang="nl-NL" sz="1800" dirty="0" err="1"/>
                        <a:t>publications</a:t>
                      </a:r>
                      <a:r>
                        <a:rPr lang="nl-NL" sz="1800" dirty="0"/>
                        <a:t> (</a:t>
                      </a:r>
                      <a:r>
                        <a:rPr lang="nl-NL" sz="1800" dirty="0" err="1"/>
                        <a:t>articles</a:t>
                      </a:r>
                      <a:r>
                        <a:rPr lang="nl-NL" sz="1800" dirty="0"/>
                        <a:t>)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sz="1800" dirty="0"/>
                        <a:t>45,000,000</a:t>
                      </a: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42818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1800" dirty="0"/>
                        <a:t>e-books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sz="1800" dirty="0"/>
                        <a:t>100,000</a:t>
                      </a: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60404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1800" dirty="0"/>
                        <a:t>Web sites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sz="1800" dirty="0"/>
                        <a:t>25,000</a:t>
                      </a: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1975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1800" dirty="0" err="1"/>
                        <a:t>Digitized</a:t>
                      </a:r>
                      <a:r>
                        <a:rPr lang="nl-NL" sz="1800" dirty="0"/>
                        <a:t> pages </a:t>
                      </a:r>
                      <a:r>
                        <a:rPr lang="nl-NL" sz="1800" dirty="0" err="1"/>
                        <a:t>books</a:t>
                      </a:r>
                      <a:r>
                        <a:rPr lang="nl-NL" sz="1800" dirty="0"/>
                        <a:t>, magazines, </a:t>
                      </a:r>
                      <a:r>
                        <a:rPr lang="nl-NL" sz="1800" dirty="0" err="1"/>
                        <a:t>news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sz="1800" dirty="0"/>
                        <a:t>120,000,000</a:t>
                      </a: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49665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Digital carriers (</a:t>
                      </a:r>
                      <a:r>
                        <a:rPr lang="nl-NL" dirty="0" err="1"/>
                        <a:t>CD’s</a:t>
                      </a:r>
                      <a:r>
                        <a:rPr lang="nl-NL" dirty="0"/>
                        <a:t>, floppy, etc.)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dirty="0"/>
                        <a:t>30,000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09275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In </a:t>
                      </a:r>
                      <a:r>
                        <a:rPr lang="nl-NL" dirty="0" err="1"/>
                        <a:t>total</a:t>
                      </a:r>
                      <a:r>
                        <a:rPr lang="nl-NL" dirty="0"/>
                        <a:t>: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dirty="0"/>
                        <a:t>2 Petabytes</a:t>
                      </a:r>
                    </a:p>
                    <a:p>
                      <a:pPr algn="r"/>
                      <a:r>
                        <a:rPr lang="nl-NL" dirty="0"/>
                        <a:t>2 </a:t>
                      </a:r>
                      <a:r>
                        <a:rPr lang="nl-NL" dirty="0" err="1"/>
                        <a:t>billion</a:t>
                      </a:r>
                      <a:r>
                        <a:rPr lang="nl-NL" dirty="0"/>
                        <a:t> files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4303654"/>
                  </a:ext>
                </a:extLst>
              </a:tr>
            </a:tbl>
          </a:graphicData>
        </a:graphic>
      </p:graphicFrame>
      <p:graphicFrame>
        <p:nvGraphicFramePr>
          <p:cNvPr id="9" name="Tabel 8">
            <a:extLst>
              <a:ext uri="{FF2B5EF4-FFF2-40B4-BE49-F238E27FC236}">
                <a16:creationId xmlns:a16="http://schemas.microsoft.com/office/drawing/2014/main" id="{E0045410-A065-2176-BA58-3A8A324D05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8425337"/>
              </p:ext>
            </p:extLst>
          </p:nvPr>
        </p:nvGraphicFramePr>
        <p:xfrm>
          <a:off x="982662" y="1237934"/>
          <a:ext cx="5957634" cy="222504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4035387">
                  <a:extLst>
                    <a:ext uri="{9D8B030D-6E8A-4147-A177-3AD203B41FA5}">
                      <a16:colId xmlns:a16="http://schemas.microsoft.com/office/drawing/2014/main" val="3404928796"/>
                    </a:ext>
                  </a:extLst>
                </a:gridCol>
                <a:gridCol w="1922247">
                  <a:extLst>
                    <a:ext uri="{9D8B030D-6E8A-4147-A177-3AD203B41FA5}">
                      <a16:colId xmlns:a16="http://schemas.microsoft.com/office/drawing/2014/main" val="378474635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l-NL" dirty="0" err="1"/>
                        <a:t>Printed</a:t>
                      </a:r>
                      <a:r>
                        <a:rPr lang="nl-NL" dirty="0"/>
                        <a:t> / </a:t>
                      </a:r>
                      <a:r>
                        <a:rPr lang="nl-NL" dirty="0" err="1"/>
                        <a:t>written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dirty="0" err="1"/>
                        <a:t>amount</a:t>
                      </a: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56322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1800" dirty="0"/>
                        <a:t>Books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sz="1800" dirty="0"/>
                        <a:t>3,500,000</a:t>
                      </a: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42818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1800" dirty="0"/>
                        <a:t>Magazines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sz="1800" dirty="0"/>
                        <a:t>700,000</a:t>
                      </a: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60404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1800" dirty="0"/>
                        <a:t>News papers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sz="1800" dirty="0"/>
                        <a:t>100,000</a:t>
                      </a: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1975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1800" dirty="0"/>
                        <a:t>Special </a:t>
                      </a:r>
                      <a:r>
                        <a:rPr lang="nl-NL" sz="1800" dirty="0" err="1"/>
                        <a:t>collections</a:t>
                      </a:r>
                      <a:r>
                        <a:rPr lang="nl-NL" sz="1800" dirty="0"/>
                        <a:t> (e.g. </a:t>
                      </a:r>
                      <a:r>
                        <a:rPr lang="nl-NL" sz="1800" dirty="0" err="1"/>
                        <a:t>manuscripts</a:t>
                      </a:r>
                      <a:r>
                        <a:rPr lang="nl-NL" sz="1800" dirty="0"/>
                        <a:t>)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sz="1800" dirty="0"/>
                        <a:t>575,000</a:t>
                      </a: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49665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800" dirty="0"/>
                        <a:t>In </a:t>
                      </a:r>
                      <a:r>
                        <a:rPr lang="nl-NL" sz="1800" dirty="0" err="1"/>
                        <a:t>total</a:t>
                      </a:r>
                      <a:r>
                        <a:rPr lang="nl-NL" sz="1800" dirty="0"/>
                        <a:t>:</a:t>
                      </a:r>
                      <a:endParaRPr lang="nl-NL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800" dirty="0"/>
                        <a:t>~122 kilometers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09275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04545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E325235-BEE4-2D40-93CE-346330A29C8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82663" y="1135118"/>
            <a:ext cx="6265160" cy="4909548"/>
          </a:xfrm>
        </p:spPr>
        <p:txBody>
          <a:bodyPr vert="horz" lIns="0" tIns="0" rIns="0" bIns="0" rtlCol="0" anchor="t">
            <a:noAutofit/>
          </a:bodyPr>
          <a:lstStyle/>
          <a:p>
            <a:pPr marL="0" indent="0">
              <a:buNone/>
            </a:pPr>
            <a:r>
              <a:rPr lang="nl-NL" sz="2000" b="1" dirty="0" err="1">
                <a:latin typeface="Arial"/>
                <a:cs typeface="Arial"/>
              </a:rPr>
              <a:t>History</a:t>
            </a:r>
            <a:r>
              <a:rPr lang="nl-NL" sz="2000" b="1" dirty="0">
                <a:latin typeface="Arial"/>
                <a:cs typeface="Arial"/>
              </a:rPr>
              <a:t> (1990 – </a:t>
            </a:r>
            <a:r>
              <a:rPr lang="nl-NL" sz="2000" b="1" dirty="0" err="1">
                <a:latin typeface="Arial"/>
                <a:cs typeface="Arial"/>
              </a:rPr>
              <a:t>current</a:t>
            </a:r>
            <a:r>
              <a:rPr lang="nl-NL" sz="2000" b="1" dirty="0">
                <a:latin typeface="Arial"/>
                <a:cs typeface="Arial"/>
              </a:rPr>
              <a:t>)</a:t>
            </a:r>
          </a:p>
          <a:p>
            <a:pPr marL="267970" indent="-267970"/>
            <a:r>
              <a:rPr lang="nl-NL" sz="2000" dirty="0">
                <a:latin typeface="Arial"/>
                <a:cs typeface="Arial"/>
              </a:rPr>
              <a:t>Shift of focus </a:t>
            </a:r>
            <a:r>
              <a:rPr lang="nl-NL" sz="2000" dirty="0" err="1">
                <a:latin typeface="Arial"/>
                <a:cs typeface="Arial"/>
              </a:rPr>
              <a:t>to</a:t>
            </a:r>
            <a:r>
              <a:rPr lang="nl-NL" sz="2000" dirty="0">
                <a:latin typeface="Arial"/>
                <a:cs typeface="Arial"/>
              </a:rPr>
              <a:t> traditional </a:t>
            </a:r>
            <a:r>
              <a:rPr lang="nl-NL" sz="2000" u="sng" dirty="0" err="1">
                <a:latin typeface="Arial"/>
                <a:cs typeface="Arial"/>
              </a:rPr>
              <a:t>and</a:t>
            </a:r>
            <a:r>
              <a:rPr lang="nl-NL" sz="2000" dirty="0">
                <a:latin typeface="Arial"/>
                <a:cs typeface="Arial"/>
              </a:rPr>
              <a:t> digital </a:t>
            </a:r>
            <a:r>
              <a:rPr lang="nl-NL" sz="2000" dirty="0" err="1">
                <a:latin typeface="Arial"/>
                <a:cs typeface="Arial"/>
              </a:rPr>
              <a:t>publishing</a:t>
            </a:r>
            <a:endParaRPr lang="nl-NL" sz="2000" dirty="0">
              <a:latin typeface="Arial"/>
              <a:cs typeface="Arial"/>
            </a:endParaRPr>
          </a:p>
          <a:p>
            <a:pPr marL="267970" indent="-267970"/>
            <a:r>
              <a:rPr lang="nl-NL" sz="2000" dirty="0" err="1">
                <a:latin typeface="Arial"/>
                <a:cs typeface="Arial"/>
              </a:rPr>
              <a:t>Various</a:t>
            </a:r>
            <a:r>
              <a:rPr lang="nl-NL" sz="2000" dirty="0">
                <a:latin typeface="Arial"/>
                <a:cs typeface="Arial"/>
              </a:rPr>
              <a:t> deals </a:t>
            </a:r>
            <a:r>
              <a:rPr lang="nl-NL" sz="2000" dirty="0" err="1">
                <a:latin typeface="Arial"/>
                <a:cs typeface="Arial"/>
              </a:rPr>
              <a:t>with</a:t>
            </a:r>
            <a:r>
              <a:rPr lang="nl-NL" sz="2000" dirty="0">
                <a:latin typeface="Arial"/>
                <a:cs typeface="Arial"/>
              </a:rPr>
              <a:t> </a:t>
            </a:r>
            <a:r>
              <a:rPr lang="nl-NL" sz="2000" b="1" dirty="0" err="1">
                <a:latin typeface="Arial"/>
                <a:cs typeface="Arial"/>
              </a:rPr>
              <a:t>archiving</a:t>
            </a:r>
            <a:r>
              <a:rPr lang="nl-NL" sz="2000" b="1" dirty="0">
                <a:latin typeface="Arial"/>
                <a:cs typeface="Arial"/>
              </a:rPr>
              <a:t> digital content </a:t>
            </a:r>
            <a:r>
              <a:rPr lang="nl-NL" sz="2000" dirty="0" err="1">
                <a:latin typeface="Arial"/>
                <a:cs typeface="Arial"/>
              </a:rPr>
              <a:t>from</a:t>
            </a:r>
            <a:r>
              <a:rPr lang="nl-NL" sz="2000" dirty="0">
                <a:latin typeface="Arial"/>
                <a:cs typeface="Arial"/>
              </a:rPr>
              <a:t> large </a:t>
            </a:r>
            <a:r>
              <a:rPr lang="nl-NL" sz="2000" dirty="0" err="1">
                <a:latin typeface="Arial"/>
                <a:cs typeface="Arial"/>
              </a:rPr>
              <a:t>international</a:t>
            </a:r>
            <a:r>
              <a:rPr lang="nl-NL" sz="2000" dirty="0">
                <a:latin typeface="Arial"/>
                <a:cs typeface="Arial"/>
              </a:rPr>
              <a:t> </a:t>
            </a:r>
            <a:r>
              <a:rPr lang="nl-NL" sz="2000" dirty="0" err="1">
                <a:latin typeface="Arial"/>
                <a:cs typeface="Arial"/>
              </a:rPr>
              <a:t>publishers</a:t>
            </a:r>
            <a:r>
              <a:rPr lang="nl-NL" sz="2000" dirty="0">
                <a:latin typeface="Arial"/>
                <a:cs typeface="Arial"/>
              </a:rPr>
              <a:t> </a:t>
            </a:r>
            <a:r>
              <a:rPr lang="nl-NL" sz="2000" dirty="0" err="1">
                <a:latin typeface="Arial"/>
                <a:cs typeface="Arial"/>
              </a:rPr>
              <a:t>and</a:t>
            </a:r>
            <a:r>
              <a:rPr lang="nl-NL" sz="2000" dirty="0">
                <a:latin typeface="Arial"/>
                <a:cs typeface="Arial"/>
              </a:rPr>
              <a:t> open access </a:t>
            </a:r>
            <a:r>
              <a:rPr lang="nl-NL" sz="2000" dirty="0" err="1">
                <a:latin typeface="Arial"/>
                <a:cs typeface="Arial"/>
              </a:rPr>
              <a:t>publishers</a:t>
            </a:r>
            <a:endParaRPr lang="nl-NL" sz="2000" dirty="0">
              <a:latin typeface="Arial"/>
              <a:cs typeface="Arial"/>
            </a:endParaRPr>
          </a:p>
          <a:p>
            <a:pPr marL="267970" indent="-267970"/>
            <a:r>
              <a:rPr lang="nl-NL" sz="2000" dirty="0">
                <a:latin typeface="Arial"/>
                <a:cs typeface="Arial"/>
              </a:rPr>
              <a:t>Start </a:t>
            </a:r>
            <a:r>
              <a:rPr lang="nl-NL" sz="2000" b="1" dirty="0">
                <a:latin typeface="Arial"/>
                <a:cs typeface="Arial"/>
              </a:rPr>
              <a:t>web </a:t>
            </a:r>
            <a:r>
              <a:rPr lang="nl-NL" sz="2000" b="1" dirty="0" err="1">
                <a:latin typeface="Arial"/>
                <a:cs typeface="Arial"/>
              </a:rPr>
              <a:t>archiving</a:t>
            </a:r>
            <a:r>
              <a:rPr lang="nl-NL" sz="2000" b="1" dirty="0">
                <a:latin typeface="Arial"/>
                <a:cs typeface="Arial"/>
              </a:rPr>
              <a:t> </a:t>
            </a:r>
            <a:r>
              <a:rPr lang="nl-NL" sz="2000" dirty="0">
                <a:latin typeface="Arial"/>
                <a:cs typeface="Arial"/>
              </a:rPr>
              <a:t>project: web </a:t>
            </a:r>
            <a:r>
              <a:rPr lang="nl-NL" sz="2000" dirty="0" err="1">
                <a:latin typeface="Arial"/>
                <a:cs typeface="Arial"/>
              </a:rPr>
              <a:t>archiving</a:t>
            </a:r>
            <a:r>
              <a:rPr lang="nl-NL" sz="2000" dirty="0">
                <a:latin typeface="Arial"/>
                <a:cs typeface="Arial"/>
              </a:rPr>
              <a:t> on a </a:t>
            </a:r>
            <a:r>
              <a:rPr lang="nl-NL" sz="2000" dirty="0" err="1">
                <a:latin typeface="Arial"/>
                <a:cs typeface="Arial"/>
              </a:rPr>
              <a:t>selective</a:t>
            </a:r>
            <a:r>
              <a:rPr lang="nl-NL" sz="2000" dirty="0">
                <a:latin typeface="Arial"/>
                <a:cs typeface="Arial"/>
              </a:rPr>
              <a:t> basis, 2007-present</a:t>
            </a:r>
          </a:p>
          <a:p>
            <a:pPr marL="267970" indent="-267970"/>
            <a:r>
              <a:rPr lang="nl-NL" sz="2000" dirty="0" err="1">
                <a:latin typeface="Arial"/>
                <a:cs typeface="Arial"/>
              </a:rPr>
              <a:t>Launched</a:t>
            </a:r>
            <a:r>
              <a:rPr lang="nl-NL" sz="2000" dirty="0">
                <a:latin typeface="Arial"/>
                <a:cs typeface="Arial"/>
              </a:rPr>
              <a:t> </a:t>
            </a:r>
            <a:r>
              <a:rPr lang="nl-NL" sz="2000" dirty="0" err="1">
                <a:latin typeface="Arial"/>
                <a:cs typeface="Arial"/>
              </a:rPr>
              <a:t>the</a:t>
            </a:r>
            <a:r>
              <a:rPr lang="nl-NL" sz="2000" dirty="0">
                <a:latin typeface="Arial"/>
                <a:cs typeface="Arial"/>
              </a:rPr>
              <a:t> </a:t>
            </a:r>
            <a:r>
              <a:rPr lang="nl-NL" sz="2000" b="1" dirty="0">
                <a:latin typeface="Arial"/>
                <a:cs typeface="Arial"/>
              </a:rPr>
              <a:t>Metamorfoze programme</a:t>
            </a:r>
            <a:r>
              <a:rPr lang="nl-NL" sz="2000" dirty="0">
                <a:latin typeface="Arial"/>
                <a:cs typeface="Arial"/>
              </a:rPr>
              <a:t>, set </a:t>
            </a:r>
            <a:r>
              <a:rPr lang="nl-NL" sz="2000" dirty="0" err="1">
                <a:latin typeface="Arial"/>
                <a:cs typeface="Arial"/>
              </a:rPr>
              <a:t>the</a:t>
            </a:r>
            <a:r>
              <a:rPr lang="nl-NL" sz="2000" dirty="0">
                <a:latin typeface="Arial"/>
                <a:cs typeface="Arial"/>
              </a:rPr>
              <a:t> </a:t>
            </a:r>
            <a:r>
              <a:rPr lang="nl-NL" sz="2000" dirty="0" err="1">
                <a:latin typeface="Arial"/>
                <a:cs typeface="Arial"/>
              </a:rPr>
              <a:t>industry</a:t>
            </a:r>
            <a:r>
              <a:rPr lang="nl-NL" sz="2000" dirty="0">
                <a:latin typeface="Arial"/>
                <a:cs typeface="Arial"/>
              </a:rPr>
              <a:t> standard </a:t>
            </a:r>
            <a:r>
              <a:rPr lang="nl-NL" sz="2000" dirty="0" err="1">
                <a:latin typeface="Arial"/>
                <a:cs typeface="Arial"/>
              </a:rPr>
              <a:t>for</a:t>
            </a:r>
            <a:r>
              <a:rPr lang="nl-NL" sz="2000" dirty="0">
                <a:latin typeface="Arial"/>
                <a:cs typeface="Arial"/>
              </a:rPr>
              <a:t> high-</a:t>
            </a:r>
            <a:r>
              <a:rPr lang="nl-NL" sz="2000" dirty="0" err="1">
                <a:latin typeface="Arial"/>
                <a:cs typeface="Arial"/>
              </a:rPr>
              <a:t>quality</a:t>
            </a:r>
            <a:r>
              <a:rPr lang="nl-NL" sz="2000" dirty="0">
                <a:latin typeface="Arial"/>
                <a:cs typeface="Arial"/>
              </a:rPr>
              <a:t> scanning: </a:t>
            </a:r>
            <a:r>
              <a:rPr lang="nl-NL" sz="2000" dirty="0">
                <a:latin typeface="Arial"/>
                <a:cs typeface="Arial"/>
                <a:hlinkClick r:id="rId3"/>
              </a:rPr>
              <a:t>Preservation Imaging </a:t>
            </a:r>
            <a:r>
              <a:rPr lang="nl-NL" sz="2000" dirty="0" err="1">
                <a:latin typeface="Arial"/>
                <a:cs typeface="Arial"/>
                <a:hlinkClick r:id="rId3"/>
              </a:rPr>
              <a:t>Guidelines</a:t>
            </a:r>
            <a:endParaRPr lang="nl-NL" sz="2000" dirty="0">
              <a:latin typeface="Arial"/>
              <a:cs typeface="Arial"/>
            </a:endParaRPr>
          </a:p>
          <a:p>
            <a:pPr marL="267970" indent="-267970"/>
            <a:r>
              <a:rPr lang="nl-NL" sz="2000" b="1" dirty="0">
                <a:latin typeface="Arial"/>
                <a:cs typeface="Arial"/>
              </a:rPr>
              <a:t>Large-</a:t>
            </a:r>
            <a:r>
              <a:rPr lang="nl-NL" sz="2000" b="1" dirty="0" err="1">
                <a:latin typeface="Arial"/>
                <a:cs typeface="Arial"/>
              </a:rPr>
              <a:t>scale</a:t>
            </a:r>
            <a:r>
              <a:rPr lang="nl-NL" sz="2000" b="1" dirty="0">
                <a:latin typeface="Arial"/>
                <a:cs typeface="Arial"/>
              </a:rPr>
              <a:t> </a:t>
            </a:r>
            <a:r>
              <a:rPr lang="nl-NL" sz="2000" b="1" dirty="0" err="1">
                <a:latin typeface="Arial"/>
                <a:cs typeface="Arial"/>
              </a:rPr>
              <a:t>digitization</a:t>
            </a:r>
            <a:r>
              <a:rPr lang="nl-NL" sz="2000" b="1" dirty="0">
                <a:latin typeface="Arial"/>
                <a:cs typeface="Arial"/>
              </a:rPr>
              <a:t> </a:t>
            </a:r>
            <a:r>
              <a:rPr lang="nl-NL" sz="2000" dirty="0">
                <a:latin typeface="Arial"/>
                <a:cs typeface="Arial"/>
              </a:rPr>
              <a:t>of </a:t>
            </a:r>
            <a:r>
              <a:rPr lang="nl-NL" sz="2000" dirty="0" err="1">
                <a:latin typeface="Arial"/>
                <a:cs typeface="Arial"/>
              </a:rPr>
              <a:t>news</a:t>
            </a:r>
            <a:r>
              <a:rPr lang="nl-NL" sz="2000" dirty="0">
                <a:latin typeface="Arial"/>
                <a:cs typeface="Arial"/>
              </a:rPr>
              <a:t> papers </a:t>
            </a:r>
            <a:r>
              <a:rPr lang="nl-NL" sz="2000" dirty="0" err="1">
                <a:latin typeface="Arial"/>
                <a:cs typeface="Arial"/>
              </a:rPr>
              <a:t>and</a:t>
            </a:r>
            <a:r>
              <a:rPr lang="nl-NL" sz="2000" dirty="0">
                <a:latin typeface="Arial"/>
                <a:cs typeface="Arial"/>
              </a:rPr>
              <a:t> </a:t>
            </a:r>
            <a:r>
              <a:rPr lang="nl-NL" sz="2000" dirty="0" err="1">
                <a:latin typeface="Arial"/>
                <a:cs typeface="Arial"/>
              </a:rPr>
              <a:t>books</a:t>
            </a:r>
            <a:r>
              <a:rPr lang="nl-NL" sz="2000" dirty="0">
                <a:latin typeface="Arial"/>
                <a:cs typeface="Arial"/>
              </a:rPr>
              <a:t> via Metamorfoze </a:t>
            </a:r>
            <a:r>
              <a:rPr lang="nl-NL" sz="2000" dirty="0" err="1">
                <a:latin typeface="Arial"/>
                <a:cs typeface="Arial"/>
              </a:rPr>
              <a:t>and</a:t>
            </a:r>
            <a:r>
              <a:rPr lang="nl-NL" sz="2000" dirty="0">
                <a:latin typeface="Arial"/>
                <a:cs typeface="Arial"/>
              </a:rPr>
              <a:t> partnerships Google &amp; </a:t>
            </a:r>
            <a:r>
              <a:rPr lang="nl-NL" sz="2000" dirty="0" err="1">
                <a:latin typeface="Arial"/>
                <a:cs typeface="Arial"/>
              </a:rPr>
              <a:t>Proquest</a:t>
            </a:r>
            <a:endParaRPr lang="nl-NL" sz="2000" dirty="0">
              <a:latin typeface="Arial"/>
              <a:cs typeface="Arial"/>
            </a:endParaRPr>
          </a:p>
          <a:p>
            <a:pPr marL="267970" indent="-267970"/>
            <a:r>
              <a:rPr lang="nl-NL" sz="2000" b="1" dirty="0" err="1">
                <a:latin typeface="Arial"/>
                <a:cs typeface="Arial"/>
              </a:rPr>
              <a:t>Operational</a:t>
            </a:r>
            <a:r>
              <a:rPr lang="nl-NL" sz="2000" b="1" dirty="0">
                <a:latin typeface="Arial"/>
                <a:cs typeface="Arial"/>
              </a:rPr>
              <a:t> e-Depot </a:t>
            </a:r>
            <a:r>
              <a:rPr lang="nl-NL" sz="2000" b="1" dirty="0" err="1">
                <a:latin typeface="Arial"/>
                <a:cs typeface="Arial"/>
              </a:rPr>
              <a:t>since</a:t>
            </a:r>
            <a:r>
              <a:rPr lang="nl-NL" sz="2000" b="1" dirty="0">
                <a:latin typeface="Arial"/>
                <a:cs typeface="Arial"/>
              </a:rPr>
              <a:t> 2002</a:t>
            </a:r>
            <a:r>
              <a:rPr lang="nl-NL" sz="2000" dirty="0">
                <a:latin typeface="Arial"/>
                <a:cs typeface="Arial"/>
              </a:rPr>
              <a:t>: </a:t>
            </a:r>
            <a:r>
              <a:rPr lang="nl-NL" sz="2000" dirty="0" err="1">
                <a:latin typeface="Arial"/>
                <a:cs typeface="Arial"/>
              </a:rPr>
              <a:t>our</a:t>
            </a:r>
            <a:r>
              <a:rPr lang="nl-NL" sz="2000" dirty="0">
                <a:latin typeface="Arial"/>
                <a:cs typeface="Arial"/>
              </a:rPr>
              <a:t> </a:t>
            </a:r>
            <a:r>
              <a:rPr lang="nl-NL" sz="2000" dirty="0" err="1">
                <a:latin typeface="Arial"/>
                <a:cs typeface="Arial"/>
              </a:rPr>
              <a:t>archiving</a:t>
            </a:r>
            <a:r>
              <a:rPr lang="nl-NL" sz="2000" dirty="0">
                <a:latin typeface="Arial"/>
                <a:cs typeface="Arial"/>
              </a:rPr>
              <a:t> solution </a:t>
            </a:r>
            <a:r>
              <a:rPr lang="nl-NL" sz="2000" dirty="0" err="1">
                <a:latin typeface="Arial"/>
                <a:cs typeface="Arial"/>
              </a:rPr>
              <a:t>for</a:t>
            </a:r>
            <a:r>
              <a:rPr lang="nl-NL" sz="2000" dirty="0">
                <a:latin typeface="Arial"/>
                <a:cs typeface="Arial"/>
              </a:rPr>
              <a:t> </a:t>
            </a:r>
            <a:r>
              <a:rPr lang="nl-NL" sz="2000" dirty="0" err="1">
                <a:latin typeface="Arial"/>
                <a:cs typeface="Arial"/>
              </a:rPr>
              <a:t>preservation</a:t>
            </a:r>
            <a:r>
              <a:rPr lang="nl-NL" sz="2000" dirty="0">
                <a:latin typeface="Arial"/>
                <a:cs typeface="Arial"/>
              </a:rPr>
              <a:t> of digital </a:t>
            </a:r>
            <a:r>
              <a:rPr lang="nl-NL" sz="2000" dirty="0" err="1">
                <a:latin typeface="Arial"/>
                <a:cs typeface="Arial"/>
              </a:rPr>
              <a:t>collections</a:t>
            </a:r>
            <a:endParaRPr lang="nl-NL" sz="2000" dirty="0">
              <a:latin typeface="Arial"/>
              <a:cs typeface="Arial"/>
            </a:endParaRPr>
          </a:p>
          <a:p>
            <a:pPr marL="267970" indent="-267970"/>
            <a:r>
              <a:rPr lang="nl-NL" sz="2000" b="1" dirty="0">
                <a:latin typeface="Arial"/>
                <a:cs typeface="Arial"/>
              </a:rPr>
              <a:t>2021: e-Depot </a:t>
            </a:r>
            <a:r>
              <a:rPr lang="nl-NL" sz="2000" b="1" dirty="0" err="1">
                <a:latin typeface="Arial"/>
                <a:cs typeface="Arial"/>
              </a:rPr>
              <a:t>received</a:t>
            </a:r>
            <a:r>
              <a:rPr lang="nl-NL" sz="2000" b="1" dirty="0">
                <a:latin typeface="Arial"/>
                <a:cs typeface="Arial"/>
              </a:rPr>
              <a:t> CoreTrustSeal (CTS) </a:t>
            </a:r>
            <a:r>
              <a:rPr lang="nl-NL" sz="2000" dirty="0" err="1">
                <a:latin typeface="Arial"/>
                <a:cs typeface="Arial"/>
              </a:rPr>
              <a:t>certificate</a:t>
            </a:r>
            <a:r>
              <a:rPr lang="nl-NL" sz="2000" dirty="0">
                <a:latin typeface="Arial"/>
                <a:cs typeface="Arial"/>
              </a:rPr>
              <a:t> as </a:t>
            </a:r>
            <a:r>
              <a:rPr lang="nl-NL" sz="2000" dirty="0" err="1">
                <a:latin typeface="Arial"/>
                <a:cs typeface="Arial"/>
              </a:rPr>
              <a:t>being</a:t>
            </a:r>
            <a:r>
              <a:rPr lang="nl-NL" sz="2000" dirty="0">
                <a:latin typeface="Arial"/>
                <a:cs typeface="Arial"/>
              </a:rPr>
              <a:t> a </a:t>
            </a:r>
            <a:r>
              <a:rPr lang="nl-NL" sz="2000" dirty="0" err="1">
                <a:latin typeface="Arial"/>
                <a:cs typeface="Arial"/>
              </a:rPr>
              <a:t>trusted</a:t>
            </a:r>
            <a:r>
              <a:rPr lang="nl-NL" sz="2000" dirty="0">
                <a:latin typeface="Arial"/>
                <a:cs typeface="Arial"/>
              </a:rPr>
              <a:t> digital </a:t>
            </a:r>
            <a:r>
              <a:rPr lang="nl-NL" sz="2000" dirty="0" err="1">
                <a:latin typeface="Arial"/>
                <a:cs typeface="Arial"/>
              </a:rPr>
              <a:t>repository</a:t>
            </a:r>
            <a:endParaRPr lang="nl-NL" sz="2000" dirty="0">
              <a:latin typeface="Arial"/>
              <a:cs typeface="Arial"/>
            </a:endParaRPr>
          </a:p>
          <a:p>
            <a:pPr marL="0" indent="0">
              <a:buNone/>
            </a:pPr>
            <a:endParaRPr lang="nl-NL" sz="2000" dirty="0">
              <a:latin typeface="Arial"/>
              <a:cs typeface="Arial"/>
            </a:endParaRP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61AD8410-6A07-6944-95D6-101867E17A4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82663" y="332062"/>
            <a:ext cx="5928276" cy="443198"/>
          </a:xfrm>
        </p:spPr>
        <p:txBody>
          <a:bodyPr/>
          <a:lstStyle/>
          <a:p>
            <a:pPr algn="l"/>
            <a:r>
              <a:rPr lang="nl-NL" sz="3200"/>
              <a:t>Digital </a:t>
            </a:r>
            <a:r>
              <a:rPr lang="nl-NL" sz="3200" err="1"/>
              <a:t>library</a:t>
            </a:r>
            <a:r>
              <a:rPr lang="nl-NL" sz="3200"/>
              <a:t> </a:t>
            </a:r>
            <a:r>
              <a:rPr lang="nl-NL" sz="3200" err="1"/>
              <a:t>maturity</a:t>
            </a:r>
            <a:r>
              <a:rPr lang="nl-NL" sz="3200"/>
              <a:t> </a:t>
            </a:r>
          </a:p>
        </p:txBody>
      </p:sp>
      <p:pic>
        <p:nvPicPr>
          <p:cNvPr id="1026" name="Picture 2" descr="Hot printing">
            <a:extLst>
              <a:ext uri="{FF2B5EF4-FFF2-40B4-BE49-F238E27FC236}">
                <a16:creationId xmlns:a16="http://schemas.microsoft.com/office/drawing/2014/main" id="{80733CF9-D66D-48A7-8E50-D3DCC31BA5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9955" y="0"/>
            <a:ext cx="474204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Afbeelding 5" descr="Afbeelding met tekst&#10;&#10;Automatisch gegenereerde beschrijving">
            <a:extLst>
              <a:ext uri="{FF2B5EF4-FFF2-40B4-BE49-F238E27FC236}">
                <a16:creationId xmlns:a16="http://schemas.microsoft.com/office/drawing/2014/main" id="{7C622F3D-A0ED-4519-AE7F-4AA3F93029E3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8914" y="6284009"/>
            <a:ext cx="1453411" cy="477824"/>
          </a:xfrm>
          <a:prstGeom prst="rect">
            <a:avLst/>
          </a:prstGeom>
        </p:spPr>
      </p:pic>
      <p:pic>
        <p:nvPicPr>
          <p:cNvPr id="2" name="Picture 2" descr="Core Trust Seal">
            <a:extLst>
              <a:ext uri="{FF2B5EF4-FFF2-40B4-BE49-F238E27FC236}">
                <a16:creationId xmlns:a16="http://schemas.microsoft.com/office/drawing/2014/main" id="{1C1EA879-F734-D28A-1834-5B6C31DAE3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4444" y="5841774"/>
            <a:ext cx="884470" cy="884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25320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Afbeelding met schermopname, overdekt, ontwerp&#10;&#10;Automatisch gegenereerde beschrijving">
            <a:extLst>
              <a:ext uri="{FF2B5EF4-FFF2-40B4-BE49-F238E27FC236}">
                <a16:creationId xmlns:a16="http://schemas.microsoft.com/office/drawing/2014/main" id="{5DFACD3E-2150-76BB-4E9D-1A1259E4F5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0687" y="482378"/>
            <a:ext cx="4304526" cy="5893244"/>
          </a:xfrm>
          <a:prstGeom prst="rect">
            <a:avLst/>
          </a:prstGeom>
        </p:spPr>
      </p:pic>
      <p:grpSp>
        <p:nvGrpSpPr>
          <p:cNvPr id="11" name="Groep 10">
            <a:extLst>
              <a:ext uri="{FF2B5EF4-FFF2-40B4-BE49-F238E27FC236}">
                <a16:creationId xmlns:a16="http://schemas.microsoft.com/office/drawing/2014/main" id="{748D0BB8-B299-F538-7C33-1C78450A1684}"/>
              </a:ext>
            </a:extLst>
          </p:cNvPr>
          <p:cNvGrpSpPr/>
          <p:nvPr/>
        </p:nvGrpSpPr>
        <p:grpSpPr>
          <a:xfrm>
            <a:off x="7010400" y="482378"/>
            <a:ext cx="4692223" cy="2836793"/>
            <a:chOff x="7010400" y="482378"/>
            <a:chExt cx="4692223" cy="2836793"/>
          </a:xfrm>
        </p:grpSpPr>
        <p:pic>
          <p:nvPicPr>
            <p:cNvPr id="5" name="Afbeelding 4" descr="Afbeelding met tekst, schermopname, grafische vormgeving, Graphics&#10;&#10;Automatisch gegenereerde beschrijving">
              <a:extLst>
                <a:ext uri="{FF2B5EF4-FFF2-40B4-BE49-F238E27FC236}">
                  <a16:creationId xmlns:a16="http://schemas.microsoft.com/office/drawing/2014/main" id="{D8276B8B-EB2F-B8F6-5002-ECA1BE9D171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0400" y="482378"/>
              <a:ext cx="4692223" cy="2652127"/>
            </a:xfrm>
            <a:prstGeom prst="rect">
              <a:avLst/>
            </a:prstGeom>
          </p:spPr>
        </p:pic>
        <p:sp>
          <p:nvSpPr>
            <p:cNvPr id="6" name="Tekstvak 5">
              <a:extLst>
                <a:ext uri="{FF2B5EF4-FFF2-40B4-BE49-F238E27FC236}">
                  <a16:creationId xmlns:a16="http://schemas.microsoft.com/office/drawing/2014/main" id="{DB839C5B-15CE-EDB8-55FD-928014F01DF2}"/>
                </a:ext>
              </a:extLst>
            </p:cNvPr>
            <p:cNvSpPr txBox="1"/>
            <p:nvPr/>
          </p:nvSpPr>
          <p:spPr>
            <a:xfrm>
              <a:off x="10168548" y="3134505"/>
              <a:ext cx="1534074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l"/>
              <a:r>
                <a:rPr lang="nl-NL" sz="1200" dirty="0"/>
                <a:t>De Digitale Stad, 1996</a:t>
              </a:r>
            </a:p>
          </p:txBody>
        </p:sp>
      </p:grpSp>
      <p:grpSp>
        <p:nvGrpSpPr>
          <p:cNvPr id="3" name="Groep 2">
            <a:extLst>
              <a:ext uri="{FF2B5EF4-FFF2-40B4-BE49-F238E27FC236}">
                <a16:creationId xmlns:a16="http://schemas.microsoft.com/office/drawing/2014/main" id="{6329576C-EE3A-114F-46C0-8A561194F707}"/>
              </a:ext>
            </a:extLst>
          </p:cNvPr>
          <p:cNvGrpSpPr/>
          <p:nvPr/>
        </p:nvGrpSpPr>
        <p:grpSpPr>
          <a:xfrm>
            <a:off x="7010399" y="3497030"/>
            <a:ext cx="4692223" cy="3056451"/>
            <a:chOff x="7010399" y="3497030"/>
            <a:chExt cx="4692223" cy="3056451"/>
          </a:xfrm>
        </p:grpSpPr>
        <p:pic>
          <p:nvPicPr>
            <p:cNvPr id="1026" name="Picture 2" descr="Afbeelding met tekst&#10;&#10;Automatisch gegenereerde beschrijving">
              <a:extLst>
                <a:ext uri="{FF2B5EF4-FFF2-40B4-BE49-F238E27FC236}">
                  <a16:creationId xmlns:a16="http://schemas.microsoft.com/office/drawing/2014/main" id="{941092F3-E39C-E952-BF4A-E08CEDF6D6C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10399" y="3497030"/>
              <a:ext cx="4692223" cy="28785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ekstvak 1">
              <a:extLst>
                <a:ext uri="{FF2B5EF4-FFF2-40B4-BE49-F238E27FC236}">
                  <a16:creationId xmlns:a16="http://schemas.microsoft.com/office/drawing/2014/main" id="{BE0D88E2-8FAE-F130-EC17-EA159497528F}"/>
                </a:ext>
              </a:extLst>
            </p:cNvPr>
            <p:cNvSpPr txBox="1"/>
            <p:nvPr/>
          </p:nvSpPr>
          <p:spPr>
            <a:xfrm>
              <a:off x="8680513" y="6368815"/>
              <a:ext cx="3022109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l"/>
              <a:r>
                <a:rPr lang="nl-NL" sz="1200" dirty="0"/>
                <a:t>XS4all website ‘</a:t>
              </a:r>
              <a:r>
                <a:rPr lang="nl-NL" sz="1200" dirty="0" err="1"/>
                <a:t>Liesbet’s</a:t>
              </a:r>
              <a:r>
                <a:rPr lang="nl-NL" sz="1200" dirty="0"/>
                <a:t> virtual home’, 1995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82891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>
            <a:extLst>
              <a:ext uri="{FF2B5EF4-FFF2-40B4-BE49-F238E27FC236}">
                <a16:creationId xmlns:a16="http://schemas.microsoft.com/office/drawing/2014/main" id="{18DC5B13-BAD8-4538-9B14-ACCD224D8E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2401" y="941388"/>
            <a:ext cx="5256213" cy="5224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4579" name="Text Box 3">
            <a:extLst>
              <a:ext uri="{FF2B5EF4-FFF2-40B4-BE49-F238E27FC236}">
                <a16:creationId xmlns:a16="http://schemas.microsoft.com/office/drawing/2014/main" id="{E2FD38C6-7424-4ED7-B808-079C9B4FB9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9289" y="1557338"/>
            <a:ext cx="3024187" cy="1571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572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4572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4572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4572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4572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Georgia" panose="02040502050405020303" pitchFamily="18" charset="0"/>
              <a:buNone/>
            </a:pPr>
            <a:r>
              <a:rPr lang="en-GB" altLang="nl-NL" sz="3200" dirty="0">
                <a:solidFill>
                  <a:srgbClr val="000000"/>
                </a:solidFill>
              </a:rPr>
              <a:t>Deterioration of media carrier</a:t>
            </a:r>
          </a:p>
          <a:p>
            <a:pPr algn="ctr" eaLnBrk="1" hangingPunct="1">
              <a:buClr>
                <a:srgbClr val="000000"/>
              </a:buClr>
              <a:buSzPct val="100000"/>
              <a:buFont typeface="Georgia" panose="02040502050405020303" pitchFamily="18" charset="0"/>
              <a:buNone/>
            </a:pPr>
            <a:endParaRPr lang="en-GB" altLang="nl-NL" sz="3200" dirty="0">
              <a:solidFill>
                <a:srgbClr val="000000"/>
              </a:solidFill>
            </a:endParaRPr>
          </a:p>
        </p:txBody>
      </p:sp>
      <p:pic>
        <p:nvPicPr>
          <p:cNvPr id="24580" name="Picture 4">
            <a:extLst>
              <a:ext uri="{FF2B5EF4-FFF2-40B4-BE49-F238E27FC236}">
                <a16:creationId xmlns:a16="http://schemas.microsoft.com/office/drawing/2014/main" id="{02ECD81D-1E61-4C78-A758-2BA1B8A699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289" y="3717926"/>
            <a:ext cx="2447925" cy="244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839383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170" name="Rectangle 2">
            <a:extLst>
              <a:ext uri="{FF2B5EF4-FFF2-40B4-BE49-F238E27FC236}">
                <a16:creationId xmlns:a16="http://schemas.microsoft.com/office/drawing/2014/main" id="{A05A774C-CF5E-4DEF-833D-2ECD20392E00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575233" y="848674"/>
            <a:ext cx="4436154" cy="1202510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rtlCol="0" anchor="t" anchorCtr="0">
            <a:spAutoFit/>
          </a:bodyPr>
          <a:lstStyle/>
          <a:p>
            <a:pPr marL="336550" indent="-336550" defTabSz="457200">
              <a:spcBef>
                <a:spcPts val="450"/>
              </a:spcBef>
              <a:buClr>
                <a:srgbClr val="BE9F3B"/>
              </a:buClr>
              <a:tabLst>
                <a:tab pos="336550" algn="l"/>
                <a:tab pos="901700" algn="l"/>
                <a:tab pos="1816100" algn="l"/>
                <a:tab pos="2730500" algn="l"/>
                <a:tab pos="3644900" algn="l"/>
                <a:tab pos="4559300" algn="l"/>
                <a:tab pos="5473700" algn="l"/>
                <a:tab pos="6388100" algn="l"/>
                <a:tab pos="7302500" algn="l"/>
                <a:tab pos="8216900" algn="l"/>
                <a:tab pos="9131300" algn="l"/>
                <a:tab pos="10045700" algn="l"/>
                <a:tab pos="10048875" algn="l"/>
                <a:tab pos="10506075" algn="l"/>
                <a:tab pos="10509250" algn="l"/>
                <a:tab pos="10512425" algn="l"/>
              </a:tabLst>
              <a:defRPr/>
            </a:pPr>
            <a:r>
              <a:rPr lang="en-GB" altLang="nl-NL" b="0" dirty="0">
                <a:solidFill>
                  <a:schemeClr val="tx1"/>
                </a:solidFill>
              </a:rPr>
              <a:t>Useless media formats</a:t>
            </a:r>
          </a:p>
        </p:txBody>
      </p:sp>
      <p:pic>
        <p:nvPicPr>
          <p:cNvPr id="25603" name="Picture 3">
            <a:extLst>
              <a:ext uri="{FF2B5EF4-FFF2-40B4-BE49-F238E27FC236}">
                <a16:creationId xmlns:a16="http://schemas.microsoft.com/office/drawing/2014/main" id="{7E7132D4-E8B1-40E9-BA9D-277D35B951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5170" y="981076"/>
            <a:ext cx="5256212" cy="522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472242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J.R. van der Hoeven\Documents\zakelijk\KB\Presentaties\images\WorldWideWeb_FSF_GNU.png">
            <a:extLst>
              <a:ext uri="{FF2B5EF4-FFF2-40B4-BE49-F238E27FC236}">
                <a16:creationId xmlns:a16="http://schemas.microsoft.com/office/drawing/2014/main" id="{B3344E30-C914-4699-B7A7-537F7FE780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9787" y="1223089"/>
            <a:ext cx="6929437" cy="519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Tekstvak 3">
            <a:extLst>
              <a:ext uri="{FF2B5EF4-FFF2-40B4-BE49-F238E27FC236}">
                <a16:creationId xmlns:a16="http://schemas.microsoft.com/office/drawing/2014/main" id="{51BFCD57-A241-46EC-8132-DD039EFA72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3071" y="6611779"/>
            <a:ext cx="303720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BE9F3B"/>
              </a:buClr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</a:pPr>
            <a:r>
              <a:rPr lang="en-GB" altLang="nl-NL" sz="1000" dirty="0"/>
              <a:t>http://en.wikipedia.org</a:t>
            </a:r>
          </a:p>
        </p:txBody>
      </p:sp>
      <p:sp>
        <p:nvSpPr>
          <p:cNvPr id="26628" name="Titel 1">
            <a:extLst>
              <a:ext uri="{FF2B5EF4-FFF2-40B4-BE49-F238E27FC236}">
                <a16:creationId xmlns:a16="http://schemas.microsoft.com/office/drawing/2014/main" id="{53CB0443-7A15-4F70-B50F-A2F8BC680724}"/>
              </a:ext>
            </a:extLst>
          </p:cNvPr>
          <p:cNvSpPr>
            <a:spLocks/>
          </p:cNvSpPr>
          <p:nvPr/>
        </p:nvSpPr>
        <p:spPr bwMode="auto">
          <a:xfrm>
            <a:off x="1981837" y="-2463"/>
            <a:ext cx="7793037" cy="911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20000"/>
              </a:spcBef>
              <a:buClr>
                <a:srgbClr val="BE9F3B"/>
              </a:buClr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</a:pPr>
            <a:r>
              <a:rPr lang="en-GB" altLang="nl-NL" sz="4000" b="1" dirty="0">
                <a:solidFill>
                  <a:schemeClr val="tx2"/>
                </a:solidFill>
                <a:latin typeface="Calibri" panose="020F0502020204030204" pitchFamily="34" charset="0"/>
              </a:rPr>
              <a:t>Ancient software</a:t>
            </a:r>
          </a:p>
        </p:txBody>
      </p:sp>
    </p:spTree>
    <p:extLst>
      <p:ext uri="{BB962C8B-B14F-4D97-AF65-F5344CB8AC3E}">
        <p14:creationId xmlns:p14="http://schemas.microsoft.com/office/powerpoint/2010/main" val="3360308217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8MZKsr8R02vNdL0V4TCMQ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8MZKsr8R02vNdL0V4TCMQ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8MZKsr8R02vNdL0V4TCMQ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mO5Sm9RManOmQqNTOWiA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CsfcJHwE06FTW2yYsKq_Q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mO5Sm9RManOmQqNTOWiA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CsfcJHwE06FTW2yYsKq_Q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mO5Sm9RManOmQqNTOWiA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CsfcJHwE06FTW2yYsKq_Q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8MZKsr8R02vNdL0V4TCMQ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8MZKsr8R02vNdL0V4TCMQ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zq6htPyTY6.9pvww76ogg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8MZKsr8R02vNdL0V4TCMQ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E9_Md4KS7Oa9dvfHyAl5g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CsfcJHwE06FTW2yYsKq_Q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E9_Md4KS7Oa9dvfHyAl5g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CsfcJHwE06FTW2yYsKq_Q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E9_Md4KS7Oa9dvfHyAl5g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CsfcJHwE06FTW2yYsKq_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mO5Sm9RManOmQqNTOWiA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CsfcJHwE06FTW2yYsKq_Q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mO5Sm9RManOmQqNTOWiA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CsfcJHwE06FTW2yYsKq_Q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8MZKsr8R02vNdL0V4TCMQ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CsfcJHwE06FTW2yYsKq_Q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tKSPlwWRpiaQfWejWYT7A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mh.ZcuTQC29OzZS5XIaEw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CsfcJHwE06FTW2yYsKq_Q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tKSPlwWRpiaQfWejWYT7A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tKSPlwWRpiaQfWejWYT7A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tKSPlwWRpiaQfWejWYT7A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tKSPlwWRpiaQfWejWYT7A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8MZKsr8R02vNdL0V4TCMQ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8MZKsr8R02vNdL0V4TCMQ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8MZKsr8R02vNdL0V4TCMQ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tKSPlwWRpiaQfWejWYT7A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tKSPlwWRpiaQfWejWYT7A"/>
</p:tagLst>
</file>

<file path=ppt/theme/theme1.xml><?xml version="1.0" encoding="utf-8"?>
<a:theme xmlns:a="http://schemas.openxmlformats.org/drawingml/2006/main" name="KB Nationale Bibliotheek">
  <a:themeElements>
    <a:clrScheme name="KB kleuren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CBA052"/>
      </a:accent1>
      <a:accent2>
        <a:srgbClr val="ECDCC8"/>
      </a:accent2>
      <a:accent3>
        <a:srgbClr val="9CDBD9"/>
      </a:accent3>
      <a:accent4>
        <a:srgbClr val="407EC9"/>
      </a:accent4>
      <a:accent5>
        <a:srgbClr val="EF6079"/>
      </a:accent5>
      <a:accent6>
        <a:srgbClr val="E3E8E3"/>
      </a:accent6>
      <a:hlink>
        <a:srgbClr val="000000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ubtiel effen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lIns="72000" tIns="72000" rIns="72000" bIns="72000" rtlCol="0" anchor="ctr"/>
      <a:lstStyle>
        <a:defPPr algn="ctr">
          <a:defRPr sz="200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algn="l">
          <a:defRPr sz="2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owerpoint_Template_-_UK.pptx" id="{78673B72-B84A-4F0F-A58C-7CDD3105DCA5}" vid="{C0016B59-FA06-4F5C-A69A-CB3D924030AE}"/>
    </a:ext>
  </a:extLst>
</a:theme>
</file>

<file path=ppt/theme/theme2.xml><?xml version="1.0" encoding="utf-8"?>
<a:theme xmlns:a="http://schemas.openxmlformats.org/drawingml/2006/main" name="Kantoorthema">
  <a:themeElements>
    <a:clrScheme name="KB Nationale Bibliotheek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CBA052"/>
      </a:accent1>
      <a:accent2>
        <a:srgbClr val="ECDCC8"/>
      </a:accent2>
      <a:accent3>
        <a:srgbClr val="9CDBD9"/>
      </a:accent3>
      <a:accent4>
        <a:srgbClr val="407EC9"/>
      </a:accent4>
      <a:accent5>
        <a:srgbClr val="EF6079"/>
      </a:accent5>
      <a:accent6>
        <a:srgbClr val="E3E8E3"/>
      </a:accent6>
      <a:hlink>
        <a:srgbClr val="000000"/>
      </a:hlink>
      <a:folHlink>
        <a:srgbClr val="000000"/>
      </a:folHlink>
    </a:clrScheme>
    <a:fontScheme name="KB Nationale Bibliotheek">
      <a:majorFont>
        <a:latin typeface="Garamond"/>
        <a:ea typeface=""/>
        <a:cs typeface=""/>
      </a:majorFont>
      <a:minorFont>
        <a:latin typeface="Calibri"/>
        <a:ea typeface=""/>
        <a:cs typeface=""/>
      </a:minorFont>
    </a:fontScheme>
    <a:fmtScheme name="Subtiel effen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KB Nationale Bibliotheek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CBA052"/>
      </a:accent1>
      <a:accent2>
        <a:srgbClr val="ECDCC8"/>
      </a:accent2>
      <a:accent3>
        <a:srgbClr val="9CDBD9"/>
      </a:accent3>
      <a:accent4>
        <a:srgbClr val="407EC9"/>
      </a:accent4>
      <a:accent5>
        <a:srgbClr val="EF6079"/>
      </a:accent5>
      <a:accent6>
        <a:srgbClr val="E3E8E3"/>
      </a:accent6>
      <a:hlink>
        <a:srgbClr val="000000"/>
      </a:hlink>
      <a:folHlink>
        <a:srgbClr val="000000"/>
      </a:folHlink>
    </a:clrScheme>
    <a:fontScheme name="KB Nationale Bibliotheek">
      <a:majorFont>
        <a:latin typeface="Garamond"/>
        <a:ea typeface=""/>
        <a:cs typeface=""/>
      </a:majorFont>
      <a:minorFont>
        <a:latin typeface="Calibri"/>
        <a:ea typeface=""/>
        <a:cs typeface=""/>
      </a:minorFont>
    </a:fontScheme>
    <a:fmtScheme name="Subtiel effen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E9A1AF4A2DA984584350DD7F1E705D2" ma:contentTypeVersion="16" ma:contentTypeDescription="Create a new document." ma:contentTypeScope="" ma:versionID="daea0f5fc2a93ba2ce819b7f1147aaa5">
  <xsd:schema xmlns:xsd="http://www.w3.org/2001/XMLSchema" xmlns:xs="http://www.w3.org/2001/XMLSchema" xmlns:p="http://schemas.microsoft.com/office/2006/metadata/properties" xmlns:ns2="3ad68f93-a976-4229-8a8b-ca9fe24e0922" xmlns:ns3="9e203fb5-0c3b-4e5b-97e8-99f86fb8f1f4" targetNamespace="http://schemas.microsoft.com/office/2006/metadata/properties" ma:root="true" ma:fieldsID="badf01c1b5fbd4b59b441503e5b7634a" ns2:_="" ns3:_="">
    <xsd:import namespace="3ad68f93-a976-4229-8a8b-ca9fe24e0922"/>
    <xsd:import namespace="9e203fb5-0c3b-4e5b-97e8-99f86fb8f1f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d68f93-a976-4229-8a8b-ca9fe24e092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8eb53048-867d-4b92-888c-01f5d653802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203fb5-0c3b-4e5b-97e8-99f86fb8f1f4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84687467-610c-41ae-b58c-b891792ffab2}" ma:internalName="TaxCatchAll" ma:showField="CatchAllData" ma:web="9e203fb5-0c3b-4e5b-97e8-99f86fb8f1f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e203fb5-0c3b-4e5b-97e8-99f86fb8f1f4" xsi:nil="true"/>
    <lcf76f155ced4ddcb4097134ff3c332f xmlns="3ad68f93-a976-4229-8a8b-ca9fe24e0922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32F9ED3-FEAD-44EE-B2B5-47675DC20D4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ad68f93-a976-4229-8a8b-ca9fe24e0922"/>
    <ds:schemaRef ds:uri="9e203fb5-0c3b-4e5b-97e8-99f86fb8f1f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8B62CAE-1EDD-4A44-B95D-70F8FA9BEBF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62F352F-6E35-4809-8917-0D32D42C5F17}">
  <ds:schemaRefs>
    <ds:schemaRef ds:uri="3ad68f93-a976-4229-8a8b-ca9fe24e0922"/>
    <ds:schemaRef ds:uri="http://www.w3.org/XML/1998/namespace"/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9e203fb5-0c3b-4e5b-97e8-99f86fb8f1f4"/>
    <ds:schemaRef ds:uri="http://schemas.microsoft.com/office/2006/metadata/properties"/>
    <ds:schemaRef ds:uri="http://purl.org/dc/terms/"/>
    <ds:schemaRef ds:uri="http://schemas.microsoft.com/office/infopath/2007/PartnerControl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02_presentatie_Engels</Template>
  <TotalTime>1085</TotalTime>
  <Words>497</Words>
  <Application>Microsoft Office PowerPoint</Application>
  <PresentationFormat>Breedbeeld</PresentationFormat>
  <Paragraphs>137</Paragraphs>
  <Slides>15</Slides>
  <Notes>7</Notes>
  <HiddenSlides>0</HiddenSlides>
  <MMClips>0</MMClips>
  <ScaleCrop>false</ScaleCrop>
  <HeadingPairs>
    <vt:vector size="8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Ingesloten OLE-bronprogramma's</vt:lpstr>
      </vt:variant>
      <vt:variant>
        <vt:i4>1</vt:i4>
      </vt:variant>
      <vt:variant>
        <vt:lpstr>Diatitels</vt:lpstr>
      </vt:variant>
      <vt:variant>
        <vt:i4>15</vt:i4>
      </vt:variant>
    </vt:vector>
  </HeadingPairs>
  <TitlesOfParts>
    <vt:vector size="22" baseType="lpstr">
      <vt:lpstr>Arial</vt:lpstr>
      <vt:lpstr>Calibri</vt:lpstr>
      <vt:lpstr>FFDINRoundWebProRegular</vt:lpstr>
      <vt:lpstr>Georgia</vt:lpstr>
      <vt:lpstr>Tahoma</vt:lpstr>
      <vt:lpstr>KB Nationale Bibliotheek</vt:lpstr>
      <vt:lpstr>think-cell Slide</vt:lpstr>
      <vt:lpstr>Preserving our national treasures KB National Library of the Netherlands</vt:lpstr>
      <vt:lpstr>PowerPoint-presentatie</vt:lpstr>
      <vt:lpstr>PowerPoint-presentatie</vt:lpstr>
      <vt:lpstr>KB collections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Key concepts of preservation </vt:lpstr>
      <vt:lpstr>Scope of preservation </vt:lpstr>
      <vt:lpstr>PowerPoint-presentatie</vt:lpstr>
      <vt:lpstr>KBNL &amp; partners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KBNL and preservation</dc:title>
  <dc:creator>Jeffrey.vanderHoeven@KB.nl</dc:creator>
  <cp:lastModifiedBy>Jeffrey van der Hoeven</cp:lastModifiedBy>
  <cp:revision>21</cp:revision>
  <dcterms:created xsi:type="dcterms:W3CDTF">2022-09-16T11:10:32Z</dcterms:created>
  <dcterms:modified xsi:type="dcterms:W3CDTF">2025-05-20T12:14:31Z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0x0101007E9A1AF4A2DA984584350DD7F1E705D2</vt:lpwstr>
  </property>
  <property fmtid="{D5CDD505-2E9C-101B-9397-08002B2CF9AE}" pid="3" name="MediaServiceImageTags">
    <vt:lpwstr/>
  </property>
</Properties>
</file>