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29" r:id="rId5"/>
    <p:sldMasterId id="2147483731" r:id="rId6"/>
    <p:sldMasterId id="2147483738" r:id="rId7"/>
  </p:sldMasterIdLst>
  <p:notesMasterIdLst>
    <p:notesMasterId r:id="rId23"/>
  </p:notesMasterIdLst>
  <p:sldIdLst>
    <p:sldId id="350" r:id="rId8"/>
    <p:sldId id="351" r:id="rId9"/>
    <p:sldId id="353" r:id="rId10"/>
    <p:sldId id="346" r:id="rId11"/>
    <p:sldId id="348" r:id="rId12"/>
    <p:sldId id="349" r:id="rId13"/>
    <p:sldId id="356" r:id="rId14"/>
    <p:sldId id="347" r:id="rId15"/>
    <p:sldId id="357" r:id="rId16"/>
    <p:sldId id="359" r:id="rId17"/>
    <p:sldId id="360" r:id="rId18"/>
    <p:sldId id="358" r:id="rId19"/>
    <p:sldId id="361" r:id="rId20"/>
    <p:sldId id="362" r:id="rId21"/>
    <p:sldId id="363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85949" autoAdjust="0"/>
  </p:normalViewPr>
  <p:slideViewPr>
    <p:cSldViewPr>
      <p:cViewPr varScale="1">
        <p:scale>
          <a:sx n="63" d="100"/>
          <a:sy n="63" d="100"/>
        </p:scale>
        <p:origin x="9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iza Victoriashoop" userId="38e1ff9b-08e6-456a-ad54-574de9f979ca" providerId="ADAL" clId="{9F9BD85D-9F41-496E-8125-DB1795807513}"/>
    <pc:docChg chg="delSld delMainMaster">
      <pc:chgData name="Migiza Victoriashoop" userId="38e1ff9b-08e6-456a-ad54-574de9f979ca" providerId="ADAL" clId="{9F9BD85D-9F41-496E-8125-DB1795807513}" dt="2020-09-30T11:03:53.299" v="1" actId="2696"/>
      <pc:docMkLst>
        <pc:docMk/>
      </pc:docMkLst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0" sldId="25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301379821" sldId="29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15749170" sldId="29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925349818" sldId="29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829381758" sldId="30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886830407" sldId="30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251501017" sldId="302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267465837" sldId="30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190075142" sldId="30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859304051" sldId="30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744952771" sldId="306"/>
        </pc:sldMkLst>
      </pc:sldChg>
      <pc:sldChg chg="del">
        <pc:chgData name="Migiza Victoriashoop" userId="38e1ff9b-08e6-456a-ad54-574de9f979ca" providerId="ADAL" clId="{9F9BD85D-9F41-496E-8125-DB1795807513}" dt="2020-09-30T11:03:53.299" v="1" actId="2696"/>
        <pc:sldMkLst>
          <pc:docMk/>
          <pc:sldMk cId="3246660733" sldId="308"/>
        </pc:sldMkLst>
      </pc:sldChg>
      <pc:sldChg chg="del">
        <pc:chgData name="Migiza Victoriashoop" userId="38e1ff9b-08e6-456a-ad54-574de9f979ca" providerId="ADAL" clId="{9F9BD85D-9F41-496E-8125-DB1795807513}" dt="2020-09-30T11:03:53.299" v="1" actId="2696"/>
        <pc:sldMkLst>
          <pc:docMk/>
          <pc:sldMk cId="1647834590" sldId="30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888830027" sldId="110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155628291" sldId="111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548902192" sldId="111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539498909" sldId="111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134850035" sldId="111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839769132" sldId="111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281415274" sldId="111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348663952" sldId="111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4215733502" sldId="111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484148709" sldId="1119"/>
        </pc:sldMkLst>
      </pc:sldChg>
      <pc:sldChg chg="del">
        <pc:chgData name="Migiza Victoriashoop" userId="38e1ff9b-08e6-456a-ad54-574de9f979ca" providerId="ADAL" clId="{9F9BD85D-9F41-496E-8125-DB1795807513}" dt="2020-09-30T11:03:53.299" v="1" actId="2696"/>
        <pc:sldMkLst>
          <pc:docMk/>
          <pc:sldMk cId="337315698" sldId="112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47122532" sldId="112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236150121" sldId="1122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571505192" sldId="112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028260231" sldId="112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4068735330" sldId="112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614466687" sldId="112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898665420" sldId="112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566981843" sldId="112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225879063" sldId="112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674949679" sldId="113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0" sldId="113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568099522" sldId="1132"/>
        </pc:sldMkLst>
      </pc:sldChg>
      <pc:sldChg chg="del">
        <pc:chgData name="Migiza Victoriashoop" userId="38e1ff9b-08e6-456a-ad54-574de9f979ca" providerId="ADAL" clId="{9F9BD85D-9F41-496E-8125-DB1795807513}" dt="2020-09-30T11:03:53.299" v="1" actId="2696"/>
        <pc:sldMkLst>
          <pc:docMk/>
          <pc:sldMk cId="1443179220" sldId="1133"/>
        </pc:sldMkLst>
      </pc:sldChg>
      <pc:sldChg chg="del">
        <pc:chgData name="Migiza Victoriashoop" userId="38e1ff9b-08e6-456a-ad54-574de9f979ca" providerId="ADAL" clId="{9F9BD85D-9F41-496E-8125-DB1795807513}" dt="2020-09-30T11:03:53.299" v="1" actId="2696"/>
        <pc:sldMkLst>
          <pc:docMk/>
          <pc:sldMk cId="1793178813" sldId="1134"/>
        </pc:sldMkLst>
      </pc:sldChg>
      <pc:sldChg chg="del">
        <pc:chgData name="Migiza Victoriashoop" userId="38e1ff9b-08e6-456a-ad54-574de9f979ca" providerId="ADAL" clId="{9F9BD85D-9F41-496E-8125-DB1795807513}" dt="2020-09-30T11:03:53.299" v="1" actId="2696"/>
        <pc:sldMkLst>
          <pc:docMk/>
          <pc:sldMk cId="2046329230" sldId="1135"/>
        </pc:sldMkLst>
      </pc:sldChg>
      <pc:sldChg chg="del">
        <pc:chgData name="Migiza Victoriashoop" userId="38e1ff9b-08e6-456a-ad54-574de9f979ca" providerId="ADAL" clId="{9F9BD85D-9F41-496E-8125-DB1795807513}" dt="2020-09-30T11:03:53.299" v="1" actId="2696"/>
        <pc:sldMkLst>
          <pc:docMk/>
          <pc:sldMk cId="4155754695" sldId="113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893136213" sldId="113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500072527" sldId="113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454242441" sldId="113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526248818" sldId="114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530846779" sldId="114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130520057" sldId="1142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500321128" sldId="114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523485105" sldId="114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247175138" sldId="114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922899053" sldId="114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961732032" sldId="114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597829796" sldId="114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997488609" sldId="114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13020814" sldId="115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554829100" sldId="115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86676697" sldId="1152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350551123" sldId="115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133404725" sldId="115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0" sldId="115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120579050" sldId="115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896126755" sldId="115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093466309" sldId="115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913793372" sldId="115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4150217230" sldId="116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122900688" sldId="116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887321021" sldId="1162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93922407" sldId="116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157969909" sldId="116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0" sldId="116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0" sldId="116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363022297" sldId="116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4011667894" sldId="116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4278776595" sldId="116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801838908" sldId="117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180632363" sldId="117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0" sldId="1172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130349303" sldId="117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888238520" sldId="117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855039651" sldId="117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377996088" sldId="117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596055255" sldId="117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250148534" sldId="117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416024288" sldId="1179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44502110" sldId="1180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0" sldId="1181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437400355" sldId="1182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687058972" sldId="1183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4166405736" sldId="1184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1273154681" sldId="1185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294482443" sldId="1186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778866992" sldId="1187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3490025710" sldId="1188"/>
        </pc:sldMkLst>
      </pc:sldChg>
      <pc:sldChg chg="del">
        <pc:chgData name="Migiza Victoriashoop" userId="38e1ff9b-08e6-456a-ad54-574de9f979ca" providerId="ADAL" clId="{9F9BD85D-9F41-496E-8125-DB1795807513}" dt="2020-09-30T11:03:44.953" v="0" actId="2696"/>
        <pc:sldMkLst>
          <pc:docMk/>
          <pc:sldMk cId="2696667450" sldId="1189"/>
        </pc:sldMkLst>
      </pc:sldChg>
      <pc:sldMasterChg chg="delSldLayout">
        <pc:chgData name="Migiza Victoriashoop" userId="38e1ff9b-08e6-456a-ad54-574de9f979ca" providerId="ADAL" clId="{9F9BD85D-9F41-496E-8125-DB1795807513}" dt="2020-09-30T11:03:53.299" v="1" actId="2696"/>
        <pc:sldMasterMkLst>
          <pc:docMk/>
          <pc:sldMasterMk cId="0" sldId="2147483648"/>
        </pc:sldMasterMkLst>
        <pc:sldLayoutChg chg="del">
          <pc:chgData name="Migiza Victoriashoop" userId="38e1ff9b-08e6-456a-ad54-574de9f979ca" providerId="ADAL" clId="{9F9BD85D-9F41-496E-8125-DB1795807513}" dt="2020-09-30T11:03:53.299" v="1" actId="2696"/>
          <pc:sldLayoutMkLst>
            <pc:docMk/>
            <pc:sldMasterMk cId="0" sldId="2147483648"/>
            <pc:sldLayoutMk cId="0" sldId="2147483649"/>
          </pc:sldLayoutMkLst>
        </pc:sldLayoutChg>
      </pc:sldMasterChg>
      <pc:sldMasterChg chg="del delSldLayout">
        <pc:chgData name="Migiza Victoriashoop" userId="38e1ff9b-08e6-456a-ad54-574de9f979ca" providerId="ADAL" clId="{9F9BD85D-9F41-496E-8125-DB1795807513}" dt="2020-09-30T11:03:44.953" v="0" actId="2696"/>
        <pc:sldMasterMkLst>
          <pc:docMk/>
          <pc:sldMasterMk cId="36115258" sldId="2147483654"/>
        </pc:sldMasterMkLst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2881110893" sldId="2147483655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348163048" sldId="2147483656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3103414152" sldId="2147483657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1044232519" sldId="2147483658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223713884" sldId="2147483659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763225616" sldId="2147483660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330956465" sldId="2147483661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473430269" sldId="2147483662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110550733" sldId="2147483663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504057023" sldId="2147483664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3975369182" sldId="2147483665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1469883192" sldId="2147483666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748578827" sldId="2147483667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3886951397" sldId="2147483668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4141469318" sldId="2147483669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115258" sldId="2147483654"/>
            <pc:sldLayoutMk cId="2107738713" sldId="2147483670"/>
          </pc:sldLayoutMkLst>
        </pc:sldLayoutChg>
      </pc:sldMasterChg>
      <pc:sldMasterChg chg="del delSldLayout">
        <pc:chgData name="Migiza Victoriashoop" userId="38e1ff9b-08e6-456a-ad54-574de9f979ca" providerId="ADAL" clId="{9F9BD85D-9F41-496E-8125-DB1795807513}" dt="2020-09-30T11:03:44.953" v="0" actId="2696"/>
        <pc:sldMasterMkLst>
          <pc:docMk/>
          <pc:sldMasterMk cId="3683552815" sldId="2147483671"/>
        </pc:sldMasterMkLst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4047980867" sldId="2147483672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4289414719" sldId="2147483673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4072394227" sldId="2147483674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1166246328" sldId="2147483675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980107694" sldId="2147483676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1504323059" sldId="2147483677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2984412772" sldId="2147483678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4152799756" sldId="2147483679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3841867010" sldId="2147483680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1510420380" sldId="2147483681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75392029" sldId="2147483682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2130094638" sldId="2147483683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3659667051" sldId="2147483684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562718341" sldId="2147483685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2186160703" sldId="2147483686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3399487884" sldId="2147483687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683552815" sldId="2147483671"/>
            <pc:sldLayoutMk cId="612845979" sldId="2147483688"/>
          </pc:sldLayoutMkLst>
        </pc:sldLayoutChg>
      </pc:sldMasterChg>
      <pc:sldMasterChg chg="del delSldLayout">
        <pc:chgData name="Migiza Victoriashoop" userId="38e1ff9b-08e6-456a-ad54-574de9f979ca" providerId="ADAL" clId="{9F9BD85D-9F41-496E-8125-DB1795807513}" dt="2020-09-30T11:03:44.953" v="0" actId="2696"/>
        <pc:sldMasterMkLst>
          <pc:docMk/>
          <pc:sldMasterMk cId="3955565362" sldId="2147483689"/>
        </pc:sldMasterMkLst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315310517" sldId="2147483690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3256330640" sldId="2147483691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2929272931" sldId="2147483692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3726627657" sldId="2147483693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1999325187" sldId="2147483694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1852240246" sldId="2147483695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4085746261" sldId="2147483696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2202402527" sldId="2147483697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448298380" sldId="2147483698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3980778222" sldId="2147483699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955565362" sldId="2147483689"/>
            <pc:sldLayoutMk cId="1893379780" sldId="2147483700"/>
          </pc:sldLayoutMkLst>
        </pc:sldLayoutChg>
      </pc:sldMasterChg>
      <pc:sldMasterChg chg="del delSldLayout">
        <pc:chgData name="Migiza Victoriashoop" userId="38e1ff9b-08e6-456a-ad54-574de9f979ca" providerId="ADAL" clId="{9F9BD85D-9F41-496E-8125-DB1795807513}" dt="2020-09-30T11:03:44.953" v="0" actId="2696"/>
        <pc:sldMasterMkLst>
          <pc:docMk/>
          <pc:sldMasterMk cId="3020059614" sldId="2147483713"/>
        </pc:sldMasterMkLst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755767884" sldId="2147483714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2295224499" sldId="2147483715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1784551918" sldId="2147483716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1793286184" sldId="2147483717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2510413898" sldId="2147483718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1046054799" sldId="2147483719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1074466077" sldId="2147483720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1752643144" sldId="2147483721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3591946850" sldId="2147483722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2723965210" sldId="2147483723"/>
          </pc:sldLayoutMkLst>
        </pc:sldLayoutChg>
        <pc:sldLayoutChg chg="del">
          <pc:chgData name="Migiza Victoriashoop" userId="38e1ff9b-08e6-456a-ad54-574de9f979ca" providerId="ADAL" clId="{9F9BD85D-9F41-496E-8125-DB1795807513}" dt="2020-09-30T11:03:44.953" v="0" actId="2696"/>
          <pc:sldLayoutMkLst>
            <pc:docMk/>
            <pc:sldMasterMk cId="3020059614" sldId="2147483713"/>
            <pc:sldLayoutMk cId="3715064639" sldId="214748372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9980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Verdana"/>
      </a:defRPr>
    </a:lvl1pPr>
    <a:lvl2pPr indent="228600" latinLnBrk="0">
      <a:defRPr sz="1200">
        <a:latin typeface="+mj-lt"/>
        <a:ea typeface="+mj-ea"/>
        <a:cs typeface="+mj-cs"/>
        <a:sym typeface="Verdana"/>
      </a:defRPr>
    </a:lvl2pPr>
    <a:lvl3pPr indent="457200" latinLnBrk="0">
      <a:defRPr sz="1200">
        <a:latin typeface="+mj-lt"/>
        <a:ea typeface="+mj-ea"/>
        <a:cs typeface="+mj-cs"/>
        <a:sym typeface="Verdana"/>
      </a:defRPr>
    </a:lvl3pPr>
    <a:lvl4pPr indent="685800" latinLnBrk="0">
      <a:defRPr sz="1200">
        <a:latin typeface="+mj-lt"/>
        <a:ea typeface="+mj-ea"/>
        <a:cs typeface="+mj-cs"/>
        <a:sym typeface="Verdana"/>
      </a:defRPr>
    </a:lvl4pPr>
    <a:lvl5pPr indent="914400" latinLnBrk="0">
      <a:defRPr sz="1200">
        <a:latin typeface="+mj-lt"/>
        <a:ea typeface="+mj-ea"/>
        <a:cs typeface="+mj-cs"/>
        <a:sym typeface="Verdana"/>
      </a:defRPr>
    </a:lvl5pPr>
    <a:lvl6pPr indent="1143000" latinLnBrk="0">
      <a:defRPr sz="1200">
        <a:latin typeface="+mj-lt"/>
        <a:ea typeface="+mj-ea"/>
        <a:cs typeface="+mj-cs"/>
        <a:sym typeface="Verdana"/>
      </a:defRPr>
    </a:lvl6pPr>
    <a:lvl7pPr indent="1371600" latinLnBrk="0">
      <a:defRPr sz="1200">
        <a:latin typeface="+mj-lt"/>
        <a:ea typeface="+mj-ea"/>
        <a:cs typeface="+mj-cs"/>
        <a:sym typeface="Verdana"/>
      </a:defRPr>
    </a:lvl7pPr>
    <a:lvl8pPr indent="1600200" latinLnBrk="0">
      <a:defRPr sz="1200">
        <a:latin typeface="+mj-lt"/>
        <a:ea typeface="+mj-ea"/>
        <a:cs typeface="+mj-cs"/>
        <a:sym typeface="Verdana"/>
      </a:defRPr>
    </a:lvl8pPr>
    <a:lvl9pPr indent="1828800" latinLnBrk="0">
      <a:defRPr sz="1200">
        <a:latin typeface="+mj-lt"/>
        <a:ea typeface="+mj-ea"/>
        <a:cs typeface="+mj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37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1062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91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2" name="Titeltekst"/>
          <p:cNvSpPr txBox="1">
            <a:spLocks noGrp="1"/>
          </p:cNvSpPr>
          <p:nvPr>
            <p:ph type="title"/>
          </p:nvPr>
        </p:nvSpPr>
        <p:spPr>
          <a:xfrm>
            <a:off x="2087216" y="636104"/>
            <a:ext cx="9266584" cy="41081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tekst"/>
          <p:cNvSpPr txBox="1">
            <a:spLocks noGrp="1"/>
          </p:cNvSpPr>
          <p:nvPr>
            <p:ph type="title"/>
          </p:nvPr>
        </p:nvSpPr>
        <p:spPr>
          <a:xfrm>
            <a:off x="2087216" y="636104"/>
            <a:ext cx="9266584" cy="41081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9951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2" name="Titeltekst"/>
          <p:cNvSpPr txBox="1">
            <a:spLocks noGrp="1"/>
          </p:cNvSpPr>
          <p:nvPr>
            <p:ph type="title"/>
          </p:nvPr>
        </p:nvSpPr>
        <p:spPr>
          <a:xfrm>
            <a:off x="2087216" y="636104"/>
            <a:ext cx="9266584" cy="41081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8300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877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ot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6019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15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49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72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0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5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89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259883" y="2537790"/>
            <a:ext cx="7603960" cy="111981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59882" y="3657598"/>
            <a:ext cx="7603960" cy="58309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1800"/>
            </a:lvl1pPr>
            <a:lvl2pPr marL="0" indent="457200" algn="r">
              <a:buSzTx/>
              <a:buFontTx/>
              <a:buNone/>
              <a:defRPr sz="1800"/>
            </a:lvl2pPr>
            <a:lvl3pPr marL="0" indent="914400" algn="r">
              <a:buSzTx/>
              <a:buFontTx/>
              <a:buNone/>
              <a:defRPr sz="1800"/>
            </a:lvl3pPr>
            <a:lvl4pPr marL="0" indent="1371600" algn="r">
              <a:buSzTx/>
              <a:buFontTx/>
              <a:buNone/>
              <a:defRPr sz="1800"/>
            </a:lvl4pPr>
            <a:lvl5pPr marL="0" indent="1828800" algn="r">
              <a:buSzTx/>
              <a:buFontTx/>
              <a:buNone/>
              <a:defRPr sz="1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Tijdelijke aanduiding voor tekst 16"/>
          <p:cNvSpPr>
            <a:spLocks noGrp="1"/>
          </p:cNvSpPr>
          <p:nvPr>
            <p:ph type="body" sz="quarter" idx="13"/>
          </p:nvPr>
        </p:nvSpPr>
        <p:spPr>
          <a:xfrm>
            <a:off x="4446587" y="5168899"/>
            <a:ext cx="3417888" cy="264493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2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" name="Tijdelijke aanduiding voor tekst 16"/>
          <p:cNvSpPr>
            <a:spLocks noGrp="1"/>
          </p:cNvSpPr>
          <p:nvPr>
            <p:ph type="body" sz="quarter" idx="14"/>
          </p:nvPr>
        </p:nvSpPr>
        <p:spPr>
          <a:xfrm>
            <a:off x="4446587" y="5460651"/>
            <a:ext cx="3417888" cy="264492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2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1090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55885" y="6397942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481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55885" y="6397942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55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ransition spd="med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.ouwerkerk2@Amsterdam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el 1"/>
          <p:cNvSpPr txBox="1">
            <a:spLocks noGrp="1"/>
          </p:cNvSpPr>
          <p:nvPr>
            <p:ph type="ctrTitle"/>
          </p:nvPr>
        </p:nvSpPr>
        <p:spPr>
          <a:xfrm>
            <a:off x="259883" y="2537790"/>
            <a:ext cx="7603960" cy="111981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Webinar Informatiebeheer NU!</a:t>
            </a:r>
            <a:br>
              <a:rPr lang="nl-NL" dirty="0" smtClean="0"/>
            </a:br>
            <a:r>
              <a:rPr lang="nl-NL" dirty="0" err="1" smtClean="0"/>
              <a:t>Archiving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Design</a:t>
            </a:r>
            <a:endParaRPr dirty="0"/>
          </a:p>
        </p:txBody>
      </p:sp>
      <p:sp>
        <p:nvSpPr>
          <p:cNvPr id="65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259882" y="3657598"/>
            <a:ext cx="7603960" cy="113955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  <p:sp>
        <p:nvSpPr>
          <p:cNvPr id="66" name="Tijdelijke aanduiding voor tekst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2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7" name="Tijdelijke aanduiding voor tekst 4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200">
                <a:solidFill>
                  <a:srgbClr val="80808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552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Hoe pak je het aan: twee kanten van de medaille</a:t>
            </a: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4" name="Picture 2" descr="Start CRM selectie met analyse van proces » CRMstrate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420888"/>
            <a:ext cx="3309733" cy="2549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houd berekenen - Junior Einstein - Groep 7 - Groep 8 - Met dit werkblad  oefenen je het berekenen van de inhoud. De i… | Hoofdrekenen, Metrieke  stelsel, Werkbla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0"/>
          <a:stretch/>
        </p:blipFill>
        <p:spPr bwMode="auto">
          <a:xfrm>
            <a:off x="6746719" y="2420974"/>
            <a:ext cx="3756994" cy="2550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kromde PIJL-OMLAAG 4"/>
          <p:cNvSpPr/>
          <p:nvPr/>
        </p:nvSpPr>
        <p:spPr>
          <a:xfrm>
            <a:off x="4951674" y="2789796"/>
            <a:ext cx="1909926" cy="830369"/>
          </a:xfrm>
          <a:prstGeom prst="curvedDownArrow">
            <a:avLst/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jksoverheidSansText"/>
              <a:ea typeface="+mn-ea"/>
              <a:cs typeface="+mn-cs"/>
            </a:endParaRPr>
          </a:p>
        </p:txBody>
      </p:sp>
      <p:sp>
        <p:nvSpPr>
          <p:cNvPr id="7" name="Gekromde PIJL-OMLAAG 7"/>
          <p:cNvSpPr/>
          <p:nvPr/>
        </p:nvSpPr>
        <p:spPr>
          <a:xfrm rot="10800000">
            <a:off x="4859274" y="3826384"/>
            <a:ext cx="1909926" cy="830369"/>
          </a:xfrm>
          <a:prstGeom prst="curvedDownArrow">
            <a:avLst/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jksoverheidSansText"/>
              <a:ea typeface="+mn-ea"/>
              <a:cs typeface="+mn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99456" y="5055992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pitchFamily="34" charset="0"/>
              </a:rPr>
              <a:t>Proces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pitchFamily="34" charset="0"/>
              </a:rPr>
              <a:t>Hoe maatregelen bepalen en daadwerkelijk uitvoeren?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56967" y="5033511"/>
            <a:ext cx="3646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pitchFamily="34" charset="0"/>
              </a:rPr>
              <a:t>Inhoud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pitchFamily="34" charset="0"/>
              </a:rPr>
              <a:t>Welke maatregelen?</a:t>
            </a:r>
          </a:p>
        </p:txBody>
      </p:sp>
    </p:spTree>
    <p:extLst>
      <p:ext uri="{BB962C8B-B14F-4D97-AF65-F5344CB8AC3E}">
        <p14:creationId xmlns:p14="http://schemas.microsoft.com/office/powerpoint/2010/main" val="2710637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Proces</a:t>
            </a: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Herken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situatie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 je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bondgenoten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Investeer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samenwerking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Begrijp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methodiek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Spreek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taal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Vergroot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invloed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beleid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procedures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018" y="404665"/>
            <a:ext cx="556010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9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2636911"/>
            <a:ext cx="10515600" cy="3540051"/>
          </a:xfrm>
        </p:spPr>
        <p:txBody>
          <a:bodyPr numCol="2">
            <a:normAutofit fontScale="92500"/>
          </a:bodyPr>
          <a:lstStyle/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b="1" kern="1200" dirty="0">
                <a:latin typeface="RijksoverheidSansText"/>
                <a:ea typeface="+mn-ea"/>
                <a:cs typeface="+mn-cs"/>
              </a:rPr>
              <a:t>Wetten, besluiten, beleid, kaders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Ideevorming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Projectinitiatie 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Conceptvorming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Planning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b="1" kern="1200" dirty="0" err="1">
                <a:latin typeface="RijksoverheidSansText"/>
                <a:ea typeface="+mn-ea"/>
                <a:cs typeface="+mn-cs"/>
              </a:rPr>
              <a:t>Requirements</a:t>
            </a:r>
            <a:r>
              <a:rPr lang="nl-NL" b="1" kern="1200" dirty="0">
                <a:latin typeface="RijksoverheidSansText"/>
                <a:ea typeface="+mn-ea"/>
                <a:cs typeface="+mn-cs"/>
              </a:rPr>
              <a:t>-analyse (eisen)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Aanbesteding (waar van toepassing)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endParaRPr lang="nl-NL" kern="1200" dirty="0">
              <a:latin typeface="RijksoverheidSansText"/>
              <a:ea typeface="+mn-ea"/>
              <a:cs typeface="+mn-cs"/>
            </a:endParaRP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b="1" kern="1200" dirty="0">
                <a:latin typeface="RijksoverheidSansText"/>
                <a:ea typeface="+mn-ea"/>
                <a:cs typeface="+mn-cs"/>
              </a:rPr>
              <a:t>Ontwerpen (maatregelen)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Ontwikkelen (waar van toepassing)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Integratie en testen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Implementatie binnen organisatie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Gebruik en beheer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b="1" kern="1200" dirty="0">
                <a:latin typeface="RijksoverheidSansText"/>
                <a:ea typeface="+mn-ea"/>
                <a:cs typeface="+mn-cs"/>
              </a:rPr>
              <a:t>Grote aanpassingen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r>
              <a:rPr lang="nl-NL" b="1" kern="1200" dirty="0" err="1">
                <a:latin typeface="RijksoverheidSansText"/>
                <a:ea typeface="+mn-ea"/>
                <a:cs typeface="+mn-cs"/>
              </a:rPr>
              <a:t>Uitfaseren</a:t>
            </a:r>
            <a:r>
              <a:rPr lang="nl-NL" b="1" kern="1200" dirty="0">
                <a:latin typeface="RijksoverheidSansText"/>
                <a:ea typeface="+mn-ea"/>
                <a:cs typeface="+mn-cs"/>
              </a:rPr>
              <a:t> of vervangen</a:t>
            </a:r>
          </a:p>
          <a:p>
            <a:pPr marL="457200" lvl="0" indent="-457200" eaLnBrk="0" fontAlgn="base" hangingPunct="0">
              <a:spcAft>
                <a:spcPct val="0"/>
              </a:spcAft>
              <a:buSzTx/>
              <a:buFont typeface="+mj-lt"/>
              <a:buAutoNum type="arabicPeriod"/>
            </a:pPr>
            <a:endParaRPr lang="nl-NL" b="1" kern="1200" dirty="0">
              <a:latin typeface="RijksoverheidSansText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36984" y="1713704"/>
            <a:ext cx="10515600" cy="70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ansHeadingT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ijksoverheidSansHeadingTT"/>
                <a:ea typeface="+mj-ea"/>
                <a:cs typeface="+mj-cs"/>
              </a:rPr>
              <a:t>Proces: hoe komt een informatiesysteem tot stand?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ijksoverheidSansHeadingTT"/>
              <a:ea typeface="+mj-ea"/>
              <a:cs typeface="+mj-cs"/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1152000" y="2260800"/>
            <a:ext cx="11282523" cy="3772800"/>
          </a:xfrm>
          <a:custGeom>
            <a:avLst/>
            <a:gdLst>
              <a:gd name="connsiteX0" fmla="*/ 230400 w 11282523"/>
              <a:gd name="connsiteY0" fmla="*/ 93600 h 3772800"/>
              <a:gd name="connsiteX1" fmla="*/ 194400 w 11282523"/>
              <a:gd name="connsiteY1" fmla="*/ 136800 h 3772800"/>
              <a:gd name="connsiteX2" fmla="*/ 79200 w 11282523"/>
              <a:gd name="connsiteY2" fmla="*/ 201600 h 3772800"/>
              <a:gd name="connsiteX3" fmla="*/ 36000 w 11282523"/>
              <a:gd name="connsiteY3" fmla="*/ 223200 h 3772800"/>
              <a:gd name="connsiteX4" fmla="*/ 21600 w 11282523"/>
              <a:gd name="connsiteY4" fmla="*/ 244800 h 3772800"/>
              <a:gd name="connsiteX5" fmla="*/ 14400 w 11282523"/>
              <a:gd name="connsiteY5" fmla="*/ 266400 h 3772800"/>
              <a:gd name="connsiteX6" fmla="*/ 0 w 11282523"/>
              <a:gd name="connsiteY6" fmla="*/ 331200 h 3772800"/>
              <a:gd name="connsiteX7" fmla="*/ 14400 w 11282523"/>
              <a:gd name="connsiteY7" fmla="*/ 511200 h 3772800"/>
              <a:gd name="connsiteX8" fmla="*/ 28800 w 11282523"/>
              <a:gd name="connsiteY8" fmla="*/ 547200 h 3772800"/>
              <a:gd name="connsiteX9" fmla="*/ 50400 w 11282523"/>
              <a:gd name="connsiteY9" fmla="*/ 568800 h 3772800"/>
              <a:gd name="connsiteX10" fmla="*/ 64800 w 11282523"/>
              <a:gd name="connsiteY10" fmla="*/ 590400 h 3772800"/>
              <a:gd name="connsiteX11" fmla="*/ 86400 w 11282523"/>
              <a:gd name="connsiteY11" fmla="*/ 612000 h 3772800"/>
              <a:gd name="connsiteX12" fmla="*/ 129600 w 11282523"/>
              <a:gd name="connsiteY12" fmla="*/ 669600 h 3772800"/>
              <a:gd name="connsiteX13" fmla="*/ 151200 w 11282523"/>
              <a:gd name="connsiteY13" fmla="*/ 741600 h 3772800"/>
              <a:gd name="connsiteX14" fmla="*/ 165600 w 11282523"/>
              <a:gd name="connsiteY14" fmla="*/ 763200 h 3772800"/>
              <a:gd name="connsiteX15" fmla="*/ 172800 w 11282523"/>
              <a:gd name="connsiteY15" fmla="*/ 784800 h 3772800"/>
              <a:gd name="connsiteX16" fmla="*/ 194400 w 11282523"/>
              <a:gd name="connsiteY16" fmla="*/ 799200 h 3772800"/>
              <a:gd name="connsiteX17" fmla="*/ 223200 w 11282523"/>
              <a:gd name="connsiteY17" fmla="*/ 842400 h 3772800"/>
              <a:gd name="connsiteX18" fmla="*/ 237600 w 11282523"/>
              <a:gd name="connsiteY18" fmla="*/ 864000 h 3772800"/>
              <a:gd name="connsiteX19" fmla="*/ 244800 w 11282523"/>
              <a:gd name="connsiteY19" fmla="*/ 885600 h 3772800"/>
              <a:gd name="connsiteX20" fmla="*/ 252000 w 11282523"/>
              <a:gd name="connsiteY20" fmla="*/ 914400 h 3772800"/>
              <a:gd name="connsiteX21" fmla="*/ 266400 w 11282523"/>
              <a:gd name="connsiteY21" fmla="*/ 936000 h 3772800"/>
              <a:gd name="connsiteX22" fmla="*/ 288000 w 11282523"/>
              <a:gd name="connsiteY22" fmla="*/ 1015200 h 3772800"/>
              <a:gd name="connsiteX23" fmla="*/ 345600 w 11282523"/>
              <a:gd name="connsiteY23" fmla="*/ 972000 h 3772800"/>
              <a:gd name="connsiteX24" fmla="*/ 374400 w 11282523"/>
              <a:gd name="connsiteY24" fmla="*/ 964800 h 3772800"/>
              <a:gd name="connsiteX25" fmla="*/ 417600 w 11282523"/>
              <a:gd name="connsiteY25" fmla="*/ 921600 h 3772800"/>
              <a:gd name="connsiteX26" fmla="*/ 496800 w 11282523"/>
              <a:gd name="connsiteY26" fmla="*/ 885600 h 3772800"/>
              <a:gd name="connsiteX27" fmla="*/ 518400 w 11282523"/>
              <a:gd name="connsiteY27" fmla="*/ 871200 h 3772800"/>
              <a:gd name="connsiteX28" fmla="*/ 547200 w 11282523"/>
              <a:gd name="connsiteY28" fmla="*/ 842400 h 3772800"/>
              <a:gd name="connsiteX29" fmla="*/ 576000 w 11282523"/>
              <a:gd name="connsiteY29" fmla="*/ 828000 h 3772800"/>
              <a:gd name="connsiteX30" fmla="*/ 633600 w 11282523"/>
              <a:gd name="connsiteY30" fmla="*/ 792000 h 3772800"/>
              <a:gd name="connsiteX31" fmla="*/ 648000 w 11282523"/>
              <a:gd name="connsiteY31" fmla="*/ 770400 h 3772800"/>
              <a:gd name="connsiteX32" fmla="*/ 669600 w 11282523"/>
              <a:gd name="connsiteY32" fmla="*/ 741600 h 3772800"/>
              <a:gd name="connsiteX33" fmla="*/ 676800 w 11282523"/>
              <a:gd name="connsiteY33" fmla="*/ 720000 h 3772800"/>
              <a:gd name="connsiteX34" fmla="*/ 705600 w 11282523"/>
              <a:gd name="connsiteY34" fmla="*/ 676800 h 3772800"/>
              <a:gd name="connsiteX35" fmla="*/ 712800 w 11282523"/>
              <a:gd name="connsiteY35" fmla="*/ 648000 h 3772800"/>
              <a:gd name="connsiteX36" fmla="*/ 727200 w 11282523"/>
              <a:gd name="connsiteY36" fmla="*/ 619200 h 3772800"/>
              <a:gd name="connsiteX37" fmla="*/ 741600 w 11282523"/>
              <a:gd name="connsiteY37" fmla="*/ 561600 h 3772800"/>
              <a:gd name="connsiteX38" fmla="*/ 770400 w 11282523"/>
              <a:gd name="connsiteY38" fmla="*/ 518400 h 3772800"/>
              <a:gd name="connsiteX39" fmla="*/ 813600 w 11282523"/>
              <a:gd name="connsiteY39" fmla="*/ 547200 h 3772800"/>
              <a:gd name="connsiteX40" fmla="*/ 842400 w 11282523"/>
              <a:gd name="connsiteY40" fmla="*/ 561600 h 3772800"/>
              <a:gd name="connsiteX41" fmla="*/ 900000 w 11282523"/>
              <a:gd name="connsiteY41" fmla="*/ 597600 h 3772800"/>
              <a:gd name="connsiteX42" fmla="*/ 936000 w 11282523"/>
              <a:gd name="connsiteY42" fmla="*/ 662400 h 3772800"/>
              <a:gd name="connsiteX43" fmla="*/ 950400 w 11282523"/>
              <a:gd name="connsiteY43" fmla="*/ 698400 h 3772800"/>
              <a:gd name="connsiteX44" fmla="*/ 972000 w 11282523"/>
              <a:gd name="connsiteY44" fmla="*/ 741600 h 3772800"/>
              <a:gd name="connsiteX45" fmla="*/ 986400 w 11282523"/>
              <a:gd name="connsiteY45" fmla="*/ 806400 h 3772800"/>
              <a:gd name="connsiteX46" fmla="*/ 979200 w 11282523"/>
              <a:gd name="connsiteY46" fmla="*/ 986400 h 3772800"/>
              <a:gd name="connsiteX47" fmla="*/ 950400 w 11282523"/>
              <a:gd name="connsiteY47" fmla="*/ 1108800 h 3772800"/>
              <a:gd name="connsiteX48" fmla="*/ 928800 w 11282523"/>
              <a:gd name="connsiteY48" fmla="*/ 1173600 h 3772800"/>
              <a:gd name="connsiteX49" fmla="*/ 921600 w 11282523"/>
              <a:gd name="connsiteY49" fmla="*/ 1195200 h 3772800"/>
              <a:gd name="connsiteX50" fmla="*/ 892800 w 11282523"/>
              <a:gd name="connsiteY50" fmla="*/ 1238400 h 3772800"/>
              <a:gd name="connsiteX51" fmla="*/ 871200 w 11282523"/>
              <a:gd name="connsiteY51" fmla="*/ 1288800 h 3772800"/>
              <a:gd name="connsiteX52" fmla="*/ 849600 w 11282523"/>
              <a:gd name="connsiteY52" fmla="*/ 1382400 h 3772800"/>
              <a:gd name="connsiteX53" fmla="*/ 835200 w 11282523"/>
              <a:gd name="connsiteY53" fmla="*/ 1404000 h 3772800"/>
              <a:gd name="connsiteX54" fmla="*/ 828000 w 11282523"/>
              <a:gd name="connsiteY54" fmla="*/ 1440000 h 3772800"/>
              <a:gd name="connsiteX55" fmla="*/ 806400 w 11282523"/>
              <a:gd name="connsiteY55" fmla="*/ 1504800 h 3772800"/>
              <a:gd name="connsiteX56" fmla="*/ 799200 w 11282523"/>
              <a:gd name="connsiteY56" fmla="*/ 1540800 h 3772800"/>
              <a:gd name="connsiteX57" fmla="*/ 784800 w 11282523"/>
              <a:gd name="connsiteY57" fmla="*/ 1584000 h 3772800"/>
              <a:gd name="connsiteX58" fmla="*/ 777600 w 11282523"/>
              <a:gd name="connsiteY58" fmla="*/ 1612800 h 3772800"/>
              <a:gd name="connsiteX59" fmla="*/ 770400 w 11282523"/>
              <a:gd name="connsiteY59" fmla="*/ 1634400 h 3772800"/>
              <a:gd name="connsiteX60" fmla="*/ 756000 w 11282523"/>
              <a:gd name="connsiteY60" fmla="*/ 1692000 h 3772800"/>
              <a:gd name="connsiteX61" fmla="*/ 748800 w 11282523"/>
              <a:gd name="connsiteY61" fmla="*/ 1713600 h 3772800"/>
              <a:gd name="connsiteX62" fmla="*/ 712800 w 11282523"/>
              <a:gd name="connsiteY62" fmla="*/ 1778400 h 3772800"/>
              <a:gd name="connsiteX63" fmla="*/ 705600 w 11282523"/>
              <a:gd name="connsiteY63" fmla="*/ 1807200 h 3772800"/>
              <a:gd name="connsiteX64" fmla="*/ 669600 w 11282523"/>
              <a:gd name="connsiteY64" fmla="*/ 1886400 h 3772800"/>
              <a:gd name="connsiteX65" fmla="*/ 662400 w 11282523"/>
              <a:gd name="connsiteY65" fmla="*/ 1922400 h 3772800"/>
              <a:gd name="connsiteX66" fmla="*/ 633600 w 11282523"/>
              <a:gd name="connsiteY66" fmla="*/ 1987200 h 3772800"/>
              <a:gd name="connsiteX67" fmla="*/ 604800 w 11282523"/>
              <a:gd name="connsiteY67" fmla="*/ 2052000 h 3772800"/>
              <a:gd name="connsiteX68" fmla="*/ 597600 w 11282523"/>
              <a:gd name="connsiteY68" fmla="*/ 2116800 h 3772800"/>
              <a:gd name="connsiteX69" fmla="*/ 590400 w 11282523"/>
              <a:gd name="connsiteY69" fmla="*/ 2160000 h 3772800"/>
              <a:gd name="connsiteX70" fmla="*/ 583200 w 11282523"/>
              <a:gd name="connsiteY70" fmla="*/ 2224800 h 3772800"/>
              <a:gd name="connsiteX71" fmla="*/ 612000 w 11282523"/>
              <a:gd name="connsiteY71" fmla="*/ 2239200 h 3772800"/>
              <a:gd name="connsiteX72" fmla="*/ 640800 w 11282523"/>
              <a:gd name="connsiteY72" fmla="*/ 2282400 h 3772800"/>
              <a:gd name="connsiteX73" fmla="*/ 698400 w 11282523"/>
              <a:gd name="connsiteY73" fmla="*/ 2361600 h 3772800"/>
              <a:gd name="connsiteX74" fmla="*/ 720000 w 11282523"/>
              <a:gd name="connsiteY74" fmla="*/ 2383200 h 3772800"/>
              <a:gd name="connsiteX75" fmla="*/ 734400 w 11282523"/>
              <a:gd name="connsiteY75" fmla="*/ 2404800 h 3772800"/>
              <a:gd name="connsiteX76" fmla="*/ 799200 w 11282523"/>
              <a:gd name="connsiteY76" fmla="*/ 2469600 h 3772800"/>
              <a:gd name="connsiteX77" fmla="*/ 828000 w 11282523"/>
              <a:gd name="connsiteY77" fmla="*/ 2498400 h 3772800"/>
              <a:gd name="connsiteX78" fmla="*/ 878400 w 11282523"/>
              <a:gd name="connsiteY78" fmla="*/ 2541600 h 3772800"/>
              <a:gd name="connsiteX79" fmla="*/ 950400 w 11282523"/>
              <a:gd name="connsiteY79" fmla="*/ 2476800 h 3772800"/>
              <a:gd name="connsiteX80" fmla="*/ 993600 w 11282523"/>
              <a:gd name="connsiteY80" fmla="*/ 2448000 h 3772800"/>
              <a:gd name="connsiteX81" fmla="*/ 1044000 w 11282523"/>
              <a:gd name="connsiteY81" fmla="*/ 2404800 h 3772800"/>
              <a:gd name="connsiteX82" fmla="*/ 1252800 w 11282523"/>
              <a:gd name="connsiteY82" fmla="*/ 2318400 h 3772800"/>
              <a:gd name="connsiteX83" fmla="*/ 1454400 w 11282523"/>
              <a:gd name="connsiteY83" fmla="*/ 2232000 h 3772800"/>
              <a:gd name="connsiteX84" fmla="*/ 1483200 w 11282523"/>
              <a:gd name="connsiteY84" fmla="*/ 2203200 h 3772800"/>
              <a:gd name="connsiteX85" fmla="*/ 1497600 w 11282523"/>
              <a:gd name="connsiteY85" fmla="*/ 2145600 h 3772800"/>
              <a:gd name="connsiteX86" fmla="*/ 1519200 w 11282523"/>
              <a:gd name="connsiteY86" fmla="*/ 1893600 h 3772800"/>
              <a:gd name="connsiteX87" fmla="*/ 1512000 w 11282523"/>
              <a:gd name="connsiteY87" fmla="*/ 1627200 h 3772800"/>
              <a:gd name="connsiteX88" fmla="*/ 1504800 w 11282523"/>
              <a:gd name="connsiteY88" fmla="*/ 1605600 h 3772800"/>
              <a:gd name="connsiteX89" fmla="*/ 1476000 w 11282523"/>
              <a:gd name="connsiteY89" fmla="*/ 1447200 h 3772800"/>
              <a:gd name="connsiteX90" fmla="*/ 1483200 w 11282523"/>
              <a:gd name="connsiteY90" fmla="*/ 1267200 h 3772800"/>
              <a:gd name="connsiteX91" fmla="*/ 1497600 w 11282523"/>
              <a:gd name="connsiteY91" fmla="*/ 1224000 h 3772800"/>
              <a:gd name="connsiteX92" fmla="*/ 1519200 w 11282523"/>
              <a:gd name="connsiteY92" fmla="*/ 1209600 h 3772800"/>
              <a:gd name="connsiteX93" fmla="*/ 1576800 w 11282523"/>
              <a:gd name="connsiteY93" fmla="*/ 1231200 h 3772800"/>
              <a:gd name="connsiteX94" fmla="*/ 1620000 w 11282523"/>
              <a:gd name="connsiteY94" fmla="*/ 1252800 h 3772800"/>
              <a:gd name="connsiteX95" fmla="*/ 1893600 w 11282523"/>
              <a:gd name="connsiteY95" fmla="*/ 1353600 h 3772800"/>
              <a:gd name="connsiteX96" fmla="*/ 1915200 w 11282523"/>
              <a:gd name="connsiteY96" fmla="*/ 1425600 h 3772800"/>
              <a:gd name="connsiteX97" fmla="*/ 1936800 w 11282523"/>
              <a:gd name="connsiteY97" fmla="*/ 1555200 h 3772800"/>
              <a:gd name="connsiteX98" fmla="*/ 1944000 w 11282523"/>
              <a:gd name="connsiteY98" fmla="*/ 1634400 h 3772800"/>
              <a:gd name="connsiteX99" fmla="*/ 1936800 w 11282523"/>
              <a:gd name="connsiteY99" fmla="*/ 1850400 h 3772800"/>
              <a:gd name="connsiteX100" fmla="*/ 1922400 w 11282523"/>
              <a:gd name="connsiteY100" fmla="*/ 1900800 h 3772800"/>
              <a:gd name="connsiteX101" fmla="*/ 1915200 w 11282523"/>
              <a:gd name="connsiteY101" fmla="*/ 1936800 h 3772800"/>
              <a:gd name="connsiteX102" fmla="*/ 1908000 w 11282523"/>
              <a:gd name="connsiteY102" fmla="*/ 1958400 h 3772800"/>
              <a:gd name="connsiteX103" fmla="*/ 1886400 w 11282523"/>
              <a:gd name="connsiteY103" fmla="*/ 2016000 h 3772800"/>
              <a:gd name="connsiteX104" fmla="*/ 1850400 w 11282523"/>
              <a:gd name="connsiteY104" fmla="*/ 2160000 h 3772800"/>
              <a:gd name="connsiteX105" fmla="*/ 1843200 w 11282523"/>
              <a:gd name="connsiteY105" fmla="*/ 2196000 h 3772800"/>
              <a:gd name="connsiteX106" fmla="*/ 1828800 w 11282523"/>
              <a:gd name="connsiteY106" fmla="*/ 2232000 h 3772800"/>
              <a:gd name="connsiteX107" fmla="*/ 1814400 w 11282523"/>
              <a:gd name="connsiteY107" fmla="*/ 2289600 h 3772800"/>
              <a:gd name="connsiteX108" fmla="*/ 1728000 w 11282523"/>
              <a:gd name="connsiteY108" fmla="*/ 2404800 h 3772800"/>
              <a:gd name="connsiteX109" fmla="*/ 1706400 w 11282523"/>
              <a:gd name="connsiteY109" fmla="*/ 2419200 h 3772800"/>
              <a:gd name="connsiteX110" fmla="*/ 1656000 w 11282523"/>
              <a:gd name="connsiteY110" fmla="*/ 2462400 h 3772800"/>
              <a:gd name="connsiteX111" fmla="*/ 1440000 w 11282523"/>
              <a:gd name="connsiteY111" fmla="*/ 2505600 h 3772800"/>
              <a:gd name="connsiteX112" fmla="*/ 1310400 w 11282523"/>
              <a:gd name="connsiteY112" fmla="*/ 2541600 h 3772800"/>
              <a:gd name="connsiteX113" fmla="*/ 1044000 w 11282523"/>
              <a:gd name="connsiteY113" fmla="*/ 2613600 h 3772800"/>
              <a:gd name="connsiteX114" fmla="*/ 1000800 w 11282523"/>
              <a:gd name="connsiteY114" fmla="*/ 2635200 h 3772800"/>
              <a:gd name="connsiteX115" fmla="*/ 907200 w 11282523"/>
              <a:gd name="connsiteY115" fmla="*/ 2707200 h 3772800"/>
              <a:gd name="connsiteX116" fmla="*/ 871200 w 11282523"/>
              <a:gd name="connsiteY116" fmla="*/ 2764800 h 3772800"/>
              <a:gd name="connsiteX117" fmla="*/ 871200 w 11282523"/>
              <a:gd name="connsiteY117" fmla="*/ 3016800 h 3772800"/>
              <a:gd name="connsiteX118" fmla="*/ 885600 w 11282523"/>
              <a:gd name="connsiteY118" fmla="*/ 3045600 h 3772800"/>
              <a:gd name="connsiteX119" fmla="*/ 964800 w 11282523"/>
              <a:gd name="connsiteY119" fmla="*/ 3153600 h 3772800"/>
              <a:gd name="connsiteX120" fmla="*/ 986400 w 11282523"/>
              <a:gd name="connsiteY120" fmla="*/ 3175200 h 3772800"/>
              <a:gd name="connsiteX121" fmla="*/ 1008000 w 11282523"/>
              <a:gd name="connsiteY121" fmla="*/ 3211200 h 3772800"/>
              <a:gd name="connsiteX122" fmla="*/ 1087200 w 11282523"/>
              <a:gd name="connsiteY122" fmla="*/ 3304800 h 3772800"/>
              <a:gd name="connsiteX123" fmla="*/ 1166400 w 11282523"/>
              <a:gd name="connsiteY123" fmla="*/ 3384000 h 3772800"/>
              <a:gd name="connsiteX124" fmla="*/ 1252800 w 11282523"/>
              <a:gd name="connsiteY124" fmla="*/ 3427200 h 3772800"/>
              <a:gd name="connsiteX125" fmla="*/ 1382400 w 11282523"/>
              <a:gd name="connsiteY125" fmla="*/ 3513600 h 3772800"/>
              <a:gd name="connsiteX126" fmla="*/ 1468800 w 11282523"/>
              <a:gd name="connsiteY126" fmla="*/ 3578400 h 3772800"/>
              <a:gd name="connsiteX127" fmla="*/ 1800000 w 11282523"/>
              <a:gd name="connsiteY127" fmla="*/ 3751200 h 3772800"/>
              <a:gd name="connsiteX128" fmla="*/ 1915200 w 11282523"/>
              <a:gd name="connsiteY128" fmla="*/ 3772800 h 3772800"/>
              <a:gd name="connsiteX129" fmla="*/ 2476800 w 11282523"/>
              <a:gd name="connsiteY129" fmla="*/ 3693600 h 3772800"/>
              <a:gd name="connsiteX130" fmla="*/ 2606400 w 11282523"/>
              <a:gd name="connsiteY130" fmla="*/ 3513600 h 3772800"/>
              <a:gd name="connsiteX131" fmla="*/ 2750400 w 11282523"/>
              <a:gd name="connsiteY131" fmla="*/ 3103200 h 3772800"/>
              <a:gd name="connsiteX132" fmla="*/ 2786400 w 11282523"/>
              <a:gd name="connsiteY132" fmla="*/ 3024000 h 3772800"/>
              <a:gd name="connsiteX133" fmla="*/ 2808000 w 11282523"/>
              <a:gd name="connsiteY133" fmla="*/ 2930400 h 3772800"/>
              <a:gd name="connsiteX134" fmla="*/ 2959200 w 11282523"/>
              <a:gd name="connsiteY134" fmla="*/ 2440800 h 3772800"/>
              <a:gd name="connsiteX135" fmla="*/ 3261600 w 11282523"/>
              <a:gd name="connsiteY135" fmla="*/ 1771200 h 3772800"/>
              <a:gd name="connsiteX136" fmla="*/ 3470400 w 11282523"/>
              <a:gd name="connsiteY136" fmla="*/ 1324800 h 3772800"/>
              <a:gd name="connsiteX137" fmla="*/ 3564000 w 11282523"/>
              <a:gd name="connsiteY137" fmla="*/ 1130400 h 3772800"/>
              <a:gd name="connsiteX138" fmla="*/ 3600000 w 11282523"/>
              <a:gd name="connsiteY138" fmla="*/ 1065600 h 3772800"/>
              <a:gd name="connsiteX139" fmla="*/ 3801600 w 11282523"/>
              <a:gd name="connsiteY139" fmla="*/ 777600 h 3772800"/>
              <a:gd name="connsiteX140" fmla="*/ 3830400 w 11282523"/>
              <a:gd name="connsiteY140" fmla="*/ 712800 h 3772800"/>
              <a:gd name="connsiteX141" fmla="*/ 3945600 w 11282523"/>
              <a:gd name="connsiteY141" fmla="*/ 576000 h 3772800"/>
              <a:gd name="connsiteX142" fmla="*/ 4075200 w 11282523"/>
              <a:gd name="connsiteY142" fmla="*/ 410400 h 3772800"/>
              <a:gd name="connsiteX143" fmla="*/ 4111200 w 11282523"/>
              <a:gd name="connsiteY143" fmla="*/ 338400 h 3772800"/>
              <a:gd name="connsiteX144" fmla="*/ 4147200 w 11282523"/>
              <a:gd name="connsiteY144" fmla="*/ 309600 h 3772800"/>
              <a:gd name="connsiteX145" fmla="*/ 4204800 w 11282523"/>
              <a:gd name="connsiteY145" fmla="*/ 252000 h 3772800"/>
              <a:gd name="connsiteX146" fmla="*/ 4320000 w 11282523"/>
              <a:gd name="connsiteY146" fmla="*/ 194400 h 3772800"/>
              <a:gd name="connsiteX147" fmla="*/ 4341600 w 11282523"/>
              <a:gd name="connsiteY147" fmla="*/ 180000 h 3772800"/>
              <a:gd name="connsiteX148" fmla="*/ 4492800 w 11282523"/>
              <a:gd name="connsiteY148" fmla="*/ 115200 h 3772800"/>
              <a:gd name="connsiteX149" fmla="*/ 4600800 w 11282523"/>
              <a:gd name="connsiteY149" fmla="*/ 72000 h 3772800"/>
              <a:gd name="connsiteX150" fmla="*/ 4651200 w 11282523"/>
              <a:gd name="connsiteY150" fmla="*/ 57600 h 3772800"/>
              <a:gd name="connsiteX151" fmla="*/ 4723200 w 11282523"/>
              <a:gd name="connsiteY151" fmla="*/ 28800 h 3772800"/>
              <a:gd name="connsiteX152" fmla="*/ 4752000 w 11282523"/>
              <a:gd name="connsiteY152" fmla="*/ 21600 h 3772800"/>
              <a:gd name="connsiteX153" fmla="*/ 4867200 w 11282523"/>
              <a:gd name="connsiteY153" fmla="*/ 0 h 3772800"/>
              <a:gd name="connsiteX154" fmla="*/ 5176800 w 11282523"/>
              <a:gd name="connsiteY154" fmla="*/ 7200 h 3772800"/>
              <a:gd name="connsiteX155" fmla="*/ 5306400 w 11282523"/>
              <a:gd name="connsiteY155" fmla="*/ 14400 h 3772800"/>
              <a:gd name="connsiteX156" fmla="*/ 5709600 w 11282523"/>
              <a:gd name="connsiteY156" fmla="*/ 7200 h 3772800"/>
              <a:gd name="connsiteX157" fmla="*/ 6012000 w 11282523"/>
              <a:gd name="connsiteY157" fmla="*/ 28800 h 3772800"/>
              <a:gd name="connsiteX158" fmla="*/ 6084000 w 11282523"/>
              <a:gd name="connsiteY158" fmla="*/ 79200 h 3772800"/>
              <a:gd name="connsiteX159" fmla="*/ 6141600 w 11282523"/>
              <a:gd name="connsiteY159" fmla="*/ 129600 h 3772800"/>
              <a:gd name="connsiteX160" fmla="*/ 6163200 w 11282523"/>
              <a:gd name="connsiteY160" fmla="*/ 165600 h 3772800"/>
              <a:gd name="connsiteX161" fmla="*/ 6235200 w 11282523"/>
              <a:gd name="connsiteY161" fmla="*/ 302400 h 3772800"/>
              <a:gd name="connsiteX162" fmla="*/ 6256800 w 11282523"/>
              <a:gd name="connsiteY162" fmla="*/ 331200 h 3772800"/>
              <a:gd name="connsiteX163" fmla="*/ 6300000 w 11282523"/>
              <a:gd name="connsiteY163" fmla="*/ 417600 h 3772800"/>
              <a:gd name="connsiteX164" fmla="*/ 6314400 w 11282523"/>
              <a:gd name="connsiteY164" fmla="*/ 489600 h 3772800"/>
              <a:gd name="connsiteX165" fmla="*/ 6328800 w 11282523"/>
              <a:gd name="connsiteY165" fmla="*/ 576000 h 3772800"/>
              <a:gd name="connsiteX166" fmla="*/ 6357600 w 11282523"/>
              <a:gd name="connsiteY166" fmla="*/ 712800 h 3772800"/>
              <a:gd name="connsiteX167" fmla="*/ 6336000 w 11282523"/>
              <a:gd name="connsiteY167" fmla="*/ 892800 h 3772800"/>
              <a:gd name="connsiteX168" fmla="*/ 6264000 w 11282523"/>
              <a:gd name="connsiteY168" fmla="*/ 986400 h 3772800"/>
              <a:gd name="connsiteX169" fmla="*/ 6228000 w 11282523"/>
              <a:gd name="connsiteY169" fmla="*/ 1008000 h 3772800"/>
              <a:gd name="connsiteX170" fmla="*/ 6084000 w 11282523"/>
              <a:gd name="connsiteY170" fmla="*/ 1080000 h 3772800"/>
              <a:gd name="connsiteX171" fmla="*/ 5968800 w 11282523"/>
              <a:gd name="connsiteY171" fmla="*/ 1094400 h 3772800"/>
              <a:gd name="connsiteX172" fmla="*/ 5817600 w 11282523"/>
              <a:gd name="connsiteY172" fmla="*/ 1123200 h 3772800"/>
              <a:gd name="connsiteX173" fmla="*/ 5702400 w 11282523"/>
              <a:gd name="connsiteY173" fmla="*/ 1108800 h 3772800"/>
              <a:gd name="connsiteX174" fmla="*/ 5666400 w 11282523"/>
              <a:gd name="connsiteY174" fmla="*/ 1094400 h 3772800"/>
              <a:gd name="connsiteX175" fmla="*/ 5529600 w 11282523"/>
              <a:gd name="connsiteY175" fmla="*/ 1065600 h 3772800"/>
              <a:gd name="connsiteX176" fmla="*/ 5443200 w 11282523"/>
              <a:gd name="connsiteY176" fmla="*/ 1058400 h 3772800"/>
              <a:gd name="connsiteX177" fmla="*/ 5277600 w 11282523"/>
              <a:gd name="connsiteY177" fmla="*/ 1036800 h 3772800"/>
              <a:gd name="connsiteX178" fmla="*/ 4694400 w 11282523"/>
              <a:gd name="connsiteY178" fmla="*/ 1015200 h 3772800"/>
              <a:gd name="connsiteX179" fmla="*/ 4543200 w 11282523"/>
              <a:gd name="connsiteY179" fmla="*/ 979200 h 3772800"/>
              <a:gd name="connsiteX180" fmla="*/ 4341600 w 11282523"/>
              <a:gd name="connsiteY180" fmla="*/ 921600 h 3772800"/>
              <a:gd name="connsiteX181" fmla="*/ 4298400 w 11282523"/>
              <a:gd name="connsiteY181" fmla="*/ 900000 h 3772800"/>
              <a:gd name="connsiteX182" fmla="*/ 4233600 w 11282523"/>
              <a:gd name="connsiteY182" fmla="*/ 885600 h 3772800"/>
              <a:gd name="connsiteX183" fmla="*/ 4168800 w 11282523"/>
              <a:gd name="connsiteY183" fmla="*/ 864000 h 3772800"/>
              <a:gd name="connsiteX184" fmla="*/ 4132800 w 11282523"/>
              <a:gd name="connsiteY184" fmla="*/ 907200 h 3772800"/>
              <a:gd name="connsiteX185" fmla="*/ 4068000 w 11282523"/>
              <a:gd name="connsiteY185" fmla="*/ 1015200 h 3772800"/>
              <a:gd name="connsiteX186" fmla="*/ 4046400 w 11282523"/>
              <a:gd name="connsiteY186" fmla="*/ 1058400 h 3772800"/>
              <a:gd name="connsiteX187" fmla="*/ 4017600 w 11282523"/>
              <a:gd name="connsiteY187" fmla="*/ 1173600 h 3772800"/>
              <a:gd name="connsiteX188" fmla="*/ 4003200 w 11282523"/>
              <a:gd name="connsiteY188" fmla="*/ 1310400 h 3772800"/>
              <a:gd name="connsiteX189" fmla="*/ 4003200 w 11282523"/>
              <a:gd name="connsiteY189" fmla="*/ 1605600 h 3772800"/>
              <a:gd name="connsiteX190" fmla="*/ 4046400 w 11282523"/>
              <a:gd name="connsiteY190" fmla="*/ 1735200 h 3772800"/>
              <a:gd name="connsiteX191" fmla="*/ 4226400 w 11282523"/>
              <a:gd name="connsiteY191" fmla="*/ 2037600 h 3772800"/>
              <a:gd name="connsiteX192" fmla="*/ 4248000 w 11282523"/>
              <a:gd name="connsiteY192" fmla="*/ 2080800 h 3772800"/>
              <a:gd name="connsiteX193" fmla="*/ 4521600 w 11282523"/>
              <a:gd name="connsiteY193" fmla="*/ 2412000 h 3772800"/>
              <a:gd name="connsiteX194" fmla="*/ 4795200 w 11282523"/>
              <a:gd name="connsiteY194" fmla="*/ 2649600 h 3772800"/>
              <a:gd name="connsiteX195" fmla="*/ 5054400 w 11282523"/>
              <a:gd name="connsiteY195" fmla="*/ 2800800 h 3772800"/>
              <a:gd name="connsiteX196" fmla="*/ 5169600 w 11282523"/>
              <a:gd name="connsiteY196" fmla="*/ 2851200 h 3772800"/>
              <a:gd name="connsiteX197" fmla="*/ 5220000 w 11282523"/>
              <a:gd name="connsiteY197" fmla="*/ 2880000 h 3772800"/>
              <a:gd name="connsiteX198" fmla="*/ 5414400 w 11282523"/>
              <a:gd name="connsiteY198" fmla="*/ 2901600 h 3772800"/>
              <a:gd name="connsiteX199" fmla="*/ 5608800 w 11282523"/>
              <a:gd name="connsiteY199" fmla="*/ 2937600 h 3772800"/>
              <a:gd name="connsiteX200" fmla="*/ 5673600 w 11282523"/>
              <a:gd name="connsiteY200" fmla="*/ 2952000 h 3772800"/>
              <a:gd name="connsiteX201" fmla="*/ 5767200 w 11282523"/>
              <a:gd name="connsiteY201" fmla="*/ 2959200 h 3772800"/>
              <a:gd name="connsiteX202" fmla="*/ 6091200 w 11282523"/>
              <a:gd name="connsiteY202" fmla="*/ 2988000 h 3772800"/>
              <a:gd name="connsiteX203" fmla="*/ 6292800 w 11282523"/>
              <a:gd name="connsiteY203" fmla="*/ 2980800 h 3772800"/>
              <a:gd name="connsiteX204" fmla="*/ 6343200 w 11282523"/>
              <a:gd name="connsiteY204" fmla="*/ 2952000 h 3772800"/>
              <a:gd name="connsiteX205" fmla="*/ 6350400 w 11282523"/>
              <a:gd name="connsiteY205" fmla="*/ 2887200 h 3772800"/>
              <a:gd name="connsiteX206" fmla="*/ 6357600 w 11282523"/>
              <a:gd name="connsiteY206" fmla="*/ 2858400 h 3772800"/>
              <a:gd name="connsiteX207" fmla="*/ 6285600 w 11282523"/>
              <a:gd name="connsiteY207" fmla="*/ 2512800 h 3772800"/>
              <a:gd name="connsiteX208" fmla="*/ 6249600 w 11282523"/>
              <a:gd name="connsiteY208" fmla="*/ 2390400 h 3772800"/>
              <a:gd name="connsiteX209" fmla="*/ 6220800 w 11282523"/>
              <a:gd name="connsiteY209" fmla="*/ 2289600 h 3772800"/>
              <a:gd name="connsiteX210" fmla="*/ 6206400 w 11282523"/>
              <a:gd name="connsiteY210" fmla="*/ 2217600 h 3772800"/>
              <a:gd name="connsiteX211" fmla="*/ 6184800 w 11282523"/>
              <a:gd name="connsiteY211" fmla="*/ 2145600 h 3772800"/>
              <a:gd name="connsiteX212" fmla="*/ 6170400 w 11282523"/>
              <a:gd name="connsiteY212" fmla="*/ 2109600 h 3772800"/>
              <a:gd name="connsiteX213" fmla="*/ 6112800 w 11282523"/>
              <a:gd name="connsiteY213" fmla="*/ 2059200 h 3772800"/>
              <a:gd name="connsiteX214" fmla="*/ 6076800 w 11282523"/>
              <a:gd name="connsiteY214" fmla="*/ 2044800 h 3772800"/>
              <a:gd name="connsiteX215" fmla="*/ 6033600 w 11282523"/>
              <a:gd name="connsiteY215" fmla="*/ 2023200 h 3772800"/>
              <a:gd name="connsiteX216" fmla="*/ 5803200 w 11282523"/>
              <a:gd name="connsiteY216" fmla="*/ 1972800 h 3772800"/>
              <a:gd name="connsiteX217" fmla="*/ 5637600 w 11282523"/>
              <a:gd name="connsiteY217" fmla="*/ 1936800 h 3772800"/>
              <a:gd name="connsiteX218" fmla="*/ 5616000 w 11282523"/>
              <a:gd name="connsiteY218" fmla="*/ 1929600 h 3772800"/>
              <a:gd name="connsiteX219" fmla="*/ 5594400 w 11282523"/>
              <a:gd name="connsiteY219" fmla="*/ 1915200 h 3772800"/>
              <a:gd name="connsiteX220" fmla="*/ 5558400 w 11282523"/>
              <a:gd name="connsiteY220" fmla="*/ 1843200 h 3772800"/>
              <a:gd name="connsiteX221" fmla="*/ 5544000 w 11282523"/>
              <a:gd name="connsiteY221" fmla="*/ 1800000 h 3772800"/>
              <a:gd name="connsiteX222" fmla="*/ 5601600 w 11282523"/>
              <a:gd name="connsiteY222" fmla="*/ 1720800 h 3772800"/>
              <a:gd name="connsiteX223" fmla="*/ 5810400 w 11282523"/>
              <a:gd name="connsiteY223" fmla="*/ 1692000 h 3772800"/>
              <a:gd name="connsiteX224" fmla="*/ 6156000 w 11282523"/>
              <a:gd name="connsiteY224" fmla="*/ 1713600 h 3772800"/>
              <a:gd name="connsiteX225" fmla="*/ 6472800 w 11282523"/>
              <a:gd name="connsiteY225" fmla="*/ 1764000 h 3772800"/>
              <a:gd name="connsiteX226" fmla="*/ 6588000 w 11282523"/>
              <a:gd name="connsiteY226" fmla="*/ 1778400 h 3772800"/>
              <a:gd name="connsiteX227" fmla="*/ 6681600 w 11282523"/>
              <a:gd name="connsiteY227" fmla="*/ 1771200 h 3772800"/>
              <a:gd name="connsiteX228" fmla="*/ 6732000 w 11282523"/>
              <a:gd name="connsiteY228" fmla="*/ 1692000 h 3772800"/>
              <a:gd name="connsiteX229" fmla="*/ 6746400 w 11282523"/>
              <a:gd name="connsiteY229" fmla="*/ 1670400 h 3772800"/>
              <a:gd name="connsiteX230" fmla="*/ 6811200 w 11282523"/>
              <a:gd name="connsiteY230" fmla="*/ 1389600 h 3772800"/>
              <a:gd name="connsiteX231" fmla="*/ 6818400 w 11282523"/>
              <a:gd name="connsiteY231" fmla="*/ 1324800 h 3772800"/>
              <a:gd name="connsiteX232" fmla="*/ 6847200 w 11282523"/>
              <a:gd name="connsiteY232" fmla="*/ 1123200 h 3772800"/>
              <a:gd name="connsiteX233" fmla="*/ 6861600 w 11282523"/>
              <a:gd name="connsiteY233" fmla="*/ 892800 h 3772800"/>
              <a:gd name="connsiteX234" fmla="*/ 6876000 w 11282523"/>
              <a:gd name="connsiteY234" fmla="*/ 813600 h 3772800"/>
              <a:gd name="connsiteX235" fmla="*/ 6840000 w 11282523"/>
              <a:gd name="connsiteY235" fmla="*/ 532800 h 3772800"/>
              <a:gd name="connsiteX236" fmla="*/ 6717600 w 11282523"/>
              <a:gd name="connsiteY236" fmla="*/ 295200 h 3772800"/>
              <a:gd name="connsiteX237" fmla="*/ 6696000 w 11282523"/>
              <a:gd name="connsiteY237" fmla="*/ 259200 h 3772800"/>
              <a:gd name="connsiteX238" fmla="*/ 6580800 w 11282523"/>
              <a:gd name="connsiteY238" fmla="*/ 165600 h 3772800"/>
              <a:gd name="connsiteX239" fmla="*/ 6530400 w 11282523"/>
              <a:gd name="connsiteY239" fmla="*/ 122400 h 3772800"/>
              <a:gd name="connsiteX240" fmla="*/ 6393600 w 11282523"/>
              <a:gd name="connsiteY240" fmla="*/ 100800 h 3772800"/>
              <a:gd name="connsiteX241" fmla="*/ 5947200 w 11282523"/>
              <a:gd name="connsiteY241" fmla="*/ 64800 h 3772800"/>
              <a:gd name="connsiteX242" fmla="*/ 5644800 w 11282523"/>
              <a:gd name="connsiteY242" fmla="*/ 43200 h 3772800"/>
              <a:gd name="connsiteX243" fmla="*/ 5522400 w 11282523"/>
              <a:gd name="connsiteY243" fmla="*/ 50400 h 3772800"/>
              <a:gd name="connsiteX244" fmla="*/ 5212800 w 11282523"/>
              <a:gd name="connsiteY244" fmla="*/ 144000 h 3772800"/>
              <a:gd name="connsiteX245" fmla="*/ 5040000 w 11282523"/>
              <a:gd name="connsiteY245" fmla="*/ 237600 h 3772800"/>
              <a:gd name="connsiteX246" fmla="*/ 4752000 w 11282523"/>
              <a:gd name="connsiteY246" fmla="*/ 439200 h 3772800"/>
              <a:gd name="connsiteX247" fmla="*/ 4572000 w 11282523"/>
              <a:gd name="connsiteY247" fmla="*/ 619200 h 3772800"/>
              <a:gd name="connsiteX248" fmla="*/ 4471200 w 11282523"/>
              <a:gd name="connsiteY248" fmla="*/ 799200 h 3772800"/>
              <a:gd name="connsiteX249" fmla="*/ 4449600 w 11282523"/>
              <a:gd name="connsiteY249" fmla="*/ 849600 h 3772800"/>
              <a:gd name="connsiteX250" fmla="*/ 4399200 w 11282523"/>
              <a:gd name="connsiteY250" fmla="*/ 972000 h 3772800"/>
              <a:gd name="connsiteX251" fmla="*/ 4413600 w 11282523"/>
              <a:gd name="connsiteY251" fmla="*/ 1245600 h 3772800"/>
              <a:gd name="connsiteX252" fmla="*/ 4420800 w 11282523"/>
              <a:gd name="connsiteY252" fmla="*/ 1274400 h 3772800"/>
              <a:gd name="connsiteX253" fmla="*/ 4485600 w 11282523"/>
              <a:gd name="connsiteY253" fmla="*/ 1368000 h 3772800"/>
              <a:gd name="connsiteX254" fmla="*/ 4521600 w 11282523"/>
              <a:gd name="connsiteY254" fmla="*/ 1425600 h 3772800"/>
              <a:gd name="connsiteX255" fmla="*/ 4564800 w 11282523"/>
              <a:gd name="connsiteY255" fmla="*/ 1490400 h 3772800"/>
              <a:gd name="connsiteX256" fmla="*/ 4600800 w 11282523"/>
              <a:gd name="connsiteY256" fmla="*/ 1627200 h 3772800"/>
              <a:gd name="connsiteX257" fmla="*/ 4629600 w 11282523"/>
              <a:gd name="connsiteY257" fmla="*/ 1706400 h 3772800"/>
              <a:gd name="connsiteX258" fmla="*/ 4651200 w 11282523"/>
              <a:gd name="connsiteY258" fmla="*/ 1785600 h 3772800"/>
              <a:gd name="connsiteX259" fmla="*/ 4658400 w 11282523"/>
              <a:gd name="connsiteY259" fmla="*/ 1814400 h 3772800"/>
              <a:gd name="connsiteX260" fmla="*/ 4665600 w 11282523"/>
              <a:gd name="connsiteY260" fmla="*/ 1836000 h 3772800"/>
              <a:gd name="connsiteX261" fmla="*/ 4672800 w 11282523"/>
              <a:gd name="connsiteY261" fmla="*/ 1872000 h 3772800"/>
              <a:gd name="connsiteX262" fmla="*/ 4687200 w 11282523"/>
              <a:gd name="connsiteY262" fmla="*/ 1893600 h 3772800"/>
              <a:gd name="connsiteX263" fmla="*/ 4701600 w 11282523"/>
              <a:gd name="connsiteY263" fmla="*/ 1936800 h 3772800"/>
              <a:gd name="connsiteX264" fmla="*/ 4716000 w 11282523"/>
              <a:gd name="connsiteY264" fmla="*/ 2016000 h 3772800"/>
              <a:gd name="connsiteX265" fmla="*/ 4723200 w 11282523"/>
              <a:gd name="connsiteY265" fmla="*/ 2044800 h 3772800"/>
              <a:gd name="connsiteX266" fmla="*/ 4737600 w 11282523"/>
              <a:gd name="connsiteY266" fmla="*/ 2239200 h 3772800"/>
              <a:gd name="connsiteX267" fmla="*/ 4752000 w 11282523"/>
              <a:gd name="connsiteY267" fmla="*/ 2260800 h 3772800"/>
              <a:gd name="connsiteX268" fmla="*/ 4759200 w 11282523"/>
              <a:gd name="connsiteY268" fmla="*/ 2296800 h 3772800"/>
              <a:gd name="connsiteX269" fmla="*/ 4766400 w 11282523"/>
              <a:gd name="connsiteY269" fmla="*/ 2325600 h 3772800"/>
              <a:gd name="connsiteX270" fmla="*/ 4744800 w 11282523"/>
              <a:gd name="connsiteY270" fmla="*/ 2512800 h 3772800"/>
              <a:gd name="connsiteX271" fmla="*/ 4550400 w 11282523"/>
              <a:gd name="connsiteY271" fmla="*/ 2743200 h 3772800"/>
              <a:gd name="connsiteX272" fmla="*/ 4399200 w 11282523"/>
              <a:gd name="connsiteY272" fmla="*/ 2836800 h 3772800"/>
              <a:gd name="connsiteX273" fmla="*/ 4010400 w 11282523"/>
              <a:gd name="connsiteY273" fmla="*/ 3031200 h 3772800"/>
              <a:gd name="connsiteX274" fmla="*/ 3967200 w 11282523"/>
              <a:gd name="connsiteY274" fmla="*/ 3052800 h 3772800"/>
              <a:gd name="connsiteX275" fmla="*/ 3823200 w 11282523"/>
              <a:gd name="connsiteY275" fmla="*/ 3096000 h 3772800"/>
              <a:gd name="connsiteX276" fmla="*/ 3607200 w 11282523"/>
              <a:gd name="connsiteY276" fmla="*/ 3088800 h 3772800"/>
              <a:gd name="connsiteX277" fmla="*/ 3463200 w 11282523"/>
              <a:gd name="connsiteY277" fmla="*/ 3024000 h 3772800"/>
              <a:gd name="connsiteX278" fmla="*/ 3160800 w 11282523"/>
              <a:gd name="connsiteY278" fmla="*/ 2822400 h 3772800"/>
              <a:gd name="connsiteX279" fmla="*/ 2793600 w 11282523"/>
              <a:gd name="connsiteY279" fmla="*/ 2628000 h 3772800"/>
              <a:gd name="connsiteX280" fmla="*/ 2563200 w 11282523"/>
              <a:gd name="connsiteY280" fmla="*/ 2476800 h 3772800"/>
              <a:gd name="connsiteX281" fmla="*/ 2527200 w 11282523"/>
              <a:gd name="connsiteY281" fmla="*/ 2426400 h 3772800"/>
              <a:gd name="connsiteX282" fmla="*/ 2419200 w 11282523"/>
              <a:gd name="connsiteY282" fmla="*/ 2232000 h 3772800"/>
              <a:gd name="connsiteX283" fmla="*/ 2368800 w 11282523"/>
              <a:gd name="connsiteY283" fmla="*/ 2116800 h 3772800"/>
              <a:gd name="connsiteX284" fmla="*/ 2340000 w 11282523"/>
              <a:gd name="connsiteY284" fmla="*/ 2066400 h 3772800"/>
              <a:gd name="connsiteX285" fmla="*/ 2246400 w 11282523"/>
              <a:gd name="connsiteY285" fmla="*/ 1872000 h 3772800"/>
              <a:gd name="connsiteX286" fmla="*/ 2181600 w 11282523"/>
              <a:gd name="connsiteY286" fmla="*/ 1720800 h 3772800"/>
              <a:gd name="connsiteX287" fmla="*/ 1987200 w 11282523"/>
              <a:gd name="connsiteY287" fmla="*/ 1360800 h 3772800"/>
              <a:gd name="connsiteX288" fmla="*/ 1864800 w 11282523"/>
              <a:gd name="connsiteY288" fmla="*/ 1080000 h 3772800"/>
              <a:gd name="connsiteX289" fmla="*/ 1800000 w 11282523"/>
              <a:gd name="connsiteY289" fmla="*/ 964800 h 3772800"/>
              <a:gd name="connsiteX290" fmla="*/ 1778400 w 11282523"/>
              <a:gd name="connsiteY290" fmla="*/ 936000 h 3772800"/>
              <a:gd name="connsiteX291" fmla="*/ 1749600 w 11282523"/>
              <a:gd name="connsiteY291" fmla="*/ 878400 h 3772800"/>
              <a:gd name="connsiteX292" fmla="*/ 1663200 w 11282523"/>
              <a:gd name="connsiteY292" fmla="*/ 734400 h 3772800"/>
              <a:gd name="connsiteX293" fmla="*/ 1656000 w 11282523"/>
              <a:gd name="connsiteY293" fmla="*/ 676800 h 3772800"/>
              <a:gd name="connsiteX294" fmla="*/ 1634400 w 11282523"/>
              <a:gd name="connsiteY294" fmla="*/ 633600 h 3772800"/>
              <a:gd name="connsiteX295" fmla="*/ 1598400 w 11282523"/>
              <a:gd name="connsiteY295" fmla="*/ 460800 h 3772800"/>
              <a:gd name="connsiteX296" fmla="*/ 1591200 w 11282523"/>
              <a:gd name="connsiteY296" fmla="*/ 410400 h 3772800"/>
              <a:gd name="connsiteX297" fmla="*/ 1756800 w 11282523"/>
              <a:gd name="connsiteY297" fmla="*/ 460800 h 3772800"/>
              <a:gd name="connsiteX298" fmla="*/ 1900800 w 11282523"/>
              <a:gd name="connsiteY298" fmla="*/ 504000 h 3772800"/>
              <a:gd name="connsiteX299" fmla="*/ 2275200 w 11282523"/>
              <a:gd name="connsiteY299" fmla="*/ 640800 h 3772800"/>
              <a:gd name="connsiteX300" fmla="*/ 2570400 w 11282523"/>
              <a:gd name="connsiteY300" fmla="*/ 669600 h 3772800"/>
              <a:gd name="connsiteX301" fmla="*/ 3067200 w 11282523"/>
              <a:gd name="connsiteY301" fmla="*/ 705600 h 3772800"/>
              <a:gd name="connsiteX302" fmla="*/ 3924000 w 11282523"/>
              <a:gd name="connsiteY302" fmla="*/ 720000 h 3772800"/>
              <a:gd name="connsiteX303" fmla="*/ 3981600 w 11282523"/>
              <a:gd name="connsiteY303" fmla="*/ 727200 h 3772800"/>
              <a:gd name="connsiteX304" fmla="*/ 4240800 w 11282523"/>
              <a:gd name="connsiteY304" fmla="*/ 806400 h 3772800"/>
              <a:gd name="connsiteX305" fmla="*/ 4564800 w 11282523"/>
              <a:gd name="connsiteY305" fmla="*/ 1044000 h 3772800"/>
              <a:gd name="connsiteX306" fmla="*/ 4816800 w 11282523"/>
              <a:gd name="connsiteY306" fmla="*/ 1231200 h 3772800"/>
              <a:gd name="connsiteX307" fmla="*/ 5018400 w 11282523"/>
              <a:gd name="connsiteY307" fmla="*/ 1454400 h 3772800"/>
              <a:gd name="connsiteX308" fmla="*/ 5040000 w 11282523"/>
              <a:gd name="connsiteY308" fmla="*/ 1483200 h 3772800"/>
              <a:gd name="connsiteX309" fmla="*/ 5126400 w 11282523"/>
              <a:gd name="connsiteY309" fmla="*/ 1584000 h 3772800"/>
              <a:gd name="connsiteX310" fmla="*/ 5220000 w 11282523"/>
              <a:gd name="connsiteY310" fmla="*/ 1749600 h 3772800"/>
              <a:gd name="connsiteX311" fmla="*/ 5270400 w 11282523"/>
              <a:gd name="connsiteY311" fmla="*/ 1864800 h 3772800"/>
              <a:gd name="connsiteX312" fmla="*/ 5335200 w 11282523"/>
              <a:gd name="connsiteY312" fmla="*/ 2001600 h 3772800"/>
              <a:gd name="connsiteX313" fmla="*/ 5472000 w 11282523"/>
              <a:gd name="connsiteY313" fmla="*/ 2318400 h 3772800"/>
              <a:gd name="connsiteX314" fmla="*/ 5522400 w 11282523"/>
              <a:gd name="connsiteY314" fmla="*/ 2440800 h 3772800"/>
              <a:gd name="connsiteX315" fmla="*/ 5702400 w 11282523"/>
              <a:gd name="connsiteY315" fmla="*/ 2757600 h 3772800"/>
              <a:gd name="connsiteX316" fmla="*/ 5803200 w 11282523"/>
              <a:gd name="connsiteY316" fmla="*/ 2872800 h 3772800"/>
              <a:gd name="connsiteX317" fmla="*/ 5868000 w 11282523"/>
              <a:gd name="connsiteY317" fmla="*/ 2966400 h 3772800"/>
              <a:gd name="connsiteX318" fmla="*/ 5911200 w 11282523"/>
              <a:gd name="connsiteY318" fmla="*/ 3024000 h 3772800"/>
              <a:gd name="connsiteX319" fmla="*/ 5940000 w 11282523"/>
              <a:gd name="connsiteY319" fmla="*/ 3067200 h 3772800"/>
              <a:gd name="connsiteX320" fmla="*/ 6033600 w 11282523"/>
              <a:gd name="connsiteY320" fmla="*/ 3168000 h 3772800"/>
              <a:gd name="connsiteX321" fmla="*/ 6062400 w 11282523"/>
              <a:gd name="connsiteY321" fmla="*/ 3196800 h 3772800"/>
              <a:gd name="connsiteX322" fmla="*/ 6084000 w 11282523"/>
              <a:gd name="connsiteY322" fmla="*/ 3218400 h 3772800"/>
              <a:gd name="connsiteX323" fmla="*/ 6105600 w 11282523"/>
              <a:gd name="connsiteY323" fmla="*/ 3232800 h 3772800"/>
              <a:gd name="connsiteX324" fmla="*/ 6256800 w 11282523"/>
              <a:gd name="connsiteY324" fmla="*/ 3333600 h 3772800"/>
              <a:gd name="connsiteX325" fmla="*/ 6300000 w 11282523"/>
              <a:gd name="connsiteY325" fmla="*/ 3340800 h 3772800"/>
              <a:gd name="connsiteX326" fmla="*/ 6386400 w 11282523"/>
              <a:gd name="connsiteY326" fmla="*/ 3297600 h 3772800"/>
              <a:gd name="connsiteX327" fmla="*/ 6429600 w 11282523"/>
              <a:gd name="connsiteY327" fmla="*/ 3254400 h 3772800"/>
              <a:gd name="connsiteX328" fmla="*/ 6645600 w 11282523"/>
              <a:gd name="connsiteY328" fmla="*/ 2959200 h 3772800"/>
              <a:gd name="connsiteX329" fmla="*/ 6674400 w 11282523"/>
              <a:gd name="connsiteY329" fmla="*/ 2923200 h 3772800"/>
              <a:gd name="connsiteX330" fmla="*/ 6739200 w 11282523"/>
              <a:gd name="connsiteY330" fmla="*/ 2815200 h 3772800"/>
              <a:gd name="connsiteX331" fmla="*/ 6789600 w 11282523"/>
              <a:gd name="connsiteY331" fmla="*/ 2743200 h 3772800"/>
              <a:gd name="connsiteX332" fmla="*/ 6811200 w 11282523"/>
              <a:gd name="connsiteY332" fmla="*/ 2721600 h 3772800"/>
              <a:gd name="connsiteX333" fmla="*/ 6868800 w 11282523"/>
              <a:gd name="connsiteY333" fmla="*/ 2613600 h 3772800"/>
              <a:gd name="connsiteX334" fmla="*/ 6897600 w 11282523"/>
              <a:gd name="connsiteY334" fmla="*/ 2570400 h 3772800"/>
              <a:gd name="connsiteX335" fmla="*/ 6926400 w 11282523"/>
              <a:gd name="connsiteY335" fmla="*/ 2556000 h 3772800"/>
              <a:gd name="connsiteX336" fmla="*/ 7012800 w 11282523"/>
              <a:gd name="connsiteY336" fmla="*/ 2498400 h 3772800"/>
              <a:gd name="connsiteX337" fmla="*/ 7408800 w 11282523"/>
              <a:gd name="connsiteY337" fmla="*/ 2304000 h 3772800"/>
              <a:gd name="connsiteX338" fmla="*/ 7452000 w 11282523"/>
              <a:gd name="connsiteY338" fmla="*/ 2275200 h 3772800"/>
              <a:gd name="connsiteX339" fmla="*/ 7502400 w 11282523"/>
              <a:gd name="connsiteY339" fmla="*/ 2217600 h 3772800"/>
              <a:gd name="connsiteX340" fmla="*/ 7509600 w 11282523"/>
              <a:gd name="connsiteY340" fmla="*/ 2188800 h 3772800"/>
              <a:gd name="connsiteX341" fmla="*/ 7531200 w 11282523"/>
              <a:gd name="connsiteY341" fmla="*/ 2131200 h 3772800"/>
              <a:gd name="connsiteX342" fmla="*/ 7495200 w 11282523"/>
              <a:gd name="connsiteY342" fmla="*/ 1857600 h 3772800"/>
              <a:gd name="connsiteX343" fmla="*/ 7473600 w 11282523"/>
              <a:gd name="connsiteY343" fmla="*/ 1828800 h 3772800"/>
              <a:gd name="connsiteX344" fmla="*/ 7365600 w 11282523"/>
              <a:gd name="connsiteY344" fmla="*/ 1598400 h 3772800"/>
              <a:gd name="connsiteX345" fmla="*/ 7336800 w 11282523"/>
              <a:gd name="connsiteY345" fmla="*/ 1548000 h 3772800"/>
              <a:gd name="connsiteX346" fmla="*/ 7228800 w 11282523"/>
              <a:gd name="connsiteY346" fmla="*/ 1324800 h 3772800"/>
              <a:gd name="connsiteX347" fmla="*/ 7142400 w 11282523"/>
              <a:gd name="connsiteY347" fmla="*/ 1224000 h 3772800"/>
              <a:gd name="connsiteX348" fmla="*/ 6818400 w 11282523"/>
              <a:gd name="connsiteY348" fmla="*/ 1022400 h 3772800"/>
              <a:gd name="connsiteX349" fmla="*/ 6213600 w 11282523"/>
              <a:gd name="connsiteY349" fmla="*/ 756000 h 3772800"/>
              <a:gd name="connsiteX350" fmla="*/ 5515200 w 11282523"/>
              <a:gd name="connsiteY350" fmla="*/ 568800 h 3772800"/>
              <a:gd name="connsiteX351" fmla="*/ 4989600 w 11282523"/>
              <a:gd name="connsiteY351" fmla="*/ 525600 h 3772800"/>
              <a:gd name="connsiteX352" fmla="*/ 4831200 w 11282523"/>
              <a:gd name="connsiteY352" fmla="*/ 547200 h 3772800"/>
              <a:gd name="connsiteX353" fmla="*/ 4773600 w 11282523"/>
              <a:gd name="connsiteY353" fmla="*/ 583200 h 3772800"/>
              <a:gd name="connsiteX354" fmla="*/ 4694400 w 11282523"/>
              <a:gd name="connsiteY354" fmla="*/ 604800 h 3772800"/>
              <a:gd name="connsiteX355" fmla="*/ 4600800 w 11282523"/>
              <a:gd name="connsiteY355" fmla="*/ 597600 h 3772800"/>
              <a:gd name="connsiteX356" fmla="*/ 4550400 w 11282523"/>
              <a:gd name="connsiteY356" fmla="*/ 568800 h 3772800"/>
              <a:gd name="connsiteX357" fmla="*/ 4492800 w 11282523"/>
              <a:gd name="connsiteY357" fmla="*/ 540000 h 3772800"/>
              <a:gd name="connsiteX358" fmla="*/ 4276800 w 11282523"/>
              <a:gd name="connsiteY358" fmla="*/ 468000 h 3772800"/>
              <a:gd name="connsiteX359" fmla="*/ 3895200 w 11282523"/>
              <a:gd name="connsiteY359" fmla="*/ 367200 h 3772800"/>
              <a:gd name="connsiteX360" fmla="*/ 3780000 w 11282523"/>
              <a:gd name="connsiteY360" fmla="*/ 331200 h 3772800"/>
              <a:gd name="connsiteX361" fmla="*/ 3448800 w 11282523"/>
              <a:gd name="connsiteY361" fmla="*/ 252000 h 3772800"/>
              <a:gd name="connsiteX362" fmla="*/ 3391200 w 11282523"/>
              <a:gd name="connsiteY362" fmla="*/ 230400 h 3772800"/>
              <a:gd name="connsiteX363" fmla="*/ 3261600 w 11282523"/>
              <a:gd name="connsiteY363" fmla="*/ 187200 h 3772800"/>
              <a:gd name="connsiteX364" fmla="*/ 2930400 w 11282523"/>
              <a:gd name="connsiteY364" fmla="*/ 129600 h 3772800"/>
              <a:gd name="connsiteX365" fmla="*/ 2743200 w 11282523"/>
              <a:gd name="connsiteY365" fmla="*/ 108000 h 3772800"/>
              <a:gd name="connsiteX366" fmla="*/ 2678400 w 11282523"/>
              <a:gd name="connsiteY366" fmla="*/ 100800 h 3772800"/>
              <a:gd name="connsiteX367" fmla="*/ 2635200 w 11282523"/>
              <a:gd name="connsiteY367" fmla="*/ 79200 h 3772800"/>
              <a:gd name="connsiteX368" fmla="*/ 2548800 w 11282523"/>
              <a:gd name="connsiteY368" fmla="*/ 57600 h 3772800"/>
              <a:gd name="connsiteX369" fmla="*/ 2340000 w 11282523"/>
              <a:gd name="connsiteY369" fmla="*/ 21600 h 3772800"/>
              <a:gd name="connsiteX370" fmla="*/ 2318400 w 11282523"/>
              <a:gd name="connsiteY370" fmla="*/ 14400 h 3772800"/>
              <a:gd name="connsiteX371" fmla="*/ 2880000 w 11282523"/>
              <a:gd name="connsiteY371" fmla="*/ 21600 h 3772800"/>
              <a:gd name="connsiteX372" fmla="*/ 3024000 w 11282523"/>
              <a:gd name="connsiteY372" fmla="*/ 43200 h 3772800"/>
              <a:gd name="connsiteX373" fmla="*/ 3060000 w 11282523"/>
              <a:gd name="connsiteY373" fmla="*/ 57600 h 3772800"/>
              <a:gd name="connsiteX374" fmla="*/ 3067200 w 11282523"/>
              <a:gd name="connsiteY374" fmla="*/ 79200 h 3772800"/>
              <a:gd name="connsiteX375" fmla="*/ 3110400 w 11282523"/>
              <a:gd name="connsiteY375" fmla="*/ 151200 h 3772800"/>
              <a:gd name="connsiteX376" fmla="*/ 3160800 w 11282523"/>
              <a:gd name="connsiteY376" fmla="*/ 374400 h 3772800"/>
              <a:gd name="connsiteX377" fmla="*/ 3160800 w 11282523"/>
              <a:gd name="connsiteY377" fmla="*/ 943200 h 3772800"/>
              <a:gd name="connsiteX378" fmla="*/ 3146400 w 11282523"/>
              <a:gd name="connsiteY378" fmla="*/ 1065600 h 3772800"/>
              <a:gd name="connsiteX379" fmla="*/ 3139200 w 11282523"/>
              <a:gd name="connsiteY379" fmla="*/ 1396800 h 3772800"/>
              <a:gd name="connsiteX380" fmla="*/ 3124800 w 11282523"/>
              <a:gd name="connsiteY380" fmla="*/ 1497600 h 3772800"/>
              <a:gd name="connsiteX381" fmla="*/ 3117600 w 11282523"/>
              <a:gd name="connsiteY381" fmla="*/ 1648800 h 3772800"/>
              <a:gd name="connsiteX382" fmla="*/ 3124800 w 11282523"/>
              <a:gd name="connsiteY382" fmla="*/ 1800000 h 3772800"/>
              <a:gd name="connsiteX383" fmla="*/ 3139200 w 11282523"/>
              <a:gd name="connsiteY383" fmla="*/ 1843200 h 3772800"/>
              <a:gd name="connsiteX384" fmla="*/ 3168000 w 11282523"/>
              <a:gd name="connsiteY384" fmla="*/ 1951200 h 3772800"/>
              <a:gd name="connsiteX385" fmla="*/ 3182400 w 11282523"/>
              <a:gd name="connsiteY385" fmla="*/ 1994400 h 3772800"/>
              <a:gd name="connsiteX386" fmla="*/ 3204000 w 11282523"/>
              <a:gd name="connsiteY386" fmla="*/ 2016000 h 3772800"/>
              <a:gd name="connsiteX387" fmla="*/ 3384000 w 11282523"/>
              <a:gd name="connsiteY387" fmla="*/ 2145600 h 3772800"/>
              <a:gd name="connsiteX388" fmla="*/ 3427200 w 11282523"/>
              <a:gd name="connsiteY388" fmla="*/ 2167200 h 3772800"/>
              <a:gd name="connsiteX389" fmla="*/ 3463200 w 11282523"/>
              <a:gd name="connsiteY389" fmla="*/ 2188800 h 3772800"/>
              <a:gd name="connsiteX390" fmla="*/ 3700800 w 11282523"/>
              <a:gd name="connsiteY390" fmla="*/ 2260800 h 3772800"/>
              <a:gd name="connsiteX391" fmla="*/ 3765600 w 11282523"/>
              <a:gd name="connsiteY391" fmla="*/ 2210400 h 3772800"/>
              <a:gd name="connsiteX392" fmla="*/ 3960000 w 11282523"/>
              <a:gd name="connsiteY392" fmla="*/ 2030400 h 3772800"/>
              <a:gd name="connsiteX393" fmla="*/ 4132800 w 11282523"/>
              <a:gd name="connsiteY393" fmla="*/ 1749600 h 3772800"/>
              <a:gd name="connsiteX394" fmla="*/ 4204800 w 11282523"/>
              <a:gd name="connsiteY394" fmla="*/ 1468800 h 3772800"/>
              <a:gd name="connsiteX395" fmla="*/ 4291200 w 11282523"/>
              <a:gd name="connsiteY395" fmla="*/ 1058400 h 3772800"/>
              <a:gd name="connsiteX396" fmla="*/ 4406400 w 11282523"/>
              <a:gd name="connsiteY396" fmla="*/ 813600 h 3772800"/>
              <a:gd name="connsiteX397" fmla="*/ 4442400 w 11282523"/>
              <a:gd name="connsiteY397" fmla="*/ 784800 h 3772800"/>
              <a:gd name="connsiteX398" fmla="*/ 4809600 w 11282523"/>
              <a:gd name="connsiteY398" fmla="*/ 914400 h 3772800"/>
              <a:gd name="connsiteX399" fmla="*/ 5004000 w 11282523"/>
              <a:gd name="connsiteY399" fmla="*/ 1044000 h 3772800"/>
              <a:gd name="connsiteX400" fmla="*/ 5551200 w 11282523"/>
              <a:gd name="connsiteY400" fmla="*/ 1576800 h 3772800"/>
              <a:gd name="connsiteX401" fmla="*/ 5695200 w 11282523"/>
              <a:gd name="connsiteY401" fmla="*/ 1648800 h 3772800"/>
              <a:gd name="connsiteX402" fmla="*/ 5932800 w 11282523"/>
              <a:gd name="connsiteY402" fmla="*/ 1713600 h 3772800"/>
              <a:gd name="connsiteX403" fmla="*/ 6228000 w 11282523"/>
              <a:gd name="connsiteY403" fmla="*/ 1764000 h 3772800"/>
              <a:gd name="connsiteX404" fmla="*/ 7099200 w 11282523"/>
              <a:gd name="connsiteY404" fmla="*/ 1879200 h 3772800"/>
              <a:gd name="connsiteX405" fmla="*/ 7315200 w 11282523"/>
              <a:gd name="connsiteY405" fmla="*/ 1900800 h 3772800"/>
              <a:gd name="connsiteX406" fmla="*/ 7603200 w 11282523"/>
              <a:gd name="connsiteY406" fmla="*/ 1929600 h 3772800"/>
              <a:gd name="connsiteX407" fmla="*/ 7840800 w 11282523"/>
              <a:gd name="connsiteY407" fmla="*/ 1857600 h 3772800"/>
              <a:gd name="connsiteX408" fmla="*/ 8035200 w 11282523"/>
              <a:gd name="connsiteY408" fmla="*/ 1785600 h 3772800"/>
              <a:gd name="connsiteX409" fmla="*/ 8344800 w 11282523"/>
              <a:gd name="connsiteY409" fmla="*/ 1656000 h 3772800"/>
              <a:gd name="connsiteX410" fmla="*/ 8841600 w 11282523"/>
              <a:gd name="connsiteY410" fmla="*/ 1512000 h 3772800"/>
              <a:gd name="connsiteX411" fmla="*/ 8992800 w 11282523"/>
              <a:gd name="connsiteY411" fmla="*/ 1490400 h 3772800"/>
              <a:gd name="connsiteX412" fmla="*/ 9396000 w 11282523"/>
              <a:gd name="connsiteY412" fmla="*/ 1418400 h 3772800"/>
              <a:gd name="connsiteX413" fmla="*/ 9705600 w 11282523"/>
              <a:gd name="connsiteY413" fmla="*/ 1447200 h 3772800"/>
              <a:gd name="connsiteX414" fmla="*/ 9900000 w 11282523"/>
              <a:gd name="connsiteY414" fmla="*/ 1490400 h 3772800"/>
              <a:gd name="connsiteX415" fmla="*/ 10087200 w 11282523"/>
              <a:gd name="connsiteY415" fmla="*/ 1497600 h 3772800"/>
              <a:gd name="connsiteX416" fmla="*/ 10188000 w 11282523"/>
              <a:gd name="connsiteY416" fmla="*/ 1504800 h 3772800"/>
              <a:gd name="connsiteX417" fmla="*/ 11023200 w 11282523"/>
              <a:gd name="connsiteY417" fmla="*/ 1576800 h 3772800"/>
              <a:gd name="connsiteX418" fmla="*/ 11260800 w 11282523"/>
              <a:gd name="connsiteY418" fmla="*/ 1634400 h 3772800"/>
              <a:gd name="connsiteX419" fmla="*/ 11282400 w 11282523"/>
              <a:gd name="connsiteY419" fmla="*/ 1677600 h 3772800"/>
              <a:gd name="connsiteX420" fmla="*/ 11268000 w 11282523"/>
              <a:gd name="connsiteY420" fmla="*/ 1735200 h 3772800"/>
              <a:gd name="connsiteX421" fmla="*/ 11174400 w 11282523"/>
              <a:gd name="connsiteY421" fmla="*/ 1706400 h 3772800"/>
              <a:gd name="connsiteX422" fmla="*/ 11152800 w 11282523"/>
              <a:gd name="connsiteY422" fmla="*/ 1699200 h 3772800"/>
              <a:gd name="connsiteX423" fmla="*/ 11174400 w 11282523"/>
              <a:gd name="connsiteY423" fmla="*/ 1699200 h 37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</a:cxnLst>
            <a:rect l="l" t="t" r="r" b="b"/>
            <a:pathLst>
              <a:path w="11282523" h="3772800">
                <a:moveTo>
                  <a:pt x="230400" y="93600"/>
                </a:moveTo>
                <a:cubicBezTo>
                  <a:pt x="218400" y="108000"/>
                  <a:pt x="209653" y="125905"/>
                  <a:pt x="194400" y="136800"/>
                </a:cubicBezTo>
                <a:cubicBezTo>
                  <a:pt x="158548" y="162408"/>
                  <a:pt x="118188" y="181080"/>
                  <a:pt x="79200" y="201600"/>
                </a:cubicBezTo>
                <a:cubicBezTo>
                  <a:pt x="8403" y="238862"/>
                  <a:pt x="110648" y="173435"/>
                  <a:pt x="36000" y="223200"/>
                </a:cubicBezTo>
                <a:cubicBezTo>
                  <a:pt x="31200" y="230400"/>
                  <a:pt x="25470" y="237060"/>
                  <a:pt x="21600" y="244800"/>
                </a:cubicBezTo>
                <a:cubicBezTo>
                  <a:pt x="18206" y="251588"/>
                  <a:pt x="16485" y="259103"/>
                  <a:pt x="14400" y="266400"/>
                </a:cubicBezTo>
                <a:cubicBezTo>
                  <a:pt x="7621" y="290125"/>
                  <a:pt x="4949" y="306455"/>
                  <a:pt x="0" y="331200"/>
                </a:cubicBezTo>
                <a:cubicBezTo>
                  <a:pt x="4673" y="434010"/>
                  <a:pt x="-9102" y="448529"/>
                  <a:pt x="14400" y="511200"/>
                </a:cubicBezTo>
                <a:cubicBezTo>
                  <a:pt x="18938" y="523301"/>
                  <a:pt x="21950" y="536240"/>
                  <a:pt x="28800" y="547200"/>
                </a:cubicBezTo>
                <a:cubicBezTo>
                  <a:pt x="34197" y="555835"/>
                  <a:pt x="43881" y="560978"/>
                  <a:pt x="50400" y="568800"/>
                </a:cubicBezTo>
                <a:cubicBezTo>
                  <a:pt x="55940" y="575448"/>
                  <a:pt x="59260" y="583752"/>
                  <a:pt x="64800" y="590400"/>
                </a:cubicBezTo>
                <a:cubicBezTo>
                  <a:pt x="71319" y="598222"/>
                  <a:pt x="79952" y="604119"/>
                  <a:pt x="86400" y="612000"/>
                </a:cubicBezTo>
                <a:cubicBezTo>
                  <a:pt x="101598" y="630575"/>
                  <a:pt x="129600" y="669600"/>
                  <a:pt x="129600" y="669600"/>
                </a:cubicBezTo>
                <a:cubicBezTo>
                  <a:pt x="133625" y="685699"/>
                  <a:pt x="144188" y="731082"/>
                  <a:pt x="151200" y="741600"/>
                </a:cubicBezTo>
                <a:cubicBezTo>
                  <a:pt x="156000" y="748800"/>
                  <a:pt x="161730" y="755460"/>
                  <a:pt x="165600" y="763200"/>
                </a:cubicBezTo>
                <a:cubicBezTo>
                  <a:pt x="168994" y="769988"/>
                  <a:pt x="168059" y="778874"/>
                  <a:pt x="172800" y="784800"/>
                </a:cubicBezTo>
                <a:cubicBezTo>
                  <a:pt x="178206" y="791557"/>
                  <a:pt x="187200" y="794400"/>
                  <a:pt x="194400" y="799200"/>
                </a:cubicBezTo>
                <a:lnTo>
                  <a:pt x="223200" y="842400"/>
                </a:lnTo>
                <a:cubicBezTo>
                  <a:pt x="228000" y="849600"/>
                  <a:pt x="234864" y="855791"/>
                  <a:pt x="237600" y="864000"/>
                </a:cubicBezTo>
                <a:cubicBezTo>
                  <a:pt x="240000" y="871200"/>
                  <a:pt x="242715" y="878303"/>
                  <a:pt x="244800" y="885600"/>
                </a:cubicBezTo>
                <a:cubicBezTo>
                  <a:pt x="247518" y="895115"/>
                  <a:pt x="248102" y="905305"/>
                  <a:pt x="252000" y="914400"/>
                </a:cubicBezTo>
                <a:cubicBezTo>
                  <a:pt x="255409" y="922354"/>
                  <a:pt x="261600" y="928800"/>
                  <a:pt x="266400" y="936000"/>
                </a:cubicBezTo>
                <a:cubicBezTo>
                  <a:pt x="267049" y="939893"/>
                  <a:pt x="275859" y="1011731"/>
                  <a:pt x="288000" y="1015200"/>
                </a:cubicBezTo>
                <a:cubicBezTo>
                  <a:pt x="308152" y="1020958"/>
                  <a:pt x="331989" y="979778"/>
                  <a:pt x="345600" y="972000"/>
                </a:cubicBezTo>
                <a:cubicBezTo>
                  <a:pt x="354192" y="967090"/>
                  <a:pt x="364800" y="967200"/>
                  <a:pt x="374400" y="964800"/>
                </a:cubicBezTo>
                <a:cubicBezTo>
                  <a:pt x="388800" y="950400"/>
                  <a:pt x="401458" y="934017"/>
                  <a:pt x="417600" y="921600"/>
                </a:cubicBezTo>
                <a:cubicBezTo>
                  <a:pt x="454119" y="893509"/>
                  <a:pt x="460721" y="894620"/>
                  <a:pt x="496800" y="885600"/>
                </a:cubicBezTo>
                <a:cubicBezTo>
                  <a:pt x="504000" y="880800"/>
                  <a:pt x="511830" y="876832"/>
                  <a:pt x="518400" y="871200"/>
                </a:cubicBezTo>
                <a:cubicBezTo>
                  <a:pt x="528708" y="862365"/>
                  <a:pt x="536339" y="850546"/>
                  <a:pt x="547200" y="842400"/>
                </a:cubicBezTo>
                <a:cubicBezTo>
                  <a:pt x="555787" y="835960"/>
                  <a:pt x="566898" y="833689"/>
                  <a:pt x="576000" y="828000"/>
                </a:cubicBezTo>
                <a:cubicBezTo>
                  <a:pt x="650773" y="781267"/>
                  <a:pt x="560627" y="828486"/>
                  <a:pt x="633600" y="792000"/>
                </a:cubicBezTo>
                <a:cubicBezTo>
                  <a:pt x="638400" y="784800"/>
                  <a:pt x="642970" y="777441"/>
                  <a:pt x="648000" y="770400"/>
                </a:cubicBezTo>
                <a:cubicBezTo>
                  <a:pt x="654975" y="760635"/>
                  <a:pt x="663646" y="752019"/>
                  <a:pt x="669600" y="741600"/>
                </a:cubicBezTo>
                <a:cubicBezTo>
                  <a:pt x="673365" y="735010"/>
                  <a:pt x="673114" y="726634"/>
                  <a:pt x="676800" y="720000"/>
                </a:cubicBezTo>
                <a:cubicBezTo>
                  <a:pt x="685205" y="704871"/>
                  <a:pt x="705600" y="676800"/>
                  <a:pt x="705600" y="676800"/>
                </a:cubicBezTo>
                <a:cubicBezTo>
                  <a:pt x="708000" y="667200"/>
                  <a:pt x="709325" y="657265"/>
                  <a:pt x="712800" y="648000"/>
                </a:cubicBezTo>
                <a:cubicBezTo>
                  <a:pt x="716569" y="637950"/>
                  <a:pt x="723806" y="629382"/>
                  <a:pt x="727200" y="619200"/>
                </a:cubicBezTo>
                <a:cubicBezTo>
                  <a:pt x="733458" y="600425"/>
                  <a:pt x="730622" y="578067"/>
                  <a:pt x="741600" y="561600"/>
                </a:cubicBezTo>
                <a:lnTo>
                  <a:pt x="770400" y="518400"/>
                </a:lnTo>
                <a:cubicBezTo>
                  <a:pt x="833588" y="534197"/>
                  <a:pt x="770981" y="511684"/>
                  <a:pt x="813600" y="547200"/>
                </a:cubicBezTo>
                <a:cubicBezTo>
                  <a:pt x="821845" y="554071"/>
                  <a:pt x="833018" y="556388"/>
                  <a:pt x="842400" y="561600"/>
                </a:cubicBezTo>
                <a:cubicBezTo>
                  <a:pt x="868452" y="576073"/>
                  <a:pt x="877496" y="582597"/>
                  <a:pt x="900000" y="597600"/>
                </a:cubicBezTo>
                <a:cubicBezTo>
                  <a:pt x="919419" y="626729"/>
                  <a:pt x="917807" y="622376"/>
                  <a:pt x="936000" y="662400"/>
                </a:cubicBezTo>
                <a:cubicBezTo>
                  <a:pt x="941348" y="674166"/>
                  <a:pt x="944620" y="686840"/>
                  <a:pt x="950400" y="698400"/>
                </a:cubicBezTo>
                <a:cubicBezTo>
                  <a:pt x="965934" y="729469"/>
                  <a:pt x="964761" y="709025"/>
                  <a:pt x="972000" y="741600"/>
                </a:cubicBezTo>
                <a:cubicBezTo>
                  <a:pt x="988895" y="817629"/>
                  <a:pt x="970192" y="757775"/>
                  <a:pt x="986400" y="806400"/>
                </a:cubicBezTo>
                <a:cubicBezTo>
                  <a:pt x="998189" y="900714"/>
                  <a:pt x="996936" y="853382"/>
                  <a:pt x="979200" y="986400"/>
                </a:cubicBezTo>
                <a:cubicBezTo>
                  <a:pt x="966083" y="1084778"/>
                  <a:pt x="977926" y="1053748"/>
                  <a:pt x="950400" y="1108800"/>
                </a:cubicBezTo>
                <a:cubicBezTo>
                  <a:pt x="938263" y="1169486"/>
                  <a:pt x="951157" y="1121434"/>
                  <a:pt x="928800" y="1173600"/>
                </a:cubicBezTo>
                <a:cubicBezTo>
                  <a:pt x="925810" y="1180576"/>
                  <a:pt x="925286" y="1188566"/>
                  <a:pt x="921600" y="1195200"/>
                </a:cubicBezTo>
                <a:cubicBezTo>
                  <a:pt x="913195" y="1210329"/>
                  <a:pt x="902400" y="1224000"/>
                  <a:pt x="892800" y="1238400"/>
                </a:cubicBezTo>
                <a:cubicBezTo>
                  <a:pt x="868339" y="1336245"/>
                  <a:pt x="904348" y="1205929"/>
                  <a:pt x="871200" y="1288800"/>
                </a:cubicBezTo>
                <a:cubicBezTo>
                  <a:pt x="817280" y="1423600"/>
                  <a:pt x="889342" y="1263175"/>
                  <a:pt x="849600" y="1382400"/>
                </a:cubicBezTo>
                <a:cubicBezTo>
                  <a:pt x="846864" y="1390609"/>
                  <a:pt x="840000" y="1396800"/>
                  <a:pt x="835200" y="1404000"/>
                </a:cubicBezTo>
                <a:cubicBezTo>
                  <a:pt x="832800" y="1416000"/>
                  <a:pt x="831362" y="1428233"/>
                  <a:pt x="828000" y="1440000"/>
                </a:cubicBezTo>
                <a:cubicBezTo>
                  <a:pt x="821745" y="1461892"/>
                  <a:pt x="810865" y="1482474"/>
                  <a:pt x="806400" y="1504800"/>
                </a:cubicBezTo>
                <a:cubicBezTo>
                  <a:pt x="804000" y="1516800"/>
                  <a:pt x="802420" y="1528994"/>
                  <a:pt x="799200" y="1540800"/>
                </a:cubicBezTo>
                <a:cubicBezTo>
                  <a:pt x="795206" y="1555444"/>
                  <a:pt x="788481" y="1569274"/>
                  <a:pt x="784800" y="1584000"/>
                </a:cubicBezTo>
                <a:cubicBezTo>
                  <a:pt x="782400" y="1593600"/>
                  <a:pt x="780318" y="1603285"/>
                  <a:pt x="777600" y="1612800"/>
                </a:cubicBezTo>
                <a:cubicBezTo>
                  <a:pt x="775515" y="1620097"/>
                  <a:pt x="772397" y="1627078"/>
                  <a:pt x="770400" y="1634400"/>
                </a:cubicBezTo>
                <a:cubicBezTo>
                  <a:pt x="765193" y="1653494"/>
                  <a:pt x="761207" y="1672906"/>
                  <a:pt x="756000" y="1692000"/>
                </a:cubicBezTo>
                <a:cubicBezTo>
                  <a:pt x="754003" y="1699322"/>
                  <a:pt x="752194" y="1706812"/>
                  <a:pt x="748800" y="1713600"/>
                </a:cubicBezTo>
                <a:cubicBezTo>
                  <a:pt x="735052" y="1741096"/>
                  <a:pt x="723201" y="1750664"/>
                  <a:pt x="712800" y="1778400"/>
                </a:cubicBezTo>
                <a:cubicBezTo>
                  <a:pt x="709325" y="1787665"/>
                  <a:pt x="708982" y="1797900"/>
                  <a:pt x="705600" y="1807200"/>
                </a:cubicBezTo>
                <a:cubicBezTo>
                  <a:pt x="694121" y="1838768"/>
                  <a:pt x="683748" y="1858104"/>
                  <a:pt x="669600" y="1886400"/>
                </a:cubicBezTo>
                <a:cubicBezTo>
                  <a:pt x="667200" y="1898400"/>
                  <a:pt x="665916" y="1910678"/>
                  <a:pt x="662400" y="1922400"/>
                </a:cubicBezTo>
                <a:cubicBezTo>
                  <a:pt x="642697" y="1988078"/>
                  <a:pt x="654874" y="1930470"/>
                  <a:pt x="633600" y="1987200"/>
                </a:cubicBezTo>
                <a:cubicBezTo>
                  <a:pt x="608880" y="2053119"/>
                  <a:pt x="651468" y="1974221"/>
                  <a:pt x="604800" y="2052000"/>
                </a:cubicBezTo>
                <a:cubicBezTo>
                  <a:pt x="602400" y="2073600"/>
                  <a:pt x="600472" y="2095258"/>
                  <a:pt x="597600" y="2116800"/>
                </a:cubicBezTo>
                <a:cubicBezTo>
                  <a:pt x="595671" y="2131271"/>
                  <a:pt x="592329" y="2145529"/>
                  <a:pt x="590400" y="2160000"/>
                </a:cubicBezTo>
                <a:cubicBezTo>
                  <a:pt x="587528" y="2181542"/>
                  <a:pt x="585600" y="2203200"/>
                  <a:pt x="583200" y="2224800"/>
                </a:cubicBezTo>
                <a:cubicBezTo>
                  <a:pt x="592800" y="2229600"/>
                  <a:pt x="604411" y="2231611"/>
                  <a:pt x="612000" y="2239200"/>
                </a:cubicBezTo>
                <a:cubicBezTo>
                  <a:pt x="624238" y="2251438"/>
                  <a:pt x="630820" y="2268261"/>
                  <a:pt x="640800" y="2282400"/>
                </a:cubicBezTo>
                <a:cubicBezTo>
                  <a:pt x="659625" y="2309069"/>
                  <a:pt x="675318" y="2338518"/>
                  <a:pt x="698400" y="2361600"/>
                </a:cubicBezTo>
                <a:cubicBezTo>
                  <a:pt x="705600" y="2368800"/>
                  <a:pt x="713481" y="2375378"/>
                  <a:pt x="720000" y="2383200"/>
                </a:cubicBezTo>
                <a:cubicBezTo>
                  <a:pt x="725540" y="2389848"/>
                  <a:pt x="728553" y="2398421"/>
                  <a:pt x="734400" y="2404800"/>
                </a:cubicBezTo>
                <a:cubicBezTo>
                  <a:pt x="755041" y="2427318"/>
                  <a:pt x="777600" y="2448000"/>
                  <a:pt x="799200" y="2469600"/>
                </a:cubicBezTo>
                <a:cubicBezTo>
                  <a:pt x="808800" y="2479200"/>
                  <a:pt x="817692" y="2489565"/>
                  <a:pt x="828000" y="2498400"/>
                </a:cubicBezTo>
                <a:lnTo>
                  <a:pt x="878400" y="2541600"/>
                </a:lnTo>
                <a:cubicBezTo>
                  <a:pt x="910763" y="2509237"/>
                  <a:pt x="914282" y="2503068"/>
                  <a:pt x="950400" y="2476800"/>
                </a:cubicBezTo>
                <a:cubicBezTo>
                  <a:pt x="964397" y="2466621"/>
                  <a:pt x="979882" y="2458552"/>
                  <a:pt x="993600" y="2448000"/>
                </a:cubicBezTo>
                <a:cubicBezTo>
                  <a:pt x="1011138" y="2434509"/>
                  <a:pt x="1024209" y="2414695"/>
                  <a:pt x="1044000" y="2404800"/>
                </a:cubicBezTo>
                <a:cubicBezTo>
                  <a:pt x="1111371" y="2371114"/>
                  <a:pt x="1181771" y="2343469"/>
                  <a:pt x="1252800" y="2318400"/>
                </a:cubicBezTo>
                <a:cubicBezTo>
                  <a:pt x="1338416" y="2288182"/>
                  <a:pt x="1382492" y="2279939"/>
                  <a:pt x="1454400" y="2232000"/>
                </a:cubicBezTo>
                <a:cubicBezTo>
                  <a:pt x="1465696" y="2224469"/>
                  <a:pt x="1473600" y="2212800"/>
                  <a:pt x="1483200" y="2203200"/>
                </a:cubicBezTo>
                <a:cubicBezTo>
                  <a:pt x="1488000" y="2184000"/>
                  <a:pt x="1495314" y="2165258"/>
                  <a:pt x="1497600" y="2145600"/>
                </a:cubicBezTo>
                <a:cubicBezTo>
                  <a:pt x="1507338" y="2061856"/>
                  <a:pt x="1519200" y="1893600"/>
                  <a:pt x="1519200" y="1893600"/>
                </a:cubicBezTo>
                <a:cubicBezTo>
                  <a:pt x="1516800" y="1804800"/>
                  <a:pt x="1516436" y="1715922"/>
                  <a:pt x="1512000" y="1627200"/>
                </a:cubicBezTo>
                <a:cubicBezTo>
                  <a:pt x="1511621" y="1619620"/>
                  <a:pt x="1506288" y="1613042"/>
                  <a:pt x="1504800" y="1605600"/>
                </a:cubicBezTo>
                <a:cubicBezTo>
                  <a:pt x="1494275" y="1552977"/>
                  <a:pt x="1476000" y="1447200"/>
                  <a:pt x="1476000" y="1447200"/>
                </a:cubicBezTo>
                <a:cubicBezTo>
                  <a:pt x="1478400" y="1387200"/>
                  <a:pt x="1477416" y="1326969"/>
                  <a:pt x="1483200" y="1267200"/>
                </a:cubicBezTo>
                <a:cubicBezTo>
                  <a:pt x="1484662" y="1252092"/>
                  <a:pt x="1484970" y="1232420"/>
                  <a:pt x="1497600" y="1224000"/>
                </a:cubicBezTo>
                <a:lnTo>
                  <a:pt x="1519200" y="1209600"/>
                </a:lnTo>
                <a:cubicBezTo>
                  <a:pt x="1538400" y="1216800"/>
                  <a:pt x="1557952" y="1223122"/>
                  <a:pt x="1576800" y="1231200"/>
                </a:cubicBezTo>
                <a:cubicBezTo>
                  <a:pt x="1591598" y="1237542"/>
                  <a:pt x="1604884" y="1247258"/>
                  <a:pt x="1620000" y="1252800"/>
                </a:cubicBezTo>
                <a:cubicBezTo>
                  <a:pt x="1939200" y="1369840"/>
                  <a:pt x="1669729" y="1257655"/>
                  <a:pt x="1893600" y="1353600"/>
                </a:cubicBezTo>
                <a:cubicBezTo>
                  <a:pt x="1918368" y="1390752"/>
                  <a:pt x="1904904" y="1363826"/>
                  <a:pt x="1915200" y="1425600"/>
                </a:cubicBezTo>
                <a:cubicBezTo>
                  <a:pt x="1923952" y="1478114"/>
                  <a:pt x="1931297" y="1505675"/>
                  <a:pt x="1936800" y="1555200"/>
                </a:cubicBezTo>
                <a:cubicBezTo>
                  <a:pt x="1939727" y="1581547"/>
                  <a:pt x="1941600" y="1608000"/>
                  <a:pt x="1944000" y="1634400"/>
                </a:cubicBezTo>
                <a:cubicBezTo>
                  <a:pt x="1941600" y="1706400"/>
                  <a:pt x="1942622" y="1778596"/>
                  <a:pt x="1936800" y="1850400"/>
                </a:cubicBezTo>
                <a:cubicBezTo>
                  <a:pt x="1935388" y="1867815"/>
                  <a:pt x="1926638" y="1883849"/>
                  <a:pt x="1922400" y="1900800"/>
                </a:cubicBezTo>
                <a:cubicBezTo>
                  <a:pt x="1919432" y="1912672"/>
                  <a:pt x="1918168" y="1924928"/>
                  <a:pt x="1915200" y="1936800"/>
                </a:cubicBezTo>
                <a:cubicBezTo>
                  <a:pt x="1913359" y="1944163"/>
                  <a:pt x="1910594" y="1951267"/>
                  <a:pt x="1908000" y="1958400"/>
                </a:cubicBezTo>
                <a:cubicBezTo>
                  <a:pt x="1900992" y="1977671"/>
                  <a:pt x="1893600" y="1996800"/>
                  <a:pt x="1886400" y="2016000"/>
                </a:cubicBezTo>
                <a:cubicBezTo>
                  <a:pt x="1873923" y="2128290"/>
                  <a:pt x="1889438" y="2035079"/>
                  <a:pt x="1850400" y="2160000"/>
                </a:cubicBezTo>
                <a:cubicBezTo>
                  <a:pt x="1846750" y="2171681"/>
                  <a:pt x="1846716" y="2184278"/>
                  <a:pt x="1843200" y="2196000"/>
                </a:cubicBezTo>
                <a:cubicBezTo>
                  <a:pt x="1839486" y="2208379"/>
                  <a:pt x="1832601" y="2219647"/>
                  <a:pt x="1828800" y="2232000"/>
                </a:cubicBezTo>
                <a:cubicBezTo>
                  <a:pt x="1822980" y="2250916"/>
                  <a:pt x="1823251" y="2271898"/>
                  <a:pt x="1814400" y="2289600"/>
                </a:cubicBezTo>
                <a:cubicBezTo>
                  <a:pt x="1794742" y="2328916"/>
                  <a:pt x="1763439" y="2374423"/>
                  <a:pt x="1728000" y="2404800"/>
                </a:cubicBezTo>
                <a:cubicBezTo>
                  <a:pt x="1721430" y="2410432"/>
                  <a:pt x="1713157" y="2413794"/>
                  <a:pt x="1706400" y="2419200"/>
                </a:cubicBezTo>
                <a:cubicBezTo>
                  <a:pt x="1689122" y="2433023"/>
                  <a:pt x="1675978" y="2452887"/>
                  <a:pt x="1656000" y="2462400"/>
                </a:cubicBezTo>
                <a:cubicBezTo>
                  <a:pt x="1584701" y="2496352"/>
                  <a:pt x="1515997" y="2492934"/>
                  <a:pt x="1440000" y="2505600"/>
                </a:cubicBezTo>
                <a:cubicBezTo>
                  <a:pt x="1399255" y="2512391"/>
                  <a:pt x="1349240" y="2531641"/>
                  <a:pt x="1310400" y="2541600"/>
                </a:cubicBezTo>
                <a:cubicBezTo>
                  <a:pt x="1197119" y="2570646"/>
                  <a:pt x="1135575" y="2574353"/>
                  <a:pt x="1044000" y="2613600"/>
                </a:cubicBezTo>
                <a:cubicBezTo>
                  <a:pt x="1029202" y="2619942"/>
                  <a:pt x="1014087" y="2626109"/>
                  <a:pt x="1000800" y="2635200"/>
                </a:cubicBezTo>
                <a:cubicBezTo>
                  <a:pt x="968313" y="2657428"/>
                  <a:pt x="929035" y="2674448"/>
                  <a:pt x="907200" y="2707200"/>
                </a:cubicBezTo>
                <a:cubicBezTo>
                  <a:pt x="885037" y="2740444"/>
                  <a:pt x="897252" y="2721380"/>
                  <a:pt x="871200" y="2764800"/>
                </a:cubicBezTo>
                <a:cubicBezTo>
                  <a:pt x="862360" y="2870881"/>
                  <a:pt x="857108" y="2889970"/>
                  <a:pt x="871200" y="3016800"/>
                </a:cubicBezTo>
                <a:cubicBezTo>
                  <a:pt x="872385" y="3027467"/>
                  <a:pt x="879975" y="3036459"/>
                  <a:pt x="885600" y="3045600"/>
                </a:cubicBezTo>
                <a:cubicBezTo>
                  <a:pt x="914867" y="3093159"/>
                  <a:pt x="929749" y="3114167"/>
                  <a:pt x="964800" y="3153600"/>
                </a:cubicBezTo>
                <a:cubicBezTo>
                  <a:pt x="971565" y="3161210"/>
                  <a:pt x="980291" y="3167054"/>
                  <a:pt x="986400" y="3175200"/>
                </a:cubicBezTo>
                <a:cubicBezTo>
                  <a:pt x="994797" y="3186395"/>
                  <a:pt x="999408" y="3200154"/>
                  <a:pt x="1008000" y="3211200"/>
                </a:cubicBezTo>
                <a:cubicBezTo>
                  <a:pt x="1033092" y="3243461"/>
                  <a:pt x="1061218" y="3273251"/>
                  <a:pt x="1087200" y="3304800"/>
                </a:cubicBezTo>
                <a:cubicBezTo>
                  <a:pt x="1119397" y="3343897"/>
                  <a:pt x="1109783" y="3347199"/>
                  <a:pt x="1166400" y="3384000"/>
                </a:cubicBezTo>
                <a:cubicBezTo>
                  <a:pt x="1193397" y="3401548"/>
                  <a:pt x="1226008" y="3409339"/>
                  <a:pt x="1252800" y="3427200"/>
                </a:cubicBezTo>
                <a:cubicBezTo>
                  <a:pt x="1296000" y="3456000"/>
                  <a:pt x="1339866" y="3483826"/>
                  <a:pt x="1382400" y="3513600"/>
                </a:cubicBezTo>
                <a:cubicBezTo>
                  <a:pt x="1411892" y="3534245"/>
                  <a:pt x="1439011" y="3558186"/>
                  <a:pt x="1468800" y="3578400"/>
                </a:cubicBezTo>
                <a:cubicBezTo>
                  <a:pt x="1573691" y="3649576"/>
                  <a:pt x="1679274" y="3706584"/>
                  <a:pt x="1800000" y="3751200"/>
                </a:cubicBezTo>
                <a:cubicBezTo>
                  <a:pt x="1836647" y="3764743"/>
                  <a:pt x="1876800" y="3765600"/>
                  <a:pt x="1915200" y="3772800"/>
                </a:cubicBezTo>
                <a:cubicBezTo>
                  <a:pt x="2066996" y="3762846"/>
                  <a:pt x="2318413" y="3793325"/>
                  <a:pt x="2476800" y="3693600"/>
                </a:cubicBezTo>
                <a:cubicBezTo>
                  <a:pt x="2536463" y="3656034"/>
                  <a:pt x="2582337" y="3575475"/>
                  <a:pt x="2606400" y="3513600"/>
                </a:cubicBezTo>
                <a:cubicBezTo>
                  <a:pt x="2658946" y="3378481"/>
                  <a:pt x="2690408" y="3235182"/>
                  <a:pt x="2750400" y="3103200"/>
                </a:cubicBezTo>
                <a:cubicBezTo>
                  <a:pt x="2762400" y="3076800"/>
                  <a:pt x="2777230" y="3051511"/>
                  <a:pt x="2786400" y="3024000"/>
                </a:cubicBezTo>
                <a:cubicBezTo>
                  <a:pt x="2796526" y="2993623"/>
                  <a:pt x="2799806" y="2961354"/>
                  <a:pt x="2808000" y="2930400"/>
                </a:cubicBezTo>
                <a:cubicBezTo>
                  <a:pt x="2839845" y="2810095"/>
                  <a:pt x="2934392" y="2502168"/>
                  <a:pt x="2959200" y="2440800"/>
                </a:cubicBezTo>
                <a:cubicBezTo>
                  <a:pt x="3231353" y="1767579"/>
                  <a:pt x="2951205" y="2434803"/>
                  <a:pt x="3261600" y="1771200"/>
                </a:cubicBezTo>
                <a:lnTo>
                  <a:pt x="3470400" y="1324800"/>
                </a:lnTo>
                <a:cubicBezTo>
                  <a:pt x="3482873" y="1298213"/>
                  <a:pt x="3538806" y="1177988"/>
                  <a:pt x="3564000" y="1130400"/>
                </a:cubicBezTo>
                <a:cubicBezTo>
                  <a:pt x="3575561" y="1108562"/>
                  <a:pt x="3585830" y="1085843"/>
                  <a:pt x="3600000" y="1065600"/>
                </a:cubicBezTo>
                <a:cubicBezTo>
                  <a:pt x="3667200" y="969600"/>
                  <a:pt x="3754008" y="884683"/>
                  <a:pt x="3801600" y="777600"/>
                </a:cubicBezTo>
                <a:cubicBezTo>
                  <a:pt x="3811200" y="756000"/>
                  <a:pt x="3817710" y="732742"/>
                  <a:pt x="3830400" y="712800"/>
                </a:cubicBezTo>
                <a:cubicBezTo>
                  <a:pt x="3930491" y="555514"/>
                  <a:pt x="3866457" y="671631"/>
                  <a:pt x="3945600" y="576000"/>
                </a:cubicBezTo>
                <a:cubicBezTo>
                  <a:pt x="3990290" y="521999"/>
                  <a:pt x="4049167" y="475481"/>
                  <a:pt x="4075200" y="410400"/>
                </a:cubicBezTo>
                <a:cubicBezTo>
                  <a:pt x="4084520" y="387101"/>
                  <a:pt x="4094079" y="357661"/>
                  <a:pt x="4111200" y="338400"/>
                </a:cubicBezTo>
                <a:cubicBezTo>
                  <a:pt x="4121410" y="326914"/>
                  <a:pt x="4135908" y="320023"/>
                  <a:pt x="4147200" y="309600"/>
                </a:cubicBezTo>
                <a:cubicBezTo>
                  <a:pt x="4167152" y="291183"/>
                  <a:pt x="4181225" y="265472"/>
                  <a:pt x="4204800" y="252000"/>
                </a:cubicBezTo>
                <a:cubicBezTo>
                  <a:pt x="4328238" y="181464"/>
                  <a:pt x="4173366" y="267717"/>
                  <a:pt x="4320000" y="194400"/>
                </a:cubicBezTo>
                <a:cubicBezTo>
                  <a:pt x="4327740" y="190530"/>
                  <a:pt x="4333734" y="183605"/>
                  <a:pt x="4341600" y="180000"/>
                </a:cubicBezTo>
                <a:cubicBezTo>
                  <a:pt x="4391447" y="157153"/>
                  <a:pt x="4442184" y="136290"/>
                  <a:pt x="4492800" y="115200"/>
                </a:cubicBezTo>
                <a:cubicBezTo>
                  <a:pt x="4528591" y="100287"/>
                  <a:pt x="4563519" y="82652"/>
                  <a:pt x="4600800" y="72000"/>
                </a:cubicBezTo>
                <a:cubicBezTo>
                  <a:pt x="4617600" y="67200"/>
                  <a:pt x="4634724" y="63415"/>
                  <a:pt x="4651200" y="57600"/>
                </a:cubicBezTo>
                <a:cubicBezTo>
                  <a:pt x="4675575" y="48997"/>
                  <a:pt x="4698857" y="37494"/>
                  <a:pt x="4723200" y="28800"/>
                </a:cubicBezTo>
                <a:cubicBezTo>
                  <a:pt x="4732519" y="25472"/>
                  <a:pt x="4742485" y="24318"/>
                  <a:pt x="4752000" y="21600"/>
                </a:cubicBezTo>
                <a:cubicBezTo>
                  <a:pt x="4822161" y="1554"/>
                  <a:pt x="4688676" y="27465"/>
                  <a:pt x="4867200" y="0"/>
                </a:cubicBezTo>
                <a:lnTo>
                  <a:pt x="5176800" y="7200"/>
                </a:lnTo>
                <a:cubicBezTo>
                  <a:pt x="5220043" y="8618"/>
                  <a:pt x="5263133" y="14400"/>
                  <a:pt x="5306400" y="14400"/>
                </a:cubicBezTo>
                <a:cubicBezTo>
                  <a:pt x="5440821" y="14400"/>
                  <a:pt x="5575200" y="9600"/>
                  <a:pt x="5709600" y="7200"/>
                </a:cubicBezTo>
                <a:cubicBezTo>
                  <a:pt x="5810400" y="14400"/>
                  <a:pt x="5911959" y="14508"/>
                  <a:pt x="6012000" y="28800"/>
                </a:cubicBezTo>
                <a:cubicBezTo>
                  <a:pt x="6046061" y="33666"/>
                  <a:pt x="6061968" y="59171"/>
                  <a:pt x="6084000" y="79200"/>
                </a:cubicBezTo>
                <a:cubicBezTo>
                  <a:pt x="6102878" y="96361"/>
                  <a:pt x="6124361" y="110793"/>
                  <a:pt x="6141600" y="129600"/>
                </a:cubicBezTo>
                <a:cubicBezTo>
                  <a:pt x="6151056" y="139916"/>
                  <a:pt x="6156535" y="153295"/>
                  <a:pt x="6163200" y="165600"/>
                </a:cubicBezTo>
                <a:cubicBezTo>
                  <a:pt x="6187743" y="210910"/>
                  <a:pt x="6209844" y="257540"/>
                  <a:pt x="6235200" y="302400"/>
                </a:cubicBezTo>
                <a:cubicBezTo>
                  <a:pt x="6241105" y="312847"/>
                  <a:pt x="6250917" y="320741"/>
                  <a:pt x="6256800" y="331200"/>
                </a:cubicBezTo>
                <a:cubicBezTo>
                  <a:pt x="6272586" y="359264"/>
                  <a:pt x="6285600" y="388800"/>
                  <a:pt x="6300000" y="417600"/>
                </a:cubicBezTo>
                <a:cubicBezTo>
                  <a:pt x="6304800" y="441600"/>
                  <a:pt x="6310022" y="465519"/>
                  <a:pt x="6314400" y="489600"/>
                </a:cubicBezTo>
                <a:cubicBezTo>
                  <a:pt x="6319623" y="518326"/>
                  <a:pt x="6323483" y="547291"/>
                  <a:pt x="6328800" y="576000"/>
                </a:cubicBezTo>
                <a:cubicBezTo>
                  <a:pt x="6345615" y="666800"/>
                  <a:pt x="6343309" y="655635"/>
                  <a:pt x="6357600" y="712800"/>
                </a:cubicBezTo>
                <a:cubicBezTo>
                  <a:pt x="6357039" y="723463"/>
                  <a:pt x="6362368" y="853248"/>
                  <a:pt x="6336000" y="892800"/>
                </a:cubicBezTo>
                <a:cubicBezTo>
                  <a:pt x="6313495" y="926558"/>
                  <a:pt x="6294723" y="958470"/>
                  <a:pt x="6264000" y="986400"/>
                </a:cubicBezTo>
                <a:cubicBezTo>
                  <a:pt x="6253645" y="995814"/>
                  <a:pt x="6240416" y="1001544"/>
                  <a:pt x="6228000" y="1008000"/>
                </a:cubicBezTo>
                <a:cubicBezTo>
                  <a:pt x="6180387" y="1032759"/>
                  <a:pt x="6137251" y="1073344"/>
                  <a:pt x="6084000" y="1080000"/>
                </a:cubicBezTo>
                <a:cubicBezTo>
                  <a:pt x="6045600" y="1084800"/>
                  <a:pt x="6007062" y="1088603"/>
                  <a:pt x="5968800" y="1094400"/>
                </a:cubicBezTo>
                <a:cubicBezTo>
                  <a:pt x="5870140" y="1109349"/>
                  <a:pt x="5878596" y="1107951"/>
                  <a:pt x="5817600" y="1123200"/>
                </a:cubicBezTo>
                <a:cubicBezTo>
                  <a:pt x="5779200" y="1118400"/>
                  <a:pt x="5740415" y="1116041"/>
                  <a:pt x="5702400" y="1108800"/>
                </a:cubicBezTo>
                <a:cubicBezTo>
                  <a:pt x="5689704" y="1106382"/>
                  <a:pt x="5678939" y="1097535"/>
                  <a:pt x="5666400" y="1094400"/>
                </a:cubicBezTo>
                <a:cubicBezTo>
                  <a:pt x="5621192" y="1083098"/>
                  <a:pt x="5575605" y="1073020"/>
                  <a:pt x="5529600" y="1065600"/>
                </a:cubicBezTo>
                <a:cubicBezTo>
                  <a:pt x="5501069" y="1060998"/>
                  <a:pt x="5471913" y="1061681"/>
                  <a:pt x="5443200" y="1058400"/>
                </a:cubicBezTo>
                <a:cubicBezTo>
                  <a:pt x="5387892" y="1052079"/>
                  <a:pt x="5333175" y="1040006"/>
                  <a:pt x="5277600" y="1036800"/>
                </a:cubicBezTo>
                <a:cubicBezTo>
                  <a:pt x="5083390" y="1025596"/>
                  <a:pt x="4888800" y="1022400"/>
                  <a:pt x="4694400" y="1015200"/>
                </a:cubicBezTo>
                <a:cubicBezTo>
                  <a:pt x="4517012" y="956071"/>
                  <a:pt x="4760917" y="1033629"/>
                  <a:pt x="4543200" y="979200"/>
                </a:cubicBezTo>
                <a:cubicBezTo>
                  <a:pt x="4475398" y="962249"/>
                  <a:pt x="4408096" y="943113"/>
                  <a:pt x="4341600" y="921600"/>
                </a:cubicBezTo>
                <a:cubicBezTo>
                  <a:pt x="4326282" y="916644"/>
                  <a:pt x="4313674" y="905091"/>
                  <a:pt x="4298400" y="900000"/>
                </a:cubicBezTo>
                <a:cubicBezTo>
                  <a:pt x="4277409" y="893003"/>
                  <a:pt x="4254876" y="891679"/>
                  <a:pt x="4233600" y="885600"/>
                </a:cubicBezTo>
                <a:cubicBezTo>
                  <a:pt x="4043812" y="831375"/>
                  <a:pt x="4320851" y="902013"/>
                  <a:pt x="4168800" y="864000"/>
                </a:cubicBezTo>
                <a:cubicBezTo>
                  <a:pt x="4156800" y="878400"/>
                  <a:pt x="4144047" y="892204"/>
                  <a:pt x="4132800" y="907200"/>
                </a:cubicBezTo>
                <a:cubicBezTo>
                  <a:pt x="4107679" y="940695"/>
                  <a:pt x="4087583" y="978482"/>
                  <a:pt x="4068000" y="1015200"/>
                </a:cubicBezTo>
                <a:cubicBezTo>
                  <a:pt x="4060424" y="1029406"/>
                  <a:pt x="4051281" y="1043058"/>
                  <a:pt x="4046400" y="1058400"/>
                </a:cubicBezTo>
                <a:cubicBezTo>
                  <a:pt x="4034399" y="1096119"/>
                  <a:pt x="4027200" y="1135200"/>
                  <a:pt x="4017600" y="1173600"/>
                </a:cubicBezTo>
                <a:cubicBezTo>
                  <a:pt x="4012800" y="1219200"/>
                  <a:pt x="4006717" y="1264683"/>
                  <a:pt x="4003200" y="1310400"/>
                </a:cubicBezTo>
                <a:cubicBezTo>
                  <a:pt x="3995834" y="1406162"/>
                  <a:pt x="3991243" y="1509946"/>
                  <a:pt x="4003200" y="1605600"/>
                </a:cubicBezTo>
                <a:cubicBezTo>
                  <a:pt x="4008219" y="1645752"/>
                  <a:pt x="4028308" y="1697509"/>
                  <a:pt x="4046400" y="1735200"/>
                </a:cubicBezTo>
                <a:cubicBezTo>
                  <a:pt x="4141844" y="1934042"/>
                  <a:pt x="4084860" y="1814116"/>
                  <a:pt x="4226400" y="2037600"/>
                </a:cubicBezTo>
                <a:cubicBezTo>
                  <a:pt x="4235014" y="2051201"/>
                  <a:pt x="4238557" y="2067760"/>
                  <a:pt x="4248000" y="2080800"/>
                </a:cubicBezTo>
                <a:cubicBezTo>
                  <a:pt x="4298454" y="2150474"/>
                  <a:pt x="4461251" y="2353732"/>
                  <a:pt x="4521600" y="2412000"/>
                </a:cubicBezTo>
                <a:cubicBezTo>
                  <a:pt x="4608496" y="2495900"/>
                  <a:pt x="4703067" y="2571487"/>
                  <a:pt x="4795200" y="2649600"/>
                </a:cubicBezTo>
                <a:cubicBezTo>
                  <a:pt x="4868730" y="2711941"/>
                  <a:pt x="4974770" y="2765962"/>
                  <a:pt x="5054400" y="2800800"/>
                </a:cubicBezTo>
                <a:cubicBezTo>
                  <a:pt x="5092800" y="2817600"/>
                  <a:pt x="5131788" y="2833116"/>
                  <a:pt x="5169600" y="2851200"/>
                </a:cubicBezTo>
                <a:cubicBezTo>
                  <a:pt x="5187056" y="2859548"/>
                  <a:pt x="5201048" y="2876098"/>
                  <a:pt x="5220000" y="2880000"/>
                </a:cubicBezTo>
                <a:cubicBezTo>
                  <a:pt x="5283859" y="2893148"/>
                  <a:pt x="5350193" y="2890269"/>
                  <a:pt x="5414400" y="2901600"/>
                </a:cubicBezTo>
                <a:cubicBezTo>
                  <a:pt x="5488881" y="2914744"/>
                  <a:pt x="5538722" y="2922583"/>
                  <a:pt x="5608800" y="2937600"/>
                </a:cubicBezTo>
                <a:cubicBezTo>
                  <a:pt x="5631712" y="2942510"/>
                  <a:pt x="5649861" y="2949362"/>
                  <a:pt x="5673600" y="2952000"/>
                </a:cubicBezTo>
                <a:cubicBezTo>
                  <a:pt x="5704701" y="2955456"/>
                  <a:pt x="5736023" y="2956512"/>
                  <a:pt x="5767200" y="2959200"/>
                </a:cubicBezTo>
                <a:lnTo>
                  <a:pt x="6091200" y="2988000"/>
                </a:lnTo>
                <a:cubicBezTo>
                  <a:pt x="6158400" y="2985600"/>
                  <a:pt x="6226233" y="2990310"/>
                  <a:pt x="6292800" y="2980800"/>
                </a:cubicBezTo>
                <a:cubicBezTo>
                  <a:pt x="6311955" y="2978064"/>
                  <a:pt x="6333059" y="2968479"/>
                  <a:pt x="6343200" y="2952000"/>
                </a:cubicBezTo>
                <a:cubicBezTo>
                  <a:pt x="6354590" y="2933491"/>
                  <a:pt x="6347095" y="2908680"/>
                  <a:pt x="6350400" y="2887200"/>
                </a:cubicBezTo>
                <a:cubicBezTo>
                  <a:pt x="6351905" y="2877420"/>
                  <a:pt x="6355200" y="2868000"/>
                  <a:pt x="6357600" y="2858400"/>
                </a:cubicBezTo>
                <a:cubicBezTo>
                  <a:pt x="6345585" y="2666155"/>
                  <a:pt x="6360483" y="2774889"/>
                  <a:pt x="6285600" y="2512800"/>
                </a:cubicBezTo>
                <a:cubicBezTo>
                  <a:pt x="6273917" y="2471908"/>
                  <a:pt x="6263049" y="2430746"/>
                  <a:pt x="6249600" y="2390400"/>
                </a:cubicBezTo>
                <a:cubicBezTo>
                  <a:pt x="6236655" y="2351566"/>
                  <a:pt x="6233909" y="2344659"/>
                  <a:pt x="6220800" y="2289600"/>
                </a:cubicBezTo>
                <a:cubicBezTo>
                  <a:pt x="6215131" y="2265790"/>
                  <a:pt x="6211528" y="2241532"/>
                  <a:pt x="6206400" y="2217600"/>
                </a:cubicBezTo>
                <a:cubicBezTo>
                  <a:pt x="6200794" y="2191439"/>
                  <a:pt x="6194237" y="2171552"/>
                  <a:pt x="6184800" y="2145600"/>
                </a:cubicBezTo>
                <a:cubicBezTo>
                  <a:pt x="6180383" y="2133454"/>
                  <a:pt x="6177569" y="2120354"/>
                  <a:pt x="6170400" y="2109600"/>
                </a:cubicBezTo>
                <a:cubicBezTo>
                  <a:pt x="6162092" y="2097138"/>
                  <a:pt x="6126848" y="2067005"/>
                  <a:pt x="6112800" y="2059200"/>
                </a:cubicBezTo>
                <a:cubicBezTo>
                  <a:pt x="6101502" y="2052923"/>
                  <a:pt x="6088566" y="2050148"/>
                  <a:pt x="6076800" y="2044800"/>
                </a:cubicBezTo>
                <a:cubicBezTo>
                  <a:pt x="6062143" y="2038138"/>
                  <a:pt x="6048707" y="2028766"/>
                  <a:pt x="6033600" y="2023200"/>
                </a:cubicBezTo>
                <a:cubicBezTo>
                  <a:pt x="5920992" y="1981713"/>
                  <a:pt x="5936725" y="1998233"/>
                  <a:pt x="5803200" y="1972800"/>
                </a:cubicBezTo>
                <a:cubicBezTo>
                  <a:pt x="5747708" y="1962230"/>
                  <a:pt x="5691190" y="1954663"/>
                  <a:pt x="5637600" y="1936800"/>
                </a:cubicBezTo>
                <a:cubicBezTo>
                  <a:pt x="5630400" y="1934400"/>
                  <a:pt x="5622788" y="1932994"/>
                  <a:pt x="5616000" y="1929600"/>
                </a:cubicBezTo>
                <a:cubicBezTo>
                  <a:pt x="5608260" y="1925730"/>
                  <a:pt x="5601600" y="1920000"/>
                  <a:pt x="5594400" y="1915200"/>
                </a:cubicBezTo>
                <a:cubicBezTo>
                  <a:pt x="5571047" y="1876279"/>
                  <a:pt x="5573475" y="1884656"/>
                  <a:pt x="5558400" y="1843200"/>
                </a:cubicBezTo>
                <a:cubicBezTo>
                  <a:pt x="5553213" y="1828935"/>
                  <a:pt x="5544000" y="1800000"/>
                  <a:pt x="5544000" y="1800000"/>
                </a:cubicBezTo>
                <a:cubicBezTo>
                  <a:pt x="5563200" y="1773600"/>
                  <a:pt x="5573118" y="1736750"/>
                  <a:pt x="5601600" y="1720800"/>
                </a:cubicBezTo>
                <a:cubicBezTo>
                  <a:pt x="5631077" y="1704293"/>
                  <a:pt x="5767384" y="1695585"/>
                  <a:pt x="5810400" y="1692000"/>
                </a:cubicBezTo>
                <a:cubicBezTo>
                  <a:pt x="5925600" y="1699200"/>
                  <a:pt x="6041251" y="1701127"/>
                  <a:pt x="6156000" y="1713600"/>
                </a:cubicBezTo>
                <a:cubicBezTo>
                  <a:pt x="6262302" y="1725155"/>
                  <a:pt x="6367055" y="1748138"/>
                  <a:pt x="6472800" y="1764000"/>
                </a:cubicBezTo>
                <a:cubicBezTo>
                  <a:pt x="6511071" y="1769741"/>
                  <a:pt x="6549600" y="1773600"/>
                  <a:pt x="6588000" y="1778400"/>
                </a:cubicBezTo>
                <a:cubicBezTo>
                  <a:pt x="6619200" y="1776000"/>
                  <a:pt x="6651449" y="1779575"/>
                  <a:pt x="6681600" y="1771200"/>
                </a:cubicBezTo>
                <a:cubicBezTo>
                  <a:pt x="6726948" y="1758603"/>
                  <a:pt x="6718262" y="1726344"/>
                  <a:pt x="6732000" y="1692000"/>
                </a:cubicBezTo>
                <a:cubicBezTo>
                  <a:pt x="6735214" y="1683966"/>
                  <a:pt x="6743186" y="1678434"/>
                  <a:pt x="6746400" y="1670400"/>
                </a:cubicBezTo>
                <a:cubicBezTo>
                  <a:pt x="6785669" y="1572227"/>
                  <a:pt x="6792185" y="1503687"/>
                  <a:pt x="6811200" y="1389600"/>
                </a:cubicBezTo>
                <a:cubicBezTo>
                  <a:pt x="6814773" y="1368163"/>
                  <a:pt x="6815490" y="1346337"/>
                  <a:pt x="6818400" y="1324800"/>
                </a:cubicBezTo>
                <a:cubicBezTo>
                  <a:pt x="6827491" y="1257529"/>
                  <a:pt x="6837600" y="1190400"/>
                  <a:pt x="6847200" y="1123200"/>
                </a:cubicBezTo>
                <a:cubicBezTo>
                  <a:pt x="6847980" y="1109947"/>
                  <a:pt x="6859220" y="913431"/>
                  <a:pt x="6861600" y="892800"/>
                </a:cubicBezTo>
                <a:cubicBezTo>
                  <a:pt x="6864676" y="866144"/>
                  <a:pt x="6871200" y="840000"/>
                  <a:pt x="6876000" y="813600"/>
                </a:cubicBezTo>
                <a:cubicBezTo>
                  <a:pt x="6870387" y="673287"/>
                  <a:pt x="6883560" y="647922"/>
                  <a:pt x="6840000" y="532800"/>
                </a:cubicBezTo>
                <a:cubicBezTo>
                  <a:pt x="6770519" y="349171"/>
                  <a:pt x="6795607" y="412210"/>
                  <a:pt x="6717600" y="295200"/>
                </a:cubicBezTo>
                <a:cubicBezTo>
                  <a:pt x="6709837" y="283556"/>
                  <a:pt x="6706159" y="268824"/>
                  <a:pt x="6696000" y="259200"/>
                </a:cubicBezTo>
                <a:cubicBezTo>
                  <a:pt x="6660082" y="225172"/>
                  <a:pt x="6618945" y="197111"/>
                  <a:pt x="6580800" y="165600"/>
                </a:cubicBezTo>
                <a:cubicBezTo>
                  <a:pt x="6563741" y="151508"/>
                  <a:pt x="6552256" y="125851"/>
                  <a:pt x="6530400" y="122400"/>
                </a:cubicBezTo>
                <a:cubicBezTo>
                  <a:pt x="6484800" y="115200"/>
                  <a:pt x="6439507" y="105669"/>
                  <a:pt x="6393600" y="100800"/>
                </a:cubicBezTo>
                <a:cubicBezTo>
                  <a:pt x="6085789" y="68153"/>
                  <a:pt x="6146951" y="79781"/>
                  <a:pt x="5947200" y="64800"/>
                </a:cubicBezTo>
                <a:cubicBezTo>
                  <a:pt x="5658231" y="43127"/>
                  <a:pt x="5873616" y="56660"/>
                  <a:pt x="5644800" y="43200"/>
                </a:cubicBezTo>
                <a:cubicBezTo>
                  <a:pt x="5604000" y="45600"/>
                  <a:pt x="5562201" y="41113"/>
                  <a:pt x="5522400" y="50400"/>
                </a:cubicBezTo>
                <a:cubicBezTo>
                  <a:pt x="5417407" y="74898"/>
                  <a:pt x="5315484" y="111141"/>
                  <a:pt x="5212800" y="144000"/>
                </a:cubicBezTo>
                <a:cubicBezTo>
                  <a:pt x="5160372" y="160777"/>
                  <a:pt x="5070731" y="217113"/>
                  <a:pt x="5040000" y="237600"/>
                </a:cubicBezTo>
                <a:cubicBezTo>
                  <a:pt x="4942498" y="302601"/>
                  <a:pt x="4843504" y="365996"/>
                  <a:pt x="4752000" y="439200"/>
                </a:cubicBezTo>
                <a:cubicBezTo>
                  <a:pt x="4672729" y="502617"/>
                  <a:pt x="4637988" y="523631"/>
                  <a:pt x="4572000" y="619200"/>
                </a:cubicBezTo>
                <a:cubicBezTo>
                  <a:pt x="4532927" y="675789"/>
                  <a:pt x="4503463" y="738470"/>
                  <a:pt x="4471200" y="799200"/>
                </a:cubicBezTo>
                <a:cubicBezTo>
                  <a:pt x="4462625" y="815341"/>
                  <a:pt x="4456388" y="832629"/>
                  <a:pt x="4449600" y="849600"/>
                </a:cubicBezTo>
                <a:cubicBezTo>
                  <a:pt x="4401776" y="969159"/>
                  <a:pt x="4431109" y="908183"/>
                  <a:pt x="4399200" y="972000"/>
                </a:cubicBezTo>
                <a:cubicBezTo>
                  <a:pt x="4389719" y="1133170"/>
                  <a:pt x="4385337" y="1068955"/>
                  <a:pt x="4413600" y="1245600"/>
                </a:cubicBezTo>
                <a:cubicBezTo>
                  <a:pt x="4415163" y="1255371"/>
                  <a:pt x="4415783" y="1265871"/>
                  <a:pt x="4420800" y="1274400"/>
                </a:cubicBezTo>
                <a:cubicBezTo>
                  <a:pt x="4440040" y="1307108"/>
                  <a:pt x="4464102" y="1336730"/>
                  <a:pt x="4485600" y="1368000"/>
                </a:cubicBezTo>
                <a:cubicBezTo>
                  <a:pt x="4515510" y="1411505"/>
                  <a:pt x="4483019" y="1365586"/>
                  <a:pt x="4521600" y="1425600"/>
                </a:cubicBezTo>
                <a:cubicBezTo>
                  <a:pt x="4535638" y="1447437"/>
                  <a:pt x="4550400" y="1468800"/>
                  <a:pt x="4564800" y="1490400"/>
                </a:cubicBezTo>
                <a:cubicBezTo>
                  <a:pt x="4576800" y="1536000"/>
                  <a:pt x="4583288" y="1583420"/>
                  <a:pt x="4600800" y="1627200"/>
                </a:cubicBezTo>
                <a:cubicBezTo>
                  <a:pt x="4620837" y="1677293"/>
                  <a:pt x="4611113" y="1650939"/>
                  <a:pt x="4629600" y="1706400"/>
                </a:cubicBezTo>
                <a:cubicBezTo>
                  <a:pt x="4643667" y="1804868"/>
                  <a:pt x="4625828" y="1717940"/>
                  <a:pt x="4651200" y="1785600"/>
                </a:cubicBezTo>
                <a:cubicBezTo>
                  <a:pt x="4654675" y="1794865"/>
                  <a:pt x="4655682" y="1804885"/>
                  <a:pt x="4658400" y="1814400"/>
                </a:cubicBezTo>
                <a:cubicBezTo>
                  <a:pt x="4660485" y="1821697"/>
                  <a:pt x="4663759" y="1828637"/>
                  <a:pt x="4665600" y="1836000"/>
                </a:cubicBezTo>
                <a:cubicBezTo>
                  <a:pt x="4668568" y="1847872"/>
                  <a:pt x="4668503" y="1860542"/>
                  <a:pt x="4672800" y="1872000"/>
                </a:cubicBezTo>
                <a:cubicBezTo>
                  <a:pt x="4675838" y="1880102"/>
                  <a:pt x="4683686" y="1885692"/>
                  <a:pt x="4687200" y="1893600"/>
                </a:cubicBezTo>
                <a:cubicBezTo>
                  <a:pt x="4693365" y="1907471"/>
                  <a:pt x="4698123" y="1922025"/>
                  <a:pt x="4701600" y="1936800"/>
                </a:cubicBezTo>
                <a:cubicBezTo>
                  <a:pt x="4707746" y="1962920"/>
                  <a:pt x="4710738" y="1989688"/>
                  <a:pt x="4716000" y="2016000"/>
                </a:cubicBezTo>
                <a:cubicBezTo>
                  <a:pt x="4717941" y="2025703"/>
                  <a:pt x="4720800" y="2035200"/>
                  <a:pt x="4723200" y="2044800"/>
                </a:cubicBezTo>
                <a:cubicBezTo>
                  <a:pt x="4728000" y="2109600"/>
                  <a:pt x="4729012" y="2174792"/>
                  <a:pt x="4737600" y="2239200"/>
                </a:cubicBezTo>
                <a:cubicBezTo>
                  <a:pt x="4738744" y="2247777"/>
                  <a:pt x="4748962" y="2252698"/>
                  <a:pt x="4752000" y="2260800"/>
                </a:cubicBezTo>
                <a:cubicBezTo>
                  <a:pt x="4756297" y="2272258"/>
                  <a:pt x="4756545" y="2284854"/>
                  <a:pt x="4759200" y="2296800"/>
                </a:cubicBezTo>
                <a:cubicBezTo>
                  <a:pt x="4761347" y="2306460"/>
                  <a:pt x="4764000" y="2316000"/>
                  <a:pt x="4766400" y="2325600"/>
                </a:cubicBezTo>
                <a:cubicBezTo>
                  <a:pt x="4759200" y="2388000"/>
                  <a:pt x="4762444" y="2452515"/>
                  <a:pt x="4744800" y="2512800"/>
                </a:cubicBezTo>
                <a:cubicBezTo>
                  <a:pt x="4719958" y="2597677"/>
                  <a:pt x="4610696" y="2696818"/>
                  <a:pt x="4550400" y="2743200"/>
                </a:cubicBezTo>
                <a:cubicBezTo>
                  <a:pt x="4503417" y="2779341"/>
                  <a:pt x="4450544" y="2807179"/>
                  <a:pt x="4399200" y="2836800"/>
                </a:cubicBezTo>
                <a:cubicBezTo>
                  <a:pt x="4148448" y="2981465"/>
                  <a:pt x="4235922" y="2930104"/>
                  <a:pt x="4010400" y="3031200"/>
                </a:cubicBezTo>
                <a:cubicBezTo>
                  <a:pt x="3995709" y="3037786"/>
                  <a:pt x="3982414" y="3047534"/>
                  <a:pt x="3967200" y="3052800"/>
                </a:cubicBezTo>
                <a:cubicBezTo>
                  <a:pt x="3919843" y="3069193"/>
                  <a:pt x="3871200" y="3081600"/>
                  <a:pt x="3823200" y="3096000"/>
                </a:cubicBezTo>
                <a:cubicBezTo>
                  <a:pt x="3751200" y="3093600"/>
                  <a:pt x="3677841" y="3102928"/>
                  <a:pt x="3607200" y="3088800"/>
                </a:cubicBezTo>
                <a:cubicBezTo>
                  <a:pt x="3555586" y="3078477"/>
                  <a:pt x="3508412" y="3050953"/>
                  <a:pt x="3463200" y="3024000"/>
                </a:cubicBezTo>
                <a:cubicBezTo>
                  <a:pt x="3331210" y="2945313"/>
                  <a:pt x="3276238" y="2884850"/>
                  <a:pt x="3160800" y="2822400"/>
                </a:cubicBezTo>
                <a:cubicBezTo>
                  <a:pt x="3038988" y="2756502"/>
                  <a:pt x="2909388" y="2703986"/>
                  <a:pt x="2793600" y="2628000"/>
                </a:cubicBezTo>
                <a:lnTo>
                  <a:pt x="2563200" y="2476800"/>
                </a:lnTo>
                <a:cubicBezTo>
                  <a:pt x="2551200" y="2460000"/>
                  <a:pt x="2538284" y="2443818"/>
                  <a:pt x="2527200" y="2426400"/>
                </a:cubicBezTo>
                <a:cubicBezTo>
                  <a:pt x="2480484" y="2352989"/>
                  <a:pt x="2454600" y="2308246"/>
                  <a:pt x="2419200" y="2232000"/>
                </a:cubicBezTo>
                <a:cubicBezTo>
                  <a:pt x="2401549" y="2193983"/>
                  <a:pt x="2386884" y="2154612"/>
                  <a:pt x="2368800" y="2116800"/>
                </a:cubicBezTo>
                <a:cubicBezTo>
                  <a:pt x="2360452" y="2099344"/>
                  <a:pt x="2348653" y="2083707"/>
                  <a:pt x="2340000" y="2066400"/>
                </a:cubicBezTo>
                <a:cubicBezTo>
                  <a:pt x="2307836" y="2002073"/>
                  <a:pt x="2274731" y="1938105"/>
                  <a:pt x="2246400" y="1872000"/>
                </a:cubicBezTo>
                <a:cubicBezTo>
                  <a:pt x="2224800" y="1821600"/>
                  <a:pt x="2206397" y="1769706"/>
                  <a:pt x="2181600" y="1720800"/>
                </a:cubicBezTo>
                <a:cubicBezTo>
                  <a:pt x="2119925" y="1599164"/>
                  <a:pt x="2041695" y="1485817"/>
                  <a:pt x="1987200" y="1360800"/>
                </a:cubicBezTo>
                <a:cubicBezTo>
                  <a:pt x="1946400" y="1267200"/>
                  <a:pt x="1926063" y="1161685"/>
                  <a:pt x="1864800" y="1080000"/>
                </a:cubicBezTo>
                <a:cubicBezTo>
                  <a:pt x="1814831" y="1013374"/>
                  <a:pt x="1872850" y="1094311"/>
                  <a:pt x="1800000" y="964800"/>
                </a:cubicBezTo>
                <a:cubicBezTo>
                  <a:pt x="1794117" y="954341"/>
                  <a:pt x="1784446" y="946365"/>
                  <a:pt x="1778400" y="936000"/>
                </a:cubicBezTo>
                <a:cubicBezTo>
                  <a:pt x="1767584" y="917458"/>
                  <a:pt x="1760250" y="897038"/>
                  <a:pt x="1749600" y="878400"/>
                </a:cubicBezTo>
                <a:cubicBezTo>
                  <a:pt x="1721828" y="829798"/>
                  <a:pt x="1663200" y="734400"/>
                  <a:pt x="1663200" y="734400"/>
                </a:cubicBezTo>
                <a:cubicBezTo>
                  <a:pt x="1660800" y="715200"/>
                  <a:pt x="1661316" y="695405"/>
                  <a:pt x="1656000" y="676800"/>
                </a:cubicBezTo>
                <a:cubicBezTo>
                  <a:pt x="1651577" y="661320"/>
                  <a:pt x="1638157" y="649255"/>
                  <a:pt x="1634400" y="633600"/>
                </a:cubicBezTo>
                <a:cubicBezTo>
                  <a:pt x="1580084" y="407283"/>
                  <a:pt x="1638540" y="561150"/>
                  <a:pt x="1598400" y="460800"/>
                </a:cubicBezTo>
                <a:cubicBezTo>
                  <a:pt x="1596000" y="444000"/>
                  <a:pt x="1574882" y="415062"/>
                  <a:pt x="1591200" y="410400"/>
                </a:cubicBezTo>
                <a:cubicBezTo>
                  <a:pt x="1657117" y="391567"/>
                  <a:pt x="1703277" y="441685"/>
                  <a:pt x="1756800" y="460800"/>
                </a:cubicBezTo>
                <a:cubicBezTo>
                  <a:pt x="1803994" y="477655"/>
                  <a:pt x="1854001" y="486077"/>
                  <a:pt x="1900800" y="504000"/>
                </a:cubicBezTo>
                <a:cubicBezTo>
                  <a:pt x="2075507" y="570909"/>
                  <a:pt x="2094247" y="610641"/>
                  <a:pt x="2275200" y="640800"/>
                </a:cubicBezTo>
                <a:cubicBezTo>
                  <a:pt x="2372722" y="657054"/>
                  <a:pt x="2471978" y="660226"/>
                  <a:pt x="2570400" y="669600"/>
                </a:cubicBezTo>
                <a:cubicBezTo>
                  <a:pt x="2735033" y="685279"/>
                  <a:pt x="2901913" y="701307"/>
                  <a:pt x="3067200" y="705600"/>
                </a:cubicBezTo>
                <a:lnTo>
                  <a:pt x="3924000" y="720000"/>
                </a:lnTo>
                <a:cubicBezTo>
                  <a:pt x="3943200" y="722400"/>
                  <a:pt x="3962563" y="723739"/>
                  <a:pt x="3981600" y="727200"/>
                </a:cubicBezTo>
                <a:cubicBezTo>
                  <a:pt x="4069746" y="743226"/>
                  <a:pt x="4160614" y="765416"/>
                  <a:pt x="4240800" y="806400"/>
                </a:cubicBezTo>
                <a:cubicBezTo>
                  <a:pt x="4377933" y="876490"/>
                  <a:pt x="4444017" y="950491"/>
                  <a:pt x="4564800" y="1044000"/>
                </a:cubicBezTo>
                <a:cubicBezTo>
                  <a:pt x="4667650" y="1123626"/>
                  <a:pt x="4692280" y="1093338"/>
                  <a:pt x="4816800" y="1231200"/>
                </a:cubicBezTo>
                <a:cubicBezTo>
                  <a:pt x="4884000" y="1305600"/>
                  <a:pt x="4951927" y="1379350"/>
                  <a:pt x="5018400" y="1454400"/>
                </a:cubicBezTo>
                <a:cubicBezTo>
                  <a:pt x="5026356" y="1463383"/>
                  <a:pt x="5032318" y="1473981"/>
                  <a:pt x="5040000" y="1483200"/>
                </a:cubicBezTo>
                <a:cubicBezTo>
                  <a:pt x="5068331" y="1517197"/>
                  <a:pt x="5099623" y="1548767"/>
                  <a:pt x="5126400" y="1584000"/>
                </a:cubicBezTo>
                <a:cubicBezTo>
                  <a:pt x="5163236" y="1632469"/>
                  <a:pt x="5194551" y="1694786"/>
                  <a:pt x="5220000" y="1749600"/>
                </a:cubicBezTo>
                <a:cubicBezTo>
                  <a:pt x="5237651" y="1787617"/>
                  <a:pt x="5252974" y="1826680"/>
                  <a:pt x="5270400" y="1864800"/>
                </a:cubicBezTo>
                <a:cubicBezTo>
                  <a:pt x="5291378" y="1910689"/>
                  <a:pt x="5314134" y="1955751"/>
                  <a:pt x="5335200" y="2001600"/>
                </a:cubicBezTo>
                <a:cubicBezTo>
                  <a:pt x="5382757" y="2105106"/>
                  <a:pt x="5428213" y="2213799"/>
                  <a:pt x="5472000" y="2318400"/>
                </a:cubicBezTo>
                <a:cubicBezTo>
                  <a:pt x="5489038" y="2359101"/>
                  <a:pt x="5502044" y="2401653"/>
                  <a:pt x="5522400" y="2440800"/>
                </a:cubicBezTo>
                <a:cubicBezTo>
                  <a:pt x="5603400" y="2596570"/>
                  <a:pt x="5609780" y="2621107"/>
                  <a:pt x="5702400" y="2757600"/>
                </a:cubicBezTo>
                <a:cubicBezTo>
                  <a:pt x="5802561" y="2905206"/>
                  <a:pt x="5702911" y="2747438"/>
                  <a:pt x="5803200" y="2872800"/>
                </a:cubicBezTo>
                <a:cubicBezTo>
                  <a:pt x="5826906" y="2902432"/>
                  <a:pt x="5845232" y="2936042"/>
                  <a:pt x="5868000" y="2966400"/>
                </a:cubicBezTo>
                <a:cubicBezTo>
                  <a:pt x="5882400" y="2985600"/>
                  <a:pt x="5897250" y="3004470"/>
                  <a:pt x="5911200" y="3024000"/>
                </a:cubicBezTo>
                <a:cubicBezTo>
                  <a:pt x="5921259" y="3038083"/>
                  <a:pt x="5929308" y="3053591"/>
                  <a:pt x="5940000" y="3067200"/>
                </a:cubicBezTo>
                <a:cubicBezTo>
                  <a:pt x="5973424" y="3109740"/>
                  <a:pt x="5996615" y="3131015"/>
                  <a:pt x="6033600" y="3168000"/>
                </a:cubicBezTo>
                <a:lnTo>
                  <a:pt x="6062400" y="3196800"/>
                </a:lnTo>
                <a:cubicBezTo>
                  <a:pt x="6069600" y="3204000"/>
                  <a:pt x="6075528" y="3212752"/>
                  <a:pt x="6084000" y="3218400"/>
                </a:cubicBezTo>
                <a:cubicBezTo>
                  <a:pt x="6091200" y="3223200"/>
                  <a:pt x="6098952" y="3227260"/>
                  <a:pt x="6105600" y="3232800"/>
                </a:cubicBezTo>
                <a:cubicBezTo>
                  <a:pt x="6158808" y="3277140"/>
                  <a:pt x="6139354" y="3314026"/>
                  <a:pt x="6256800" y="3333600"/>
                </a:cubicBezTo>
                <a:lnTo>
                  <a:pt x="6300000" y="3340800"/>
                </a:lnTo>
                <a:cubicBezTo>
                  <a:pt x="6328800" y="3326400"/>
                  <a:pt x="6359608" y="3315461"/>
                  <a:pt x="6386400" y="3297600"/>
                </a:cubicBezTo>
                <a:cubicBezTo>
                  <a:pt x="6403344" y="3286304"/>
                  <a:pt x="6416190" y="3269726"/>
                  <a:pt x="6429600" y="3254400"/>
                </a:cubicBezTo>
                <a:cubicBezTo>
                  <a:pt x="6575190" y="3088012"/>
                  <a:pt x="6512272" y="3155684"/>
                  <a:pt x="6645600" y="2959200"/>
                </a:cubicBezTo>
                <a:cubicBezTo>
                  <a:pt x="6654229" y="2946484"/>
                  <a:pt x="6666025" y="2936085"/>
                  <a:pt x="6674400" y="2923200"/>
                </a:cubicBezTo>
                <a:cubicBezTo>
                  <a:pt x="6697280" y="2888000"/>
                  <a:pt x="6716569" y="2850561"/>
                  <a:pt x="6739200" y="2815200"/>
                </a:cubicBezTo>
                <a:cubicBezTo>
                  <a:pt x="6754992" y="2790525"/>
                  <a:pt x="6768885" y="2763915"/>
                  <a:pt x="6789600" y="2743200"/>
                </a:cubicBezTo>
                <a:cubicBezTo>
                  <a:pt x="6796800" y="2736000"/>
                  <a:pt x="6805890" y="2730288"/>
                  <a:pt x="6811200" y="2721600"/>
                </a:cubicBezTo>
                <a:cubicBezTo>
                  <a:pt x="6832475" y="2686786"/>
                  <a:pt x="6846168" y="2647548"/>
                  <a:pt x="6868800" y="2613600"/>
                </a:cubicBezTo>
                <a:cubicBezTo>
                  <a:pt x="6878400" y="2599200"/>
                  <a:pt x="6885362" y="2582638"/>
                  <a:pt x="6897600" y="2570400"/>
                </a:cubicBezTo>
                <a:cubicBezTo>
                  <a:pt x="6905189" y="2562811"/>
                  <a:pt x="6917298" y="2561689"/>
                  <a:pt x="6926400" y="2556000"/>
                </a:cubicBezTo>
                <a:cubicBezTo>
                  <a:pt x="6980765" y="2522022"/>
                  <a:pt x="6930965" y="2538483"/>
                  <a:pt x="7012800" y="2498400"/>
                </a:cubicBezTo>
                <a:cubicBezTo>
                  <a:pt x="7280530" y="2367267"/>
                  <a:pt x="7236168" y="2407579"/>
                  <a:pt x="7408800" y="2304000"/>
                </a:cubicBezTo>
                <a:cubicBezTo>
                  <a:pt x="7423640" y="2295096"/>
                  <a:pt x="7439283" y="2286939"/>
                  <a:pt x="7452000" y="2275200"/>
                </a:cubicBezTo>
                <a:cubicBezTo>
                  <a:pt x="7470747" y="2257895"/>
                  <a:pt x="7485600" y="2236800"/>
                  <a:pt x="7502400" y="2217600"/>
                </a:cubicBezTo>
                <a:cubicBezTo>
                  <a:pt x="7504800" y="2208000"/>
                  <a:pt x="7506471" y="2198188"/>
                  <a:pt x="7509600" y="2188800"/>
                </a:cubicBezTo>
                <a:cubicBezTo>
                  <a:pt x="7516084" y="2169347"/>
                  <a:pt x="7532091" y="2151686"/>
                  <a:pt x="7531200" y="2131200"/>
                </a:cubicBezTo>
                <a:cubicBezTo>
                  <a:pt x="7527204" y="2039301"/>
                  <a:pt x="7512412" y="1947961"/>
                  <a:pt x="7495200" y="1857600"/>
                </a:cubicBezTo>
                <a:cubicBezTo>
                  <a:pt x="7492955" y="1845812"/>
                  <a:pt x="7478967" y="1839533"/>
                  <a:pt x="7473600" y="1828800"/>
                </a:cubicBezTo>
                <a:cubicBezTo>
                  <a:pt x="7290417" y="1462435"/>
                  <a:pt x="7524810" y="1902347"/>
                  <a:pt x="7365600" y="1598400"/>
                </a:cubicBezTo>
                <a:cubicBezTo>
                  <a:pt x="7356622" y="1581260"/>
                  <a:pt x="7345453" y="1565307"/>
                  <a:pt x="7336800" y="1548000"/>
                </a:cubicBezTo>
                <a:cubicBezTo>
                  <a:pt x="7299837" y="1474074"/>
                  <a:pt x="7282589" y="1387554"/>
                  <a:pt x="7228800" y="1324800"/>
                </a:cubicBezTo>
                <a:cubicBezTo>
                  <a:pt x="7200000" y="1291200"/>
                  <a:pt x="7174789" y="1254155"/>
                  <a:pt x="7142400" y="1224000"/>
                </a:cubicBezTo>
                <a:cubicBezTo>
                  <a:pt x="7050094" y="1138060"/>
                  <a:pt x="6930723" y="1074550"/>
                  <a:pt x="6818400" y="1022400"/>
                </a:cubicBezTo>
                <a:cubicBezTo>
                  <a:pt x="6618594" y="929633"/>
                  <a:pt x="6426380" y="813034"/>
                  <a:pt x="6213600" y="756000"/>
                </a:cubicBezTo>
                <a:cubicBezTo>
                  <a:pt x="5980800" y="693600"/>
                  <a:pt x="5755408" y="588543"/>
                  <a:pt x="5515200" y="568800"/>
                </a:cubicBezTo>
                <a:lnTo>
                  <a:pt x="4989600" y="525600"/>
                </a:lnTo>
                <a:cubicBezTo>
                  <a:pt x="4936800" y="532800"/>
                  <a:pt x="4882689" y="533470"/>
                  <a:pt x="4831200" y="547200"/>
                </a:cubicBezTo>
                <a:cubicBezTo>
                  <a:pt x="4809323" y="553034"/>
                  <a:pt x="4795444" y="577243"/>
                  <a:pt x="4773600" y="583200"/>
                </a:cubicBezTo>
                <a:lnTo>
                  <a:pt x="4694400" y="604800"/>
                </a:lnTo>
                <a:cubicBezTo>
                  <a:pt x="4663200" y="602400"/>
                  <a:pt x="4631158" y="605189"/>
                  <a:pt x="4600800" y="597600"/>
                </a:cubicBezTo>
                <a:cubicBezTo>
                  <a:pt x="4582028" y="592907"/>
                  <a:pt x="4567473" y="577906"/>
                  <a:pt x="4550400" y="568800"/>
                </a:cubicBezTo>
                <a:cubicBezTo>
                  <a:pt x="4531459" y="558698"/>
                  <a:pt x="4512943" y="547421"/>
                  <a:pt x="4492800" y="540000"/>
                </a:cubicBezTo>
                <a:cubicBezTo>
                  <a:pt x="4421585" y="513763"/>
                  <a:pt x="4349708" y="489082"/>
                  <a:pt x="4276800" y="468000"/>
                </a:cubicBezTo>
                <a:cubicBezTo>
                  <a:pt x="4150415" y="431455"/>
                  <a:pt x="4020774" y="406442"/>
                  <a:pt x="3895200" y="367200"/>
                </a:cubicBezTo>
                <a:cubicBezTo>
                  <a:pt x="3856800" y="355200"/>
                  <a:pt x="3818955" y="341253"/>
                  <a:pt x="3780000" y="331200"/>
                </a:cubicBezTo>
                <a:cubicBezTo>
                  <a:pt x="3670088" y="302836"/>
                  <a:pt x="3558680" y="280487"/>
                  <a:pt x="3448800" y="252000"/>
                </a:cubicBezTo>
                <a:cubicBezTo>
                  <a:pt x="3428951" y="246854"/>
                  <a:pt x="3410578" y="237108"/>
                  <a:pt x="3391200" y="230400"/>
                </a:cubicBezTo>
                <a:cubicBezTo>
                  <a:pt x="3348168" y="215504"/>
                  <a:pt x="3305834" y="198013"/>
                  <a:pt x="3261600" y="187200"/>
                </a:cubicBezTo>
                <a:cubicBezTo>
                  <a:pt x="3213406" y="175419"/>
                  <a:pt x="2998078" y="138624"/>
                  <a:pt x="2930400" y="129600"/>
                </a:cubicBezTo>
                <a:cubicBezTo>
                  <a:pt x="2868137" y="121298"/>
                  <a:pt x="2805608" y="115132"/>
                  <a:pt x="2743200" y="108000"/>
                </a:cubicBezTo>
                <a:lnTo>
                  <a:pt x="2678400" y="100800"/>
                </a:lnTo>
                <a:cubicBezTo>
                  <a:pt x="2664000" y="93600"/>
                  <a:pt x="2649912" y="85739"/>
                  <a:pt x="2635200" y="79200"/>
                </a:cubicBezTo>
                <a:cubicBezTo>
                  <a:pt x="2614411" y="69961"/>
                  <a:pt x="2557443" y="59192"/>
                  <a:pt x="2548800" y="57600"/>
                </a:cubicBezTo>
                <a:cubicBezTo>
                  <a:pt x="2479342" y="44805"/>
                  <a:pt x="2407003" y="43934"/>
                  <a:pt x="2340000" y="21600"/>
                </a:cubicBezTo>
                <a:cubicBezTo>
                  <a:pt x="2332800" y="19200"/>
                  <a:pt x="2310811" y="14400"/>
                  <a:pt x="2318400" y="14400"/>
                </a:cubicBezTo>
                <a:cubicBezTo>
                  <a:pt x="2505615" y="14400"/>
                  <a:pt x="2692800" y="19200"/>
                  <a:pt x="2880000" y="21600"/>
                </a:cubicBezTo>
                <a:cubicBezTo>
                  <a:pt x="2928000" y="28800"/>
                  <a:pt x="2976406" y="33681"/>
                  <a:pt x="3024000" y="43200"/>
                </a:cubicBezTo>
                <a:cubicBezTo>
                  <a:pt x="3036673" y="45735"/>
                  <a:pt x="3050071" y="49326"/>
                  <a:pt x="3060000" y="57600"/>
                </a:cubicBezTo>
                <a:cubicBezTo>
                  <a:pt x="3065830" y="62459"/>
                  <a:pt x="3063602" y="72518"/>
                  <a:pt x="3067200" y="79200"/>
                </a:cubicBezTo>
                <a:cubicBezTo>
                  <a:pt x="3080469" y="103843"/>
                  <a:pt x="3098418" y="125906"/>
                  <a:pt x="3110400" y="151200"/>
                </a:cubicBezTo>
                <a:cubicBezTo>
                  <a:pt x="3138854" y="211269"/>
                  <a:pt x="3151773" y="324750"/>
                  <a:pt x="3160800" y="374400"/>
                </a:cubicBezTo>
                <a:cubicBezTo>
                  <a:pt x="3169162" y="625247"/>
                  <a:pt x="3173972" y="653425"/>
                  <a:pt x="3160800" y="943200"/>
                </a:cubicBezTo>
                <a:cubicBezTo>
                  <a:pt x="3158935" y="984239"/>
                  <a:pt x="3151200" y="1024800"/>
                  <a:pt x="3146400" y="1065600"/>
                </a:cubicBezTo>
                <a:cubicBezTo>
                  <a:pt x="3144000" y="1176000"/>
                  <a:pt x="3144714" y="1286512"/>
                  <a:pt x="3139200" y="1396800"/>
                </a:cubicBezTo>
                <a:cubicBezTo>
                  <a:pt x="3137505" y="1430699"/>
                  <a:pt x="3127699" y="1463783"/>
                  <a:pt x="3124800" y="1497600"/>
                </a:cubicBezTo>
                <a:cubicBezTo>
                  <a:pt x="3120491" y="1547873"/>
                  <a:pt x="3120000" y="1598400"/>
                  <a:pt x="3117600" y="1648800"/>
                </a:cubicBezTo>
                <a:cubicBezTo>
                  <a:pt x="3120000" y="1699200"/>
                  <a:pt x="3119228" y="1749851"/>
                  <a:pt x="3124800" y="1800000"/>
                </a:cubicBezTo>
                <a:cubicBezTo>
                  <a:pt x="3126476" y="1815086"/>
                  <a:pt x="3135030" y="1828605"/>
                  <a:pt x="3139200" y="1843200"/>
                </a:cubicBezTo>
                <a:cubicBezTo>
                  <a:pt x="3149436" y="1879024"/>
                  <a:pt x="3157764" y="1915376"/>
                  <a:pt x="3168000" y="1951200"/>
                </a:cubicBezTo>
                <a:cubicBezTo>
                  <a:pt x="3172170" y="1965795"/>
                  <a:pt x="3175028" y="1981131"/>
                  <a:pt x="3182400" y="1994400"/>
                </a:cubicBezTo>
                <a:cubicBezTo>
                  <a:pt x="3187345" y="2003301"/>
                  <a:pt x="3195854" y="2009891"/>
                  <a:pt x="3204000" y="2016000"/>
                </a:cubicBezTo>
                <a:cubicBezTo>
                  <a:pt x="3263147" y="2060360"/>
                  <a:pt x="3317871" y="2112536"/>
                  <a:pt x="3384000" y="2145600"/>
                </a:cubicBezTo>
                <a:cubicBezTo>
                  <a:pt x="3398400" y="2152800"/>
                  <a:pt x="3413066" y="2159491"/>
                  <a:pt x="3427200" y="2167200"/>
                </a:cubicBezTo>
                <a:cubicBezTo>
                  <a:pt x="3439486" y="2173901"/>
                  <a:pt x="3449962" y="2184261"/>
                  <a:pt x="3463200" y="2188800"/>
                </a:cubicBezTo>
                <a:cubicBezTo>
                  <a:pt x="3541483" y="2215640"/>
                  <a:pt x="3622290" y="2234630"/>
                  <a:pt x="3700800" y="2260800"/>
                </a:cubicBezTo>
                <a:cubicBezTo>
                  <a:pt x="3761008" y="2220661"/>
                  <a:pt x="3665905" y="2285172"/>
                  <a:pt x="3765600" y="2210400"/>
                </a:cubicBezTo>
                <a:cubicBezTo>
                  <a:pt x="3879104" y="2125272"/>
                  <a:pt x="3751264" y="2262992"/>
                  <a:pt x="3960000" y="2030400"/>
                </a:cubicBezTo>
                <a:cubicBezTo>
                  <a:pt x="4026243" y="1956587"/>
                  <a:pt x="4107476" y="1848366"/>
                  <a:pt x="4132800" y="1749600"/>
                </a:cubicBezTo>
                <a:lnTo>
                  <a:pt x="4204800" y="1468800"/>
                </a:lnTo>
                <a:cubicBezTo>
                  <a:pt x="4219136" y="1296771"/>
                  <a:pt x="4213206" y="1313653"/>
                  <a:pt x="4291200" y="1058400"/>
                </a:cubicBezTo>
                <a:cubicBezTo>
                  <a:pt x="4309553" y="998334"/>
                  <a:pt x="4349982" y="875660"/>
                  <a:pt x="4406400" y="813600"/>
                </a:cubicBezTo>
                <a:cubicBezTo>
                  <a:pt x="4416737" y="802229"/>
                  <a:pt x="4430400" y="794400"/>
                  <a:pt x="4442400" y="784800"/>
                </a:cubicBezTo>
                <a:cubicBezTo>
                  <a:pt x="4644369" y="819925"/>
                  <a:pt x="4608376" y="797324"/>
                  <a:pt x="4809600" y="914400"/>
                </a:cubicBezTo>
                <a:cubicBezTo>
                  <a:pt x="4876915" y="953565"/>
                  <a:pt x="4952106" y="985928"/>
                  <a:pt x="5004000" y="1044000"/>
                </a:cubicBezTo>
                <a:cubicBezTo>
                  <a:pt x="5243418" y="1311920"/>
                  <a:pt x="5279141" y="1390389"/>
                  <a:pt x="5551200" y="1576800"/>
                </a:cubicBezTo>
                <a:cubicBezTo>
                  <a:pt x="5595471" y="1607134"/>
                  <a:pt x="5645810" y="1627809"/>
                  <a:pt x="5695200" y="1648800"/>
                </a:cubicBezTo>
                <a:cubicBezTo>
                  <a:pt x="5830040" y="1706107"/>
                  <a:pt x="5813116" y="1693653"/>
                  <a:pt x="5932800" y="1713600"/>
                </a:cubicBezTo>
                <a:cubicBezTo>
                  <a:pt x="6031266" y="1730011"/>
                  <a:pt x="6129287" y="1749149"/>
                  <a:pt x="6228000" y="1764000"/>
                </a:cubicBezTo>
                <a:cubicBezTo>
                  <a:pt x="6481818" y="1802185"/>
                  <a:pt x="6832613" y="1848829"/>
                  <a:pt x="7099200" y="1879200"/>
                </a:cubicBezTo>
                <a:cubicBezTo>
                  <a:pt x="7171094" y="1887390"/>
                  <a:pt x="7243247" y="1893145"/>
                  <a:pt x="7315200" y="1900800"/>
                </a:cubicBezTo>
                <a:cubicBezTo>
                  <a:pt x="7595508" y="1930620"/>
                  <a:pt x="7257916" y="1899575"/>
                  <a:pt x="7603200" y="1929600"/>
                </a:cubicBezTo>
                <a:cubicBezTo>
                  <a:pt x="7729780" y="1915536"/>
                  <a:pt x="7645840" y="1930232"/>
                  <a:pt x="7840800" y="1857600"/>
                </a:cubicBezTo>
                <a:cubicBezTo>
                  <a:pt x="7905554" y="1833476"/>
                  <a:pt x="7971458" y="1812283"/>
                  <a:pt x="8035200" y="1785600"/>
                </a:cubicBezTo>
                <a:cubicBezTo>
                  <a:pt x="8138400" y="1742400"/>
                  <a:pt x="8239776" y="1694553"/>
                  <a:pt x="8344800" y="1656000"/>
                </a:cubicBezTo>
                <a:cubicBezTo>
                  <a:pt x="8414464" y="1630427"/>
                  <a:pt x="8760406" y="1530043"/>
                  <a:pt x="8841600" y="1512000"/>
                </a:cubicBezTo>
                <a:cubicBezTo>
                  <a:pt x="8891299" y="1500956"/>
                  <a:pt x="8942503" y="1498290"/>
                  <a:pt x="8992800" y="1490400"/>
                </a:cubicBezTo>
                <a:cubicBezTo>
                  <a:pt x="9194397" y="1458777"/>
                  <a:pt x="9204223" y="1455280"/>
                  <a:pt x="9396000" y="1418400"/>
                </a:cubicBezTo>
                <a:cubicBezTo>
                  <a:pt x="9499200" y="1428000"/>
                  <a:pt x="9602784" y="1434114"/>
                  <a:pt x="9705600" y="1447200"/>
                </a:cubicBezTo>
                <a:cubicBezTo>
                  <a:pt x="9949372" y="1478226"/>
                  <a:pt x="9612316" y="1462333"/>
                  <a:pt x="9900000" y="1490400"/>
                </a:cubicBezTo>
                <a:cubicBezTo>
                  <a:pt x="9962151" y="1496464"/>
                  <a:pt x="10024832" y="1494482"/>
                  <a:pt x="10087200" y="1497600"/>
                </a:cubicBezTo>
                <a:cubicBezTo>
                  <a:pt x="10120844" y="1499282"/>
                  <a:pt x="10154458" y="1501694"/>
                  <a:pt x="10188000" y="1504800"/>
                </a:cubicBezTo>
                <a:cubicBezTo>
                  <a:pt x="10913235" y="1571951"/>
                  <a:pt x="9895893" y="1487802"/>
                  <a:pt x="11023200" y="1576800"/>
                </a:cubicBezTo>
                <a:cubicBezTo>
                  <a:pt x="11102400" y="1596000"/>
                  <a:pt x="11184847" y="1604863"/>
                  <a:pt x="11260800" y="1634400"/>
                </a:cubicBezTo>
                <a:cubicBezTo>
                  <a:pt x="11275805" y="1640235"/>
                  <a:pt x="11281253" y="1661541"/>
                  <a:pt x="11282400" y="1677600"/>
                </a:cubicBezTo>
                <a:cubicBezTo>
                  <a:pt x="11283810" y="1697341"/>
                  <a:pt x="11272800" y="1716000"/>
                  <a:pt x="11268000" y="1735200"/>
                </a:cubicBezTo>
                <a:cubicBezTo>
                  <a:pt x="11236800" y="1725600"/>
                  <a:pt x="11205368" y="1716723"/>
                  <a:pt x="11174400" y="1706400"/>
                </a:cubicBezTo>
                <a:cubicBezTo>
                  <a:pt x="11167200" y="1704000"/>
                  <a:pt x="11152800" y="1706789"/>
                  <a:pt x="11152800" y="1699200"/>
                </a:cubicBezTo>
                <a:cubicBezTo>
                  <a:pt x="11152800" y="1692000"/>
                  <a:pt x="11167200" y="1699200"/>
                  <a:pt x="11174400" y="16992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ijksoverheidSansText"/>
              <a:ea typeface="+mn-ea"/>
              <a:cs typeface="+mn-cs"/>
            </a:endParaRPr>
          </a:p>
        </p:txBody>
      </p:sp>
      <p:sp>
        <p:nvSpPr>
          <p:cNvPr id="8" name="Tekstvak 7"/>
          <p:cNvSpPr txBox="1"/>
          <p:nvPr/>
        </p:nvSpPr>
        <p:spPr>
          <a:xfrm rot="20456960">
            <a:off x="3562504" y="3451695"/>
            <a:ext cx="2553004" cy="584775"/>
          </a:xfrm>
          <a:prstGeom prst="rect">
            <a:avLst/>
          </a:prstGeom>
          <a:gradFill rotWithShape="1">
            <a:gsLst>
              <a:gs pos="0">
                <a:srgbClr val="009DE3">
                  <a:lumMod val="110000"/>
                  <a:satMod val="105000"/>
                  <a:tint val="67000"/>
                </a:srgbClr>
              </a:gs>
              <a:gs pos="50000">
                <a:srgbClr val="009DE3">
                  <a:lumMod val="105000"/>
                  <a:satMod val="103000"/>
                  <a:tint val="73000"/>
                </a:srgbClr>
              </a:gs>
              <a:gs pos="100000">
                <a:srgbClr val="009DE3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09DE3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+mn-cs"/>
              </a:rPr>
              <a:t>Niet lineair </a:t>
            </a:r>
          </a:p>
        </p:txBody>
      </p:sp>
    </p:spTree>
    <p:extLst>
      <p:ext uri="{BB962C8B-B14F-4D97-AF65-F5344CB8AC3E}">
        <p14:creationId xmlns:p14="http://schemas.microsoft.com/office/powerpoint/2010/main" val="6005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1543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Inhoud</a:t>
            </a: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: v</a:t>
            </a: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oorbeelden van onderwerpen </a:t>
            </a:r>
          </a:p>
          <a:p>
            <a:endParaRPr lang="nl-NL" dirty="0" smtClean="0"/>
          </a:p>
          <a:p>
            <a:r>
              <a:rPr lang="nl-NL" dirty="0" smtClean="0"/>
              <a:t>Zoekfunctie		</a:t>
            </a:r>
          </a:p>
          <a:p>
            <a:r>
              <a:rPr lang="en-US" dirty="0" err="1" smtClean="0"/>
              <a:t>Vernietigen</a:t>
            </a:r>
            <a:endParaRPr lang="nl-NL" dirty="0"/>
          </a:p>
          <a:p>
            <a:r>
              <a:rPr lang="nl-NL" dirty="0"/>
              <a:t>Metagegevens</a:t>
            </a:r>
          </a:p>
          <a:p>
            <a:r>
              <a:rPr lang="nl-NL" dirty="0" smtClean="0"/>
              <a:t>Bestandsformaten</a:t>
            </a:r>
            <a:endParaRPr lang="nl-NL" dirty="0"/>
          </a:p>
          <a:p>
            <a:r>
              <a:rPr lang="nl-NL" dirty="0" smtClean="0"/>
              <a:t>Beperkingen</a:t>
            </a:r>
            <a:r>
              <a:rPr lang="nl-NL" dirty="0"/>
              <a:t>, autorisaties</a:t>
            </a:r>
          </a:p>
          <a:p>
            <a:r>
              <a:rPr lang="nl-NL" dirty="0" smtClean="0"/>
              <a:t>Exit-strategie</a:t>
            </a:r>
          </a:p>
          <a:p>
            <a:pPr marL="0" indent="0"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4" name="Tijdelijke aanduiding voor tekst 1"/>
          <p:cNvSpPr txBox="1">
            <a:spLocks/>
          </p:cNvSpPr>
          <p:nvPr/>
        </p:nvSpPr>
        <p:spPr>
          <a:xfrm>
            <a:off x="5734744" y="1916831"/>
            <a:ext cx="6121896" cy="426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7315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11887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676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hangingPunct="1">
              <a:buNone/>
            </a:pPr>
            <a:r>
              <a:rPr lang="en-US" dirty="0" smtClean="0"/>
              <a:t> </a:t>
            </a:r>
            <a:endParaRPr lang="nl-NL" dirty="0"/>
          </a:p>
          <a:p>
            <a:pPr hangingPunct="1"/>
            <a:endParaRPr lang="en-US" dirty="0" smtClean="0"/>
          </a:p>
          <a:p>
            <a:pPr hangingPunct="1"/>
            <a:r>
              <a:rPr lang="en-US" dirty="0" err="1" smtClean="0"/>
              <a:t>Opruimen</a:t>
            </a:r>
            <a:r>
              <a:rPr lang="en-US" dirty="0" smtClean="0"/>
              <a:t> </a:t>
            </a:r>
            <a:r>
              <a:rPr lang="en-US" dirty="0" err="1" smtClean="0"/>
              <a:t>oude</a:t>
            </a:r>
            <a:r>
              <a:rPr lang="en-US" dirty="0" smtClean="0"/>
              <a:t> </a:t>
            </a:r>
            <a:r>
              <a:rPr lang="en-US" dirty="0" err="1" smtClean="0"/>
              <a:t>systeem</a:t>
            </a:r>
            <a:endParaRPr lang="en-US" dirty="0" smtClean="0"/>
          </a:p>
          <a:p>
            <a:pPr hangingPunct="1"/>
            <a:r>
              <a:rPr lang="en-US" dirty="0" err="1" smtClean="0"/>
              <a:t>Gegevenskwaliteit</a:t>
            </a:r>
            <a:endParaRPr lang="en-US" dirty="0" smtClean="0"/>
          </a:p>
          <a:p>
            <a:pPr hangingPunct="1"/>
            <a:r>
              <a:rPr lang="en-US" dirty="0" smtClean="0"/>
              <a:t>Logging</a:t>
            </a:r>
          </a:p>
          <a:p>
            <a:pPr hangingPunct="1"/>
            <a:r>
              <a:rPr lang="en-US" dirty="0" err="1" smtClean="0"/>
              <a:t>Openbaarheid</a:t>
            </a:r>
            <a:endParaRPr lang="en-US" dirty="0" smtClean="0"/>
          </a:p>
          <a:p>
            <a:pPr hangingPunct="1"/>
            <a:r>
              <a:rPr lang="en-US" dirty="0" err="1" smtClean="0"/>
              <a:t>Gegevensuitwisseling</a:t>
            </a:r>
            <a:endParaRPr lang="en-US" dirty="0" smtClean="0"/>
          </a:p>
          <a:p>
            <a:pPr hangingPunct="1"/>
            <a:r>
              <a:rPr lang="en-US" dirty="0" err="1" smtClean="0"/>
              <a:t>Opslag</a:t>
            </a:r>
            <a:endParaRPr lang="en-US" dirty="0" smtClean="0"/>
          </a:p>
          <a:p>
            <a:pPr hangingPunct="1"/>
            <a:endParaRPr lang="nl-NL" dirty="0" smtClean="0"/>
          </a:p>
          <a:p>
            <a:pPr marL="0" indent="0" hangingPunct="1">
              <a:buFont typeface="Arial"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04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Wat moet je kunnen?</a:t>
            </a: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Kennis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Competenties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96" y="1536301"/>
            <a:ext cx="4536504" cy="44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51372" y="58119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Zie: </a:t>
            </a:r>
            <a:r>
              <a:rPr lang="nl-NL" dirty="0"/>
              <a:t>KIA Kennisplatform Informatiehuishouding Overheden </a:t>
            </a:r>
            <a:r>
              <a:rPr lang="nl-NL" dirty="0" smtClean="0"/>
              <a:t>-&gt; </a:t>
            </a:r>
            <a:r>
              <a:rPr lang="nl-NL" dirty="0"/>
              <a:t>wiki werkgroep '</a:t>
            </a:r>
            <a:r>
              <a:rPr lang="nl-NL" dirty="0" err="1"/>
              <a:t>archiving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design'</a:t>
            </a:r>
          </a:p>
        </p:txBody>
      </p:sp>
    </p:spTree>
    <p:extLst>
      <p:ext uri="{BB962C8B-B14F-4D97-AF65-F5344CB8AC3E}">
        <p14:creationId xmlns:p14="http://schemas.microsoft.com/office/powerpoint/2010/main" val="3925525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Tot slot: vooruitblik regionale bijeenkomsten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2420888"/>
            <a:ext cx="4320480" cy="39748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0949"/>
            <a:ext cx="3955476" cy="37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9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193904" cy="428687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Even voorstellen</a:t>
            </a:r>
          </a:p>
          <a:p>
            <a:pPr lvl="0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Rens Ouwerkerk</a:t>
            </a:r>
          </a:p>
          <a:p>
            <a:pPr lv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Informatiebeheer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Amsterdam</a:t>
            </a:r>
          </a:p>
          <a:p>
            <a:pPr lvl="0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r.ouwerkerk2@Amsterdam.nl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06 1095 9006</a:t>
            </a:r>
          </a:p>
          <a:p>
            <a:pPr marL="0" lv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1772817"/>
            <a:ext cx="2697445" cy="3744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9376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Wat </a:t>
            </a: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ga ik vertellen?</a:t>
            </a:r>
          </a:p>
          <a:p>
            <a:pPr lvl="0"/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archiving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design (en wat is het niet)</a:t>
            </a:r>
          </a:p>
          <a:p>
            <a:pPr lvl="0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nadelen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archiving by design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het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0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Vooruitblik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bijeenkomsten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Informatiebeheer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NU!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1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Wat is </a:t>
            </a:r>
            <a:r>
              <a:rPr lang="nl-NL" altLang="nl-NL" sz="3200" b="1" kern="1200" dirty="0" err="1">
                <a:solidFill>
                  <a:schemeClr val="accent1"/>
                </a:solidFill>
                <a:latin typeface="RijksoverheidSansHeadingTT"/>
              </a:rPr>
              <a:t>archiving</a:t>
            </a: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 </a:t>
            </a:r>
            <a:r>
              <a:rPr lang="nl-NL" altLang="nl-NL" sz="3200" b="1" kern="1200" dirty="0" err="1">
                <a:solidFill>
                  <a:schemeClr val="accent1"/>
                </a:solidFill>
                <a:latin typeface="RijksoverheidSansHeadingTT"/>
              </a:rPr>
              <a:t>by</a:t>
            </a: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 design</a:t>
            </a: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?</a:t>
            </a: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r>
              <a:rPr lang="nl-NL" i="1" kern="1200" dirty="0" smtClean="0">
                <a:latin typeface="RijksoverheidSansText"/>
                <a:ea typeface="+mn-ea"/>
                <a:cs typeface="+mn-cs"/>
              </a:rPr>
              <a:t>“Bij </a:t>
            </a:r>
            <a:r>
              <a:rPr lang="nl-NL" i="1" kern="1200" dirty="0">
                <a:latin typeface="RijksoverheidSansText"/>
                <a:ea typeface="+mn-ea"/>
                <a:cs typeface="+mn-cs"/>
              </a:rPr>
              <a:t>het (her)ontwerpen van processen en daarbij gebruikte informatiesystemen worden ook de maatregelen bepaald </a:t>
            </a:r>
            <a:r>
              <a:rPr lang="nl-NL" i="1" kern="1200" dirty="0" smtClean="0">
                <a:latin typeface="RijksoverheidSansText"/>
                <a:ea typeface="+mn-ea"/>
                <a:cs typeface="+mn-cs"/>
              </a:rPr>
              <a:t>en geïmplementeerd </a:t>
            </a:r>
            <a:r>
              <a:rPr lang="nl-NL" i="1" kern="1200" dirty="0">
                <a:latin typeface="RijksoverheidSansText"/>
                <a:ea typeface="+mn-ea"/>
                <a:cs typeface="+mn-cs"/>
              </a:rPr>
              <a:t>waardoor de binnen processen ontvangen en gemaakte informatie duurzaam toegankelijk is en blijft</a:t>
            </a:r>
            <a:r>
              <a:rPr lang="nl-NL" i="1" kern="1200" dirty="0" smtClean="0">
                <a:latin typeface="RijksoverheidSansText"/>
                <a:ea typeface="+mn-ea"/>
                <a:cs typeface="+mn-cs"/>
              </a:rPr>
              <a:t>.”</a:t>
            </a:r>
            <a:endParaRPr lang="nl-NL" i="1" kern="1200" dirty="0">
              <a:latin typeface="RijksoverheidSansText"/>
              <a:ea typeface="+mn-ea"/>
              <a:cs typeface="+mn-cs"/>
            </a:endParaRP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kern="1200" dirty="0">
              <a:latin typeface="RijksoverheidSansText"/>
              <a:ea typeface="+mn-ea"/>
              <a:cs typeface="+mn-cs"/>
            </a:endParaRP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r>
              <a:rPr lang="nl-NL" kern="1200" dirty="0">
                <a:latin typeface="RijksoverheidSansText"/>
                <a:ea typeface="+mn-ea"/>
                <a:cs typeface="+mn-cs"/>
              </a:rPr>
              <a:t>Met 'duurzaam toegankelijk' wordt bedoeld: Vindbaar, Beschikbaar, Leesbaar, </a:t>
            </a:r>
            <a:r>
              <a:rPr lang="nl-NL" kern="1200" dirty="0" err="1">
                <a:latin typeface="RijksoverheidSansText"/>
                <a:ea typeface="+mn-ea"/>
                <a:cs typeface="+mn-cs"/>
              </a:rPr>
              <a:t>Interpreteerbaar</a:t>
            </a:r>
            <a:r>
              <a:rPr lang="nl-NL" kern="1200" dirty="0">
                <a:latin typeface="RijksoverheidSansText"/>
                <a:ea typeface="+mn-ea"/>
                <a:cs typeface="+mn-cs"/>
              </a:rPr>
              <a:t>, Betrouwbaar, Bestand tegen veranderingen, voor zolang als nodig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02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Wat is </a:t>
            </a:r>
            <a:r>
              <a:rPr lang="nl-NL" altLang="nl-NL" sz="3200" b="1" kern="1200" dirty="0" err="1">
                <a:solidFill>
                  <a:schemeClr val="accent1"/>
                </a:solidFill>
                <a:latin typeface="RijksoverheidSansHeadingTT"/>
              </a:rPr>
              <a:t>archiving</a:t>
            </a: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 </a:t>
            </a:r>
            <a:r>
              <a:rPr lang="nl-NL" altLang="nl-NL" sz="3200" b="1" kern="1200" dirty="0" err="1">
                <a:solidFill>
                  <a:schemeClr val="accent1"/>
                </a:solidFill>
                <a:latin typeface="RijksoverheidSansHeadingTT"/>
              </a:rPr>
              <a:t>by</a:t>
            </a:r>
            <a:r>
              <a:rPr lang="nl-NL" altLang="nl-NL" sz="3200" b="1" kern="1200" dirty="0">
                <a:solidFill>
                  <a:schemeClr val="accent1"/>
                </a:solidFill>
                <a:latin typeface="RijksoverheidSansHeadingTT"/>
              </a:rPr>
              <a:t> </a:t>
            </a: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design niet?</a:t>
            </a: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het ontstaan van informatie meteen correct archiveren</a:t>
            </a:r>
          </a:p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Optimaliseren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een bestaand systeem</a:t>
            </a:r>
          </a:p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Ontwerpen van een archiefsysteem </a:t>
            </a:r>
            <a:b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 informatiesysteem bedoeld voor archivering)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Ontwerpen van een generiek archiefproces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Vooraf een blauwdruk opleggen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Toetsen van een informatiesysteem aan een checklist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1814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Waarom </a:t>
            </a:r>
            <a:r>
              <a:rPr lang="nl-NL" altLang="nl-NL" sz="3200" b="1" kern="1200" dirty="0" err="1" smtClean="0">
                <a:solidFill>
                  <a:schemeClr val="accent1"/>
                </a:solidFill>
                <a:latin typeface="RijksoverheidSansHeadingTT"/>
              </a:rPr>
              <a:t>archiving</a:t>
            </a: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 </a:t>
            </a:r>
            <a:r>
              <a:rPr lang="nl-NL" altLang="nl-NL" sz="3200" b="1" kern="1200" dirty="0" err="1" smtClean="0">
                <a:solidFill>
                  <a:schemeClr val="accent1"/>
                </a:solidFill>
                <a:latin typeface="RijksoverheidSansHeadingTT"/>
              </a:rPr>
              <a:t>by</a:t>
            </a: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 design?</a:t>
            </a: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sneller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toegang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steeds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verschillende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hergebruik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Profiteren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bestaande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verandercontext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maatwerk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passende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oplossing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Voorkomen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610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Dus een tovermiddel?</a:t>
            </a: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nee, want: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Marktaanbod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beperkt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mogelijkheden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Standaarden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nog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ontwikkeling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weinig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best practices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bekend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zitten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nog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tafel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28" y="2432844"/>
            <a:ext cx="3667572" cy="2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5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En </a:t>
            </a:r>
            <a:r>
              <a:rPr lang="nl-NL" sz="3200" b="1" kern="1200" dirty="0">
                <a:solidFill>
                  <a:schemeClr val="accent1"/>
                </a:solidFill>
                <a:latin typeface="RijksoverheidSansHeadingTT"/>
              </a:rPr>
              <a:t>hoe doe je dat dan?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4" name="Picture 12" descr="Sjoerd de Meer on Twitter: &quot;In mijn kast staan de eerste en tweede druk. De  eerste druk was in bezit van J. Smit en J. Taal. Die tweede druk is  afkomstig u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34358"/>
          <a:stretch/>
        </p:blipFill>
        <p:spPr bwMode="auto">
          <a:xfrm>
            <a:off x="911424" y="2360197"/>
            <a:ext cx="4236665" cy="40087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" name="Picture 24" descr="5 Surprising Fitness Facts You Don't Know - BuiltL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07" y="2360197"/>
            <a:ext cx="3421463" cy="40087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ick of Your Own Hesit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14839" r="15568" b="34286"/>
          <a:stretch/>
        </p:blipFill>
        <p:spPr bwMode="auto">
          <a:xfrm rot="20859681">
            <a:off x="1307377" y="2884092"/>
            <a:ext cx="8658918" cy="25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72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nl-NL" sz="3200" b="1" kern="1200" dirty="0" err="1" smtClean="0">
                <a:solidFill>
                  <a:schemeClr val="accent1"/>
                </a:solidFill>
                <a:latin typeface="RijksoverheidSansHeadingTT"/>
              </a:rPr>
              <a:t>En</a:t>
            </a:r>
            <a:r>
              <a:rPr lang="en-US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 al </a:t>
            </a:r>
            <a:r>
              <a:rPr lang="en-US" altLang="nl-NL" sz="3200" b="1" kern="1200" dirty="0" err="1" smtClean="0">
                <a:solidFill>
                  <a:schemeClr val="accent1"/>
                </a:solidFill>
                <a:latin typeface="RijksoverheidSansHeadingTT"/>
              </a:rPr>
              <a:t>doende</a:t>
            </a:r>
            <a:r>
              <a:rPr lang="en-US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 </a:t>
            </a:r>
            <a:r>
              <a:rPr lang="en-US" altLang="nl-NL" sz="3200" b="1" kern="1200" dirty="0" err="1" smtClean="0">
                <a:solidFill>
                  <a:schemeClr val="accent1"/>
                </a:solidFill>
                <a:latin typeface="RijksoverheidSansHeadingTT"/>
              </a:rPr>
              <a:t>leren</a:t>
            </a:r>
            <a:r>
              <a:rPr lang="en-US" altLang="nl-NL" sz="3200" b="1" kern="1200" dirty="0" smtClean="0">
                <a:solidFill>
                  <a:schemeClr val="accent1"/>
                </a:solidFill>
                <a:latin typeface="RijksoverheidSansHeadingTT"/>
              </a:rPr>
              <a:t> we</a:t>
            </a:r>
            <a:endParaRPr lang="nl-NL" altLang="nl-NL" sz="3200" b="1" kern="1200" dirty="0" smtClean="0">
              <a:solidFill>
                <a:schemeClr val="accent1"/>
              </a:solidFill>
              <a:latin typeface="RijksoverheidSansHeadingTT"/>
            </a:endParaRPr>
          </a:p>
          <a:p>
            <a:pPr marL="0" lvl="0" indent="0" eaLnBrk="0" fontAlgn="base" hangingPunct="0">
              <a:spcAft>
                <a:spcPct val="0"/>
              </a:spcAft>
              <a:buSzTx/>
              <a:buNone/>
            </a:pPr>
            <a:endParaRPr lang="nl-NL" i="1" kern="1200" dirty="0" smtClean="0">
              <a:latin typeface="RijksoverheidSansText"/>
              <a:ea typeface="+mn-ea"/>
              <a:cs typeface="+mn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4" name="Picture 2" descr="KEEP CALM PRACTISE MAKES PERFECT Poster | stellaadhiwidjaja | Keep Calm -o-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551642"/>
            <a:ext cx="3220362" cy="3757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NG herkent SCP-conclusies over Wmo - Breda Gelij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 b="18810"/>
          <a:stretch/>
        </p:blipFill>
        <p:spPr bwMode="auto">
          <a:xfrm rot="20935786">
            <a:off x="7978535" y="4894631"/>
            <a:ext cx="2308253" cy="1437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54">
            <a:off x="5615147" y="1651264"/>
            <a:ext cx="5168008" cy="1335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074">
            <a:off x="4881913" y="3715916"/>
            <a:ext cx="3223617" cy="1428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8967">
            <a:off x="8889917" y="2932730"/>
            <a:ext cx="2506843" cy="1468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6404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hema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4.xml><?xml version="1.0" encoding="utf-8"?>
<a:theme xmlns:a="http://schemas.openxmlformats.org/drawingml/2006/main" name="1_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hema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hema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E38FAE-4A2F-4A27-B057-62408E041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01B91-A45B-4994-816F-7A7851C43C93}"/>
</file>

<file path=customXml/itemProps3.xml><?xml version="1.0" encoding="utf-8"?>
<ds:datastoreItem xmlns:ds="http://schemas.openxmlformats.org/officeDocument/2006/customXml" ds:itemID="{54183671-6B62-4948-93F5-BAF6636B7E5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ac8cb06b-192a-4fe6-ab63-c82d7ec48ee4"/>
    <ds:schemaRef ds:uri="http://schemas.openxmlformats.org/package/2006/metadata/core-properties"/>
    <ds:schemaRef ds:uri="http://purl.org/dc/elements/1.1/"/>
    <ds:schemaRef ds:uri="f67814d8-e083-4d25-a815-8860c9056cd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401</Words>
  <Application>Microsoft Office PowerPoint</Application>
  <PresentationFormat>Breedbeeld</PresentationFormat>
  <Paragraphs>98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Helvetica</vt:lpstr>
      <vt:lpstr>RijksoverheidSansHeadingTT</vt:lpstr>
      <vt:lpstr>RijksoverheidSansText</vt:lpstr>
      <vt:lpstr>Verdana</vt:lpstr>
      <vt:lpstr>Office-thema</vt:lpstr>
      <vt:lpstr>VNG Titels</vt:lpstr>
      <vt:lpstr>VNG_Basis - kopie</vt:lpstr>
      <vt:lpstr>1_Office-thema</vt:lpstr>
      <vt:lpstr>Webinar Informatiebeheer NU! Archiving by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Ouwerkerk, Rens</dc:creator>
  <cp:lastModifiedBy>Ouwerkerk, Rens</cp:lastModifiedBy>
  <cp:revision>97</cp:revision>
  <dcterms:modified xsi:type="dcterms:W3CDTF">2020-10-06T15:59:16Z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0x010100E9B0A316DACFB6408D9EF6825B93B8DB</vt:lpwstr>
  </property>
</Properties>
</file>