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14.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0.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41.xml" ContentType="application/vnd.openxmlformats-officedocument.presentationml.slideLayou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15.xml" ContentType="application/vnd.openxmlformats-officedocument.presentationml.notesSlide+xml"/>
  <Override PartName="/ppt/notesMasters/notesMaster1.xml" ContentType="application/vnd.openxmlformats-officedocument.presentationml.notesMaster+xml"/>
  <Override PartName="/ppt/theme/theme6.xml" ContentType="application/vnd.openxmlformats-officedocument.theme+xml"/>
  <Override PartName="/ppt/commentAuthors.xml" ContentType="application/vnd.openxmlformats-officedocument.presentationml.commentAuthors+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4189" r:id="rId1"/>
    <p:sldMasterId id="2147484190" r:id="rId2"/>
    <p:sldMasterId id="2147484191" r:id="rId3"/>
    <p:sldMasterId id="2147484225" r:id="rId4"/>
    <p:sldMasterId id="2147484232" r:id="rId5"/>
  </p:sldMasterIdLst>
  <p:notesMasterIdLst>
    <p:notesMasterId r:id="rId30"/>
  </p:notesMasterIdLst>
  <p:sldIdLst>
    <p:sldId id="256" r:id="rId6"/>
    <p:sldId id="275" r:id="rId7"/>
    <p:sldId id="335" r:id="rId8"/>
    <p:sldId id="332" r:id="rId9"/>
    <p:sldId id="337" r:id="rId10"/>
    <p:sldId id="326" r:id="rId11"/>
    <p:sldId id="318" r:id="rId12"/>
    <p:sldId id="290" r:id="rId13"/>
    <p:sldId id="319" r:id="rId14"/>
    <p:sldId id="324" r:id="rId15"/>
    <p:sldId id="320" r:id="rId16"/>
    <p:sldId id="299" r:id="rId17"/>
    <p:sldId id="341" r:id="rId18"/>
    <p:sldId id="340" r:id="rId19"/>
    <p:sldId id="300" r:id="rId20"/>
    <p:sldId id="327" r:id="rId21"/>
    <p:sldId id="321" r:id="rId22"/>
    <p:sldId id="311" r:id="rId23"/>
    <p:sldId id="293" r:id="rId24"/>
    <p:sldId id="333" r:id="rId25"/>
    <p:sldId id="329" r:id="rId26"/>
    <p:sldId id="342" r:id="rId27"/>
    <p:sldId id="343" r:id="rId28"/>
    <p:sldId id="334" r:id="rId29"/>
  </p:sldIdLst>
  <p:sldSz cx="9144000" cy="5143500" type="screen16x9"/>
  <p:notesSz cx="6886575" cy="10018713"/>
  <p:defaultTextStyle>
    <a:defPPr>
      <a:defRPr lang="nl-NL"/>
    </a:defPPr>
    <a:lvl1pPr algn="l" rtl="0" eaLnBrk="0" fontAlgn="base" hangingPunct="0">
      <a:spcBef>
        <a:spcPct val="0"/>
      </a:spcBef>
      <a:spcAft>
        <a:spcPct val="0"/>
      </a:spcAft>
      <a:defRPr sz="2600" kern="1200">
        <a:solidFill>
          <a:srgbClr val="000000"/>
        </a:solidFill>
        <a:latin typeface="Verdana" pitchFamily="34" charset="0"/>
        <a:ea typeface="+mn-ea"/>
        <a:cs typeface="Arial" charset="0"/>
      </a:defRPr>
    </a:lvl1pPr>
    <a:lvl2pPr marL="457200" algn="l" rtl="0" eaLnBrk="0" fontAlgn="base" hangingPunct="0">
      <a:spcBef>
        <a:spcPct val="0"/>
      </a:spcBef>
      <a:spcAft>
        <a:spcPct val="0"/>
      </a:spcAft>
      <a:defRPr sz="2600" kern="1200">
        <a:solidFill>
          <a:srgbClr val="000000"/>
        </a:solidFill>
        <a:latin typeface="Verdana" pitchFamily="34" charset="0"/>
        <a:ea typeface="+mn-ea"/>
        <a:cs typeface="Arial" charset="0"/>
      </a:defRPr>
    </a:lvl2pPr>
    <a:lvl3pPr marL="914400" algn="l" rtl="0" eaLnBrk="0" fontAlgn="base" hangingPunct="0">
      <a:spcBef>
        <a:spcPct val="0"/>
      </a:spcBef>
      <a:spcAft>
        <a:spcPct val="0"/>
      </a:spcAft>
      <a:defRPr sz="2600" kern="1200">
        <a:solidFill>
          <a:srgbClr val="000000"/>
        </a:solidFill>
        <a:latin typeface="Verdana" pitchFamily="34" charset="0"/>
        <a:ea typeface="+mn-ea"/>
        <a:cs typeface="Arial" charset="0"/>
      </a:defRPr>
    </a:lvl3pPr>
    <a:lvl4pPr marL="1371600" algn="l" rtl="0" eaLnBrk="0" fontAlgn="base" hangingPunct="0">
      <a:spcBef>
        <a:spcPct val="0"/>
      </a:spcBef>
      <a:spcAft>
        <a:spcPct val="0"/>
      </a:spcAft>
      <a:defRPr sz="2600" kern="1200">
        <a:solidFill>
          <a:srgbClr val="000000"/>
        </a:solidFill>
        <a:latin typeface="Verdana" pitchFamily="34" charset="0"/>
        <a:ea typeface="+mn-ea"/>
        <a:cs typeface="Arial" charset="0"/>
      </a:defRPr>
    </a:lvl4pPr>
    <a:lvl5pPr marL="1828800" algn="l" rtl="0" eaLnBrk="0" fontAlgn="base" hangingPunct="0">
      <a:spcBef>
        <a:spcPct val="0"/>
      </a:spcBef>
      <a:spcAft>
        <a:spcPct val="0"/>
      </a:spcAft>
      <a:defRPr sz="2600" kern="1200">
        <a:solidFill>
          <a:srgbClr val="000000"/>
        </a:solidFill>
        <a:latin typeface="Verdana" pitchFamily="34" charset="0"/>
        <a:ea typeface="+mn-ea"/>
        <a:cs typeface="Arial" charset="0"/>
      </a:defRPr>
    </a:lvl5pPr>
    <a:lvl6pPr marL="2286000" algn="l" defTabSz="914400" rtl="0" eaLnBrk="1" latinLnBrk="0" hangingPunct="1">
      <a:defRPr sz="2600" kern="1200">
        <a:solidFill>
          <a:srgbClr val="000000"/>
        </a:solidFill>
        <a:latin typeface="Verdana" pitchFamily="34" charset="0"/>
        <a:ea typeface="+mn-ea"/>
        <a:cs typeface="Arial" charset="0"/>
      </a:defRPr>
    </a:lvl6pPr>
    <a:lvl7pPr marL="2743200" algn="l" defTabSz="914400" rtl="0" eaLnBrk="1" latinLnBrk="0" hangingPunct="1">
      <a:defRPr sz="2600" kern="1200">
        <a:solidFill>
          <a:srgbClr val="000000"/>
        </a:solidFill>
        <a:latin typeface="Verdana" pitchFamily="34" charset="0"/>
        <a:ea typeface="+mn-ea"/>
        <a:cs typeface="Arial" charset="0"/>
      </a:defRPr>
    </a:lvl7pPr>
    <a:lvl8pPr marL="3200400" algn="l" defTabSz="914400" rtl="0" eaLnBrk="1" latinLnBrk="0" hangingPunct="1">
      <a:defRPr sz="2600" kern="1200">
        <a:solidFill>
          <a:srgbClr val="000000"/>
        </a:solidFill>
        <a:latin typeface="Verdana" pitchFamily="34" charset="0"/>
        <a:ea typeface="+mn-ea"/>
        <a:cs typeface="Arial" charset="0"/>
      </a:defRPr>
    </a:lvl8pPr>
    <a:lvl9pPr marL="3657600" algn="l" defTabSz="914400" rtl="0" eaLnBrk="1" latinLnBrk="0" hangingPunct="1">
      <a:defRPr sz="2600" kern="1200">
        <a:solidFill>
          <a:srgbClr val="000000"/>
        </a:solidFill>
        <a:latin typeface="Verdana" pitchFamily="34" charset="0"/>
        <a:ea typeface="+mn-ea"/>
        <a:cs typeface="Arial" charset="0"/>
      </a:defRPr>
    </a:lvl9pPr>
  </p:defaultTextStyle>
  <p:extLst>
    <p:ext uri="{521415D9-36F7-43E2-AB2F-B90AF26B5E84}">
      <p14:sectionLst xmlns:p14="http://schemas.microsoft.com/office/powerpoint/2010/main">
        <p14:section name="Standaardsectie" id="{D02ACCFC-9209-4247-9BB9-9F414ED5368E}">
          <p14:sldIdLst>
            <p14:sldId id="256"/>
            <p14:sldId id="275"/>
            <p14:sldId id="335"/>
            <p14:sldId id="332"/>
            <p14:sldId id="337"/>
            <p14:sldId id="326"/>
            <p14:sldId id="318"/>
            <p14:sldId id="290"/>
            <p14:sldId id="319"/>
            <p14:sldId id="324"/>
            <p14:sldId id="320"/>
            <p14:sldId id="299"/>
            <p14:sldId id="341"/>
            <p14:sldId id="340"/>
            <p14:sldId id="300"/>
            <p14:sldId id="327"/>
            <p14:sldId id="321"/>
            <p14:sldId id="311"/>
            <p14:sldId id="293"/>
            <p14:sldId id="333"/>
            <p14:sldId id="329"/>
            <p14:sldId id="342"/>
            <p14:sldId id="343"/>
            <p14:sldId id="334"/>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rinsen, Femke" initials="PF" lastIdx="5" clrIdx="0">
    <p:extLst>
      <p:ext uri="{19B8F6BF-5375-455C-9EA6-DF929625EA0E}">
        <p15:presenceInfo xmlns:p15="http://schemas.microsoft.com/office/powerpoint/2012/main" userId="S::femke.prinsen@nationaalarchief.nl::228530d5-3d04-465f-a60b-ec0ffd529cef" providerId="AD"/>
      </p:ext>
    </p:extLst>
  </p:cmAuthor>
  <p:cmAuthor id="2" name="Litjens, Alard" initials="LA" lastIdx="1" clrIdx="1">
    <p:extLst>
      <p:ext uri="{19B8F6BF-5375-455C-9EA6-DF929625EA0E}">
        <p15:presenceInfo xmlns:p15="http://schemas.microsoft.com/office/powerpoint/2012/main" userId="S::alard.litjens@minocw.nl::9bb867d5-7043-492d-a795-80d25719fb3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494C5"/>
    <a:srgbClr val="DEECEF"/>
    <a:srgbClr val="EFF6F7"/>
    <a:srgbClr val="529D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301B821-A1FF-4177-AEE7-76D212191A09}" styleName="Stijl, gemiddeld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43" autoAdjust="0"/>
    <p:restoredTop sz="76518" autoAdjust="0"/>
  </p:normalViewPr>
  <p:slideViewPr>
    <p:cSldViewPr snapToGrid="0">
      <p:cViewPr varScale="1">
        <p:scale>
          <a:sx n="67" d="100"/>
          <a:sy n="67" d="100"/>
        </p:scale>
        <p:origin x="1284" y="5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customXml" Target="../customXml/item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84183" cy="500936"/>
          </a:xfrm>
          <a:prstGeom prst="rect">
            <a:avLst/>
          </a:prstGeom>
        </p:spPr>
        <p:txBody>
          <a:bodyPr vert="horz" lIns="96597" tIns="48299" rIns="96597" bIns="48299" rtlCol="0"/>
          <a:lstStyle>
            <a:lvl1pPr algn="l" eaLnBrk="1" fontAlgn="auto" hangingPunct="1">
              <a:spcBef>
                <a:spcPts val="0"/>
              </a:spcBef>
              <a:spcAft>
                <a:spcPts val="0"/>
              </a:spcAft>
              <a:defRPr sz="1300">
                <a:solidFill>
                  <a:schemeClr val="tx1"/>
                </a:solidFill>
                <a:latin typeface="+mn-lt"/>
                <a:cs typeface="+mn-cs"/>
              </a:defRPr>
            </a:lvl1pPr>
          </a:lstStyle>
          <a:p>
            <a:pPr>
              <a:defRPr/>
            </a:pPr>
            <a:endParaRPr lang="nl-NL"/>
          </a:p>
        </p:txBody>
      </p:sp>
      <p:sp>
        <p:nvSpPr>
          <p:cNvPr id="3" name="Tijdelijke aanduiding voor datum 2"/>
          <p:cNvSpPr>
            <a:spLocks noGrp="1"/>
          </p:cNvSpPr>
          <p:nvPr>
            <p:ph type="dt" idx="1"/>
          </p:nvPr>
        </p:nvSpPr>
        <p:spPr>
          <a:xfrm>
            <a:off x="3900799" y="0"/>
            <a:ext cx="2984183" cy="500936"/>
          </a:xfrm>
          <a:prstGeom prst="rect">
            <a:avLst/>
          </a:prstGeom>
        </p:spPr>
        <p:txBody>
          <a:bodyPr vert="horz" lIns="96597" tIns="48299" rIns="96597" bIns="48299" rtlCol="0"/>
          <a:lstStyle>
            <a:lvl1pPr algn="r" eaLnBrk="1" fontAlgn="auto" hangingPunct="1">
              <a:spcBef>
                <a:spcPts val="0"/>
              </a:spcBef>
              <a:spcAft>
                <a:spcPts val="0"/>
              </a:spcAft>
              <a:defRPr sz="1300">
                <a:solidFill>
                  <a:schemeClr val="tx1"/>
                </a:solidFill>
                <a:latin typeface="+mn-lt"/>
                <a:cs typeface="+mn-cs"/>
              </a:defRPr>
            </a:lvl1pPr>
          </a:lstStyle>
          <a:p>
            <a:pPr>
              <a:defRPr/>
            </a:pPr>
            <a:fld id="{A701DD02-7D6F-4BCD-BCF7-EA6602FFB872}" type="datetimeFigureOut">
              <a:rPr lang="nl-NL"/>
              <a:pPr>
                <a:defRPr/>
              </a:pPr>
              <a:t>3-3-2022</a:t>
            </a:fld>
            <a:endParaRPr lang="nl-NL" dirty="0"/>
          </a:p>
        </p:txBody>
      </p:sp>
      <p:sp>
        <p:nvSpPr>
          <p:cNvPr id="4" name="Tijdelijke aanduiding voor dia-afbeelding 3"/>
          <p:cNvSpPr>
            <a:spLocks noGrp="1" noRot="1" noChangeAspect="1"/>
          </p:cNvSpPr>
          <p:nvPr>
            <p:ph type="sldImg" idx="2"/>
          </p:nvPr>
        </p:nvSpPr>
        <p:spPr>
          <a:xfrm>
            <a:off x="103188" y="750888"/>
            <a:ext cx="6680200" cy="3757612"/>
          </a:xfrm>
          <a:prstGeom prst="rect">
            <a:avLst/>
          </a:prstGeom>
          <a:noFill/>
          <a:ln w="12700">
            <a:solidFill>
              <a:prstClr val="black"/>
            </a:solidFill>
          </a:ln>
        </p:spPr>
        <p:txBody>
          <a:bodyPr vert="horz" lIns="96597" tIns="48299" rIns="96597" bIns="48299" rtlCol="0" anchor="ctr"/>
          <a:lstStyle/>
          <a:p>
            <a:pPr lvl="0"/>
            <a:endParaRPr lang="nl-NL" noProof="0" dirty="0"/>
          </a:p>
        </p:txBody>
      </p:sp>
      <p:sp>
        <p:nvSpPr>
          <p:cNvPr id="5" name="Tijdelijke aanduiding voor notities 4"/>
          <p:cNvSpPr>
            <a:spLocks noGrp="1"/>
          </p:cNvSpPr>
          <p:nvPr>
            <p:ph type="body" sz="quarter" idx="3"/>
          </p:nvPr>
        </p:nvSpPr>
        <p:spPr>
          <a:xfrm>
            <a:off x="688658" y="4758889"/>
            <a:ext cx="5509260" cy="4508421"/>
          </a:xfrm>
          <a:prstGeom prst="rect">
            <a:avLst/>
          </a:prstGeom>
        </p:spPr>
        <p:txBody>
          <a:bodyPr vert="horz" wrap="square" lIns="96597" tIns="48299" rIns="96597" bIns="48299" numCol="1" anchor="t" anchorCtr="0" compatLnSpc="1">
            <a:prstTxWarp prst="textNoShape">
              <a:avLst/>
            </a:prstTxWarp>
            <a:normAutofit/>
          </a:bodyPr>
          <a:lstStyle/>
          <a:p>
            <a:pPr lvl="0"/>
            <a:r>
              <a:rPr lang="nl-NL" altLang="nl-NL"/>
              <a:t>Klik om de modelstijlen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6" name="Tijdelijke aanduiding voor voettekst 5"/>
          <p:cNvSpPr>
            <a:spLocks noGrp="1"/>
          </p:cNvSpPr>
          <p:nvPr>
            <p:ph type="ftr" sz="quarter" idx="4"/>
          </p:nvPr>
        </p:nvSpPr>
        <p:spPr>
          <a:xfrm>
            <a:off x="0" y="9516038"/>
            <a:ext cx="2984183" cy="500936"/>
          </a:xfrm>
          <a:prstGeom prst="rect">
            <a:avLst/>
          </a:prstGeom>
        </p:spPr>
        <p:txBody>
          <a:bodyPr vert="horz" lIns="96597" tIns="48299" rIns="96597" bIns="48299" rtlCol="0" anchor="b"/>
          <a:lstStyle>
            <a:lvl1pPr algn="l" eaLnBrk="1" fontAlgn="auto" hangingPunct="1">
              <a:spcBef>
                <a:spcPts val="0"/>
              </a:spcBef>
              <a:spcAft>
                <a:spcPts val="0"/>
              </a:spcAft>
              <a:defRPr sz="1300">
                <a:solidFill>
                  <a:schemeClr val="tx1"/>
                </a:solidFill>
                <a:latin typeface="+mn-lt"/>
                <a:cs typeface="+mn-cs"/>
              </a:defRPr>
            </a:lvl1pPr>
          </a:lstStyle>
          <a:p>
            <a:pPr>
              <a:defRPr/>
            </a:pPr>
            <a:endParaRPr lang="nl-NL"/>
          </a:p>
        </p:txBody>
      </p:sp>
      <p:sp>
        <p:nvSpPr>
          <p:cNvPr id="7" name="Tijdelijke aanduiding voor dianummer 6"/>
          <p:cNvSpPr>
            <a:spLocks noGrp="1"/>
          </p:cNvSpPr>
          <p:nvPr>
            <p:ph type="sldNum" sz="quarter" idx="5"/>
          </p:nvPr>
        </p:nvSpPr>
        <p:spPr>
          <a:xfrm>
            <a:off x="3900799" y="9516038"/>
            <a:ext cx="2984183" cy="500936"/>
          </a:xfrm>
          <a:prstGeom prst="rect">
            <a:avLst/>
          </a:prstGeom>
        </p:spPr>
        <p:txBody>
          <a:bodyPr vert="horz" lIns="96597" tIns="48299" rIns="96597" bIns="48299" rtlCol="0" anchor="b"/>
          <a:lstStyle>
            <a:lvl1pPr algn="r" eaLnBrk="1" fontAlgn="auto" hangingPunct="1">
              <a:spcBef>
                <a:spcPts val="0"/>
              </a:spcBef>
              <a:spcAft>
                <a:spcPts val="0"/>
              </a:spcAft>
              <a:defRPr sz="1300">
                <a:solidFill>
                  <a:schemeClr val="tx1"/>
                </a:solidFill>
                <a:latin typeface="+mn-lt"/>
                <a:cs typeface="+mn-cs"/>
              </a:defRPr>
            </a:lvl1pPr>
          </a:lstStyle>
          <a:p>
            <a:pPr>
              <a:defRPr/>
            </a:pPr>
            <a:fld id="{0A63A0F5-D1B4-4C6B-98D1-563102864599}" type="slidenum">
              <a:rPr lang="nl-NL"/>
              <a:pPr>
                <a:defRPr/>
              </a:pPr>
              <a:t>‹nr.›</a:t>
            </a:fld>
            <a:endParaRPr lang="nl-NL" dirty="0"/>
          </a:p>
        </p:txBody>
      </p:sp>
    </p:spTree>
    <p:extLst>
      <p:ext uri="{BB962C8B-B14F-4D97-AF65-F5344CB8AC3E}">
        <p14:creationId xmlns:p14="http://schemas.microsoft.com/office/powerpoint/2010/main" val="137078525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Arial" charset="0"/>
      </a:defRPr>
    </a:lvl1pPr>
    <a:lvl2pPr marL="457200" algn="l" rtl="0" fontAlgn="base">
      <a:spcBef>
        <a:spcPct val="30000"/>
      </a:spcBef>
      <a:spcAft>
        <a:spcPct val="0"/>
      </a:spcAft>
      <a:defRPr sz="1200" kern="1200">
        <a:solidFill>
          <a:schemeClr val="tx1"/>
        </a:solidFill>
        <a:latin typeface="+mn-lt"/>
        <a:ea typeface="+mn-ea"/>
        <a:cs typeface="Arial" charset="0"/>
      </a:defRPr>
    </a:lvl2pPr>
    <a:lvl3pPr marL="914400" algn="l" rtl="0" fontAlgn="base">
      <a:spcBef>
        <a:spcPct val="30000"/>
      </a:spcBef>
      <a:spcAft>
        <a:spcPct val="0"/>
      </a:spcAft>
      <a:defRPr sz="1200" kern="1200">
        <a:solidFill>
          <a:schemeClr val="tx1"/>
        </a:solidFill>
        <a:latin typeface="+mn-lt"/>
        <a:ea typeface="+mn-ea"/>
        <a:cs typeface="Arial" charset="0"/>
      </a:defRPr>
    </a:lvl3pPr>
    <a:lvl4pPr marL="1371600" algn="l" rtl="0" fontAlgn="base">
      <a:spcBef>
        <a:spcPct val="30000"/>
      </a:spcBef>
      <a:spcAft>
        <a:spcPct val="0"/>
      </a:spcAft>
      <a:defRPr sz="1200" kern="1200">
        <a:solidFill>
          <a:schemeClr val="tx1"/>
        </a:solidFill>
        <a:latin typeface="+mn-lt"/>
        <a:ea typeface="+mn-ea"/>
        <a:cs typeface="Arial" charset="0"/>
      </a:defRPr>
    </a:lvl4pPr>
    <a:lvl5pPr marL="1828800" algn="l" rtl="0" fontAlgn="base">
      <a:spcBef>
        <a:spcPct val="30000"/>
      </a:spcBef>
      <a:spcAft>
        <a:spcPct val="0"/>
      </a:spcAft>
      <a:defRPr sz="1200" kern="1200">
        <a:solidFill>
          <a:schemeClr val="tx1"/>
        </a:solidFill>
        <a:latin typeface="+mn-lt"/>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a:defRPr/>
            </a:pPr>
            <a:fld id="{0A63A0F5-D1B4-4C6B-98D1-563102864599}" type="slidenum">
              <a:rPr lang="nl-NL" smtClean="0"/>
              <a:pPr>
                <a:defRPr/>
              </a:pPr>
              <a:t>1</a:t>
            </a:fld>
            <a:endParaRPr lang="nl-NL" dirty="0"/>
          </a:p>
        </p:txBody>
      </p:sp>
    </p:spTree>
    <p:extLst>
      <p:ext uri="{BB962C8B-B14F-4D97-AF65-F5344CB8AC3E}">
        <p14:creationId xmlns:p14="http://schemas.microsoft.com/office/powerpoint/2010/main" val="22698109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jdelijke aanduiding voor dia-afbeelding 1">
            <a:extLst>
              <a:ext uri="{FF2B5EF4-FFF2-40B4-BE49-F238E27FC236}">
                <a16:creationId xmlns:a16="http://schemas.microsoft.com/office/drawing/2014/main" id="{3F85C0F8-E505-4B35-A9B9-436818AD48E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Tijdelijke aanduiding voor notities 2">
            <a:extLst>
              <a:ext uri="{FF2B5EF4-FFF2-40B4-BE49-F238E27FC236}">
                <a16:creationId xmlns:a16="http://schemas.microsoft.com/office/drawing/2014/main" id="{C071B46A-B1FD-4AA2-ABFF-1CF178E9873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sz="1300" dirty="0"/>
          </a:p>
        </p:txBody>
      </p:sp>
      <p:sp>
        <p:nvSpPr>
          <p:cNvPr id="50180" name="Tijdelijke aanduiding voor dianummer 3">
            <a:extLst>
              <a:ext uri="{FF2B5EF4-FFF2-40B4-BE49-F238E27FC236}">
                <a16:creationId xmlns:a16="http://schemas.microsoft.com/office/drawing/2014/main" id="{9DE4ACCF-7EA8-490A-901B-A2D35041B74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RijksoverheidSansText" panose="020B0503040202060203" pitchFamily="34" charset="0"/>
                <a:cs typeface="Arial" panose="020B0604020202020204" pitchFamily="34" charset="0"/>
              </a:defRPr>
            </a:lvl1pPr>
            <a:lvl2pPr marL="784852" indent="-301866">
              <a:defRPr>
                <a:solidFill>
                  <a:schemeClr val="tx1"/>
                </a:solidFill>
                <a:latin typeface="RijksoverheidSansText" panose="020B0503040202060203" pitchFamily="34" charset="0"/>
                <a:cs typeface="Arial" panose="020B0604020202020204" pitchFamily="34" charset="0"/>
              </a:defRPr>
            </a:lvl2pPr>
            <a:lvl3pPr marL="1207465" indent="-241493">
              <a:defRPr>
                <a:solidFill>
                  <a:schemeClr val="tx1"/>
                </a:solidFill>
                <a:latin typeface="RijksoverheidSansText" panose="020B0503040202060203" pitchFamily="34" charset="0"/>
                <a:cs typeface="Arial" panose="020B0604020202020204" pitchFamily="34" charset="0"/>
              </a:defRPr>
            </a:lvl3pPr>
            <a:lvl4pPr marL="1690451" indent="-241493">
              <a:defRPr>
                <a:solidFill>
                  <a:schemeClr val="tx1"/>
                </a:solidFill>
                <a:latin typeface="RijksoverheidSansText" panose="020B0503040202060203" pitchFamily="34" charset="0"/>
                <a:cs typeface="Arial" panose="020B0604020202020204" pitchFamily="34" charset="0"/>
              </a:defRPr>
            </a:lvl4pPr>
            <a:lvl5pPr marL="2173437" indent="-241493">
              <a:defRPr>
                <a:solidFill>
                  <a:schemeClr val="tx1"/>
                </a:solidFill>
                <a:latin typeface="RijksoverheidSansText" panose="020B0503040202060203" pitchFamily="34" charset="0"/>
                <a:cs typeface="Arial" panose="020B0604020202020204" pitchFamily="34" charset="0"/>
              </a:defRPr>
            </a:lvl5pPr>
            <a:lvl6pPr marL="2656423" indent="-241493" eaLnBrk="0" fontAlgn="base" hangingPunct="0">
              <a:spcBef>
                <a:spcPct val="0"/>
              </a:spcBef>
              <a:spcAft>
                <a:spcPct val="0"/>
              </a:spcAft>
              <a:defRPr>
                <a:solidFill>
                  <a:schemeClr val="tx1"/>
                </a:solidFill>
                <a:latin typeface="RijksoverheidSansText" panose="020B0503040202060203" pitchFamily="34" charset="0"/>
                <a:cs typeface="Arial" panose="020B0604020202020204" pitchFamily="34" charset="0"/>
              </a:defRPr>
            </a:lvl6pPr>
            <a:lvl7pPr marL="3139410" indent="-241493" eaLnBrk="0" fontAlgn="base" hangingPunct="0">
              <a:spcBef>
                <a:spcPct val="0"/>
              </a:spcBef>
              <a:spcAft>
                <a:spcPct val="0"/>
              </a:spcAft>
              <a:defRPr>
                <a:solidFill>
                  <a:schemeClr val="tx1"/>
                </a:solidFill>
                <a:latin typeface="RijksoverheidSansText" panose="020B0503040202060203" pitchFamily="34" charset="0"/>
                <a:cs typeface="Arial" panose="020B0604020202020204" pitchFamily="34" charset="0"/>
              </a:defRPr>
            </a:lvl7pPr>
            <a:lvl8pPr marL="3622396" indent="-241493" eaLnBrk="0" fontAlgn="base" hangingPunct="0">
              <a:spcBef>
                <a:spcPct val="0"/>
              </a:spcBef>
              <a:spcAft>
                <a:spcPct val="0"/>
              </a:spcAft>
              <a:defRPr>
                <a:solidFill>
                  <a:schemeClr val="tx1"/>
                </a:solidFill>
                <a:latin typeface="RijksoverheidSansText" panose="020B0503040202060203" pitchFamily="34" charset="0"/>
                <a:cs typeface="Arial" panose="020B0604020202020204" pitchFamily="34" charset="0"/>
              </a:defRPr>
            </a:lvl8pPr>
            <a:lvl9pPr marL="4105382" indent="-241493" eaLnBrk="0" fontAlgn="base" hangingPunct="0">
              <a:spcBef>
                <a:spcPct val="0"/>
              </a:spcBef>
              <a:spcAft>
                <a:spcPct val="0"/>
              </a:spcAft>
              <a:defRPr>
                <a:solidFill>
                  <a:schemeClr val="tx1"/>
                </a:solidFill>
                <a:latin typeface="RijksoverheidSansText" panose="020B0503040202060203" pitchFamily="34" charset="0"/>
                <a:cs typeface="Arial" panose="020B0604020202020204" pitchFamily="34" charset="0"/>
              </a:defRPr>
            </a:lvl9pPr>
          </a:lstStyle>
          <a:p>
            <a:fld id="{7F8AB01E-1DC8-4DE2-ABEF-1F5651C233D6}" type="slidenum">
              <a:rPr lang="en-GB" altLang="nl-NL" smtClean="0">
                <a:latin typeface="Calibri" panose="020F0502020204030204" pitchFamily="34" charset="0"/>
              </a:rPr>
              <a:pPr/>
              <a:t>10</a:t>
            </a:fld>
            <a:endParaRPr lang="en-GB" altLang="nl-NL">
              <a:latin typeface="Calibri" panose="020F0502020204030204" pitchFamily="34" charset="0"/>
            </a:endParaRPr>
          </a:p>
        </p:txBody>
      </p:sp>
    </p:spTree>
    <p:extLst>
      <p:ext uri="{BB962C8B-B14F-4D97-AF65-F5344CB8AC3E}">
        <p14:creationId xmlns:p14="http://schemas.microsoft.com/office/powerpoint/2010/main" val="3590743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65972">
              <a:defRPr/>
            </a:pPr>
            <a:r>
              <a:rPr lang="nl-NL" sz="1300" dirty="0"/>
              <a:t>Bij deze herziening van de Archiefregeling is veel veranderd. Ook wat betreft de fysieke archieven zijn er een aantal veranderingen ten opzichte van de Regeling van 2009. Hierbij worden drie niveaus onderscheiden: eisen voor het gebouw, eisen voor de bewaaromstandigheden in het depot en eisen voor nieuw te vervaardigen fysiek archief. </a:t>
            </a:r>
          </a:p>
          <a:p>
            <a:endParaRPr lang="en-GB" dirty="0"/>
          </a:p>
        </p:txBody>
      </p:sp>
      <p:sp>
        <p:nvSpPr>
          <p:cNvPr id="4" name="Tijdelijke aanduiding voor dianummer 3"/>
          <p:cNvSpPr>
            <a:spLocks noGrp="1"/>
          </p:cNvSpPr>
          <p:nvPr>
            <p:ph type="sldNum" sz="quarter" idx="5"/>
          </p:nvPr>
        </p:nvSpPr>
        <p:spPr/>
        <p:txBody>
          <a:bodyPr/>
          <a:lstStyle/>
          <a:p>
            <a:pPr>
              <a:defRPr/>
            </a:pPr>
            <a:fld id="{0A63A0F5-D1B4-4C6B-98D1-563102864599}" type="slidenum">
              <a:rPr lang="nl-NL" smtClean="0"/>
              <a:pPr>
                <a:defRPr/>
              </a:pPr>
              <a:t>11</a:t>
            </a:fld>
            <a:endParaRPr lang="nl-NL" dirty="0"/>
          </a:p>
        </p:txBody>
      </p:sp>
    </p:spTree>
    <p:extLst>
      <p:ext uri="{BB962C8B-B14F-4D97-AF65-F5344CB8AC3E}">
        <p14:creationId xmlns:p14="http://schemas.microsoft.com/office/powerpoint/2010/main" val="3081334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jdelijke aanduiding voor dia-afbeelding 1">
            <a:extLst>
              <a:ext uri="{FF2B5EF4-FFF2-40B4-BE49-F238E27FC236}">
                <a16:creationId xmlns:a16="http://schemas.microsoft.com/office/drawing/2014/main" id="{01DB5C53-21FD-42F7-BB17-2509FE875DD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Tijdelijke aanduiding voor notities 2">
            <a:extLst>
              <a:ext uri="{FF2B5EF4-FFF2-40B4-BE49-F238E27FC236}">
                <a16:creationId xmlns:a16="http://schemas.microsoft.com/office/drawing/2014/main" id="{285DE506-6039-4AED-A314-3CA6F2D34A5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sz="1300" dirty="0"/>
              <a:t>De eisen aan temperatuur en luchtvochtigheid in het depot worden aangepast aan de laatste ontwikkelingen en inzichten op het gebied van erfgoedcollecties en streven een energiezuiniger strategie na. </a:t>
            </a:r>
          </a:p>
          <a:p>
            <a:r>
              <a:rPr lang="nl-NL" sz="1300" dirty="0"/>
              <a:t>Het voorstel is om niet langer uit te gaan van vaste setpoints, maar om een vaste bandbreedte te combineren met een gemiddelde streefwaarde over een jaar. Daarbij is het toegestaan als het klimaat meebeweegt met de seizoenen, zolang het maar binnen de grenzen van de vastgestelde bandbreedte blijft. Dit zorgt voor een stabieler klimaat, betekent een minder actieve klimaatinstallatie en bespaart daarmee energie. De streefwaarde voor bestaande depots zal 18 graden blijven, voor nieuwe(re) depots en klimaatinstallaties wordt 16 graden aangehouden.</a:t>
            </a:r>
          </a:p>
          <a:p>
            <a:r>
              <a:rPr lang="nl-NL" sz="1300" dirty="0"/>
              <a:t> </a:t>
            </a:r>
          </a:p>
          <a:p>
            <a:r>
              <a:rPr lang="nl-NL" sz="1300" dirty="0"/>
              <a:t>Wat betreft eisen aan klimaat wordt geen onderscheid gemaakt tussen basis en plus. Uitzondering hierop zijn de eisen voor kwetsbaar fotografisch materiaal: in een plusdepot gelden hier aanvullende eisen voor. Deze zijn echter minder gedetailleerd dan de eisen in de Regeling van 2009. Ook hier is gezocht naar de optimale combinatie tussen zorg voor de collectie, een duurzame strategie en de praktische haalbaarheid van de eisen. </a:t>
            </a:r>
          </a:p>
          <a:p>
            <a:pPr algn="just">
              <a:lnSpc>
                <a:spcPct val="107000"/>
              </a:lnSpc>
              <a:spcAft>
                <a:spcPts val="845"/>
              </a:spcAft>
            </a:pPr>
            <a:endParaRPr lang="nl-NL" altLang="nl-NL" sz="1900" dirty="0">
              <a:ea typeface="Calibri" panose="020F0502020204030204" pitchFamily="34" charset="0"/>
              <a:cs typeface="Times New Roman" panose="02020603050405020304" pitchFamily="18" charset="0"/>
            </a:endParaRPr>
          </a:p>
        </p:txBody>
      </p:sp>
      <p:sp>
        <p:nvSpPr>
          <p:cNvPr id="57348" name="Tijdelijke aanduiding voor dianummer 3">
            <a:extLst>
              <a:ext uri="{FF2B5EF4-FFF2-40B4-BE49-F238E27FC236}">
                <a16:creationId xmlns:a16="http://schemas.microsoft.com/office/drawing/2014/main" id="{2AE0B8FB-36D5-45EF-803F-9709DABE608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RijksoverheidSansText" panose="020B0503040202060203" pitchFamily="34" charset="0"/>
                <a:cs typeface="Arial" panose="020B0604020202020204" pitchFamily="34" charset="0"/>
              </a:defRPr>
            </a:lvl1pPr>
            <a:lvl2pPr marL="784852" indent="-301866">
              <a:defRPr>
                <a:solidFill>
                  <a:schemeClr val="tx1"/>
                </a:solidFill>
                <a:latin typeface="RijksoverheidSansText" panose="020B0503040202060203" pitchFamily="34" charset="0"/>
                <a:cs typeface="Arial" panose="020B0604020202020204" pitchFamily="34" charset="0"/>
              </a:defRPr>
            </a:lvl2pPr>
            <a:lvl3pPr marL="1207465" indent="-241493">
              <a:defRPr>
                <a:solidFill>
                  <a:schemeClr val="tx1"/>
                </a:solidFill>
                <a:latin typeface="RijksoverheidSansText" panose="020B0503040202060203" pitchFamily="34" charset="0"/>
                <a:cs typeface="Arial" panose="020B0604020202020204" pitchFamily="34" charset="0"/>
              </a:defRPr>
            </a:lvl3pPr>
            <a:lvl4pPr marL="1690451" indent="-241493">
              <a:defRPr>
                <a:solidFill>
                  <a:schemeClr val="tx1"/>
                </a:solidFill>
                <a:latin typeface="RijksoverheidSansText" panose="020B0503040202060203" pitchFamily="34" charset="0"/>
                <a:cs typeface="Arial" panose="020B0604020202020204" pitchFamily="34" charset="0"/>
              </a:defRPr>
            </a:lvl4pPr>
            <a:lvl5pPr marL="2173437" indent="-241493">
              <a:defRPr>
                <a:solidFill>
                  <a:schemeClr val="tx1"/>
                </a:solidFill>
                <a:latin typeface="RijksoverheidSansText" panose="020B0503040202060203" pitchFamily="34" charset="0"/>
                <a:cs typeface="Arial" panose="020B0604020202020204" pitchFamily="34" charset="0"/>
              </a:defRPr>
            </a:lvl5pPr>
            <a:lvl6pPr marL="2656423" indent="-241493" eaLnBrk="0" fontAlgn="base" hangingPunct="0">
              <a:spcBef>
                <a:spcPct val="0"/>
              </a:spcBef>
              <a:spcAft>
                <a:spcPct val="0"/>
              </a:spcAft>
              <a:defRPr>
                <a:solidFill>
                  <a:schemeClr val="tx1"/>
                </a:solidFill>
                <a:latin typeface="RijksoverheidSansText" panose="020B0503040202060203" pitchFamily="34" charset="0"/>
                <a:cs typeface="Arial" panose="020B0604020202020204" pitchFamily="34" charset="0"/>
              </a:defRPr>
            </a:lvl6pPr>
            <a:lvl7pPr marL="3139410" indent="-241493" eaLnBrk="0" fontAlgn="base" hangingPunct="0">
              <a:spcBef>
                <a:spcPct val="0"/>
              </a:spcBef>
              <a:spcAft>
                <a:spcPct val="0"/>
              </a:spcAft>
              <a:defRPr>
                <a:solidFill>
                  <a:schemeClr val="tx1"/>
                </a:solidFill>
                <a:latin typeface="RijksoverheidSansText" panose="020B0503040202060203" pitchFamily="34" charset="0"/>
                <a:cs typeface="Arial" panose="020B0604020202020204" pitchFamily="34" charset="0"/>
              </a:defRPr>
            </a:lvl7pPr>
            <a:lvl8pPr marL="3622396" indent="-241493" eaLnBrk="0" fontAlgn="base" hangingPunct="0">
              <a:spcBef>
                <a:spcPct val="0"/>
              </a:spcBef>
              <a:spcAft>
                <a:spcPct val="0"/>
              </a:spcAft>
              <a:defRPr>
                <a:solidFill>
                  <a:schemeClr val="tx1"/>
                </a:solidFill>
                <a:latin typeface="RijksoverheidSansText" panose="020B0503040202060203" pitchFamily="34" charset="0"/>
                <a:cs typeface="Arial" panose="020B0604020202020204" pitchFamily="34" charset="0"/>
              </a:defRPr>
            </a:lvl8pPr>
            <a:lvl9pPr marL="4105382" indent="-241493" eaLnBrk="0" fontAlgn="base" hangingPunct="0">
              <a:spcBef>
                <a:spcPct val="0"/>
              </a:spcBef>
              <a:spcAft>
                <a:spcPct val="0"/>
              </a:spcAft>
              <a:defRPr>
                <a:solidFill>
                  <a:schemeClr val="tx1"/>
                </a:solidFill>
                <a:latin typeface="RijksoverheidSansText" panose="020B0503040202060203" pitchFamily="34" charset="0"/>
                <a:cs typeface="Arial" panose="020B0604020202020204" pitchFamily="34" charset="0"/>
              </a:defRPr>
            </a:lvl9pPr>
          </a:lstStyle>
          <a:p>
            <a:fld id="{9CAE8023-2D7D-4C52-A1B2-45E51EFDF076}" type="slidenum">
              <a:rPr lang="en-GB" altLang="nl-NL" smtClean="0">
                <a:latin typeface="Calibri" panose="020F0502020204030204" pitchFamily="34" charset="0"/>
              </a:rPr>
              <a:pPr/>
              <a:t>12</a:t>
            </a:fld>
            <a:endParaRPr lang="en-GB" altLang="nl-NL">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a:defRPr/>
            </a:pPr>
            <a:fld id="{0A63A0F5-D1B4-4C6B-98D1-563102864599}" type="slidenum">
              <a:rPr lang="nl-NL" smtClean="0"/>
              <a:pPr>
                <a:defRPr/>
              </a:pPr>
              <a:t>13</a:t>
            </a:fld>
            <a:endParaRPr lang="nl-NL" dirty="0"/>
          </a:p>
        </p:txBody>
      </p:sp>
    </p:spTree>
    <p:extLst>
      <p:ext uri="{BB962C8B-B14F-4D97-AF65-F5344CB8AC3E}">
        <p14:creationId xmlns:p14="http://schemas.microsoft.com/office/powerpoint/2010/main" val="1625408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sz="1300" u="none" dirty="0"/>
              <a:t>uit praktische overwegingen worden voor zwart-wit procedés dezelfde eisen aangehouden als voor archiefmateriaal (18°C en 50% RV als jaargemiddelde), met de kanttekening dat, indien haalbaar, voor deze materialen 16°C en 45% Relatieve luchtvochtigheid (RV) als jaargemiddelde de voorkeur heeft. Omdat voor het bewaren van fotografische materialen bij temperaturen onder het vriespunt specialistische kennis nodig is op het gebied van verpakken en conditioneren, is in deze Regeling gekozen geen bewaartemperatuur onder 0°C te eisen.</a:t>
            </a:r>
          </a:p>
          <a:p>
            <a:r>
              <a:rPr lang="nl-NL" sz="1300" u="none" dirty="0"/>
              <a:t> </a:t>
            </a:r>
          </a:p>
          <a:p>
            <a:endParaRPr lang="en-GB" dirty="0"/>
          </a:p>
        </p:txBody>
      </p:sp>
      <p:sp>
        <p:nvSpPr>
          <p:cNvPr id="4" name="Tijdelijke aanduiding voor dianummer 3"/>
          <p:cNvSpPr>
            <a:spLocks noGrp="1"/>
          </p:cNvSpPr>
          <p:nvPr>
            <p:ph type="sldNum" sz="quarter" idx="5"/>
          </p:nvPr>
        </p:nvSpPr>
        <p:spPr/>
        <p:txBody>
          <a:bodyPr/>
          <a:lstStyle/>
          <a:p>
            <a:pPr>
              <a:defRPr/>
            </a:pPr>
            <a:fld id="{0A63A0F5-D1B4-4C6B-98D1-563102864599}" type="slidenum">
              <a:rPr lang="nl-NL" smtClean="0"/>
              <a:pPr>
                <a:defRPr/>
              </a:pPr>
              <a:t>14</a:t>
            </a:fld>
            <a:endParaRPr lang="nl-NL" dirty="0"/>
          </a:p>
        </p:txBody>
      </p:sp>
    </p:spTree>
    <p:extLst>
      <p:ext uri="{BB962C8B-B14F-4D97-AF65-F5344CB8AC3E}">
        <p14:creationId xmlns:p14="http://schemas.microsoft.com/office/powerpoint/2010/main" val="21120019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jdelijke aanduiding voor dia-afbeelding 1">
            <a:extLst>
              <a:ext uri="{FF2B5EF4-FFF2-40B4-BE49-F238E27FC236}">
                <a16:creationId xmlns:a16="http://schemas.microsoft.com/office/drawing/2014/main" id="{4A02AC84-CE07-47B2-90A3-E3CC1F072BA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Tijdelijke aanduiding voor notities 2">
            <a:extLst>
              <a:ext uri="{FF2B5EF4-FFF2-40B4-BE49-F238E27FC236}">
                <a16:creationId xmlns:a16="http://schemas.microsoft.com/office/drawing/2014/main" id="{E3343FEC-A662-44CB-A703-4FACE8CB957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sz="1300" dirty="0"/>
              <a:t>Daarnaast is het voorstel om luchtfiltering te verminderen. Wij vinden het nog steeds noodzakelijk dat stof en schimmelsporen uit de opslagruimten worden geweerd. Een filtratie met ten minste HEPA 13 is voldoende om stofdeeltjes en schimmelsporen buiten te houden.  Chemische filtratie is echter niet meer vereist, evenals actieve ventilatie.  Met deze aanpassingen kan een archief voor een meer energiezuinige oplossing kiezen. </a:t>
            </a:r>
          </a:p>
          <a:p>
            <a:r>
              <a:rPr lang="nl-NL" sz="1300" dirty="0"/>
              <a:t> </a:t>
            </a:r>
          </a:p>
          <a:p>
            <a:r>
              <a:rPr lang="nl-NL" sz="1300" dirty="0"/>
              <a:t>Bijvoorbeeld: men kan aan de normen voor het vereiste klimaat voldoen door de bestaande installaties te blijven gebruiken, maar ook door gebruik te maken van een energiezuinig of zelfs energieneutraal gebouw...</a:t>
            </a:r>
          </a:p>
          <a:p>
            <a:pPr algn="just">
              <a:lnSpc>
                <a:spcPct val="107000"/>
              </a:lnSpc>
              <a:spcAft>
                <a:spcPts val="845"/>
              </a:spcAft>
            </a:pPr>
            <a:endParaRPr lang="nl-NL" altLang="nl-NL" sz="1900" dirty="0">
              <a:ea typeface="Calibri" panose="020F0502020204030204" pitchFamily="34" charset="0"/>
              <a:cs typeface="Times New Roman" panose="02020603050405020304" pitchFamily="18" charset="0"/>
            </a:endParaRPr>
          </a:p>
        </p:txBody>
      </p:sp>
      <p:sp>
        <p:nvSpPr>
          <p:cNvPr id="59396" name="Tijdelijke aanduiding voor dianummer 3">
            <a:extLst>
              <a:ext uri="{FF2B5EF4-FFF2-40B4-BE49-F238E27FC236}">
                <a16:creationId xmlns:a16="http://schemas.microsoft.com/office/drawing/2014/main" id="{75EA5BB3-474E-4192-9511-07F0721BC54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RijksoverheidSansText" panose="020B0503040202060203" pitchFamily="34" charset="0"/>
                <a:cs typeface="Arial" panose="020B0604020202020204" pitchFamily="34" charset="0"/>
              </a:defRPr>
            </a:lvl1pPr>
            <a:lvl2pPr marL="784852" indent="-301866">
              <a:defRPr>
                <a:solidFill>
                  <a:schemeClr val="tx1"/>
                </a:solidFill>
                <a:latin typeface="RijksoverheidSansText" panose="020B0503040202060203" pitchFamily="34" charset="0"/>
                <a:cs typeface="Arial" panose="020B0604020202020204" pitchFamily="34" charset="0"/>
              </a:defRPr>
            </a:lvl2pPr>
            <a:lvl3pPr marL="1207465" indent="-241493">
              <a:defRPr>
                <a:solidFill>
                  <a:schemeClr val="tx1"/>
                </a:solidFill>
                <a:latin typeface="RijksoverheidSansText" panose="020B0503040202060203" pitchFamily="34" charset="0"/>
                <a:cs typeface="Arial" panose="020B0604020202020204" pitchFamily="34" charset="0"/>
              </a:defRPr>
            </a:lvl3pPr>
            <a:lvl4pPr marL="1690451" indent="-241493">
              <a:defRPr>
                <a:solidFill>
                  <a:schemeClr val="tx1"/>
                </a:solidFill>
                <a:latin typeface="RijksoverheidSansText" panose="020B0503040202060203" pitchFamily="34" charset="0"/>
                <a:cs typeface="Arial" panose="020B0604020202020204" pitchFamily="34" charset="0"/>
              </a:defRPr>
            </a:lvl4pPr>
            <a:lvl5pPr marL="2173437" indent="-241493">
              <a:defRPr>
                <a:solidFill>
                  <a:schemeClr val="tx1"/>
                </a:solidFill>
                <a:latin typeface="RijksoverheidSansText" panose="020B0503040202060203" pitchFamily="34" charset="0"/>
                <a:cs typeface="Arial" panose="020B0604020202020204" pitchFamily="34" charset="0"/>
              </a:defRPr>
            </a:lvl5pPr>
            <a:lvl6pPr marL="2656423" indent="-241493" eaLnBrk="0" fontAlgn="base" hangingPunct="0">
              <a:spcBef>
                <a:spcPct val="0"/>
              </a:spcBef>
              <a:spcAft>
                <a:spcPct val="0"/>
              </a:spcAft>
              <a:defRPr>
                <a:solidFill>
                  <a:schemeClr val="tx1"/>
                </a:solidFill>
                <a:latin typeface="RijksoverheidSansText" panose="020B0503040202060203" pitchFamily="34" charset="0"/>
                <a:cs typeface="Arial" panose="020B0604020202020204" pitchFamily="34" charset="0"/>
              </a:defRPr>
            </a:lvl6pPr>
            <a:lvl7pPr marL="3139410" indent="-241493" eaLnBrk="0" fontAlgn="base" hangingPunct="0">
              <a:spcBef>
                <a:spcPct val="0"/>
              </a:spcBef>
              <a:spcAft>
                <a:spcPct val="0"/>
              </a:spcAft>
              <a:defRPr>
                <a:solidFill>
                  <a:schemeClr val="tx1"/>
                </a:solidFill>
                <a:latin typeface="RijksoverheidSansText" panose="020B0503040202060203" pitchFamily="34" charset="0"/>
                <a:cs typeface="Arial" panose="020B0604020202020204" pitchFamily="34" charset="0"/>
              </a:defRPr>
            </a:lvl7pPr>
            <a:lvl8pPr marL="3622396" indent="-241493" eaLnBrk="0" fontAlgn="base" hangingPunct="0">
              <a:spcBef>
                <a:spcPct val="0"/>
              </a:spcBef>
              <a:spcAft>
                <a:spcPct val="0"/>
              </a:spcAft>
              <a:defRPr>
                <a:solidFill>
                  <a:schemeClr val="tx1"/>
                </a:solidFill>
                <a:latin typeface="RijksoverheidSansText" panose="020B0503040202060203" pitchFamily="34" charset="0"/>
                <a:cs typeface="Arial" panose="020B0604020202020204" pitchFamily="34" charset="0"/>
              </a:defRPr>
            </a:lvl8pPr>
            <a:lvl9pPr marL="4105382" indent="-241493" eaLnBrk="0" fontAlgn="base" hangingPunct="0">
              <a:spcBef>
                <a:spcPct val="0"/>
              </a:spcBef>
              <a:spcAft>
                <a:spcPct val="0"/>
              </a:spcAft>
              <a:defRPr>
                <a:solidFill>
                  <a:schemeClr val="tx1"/>
                </a:solidFill>
                <a:latin typeface="RijksoverheidSansText" panose="020B0503040202060203" pitchFamily="34" charset="0"/>
                <a:cs typeface="Arial" panose="020B0604020202020204" pitchFamily="34" charset="0"/>
              </a:defRPr>
            </a:lvl9pPr>
          </a:lstStyle>
          <a:p>
            <a:fld id="{790568A7-5044-4323-AC1F-455562C8F696}" type="slidenum">
              <a:rPr lang="en-GB" altLang="nl-NL" smtClean="0">
                <a:latin typeface="Calibri" panose="020F0502020204030204" pitchFamily="34" charset="0"/>
              </a:rPr>
              <a:pPr/>
              <a:t>15</a:t>
            </a:fld>
            <a:endParaRPr lang="en-GB" altLang="nl-NL">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jdelijke aanduiding voor dia-afbeelding 1">
            <a:extLst>
              <a:ext uri="{FF2B5EF4-FFF2-40B4-BE49-F238E27FC236}">
                <a16:creationId xmlns:a16="http://schemas.microsoft.com/office/drawing/2014/main" id="{22BD3C07-455D-4B3F-A56A-EDA6E0048E4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Tijdelijke aanduiding voor notities 2">
            <a:extLst>
              <a:ext uri="{FF2B5EF4-FFF2-40B4-BE49-F238E27FC236}">
                <a16:creationId xmlns:a16="http://schemas.microsoft.com/office/drawing/2014/main" id="{343CCC29-81BD-4308-BDC6-9A10477C2A8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0000" lnSpcReduction="20000"/>
          </a:bodyPr>
          <a:lstStyle/>
          <a:p>
            <a:r>
              <a:rPr lang="nl-NL" sz="1300" dirty="0"/>
              <a:t>De collectie komt centraal te staan.  Dit betekent dat collectiebeheerders zich moeten afvragen waar hun specifieke collectie uit bestaat en wat er nodig is om deze in goede en toegankelijke staat te brengen en te houden.</a:t>
            </a:r>
          </a:p>
          <a:p>
            <a:r>
              <a:rPr lang="nl-NL" sz="1300" dirty="0"/>
              <a:t> Daarom zijn voor de plusdepots verschillende artikelen opgenomen, waarin de collectiebeheerder wordt gevraagd een protocol te schrijven. Dit soort protocollen en het regelmatig uitvoeren en evalueren daarvan vraagt een extra tijdsinvestering betekenen voor archiefinstellingen. Ze zijn echter een waardevolle aanwinst in de collectiezorg, waarbij de focus niet alleen ligt op het heden ("Hoe zorg ik op dit moment voor mijn collectie") maar nodigt ook uit om alvast na te denken over de toekomst.</a:t>
            </a:r>
          </a:p>
          <a:p>
            <a:pPr algn="just" defTabSz="965972">
              <a:lnSpc>
                <a:spcPct val="107000"/>
              </a:lnSpc>
              <a:spcAft>
                <a:spcPts val="845"/>
              </a:spcAft>
              <a:defRPr/>
            </a:pPr>
            <a:r>
              <a:rPr lang="nl-NL" sz="1900" dirty="0"/>
              <a:t>* Een van de protocollen waar een archiefinstelling in moet voorzien is een protocol voor schoonmaak en voor </a:t>
            </a:r>
            <a:r>
              <a:rPr lang="nl-NL" sz="1900" dirty="0" err="1"/>
              <a:t>Integrated</a:t>
            </a:r>
            <a:r>
              <a:rPr lang="nl-NL" sz="1900" dirty="0"/>
              <a:t> Pest Management, inclusief een schoonmaakrooster en regelmatige controles. De filosofie hierachter is dat voorkomen beter en goedkoper is dan genezen.</a:t>
            </a:r>
          </a:p>
          <a:p>
            <a:pPr algn="just" defTabSz="965972">
              <a:lnSpc>
                <a:spcPct val="107000"/>
              </a:lnSpc>
              <a:spcAft>
                <a:spcPts val="845"/>
              </a:spcAft>
              <a:defRPr/>
            </a:pPr>
            <a:r>
              <a:rPr lang="nl-NL" sz="1900" dirty="0"/>
              <a:t>* Daarnaast wordt van de collectiebeheerders van plusdepots verwacht dat zij een langetermijnvisie hebben op het behoud van de collectie. Daarom wordt gevraagd om een collectiebehoudsplan voor de zorg voor de collectie, middels passieve en actieve conservering, nu en in de toekomst. Dat plan zal ook regelmatig geëvalueerd en indien nodig bijgewerkt moeten worden.</a:t>
            </a:r>
          </a:p>
          <a:p>
            <a:pPr algn="just" defTabSz="965972">
              <a:lnSpc>
                <a:spcPct val="107000"/>
              </a:lnSpc>
              <a:spcAft>
                <a:spcPts val="845"/>
              </a:spcAft>
              <a:defRPr/>
            </a:pPr>
            <a:r>
              <a:rPr lang="nl-NL" sz="1900" dirty="0"/>
              <a:t>* En de archiefinstelling dient ook te beschikken over een collectiehulpverleningsplan: een actueel plan voor eerste hulp bij collecties. Hierin worden de procedures beschreven hoe te handelen in geval van incidenten of calamiteiten.</a:t>
            </a:r>
          </a:p>
          <a:p>
            <a:pPr algn="just">
              <a:lnSpc>
                <a:spcPct val="107000"/>
              </a:lnSpc>
              <a:spcAft>
                <a:spcPts val="845"/>
              </a:spcAft>
            </a:pPr>
            <a:endParaRPr lang="nl-NL" altLang="nl-NL" sz="1900" dirty="0">
              <a:ea typeface="Calibri" panose="020F0502020204030204" pitchFamily="34" charset="0"/>
              <a:cs typeface="Times New Roman" panose="02020603050405020304" pitchFamily="18" charset="0"/>
            </a:endParaRPr>
          </a:p>
        </p:txBody>
      </p:sp>
      <p:sp>
        <p:nvSpPr>
          <p:cNvPr id="61444" name="Tijdelijke aanduiding voor dianummer 3">
            <a:extLst>
              <a:ext uri="{FF2B5EF4-FFF2-40B4-BE49-F238E27FC236}">
                <a16:creationId xmlns:a16="http://schemas.microsoft.com/office/drawing/2014/main" id="{B2DE8771-ACD9-4ABB-ACFD-6A27955CF58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RijksoverheidSansText" panose="020B0503040202060203" pitchFamily="34" charset="0"/>
                <a:cs typeface="Arial" panose="020B0604020202020204" pitchFamily="34" charset="0"/>
              </a:defRPr>
            </a:lvl1pPr>
            <a:lvl2pPr marL="784852" indent="-301866">
              <a:defRPr>
                <a:solidFill>
                  <a:schemeClr val="tx1"/>
                </a:solidFill>
                <a:latin typeface="RijksoverheidSansText" panose="020B0503040202060203" pitchFamily="34" charset="0"/>
                <a:cs typeface="Arial" panose="020B0604020202020204" pitchFamily="34" charset="0"/>
              </a:defRPr>
            </a:lvl2pPr>
            <a:lvl3pPr marL="1207465" indent="-241493">
              <a:defRPr>
                <a:solidFill>
                  <a:schemeClr val="tx1"/>
                </a:solidFill>
                <a:latin typeface="RijksoverheidSansText" panose="020B0503040202060203" pitchFamily="34" charset="0"/>
                <a:cs typeface="Arial" panose="020B0604020202020204" pitchFamily="34" charset="0"/>
              </a:defRPr>
            </a:lvl3pPr>
            <a:lvl4pPr marL="1690451" indent="-241493">
              <a:defRPr>
                <a:solidFill>
                  <a:schemeClr val="tx1"/>
                </a:solidFill>
                <a:latin typeface="RijksoverheidSansText" panose="020B0503040202060203" pitchFamily="34" charset="0"/>
                <a:cs typeface="Arial" panose="020B0604020202020204" pitchFamily="34" charset="0"/>
              </a:defRPr>
            </a:lvl4pPr>
            <a:lvl5pPr marL="2173437" indent="-241493">
              <a:defRPr>
                <a:solidFill>
                  <a:schemeClr val="tx1"/>
                </a:solidFill>
                <a:latin typeface="RijksoverheidSansText" panose="020B0503040202060203" pitchFamily="34" charset="0"/>
                <a:cs typeface="Arial" panose="020B0604020202020204" pitchFamily="34" charset="0"/>
              </a:defRPr>
            </a:lvl5pPr>
            <a:lvl6pPr marL="2656423" indent="-241493" eaLnBrk="0" fontAlgn="base" hangingPunct="0">
              <a:spcBef>
                <a:spcPct val="0"/>
              </a:spcBef>
              <a:spcAft>
                <a:spcPct val="0"/>
              </a:spcAft>
              <a:defRPr>
                <a:solidFill>
                  <a:schemeClr val="tx1"/>
                </a:solidFill>
                <a:latin typeface="RijksoverheidSansText" panose="020B0503040202060203" pitchFamily="34" charset="0"/>
                <a:cs typeface="Arial" panose="020B0604020202020204" pitchFamily="34" charset="0"/>
              </a:defRPr>
            </a:lvl6pPr>
            <a:lvl7pPr marL="3139410" indent="-241493" eaLnBrk="0" fontAlgn="base" hangingPunct="0">
              <a:spcBef>
                <a:spcPct val="0"/>
              </a:spcBef>
              <a:spcAft>
                <a:spcPct val="0"/>
              </a:spcAft>
              <a:defRPr>
                <a:solidFill>
                  <a:schemeClr val="tx1"/>
                </a:solidFill>
                <a:latin typeface="RijksoverheidSansText" panose="020B0503040202060203" pitchFamily="34" charset="0"/>
                <a:cs typeface="Arial" panose="020B0604020202020204" pitchFamily="34" charset="0"/>
              </a:defRPr>
            </a:lvl7pPr>
            <a:lvl8pPr marL="3622396" indent="-241493" eaLnBrk="0" fontAlgn="base" hangingPunct="0">
              <a:spcBef>
                <a:spcPct val="0"/>
              </a:spcBef>
              <a:spcAft>
                <a:spcPct val="0"/>
              </a:spcAft>
              <a:defRPr>
                <a:solidFill>
                  <a:schemeClr val="tx1"/>
                </a:solidFill>
                <a:latin typeface="RijksoverheidSansText" panose="020B0503040202060203" pitchFamily="34" charset="0"/>
                <a:cs typeface="Arial" panose="020B0604020202020204" pitchFamily="34" charset="0"/>
              </a:defRPr>
            </a:lvl8pPr>
            <a:lvl9pPr marL="4105382" indent="-241493" eaLnBrk="0" fontAlgn="base" hangingPunct="0">
              <a:spcBef>
                <a:spcPct val="0"/>
              </a:spcBef>
              <a:spcAft>
                <a:spcPct val="0"/>
              </a:spcAft>
              <a:defRPr>
                <a:solidFill>
                  <a:schemeClr val="tx1"/>
                </a:solidFill>
                <a:latin typeface="RijksoverheidSansText" panose="020B0503040202060203" pitchFamily="34" charset="0"/>
                <a:cs typeface="Arial" panose="020B0604020202020204" pitchFamily="34" charset="0"/>
              </a:defRPr>
            </a:lvl9pPr>
          </a:lstStyle>
          <a:p>
            <a:fld id="{D9D3A99A-DF5F-426C-AF5F-D71B05C5BDE9}" type="slidenum">
              <a:rPr lang="en-GB" altLang="nl-NL" smtClean="0">
                <a:latin typeface="Calibri" panose="020F0502020204030204" pitchFamily="34" charset="0"/>
              </a:rPr>
              <a:pPr/>
              <a:t>16</a:t>
            </a:fld>
            <a:endParaRPr lang="en-GB" altLang="nl-NL">
              <a:latin typeface="Calibri" panose="020F0502020204030204" pitchFamily="34" charset="0"/>
            </a:endParaRPr>
          </a:p>
        </p:txBody>
      </p:sp>
    </p:spTree>
    <p:extLst>
      <p:ext uri="{BB962C8B-B14F-4D97-AF65-F5344CB8AC3E}">
        <p14:creationId xmlns:p14="http://schemas.microsoft.com/office/powerpoint/2010/main" val="17069165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pPr>
              <a:defRPr/>
            </a:pPr>
            <a:fld id="{0A63A0F5-D1B4-4C6B-98D1-563102864599}" type="slidenum">
              <a:rPr lang="nl-NL" smtClean="0"/>
              <a:pPr>
                <a:defRPr/>
              </a:pPr>
              <a:t>17</a:t>
            </a:fld>
            <a:endParaRPr lang="nl-NL" dirty="0"/>
          </a:p>
        </p:txBody>
      </p:sp>
    </p:spTree>
    <p:extLst>
      <p:ext uri="{BB962C8B-B14F-4D97-AF65-F5344CB8AC3E}">
        <p14:creationId xmlns:p14="http://schemas.microsoft.com/office/powerpoint/2010/main" val="16385567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65972">
              <a:defRPr/>
            </a:pPr>
            <a:r>
              <a:rPr lang="nl-NL" sz="1300" dirty="0"/>
              <a:t>Verder wordt het gebruik van normen en standaarden, zoals ISO en NEN zoveel mogelijk vermeden. De enige norm die gehandhaafd blijft is de </a:t>
            </a:r>
            <a:r>
              <a:rPr lang="nl-NL" sz="1300" dirty="0" err="1"/>
              <a:t>NEN-norm</a:t>
            </a:r>
            <a:r>
              <a:rPr lang="nl-NL" sz="1300" dirty="0"/>
              <a:t> voor papier met de aanvulling dat ook de vergelijkbare ISO-norm mag worden gebruikt. Voor het overige wordt omgeschreven waaraan materialen dienen te voldoen. Bijvoorbeeld dat schrijfmaterialen de drager niet aan mogen tasten, watervast en lichtecht zijn en niet verkleuren als gevolg van veroudering.</a:t>
            </a:r>
          </a:p>
          <a:p>
            <a:endParaRPr lang="en-GB" dirty="0"/>
          </a:p>
        </p:txBody>
      </p:sp>
      <p:sp>
        <p:nvSpPr>
          <p:cNvPr id="4" name="Tijdelijke aanduiding voor dianummer 3"/>
          <p:cNvSpPr>
            <a:spLocks noGrp="1"/>
          </p:cNvSpPr>
          <p:nvPr>
            <p:ph type="sldNum" sz="quarter" idx="5"/>
          </p:nvPr>
        </p:nvSpPr>
        <p:spPr/>
        <p:txBody>
          <a:bodyPr/>
          <a:lstStyle/>
          <a:p>
            <a:pPr>
              <a:defRPr/>
            </a:pPr>
            <a:fld id="{0A63A0F5-D1B4-4C6B-98D1-563102864599}" type="slidenum">
              <a:rPr lang="nl-NL" smtClean="0"/>
              <a:pPr>
                <a:defRPr/>
              </a:pPr>
              <a:t>18</a:t>
            </a:fld>
            <a:endParaRPr lang="nl-NL" dirty="0"/>
          </a:p>
        </p:txBody>
      </p:sp>
    </p:spTree>
    <p:extLst>
      <p:ext uri="{BB962C8B-B14F-4D97-AF65-F5344CB8AC3E}">
        <p14:creationId xmlns:p14="http://schemas.microsoft.com/office/powerpoint/2010/main" val="36936232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jdelijke aanduiding voor dia-afbeelding 1">
            <a:extLst>
              <a:ext uri="{FF2B5EF4-FFF2-40B4-BE49-F238E27FC236}">
                <a16:creationId xmlns:a16="http://schemas.microsoft.com/office/drawing/2014/main" id="{A80183AF-BBE1-4755-BCB3-F79EEC11B95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Tijdelijke aanduiding voor notities 2">
            <a:extLst>
              <a:ext uri="{FF2B5EF4-FFF2-40B4-BE49-F238E27FC236}">
                <a16:creationId xmlns:a16="http://schemas.microsoft.com/office/drawing/2014/main" id="{BD019D8F-D280-40F5-93C4-4475B8C49E5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65972">
              <a:defRPr/>
            </a:pPr>
            <a:r>
              <a:rPr lang="nl-NL" sz="1300" dirty="0"/>
              <a:t>Ook is nu meer dwingend aangegeven dat documenten op andere dragers dan papier en analoog fotografisch of audiovisueel materiaal tijdig worden overgezet naar een duurzaam te bewaren digitaal formaat</a:t>
            </a:r>
          </a:p>
          <a:p>
            <a:endParaRPr lang="nl-NL" altLang="nl-NL" b="1" dirty="0"/>
          </a:p>
        </p:txBody>
      </p:sp>
      <p:sp>
        <p:nvSpPr>
          <p:cNvPr id="53252" name="Tijdelijke aanduiding voor dianummer 3">
            <a:extLst>
              <a:ext uri="{FF2B5EF4-FFF2-40B4-BE49-F238E27FC236}">
                <a16:creationId xmlns:a16="http://schemas.microsoft.com/office/drawing/2014/main" id="{9182771D-8C39-4312-9255-44B3AFF7C78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RijksoverheidSansText" panose="020B0503040202060203" pitchFamily="34" charset="0"/>
                <a:cs typeface="Arial" panose="020B0604020202020204" pitchFamily="34" charset="0"/>
              </a:defRPr>
            </a:lvl1pPr>
            <a:lvl2pPr marL="784852" indent="-301866">
              <a:defRPr>
                <a:solidFill>
                  <a:schemeClr val="tx1"/>
                </a:solidFill>
                <a:latin typeface="RijksoverheidSansText" panose="020B0503040202060203" pitchFamily="34" charset="0"/>
                <a:cs typeface="Arial" panose="020B0604020202020204" pitchFamily="34" charset="0"/>
              </a:defRPr>
            </a:lvl2pPr>
            <a:lvl3pPr marL="1207465" indent="-241493">
              <a:defRPr>
                <a:solidFill>
                  <a:schemeClr val="tx1"/>
                </a:solidFill>
                <a:latin typeface="RijksoverheidSansText" panose="020B0503040202060203" pitchFamily="34" charset="0"/>
                <a:cs typeface="Arial" panose="020B0604020202020204" pitchFamily="34" charset="0"/>
              </a:defRPr>
            </a:lvl3pPr>
            <a:lvl4pPr marL="1690451" indent="-241493">
              <a:defRPr>
                <a:solidFill>
                  <a:schemeClr val="tx1"/>
                </a:solidFill>
                <a:latin typeface="RijksoverheidSansText" panose="020B0503040202060203" pitchFamily="34" charset="0"/>
                <a:cs typeface="Arial" panose="020B0604020202020204" pitchFamily="34" charset="0"/>
              </a:defRPr>
            </a:lvl4pPr>
            <a:lvl5pPr marL="2173437" indent="-241493">
              <a:defRPr>
                <a:solidFill>
                  <a:schemeClr val="tx1"/>
                </a:solidFill>
                <a:latin typeface="RijksoverheidSansText" panose="020B0503040202060203" pitchFamily="34" charset="0"/>
                <a:cs typeface="Arial" panose="020B0604020202020204" pitchFamily="34" charset="0"/>
              </a:defRPr>
            </a:lvl5pPr>
            <a:lvl6pPr marL="2656423" indent="-241493" eaLnBrk="0" fontAlgn="base" hangingPunct="0">
              <a:spcBef>
                <a:spcPct val="0"/>
              </a:spcBef>
              <a:spcAft>
                <a:spcPct val="0"/>
              </a:spcAft>
              <a:defRPr>
                <a:solidFill>
                  <a:schemeClr val="tx1"/>
                </a:solidFill>
                <a:latin typeface="RijksoverheidSansText" panose="020B0503040202060203" pitchFamily="34" charset="0"/>
                <a:cs typeface="Arial" panose="020B0604020202020204" pitchFamily="34" charset="0"/>
              </a:defRPr>
            </a:lvl6pPr>
            <a:lvl7pPr marL="3139410" indent="-241493" eaLnBrk="0" fontAlgn="base" hangingPunct="0">
              <a:spcBef>
                <a:spcPct val="0"/>
              </a:spcBef>
              <a:spcAft>
                <a:spcPct val="0"/>
              </a:spcAft>
              <a:defRPr>
                <a:solidFill>
                  <a:schemeClr val="tx1"/>
                </a:solidFill>
                <a:latin typeface="RijksoverheidSansText" panose="020B0503040202060203" pitchFamily="34" charset="0"/>
                <a:cs typeface="Arial" panose="020B0604020202020204" pitchFamily="34" charset="0"/>
              </a:defRPr>
            </a:lvl7pPr>
            <a:lvl8pPr marL="3622396" indent="-241493" eaLnBrk="0" fontAlgn="base" hangingPunct="0">
              <a:spcBef>
                <a:spcPct val="0"/>
              </a:spcBef>
              <a:spcAft>
                <a:spcPct val="0"/>
              </a:spcAft>
              <a:defRPr>
                <a:solidFill>
                  <a:schemeClr val="tx1"/>
                </a:solidFill>
                <a:latin typeface="RijksoverheidSansText" panose="020B0503040202060203" pitchFamily="34" charset="0"/>
                <a:cs typeface="Arial" panose="020B0604020202020204" pitchFamily="34" charset="0"/>
              </a:defRPr>
            </a:lvl8pPr>
            <a:lvl9pPr marL="4105382" indent="-241493" eaLnBrk="0" fontAlgn="base" hangingPunct="0">
              <a:spcBef>
                <a:spcPct val="0"/>
              </a:spcBef>
              <a:spcAft>
                <a:spcPct val="0"/>
              </a:spcAft>
              <a:defRPr>
                <a:solidFill>
                  <a:schemeClr val="tx1"/>
                </a:solidFill>
                <a:latin typeface="RijksoverheidSansText" panose="020B0503040202060203" pitchFamily="34" charset="0"/>
                <a:cs typeface="Arial" panose="020B0604020202020204" pitchFamily="34" charset="0"/>
              </a:defRPr>
            </a:lvl9pPr>
          </a:lstStyle>
          <a:p>
            <a:fld id="{B4FEC357-A5CD-4017-9DD3-2785EDF63D50}" type="slidenum">
              <a:rPr lang="en-GB" altLang="nl-NL" smtClean="0">
                <a:latin typeface="Calibri" panose="020F0502020204030204" pitchFamily="34" charset="0"/>
              </a:rPr>
              <a:pPr/>
              <a:t>19</a:t>
            </a:fld>
            <a:endParaRPr lang="en-GB" altLang="nl-NL">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a:defRPr/>
            </a:pPr>
            <a:fld id="{0A63A0F5-D1B4-4C6B-98D1-563102864599}" type="slidenum">
              <a:rPr lang="nl-NL" smtClean="0"/>
              <a:pPr>
                <a:defRPr/>
              </a:pPr>
              <a:t>2</a:t>
            </a:fld>
            <a:endParaRPr lang="nl-NL" dirty="0"/>
          </a:p>
        </p:txBody>
      </p:sp>
    </p:spTree>
    <p:extLst>
      <p:ext uri="{BB962C8B-B14F-4D97-AF65-F5344CB8AC3E}">
        <p14:creationId xmlns:p14="http://schemas.microsoft.com/office/powerpoint/2010/main" val="10769154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a:defRPr/>
            </a:pPr>
            <a:fld id="{0A63A0F5-D1B4-4C6B-98D1-563102864599}" type="slidenum">
              <a:rPr lang="nl-NL" smtClean="0"/>
              <a:pPr>
                <a:defRPr/>
              </a:pPr>
              <a:t>20</a:t>
            </a:fld>
            <a:endParaRPr lang="nl-NL" dirty="0"/>
          </a:p>
        </p:txBody>
      </p:sp>
    </p:spTree>
    <p:extLst>
      <p:ext uri="{BB962C8B-B14F-4D97-AF65-F5344CB8AC3E}">
        <p14:creationId xmlns:p14="http://schemas.microsoft.com/office/powerpoint/2010/main" val="11052145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jdelijke aanduiding voor dia-afbeelding 1">
            <a:extLst>
              <a:ext uri="{FF2B5EF4-FFF2-40B4-BE49-F238E27FC236}">
                <a16:creationId xmlns:a16="http://schemas.microsoft.com/office/drawing/2014/main" id="{3F85C0F8-E505-4B35-A9B9-436818AD48E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Tijdelijke aanduiding voor notities 2">
            <a:extLst>
              <a:ext uri="{FF2B5EF4-FFF2-40B4-BE49-F238E27FC236}">
                <a16:creationId xmlns:a16="http://schemas.microsoft.com/office/drawing/2014/main" id="{C071B46A-B1FD-4AA2-ABFF-1CF178E9873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sz="1300" dirty="0"/>
              <a:t>Wat de veranderingen precies inhouden heeft u al kunnen lezen, maar in deze presentatie worden de belangrijkste veranderingen nog eens op een rij gezet.</a:t>
            </a:r>
          </a:p>
        </p:txBody>
      </p:sp>
      <p:sp>
        <p:nvSpPr>
          <p:cNvPr id="50180" name="Tijdelijke aanduiding voor dianummer 3">
            <a:extLst>
              <a:ext uri="{FF2B5EF4-FFF2-40B4-BE49-F238E27FC236}">
                <a16:creationId xmlns:a16="http://schemas.microsoft.com/office/drawing/2014/main" id="{9DE4ACCF-7EA8-490A-901B-A2D35041B74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RijksoverheidSansText" panose="020B0503040202060203" pitchFamily="34" charset="0"/>
                <a:cs typeface="Arial" panose="020B0604020202020204" pitchFamily="34" charset="0"/>
              </a:defRPr>
            </a:lvl1pPr>
            <a:lvl2pPr marL="784852" indent="-301866">
              <a:defRPr>
                <a:solidFill>
                  <a:schemeClr val="tx1"/>
                </a:solidFill>
                <a:latin typeface="RijksoverheidSansText" panose="020B0503040202060203" pitchFamily="34" charset="0"/>
                <a:cs typeface="Arial" panose="020B0604020202020204" pitchFamily="34" charset="0"/>
              </a:defRPr>
            </a:lvl2pPr>
            <a:lvl3pPr marL="1207465" indent="-241493">
              <a:defRPr>
                <a:solidFill>
                  <a:schemeClr val="tx1"/>
                </a:solidFill>
                <a:latin typeface="RijksoverheidSansText" panose="020B0503040202060203" pitchFamily="34" charset="0"/>
                <a:cs typeface="Arial" panose="020B0604020202020204" pitchFamily="34" charset="0"/>
              </a:defRPr>
            </a:lvl3pPr>
            <a:lvl4pPr marL="1690451" indent="-241493">
              <a:defRPr>
                <a:solidFill>
                  <a:schemeClr val="tx1"/>
                </a:solidFill>
                <a:latin typeface="RijksoverheidSansText" panose="020B0503040202060203" pitchFamily="34" charset="0"/>
                <a:cs typeface="Arial" panose="020B0604020202020204" pitchFamily="34" charset="0"/>
              </a:defRPr>
            </a:lvl4pPr>
            <a:lvl5pPr marL="2173437" indent="-241493">
              <a:defRPr>
                <a:solidFill>
                  <a:schemeClr val="tx1"/>
                </a:solidFill>
                <a:latin typeface="RijksoverheidSansText" panose="020B0503040202060203" pitchFamily="34" charset="0"/>
                <a:cs typeface="Arial" panose="020B0604020202020204" pitchFamily="34" charset="0"/>
              </a:defRPr>
            </a:lvl5pPr>
            <a:lvl6pPr marL="2656423" indent="-241493" eaLnBrk="0" fontAlgn="base" hangingPunct="0">
              <a:spcBef>
                <a:spcPct val="0"/>
              </a:spcBef>
              <a:spcAft>
                <a:spcPct val="0"/>
              </a:spcAft>
              <a:defRPr>
                <a:solidFill>
                  <a:schemeClr val="tx1"/>
                </a:solidFill>
                <a:latin typeface="RijksoverheidSansText" panose="020B0503040202060203" pitchFamily="34" charset="0"/>
                <a:cs typeface="Arial" panose="020B0604020202020204" pitchFamily="34" charset="0"/>
              </a:defRPr>
            </a:lvl6pPr>
            <a:lvl7pPr marL="3139410" indent="-241493" eaLnBrk="0" fontAlgn="base" hangingPunct="0">
              <a:spcBef>
                <a:spcPct val="0"/>
              </a:spcBef>
              <a:spcAft>
                <a:spcPct val="0"/>
              </a:spcAft>
              <a:defRPr>
                <a:solidFill>
                  <a:schemeClr val="tx1"/>
                </a:solidFill>
                <a:latin typeface="RijksoverheidSansText" panose="020B0503040202060203" pitchFamily="34" charset="0"/>
                <a:cs typeface="Arial" panose="020B0604020202020204" pitchFamily="34" charset="0"/>
              </a:defRPr>
            </a:lvl7pPr>
            <a:lvl8pPr marL="3622396" indent="-241493" eaLnBrk="0" fontAlgn="base" hangingPunct="0">
              <a:spcBef>
                <a:spcPct val="0"/>
              </a:spcBef>
              <a:spcAft>
                <a:spcPct val="0"/>
              </a:spcAft>
              <a:defRPr>
                <a:solidFill>
                  <a:schemeClr val="tx1"/>
                </a:solidFill>
                <a:latin typeface="RijksoverheidSansText" panose="020B0503040202060203" pitchFamily="34" charset="0"/>
                <a:cs typeface="Arial" panose="020B0604020202020204" pitchFamily="34" charset="0"/>
              </a:defRPr>
            </a:lvl8pPr>
            <a:lvl9pPr marL="4105382" indent="-241493" eaLnBrk="0" fontAlgn="base" hangingPunct="0">
              <a:spcBef>
                <a:spcPct val="0"/>
              </a:spcBef>
              <a:spcAft>
                <a:spcPct val="0"/>
              </a:spcAft>
              <a:defRPr>
                <a:solidFill>
                  <a:schemeClr val="tx1"/>
                </a:solidFill>
                <a:latin typeface="RijksoverheidSansText" panose="020B0503040202060203" pitchFamily="34" charset="0"/>
                <a:cs typeface="Arial" panose="020B0604020202020204" pitchFamily="34" charset="0"/>
              </a:defRPr>
            </a:lvl9pPr>
          </a:lstStyle>
          <a:p>
            <a:fld id="{7F8AB01E-1DC8-4DE2-ABEF-1F5651C233D6}" type="slidenum">
              <a:rPr lang="en-GB" altLang="nl-NL" smtClean="0">
                <a:latin typeface="Calibri" panose="020F0502020204030204" pitchFamily="34" charset="0"/>
              </a:rPr>
              <a:pPr/>
              <a:t>21</a:t>
            </a:fld>
            <a:endParaRPr lang="en-GB" altLang="nl-NL">
              <a:latin typeface="Calibri" panose="020F0502020204030204" pitchFamily="34" charset="0"/>
            </a:endParaRPr>
          </a:p>
        </p:txBody>
      </p:sp>
    </p:spTree>
    <p:extLst>
      <p:ext uri="{BB962C8B-B14F-4D97-AF65-F5344CB8AC3E}">
        <p14:creationId xmlns:p14="http://schemas.microsoft.com/office/powerpoint/2010/main" val="15018530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jdelijke aanduiding voor dia-afbeelding 1">
            <a:extLst>
              <a:ext uri="{FF2B5EF4-FFF2-40B4-BE49-F238E27FC236}">
                <a16:creationId xmlns:a16="http://schemas.microsoft.com/office/drawing/2014/main" id="{3F85C0F8-E505-4B35-A9B9-436818AD48E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Tijdelijke aanduiding voor notities 2">
            <a:extLst>
              <a:ext uri="{FF2B5EF4-FFF2-40B4-BE49-F238E27FC236}">
                <a16:creationId xmlns:a16="http://schemas.microsoft.com/office/drawing/2014/main" id="{C071B46A-B1FD-4AA2-ABFF-1CF178E9873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sz="1300" dirty="0"/>
              <a:t>Wat de veranderingen precies inhouden heeft u al kunnen lezen, maar in deze presentatie worden de belangrijkste veranderingen nog eens op een rij gezet.</a:t>
            </a:r>
          </a:p>
        </p:txBody>
      </p:sp>
      <p:sp>
        <p:nvSpPr>
          <p:cNvPr id="50180" name="Tijdelijke aanduiding voor dianummer 3">
            <a:extLst>
              <a:ext uri="{FF2B5EF4-FFF2-40B4-BE49-F238E27FC236}">
                <a16:creationId xmlns:a16="http://schemas.microsoft.com/office/drawing/2014/main" id="{9DE4ACCF-7EA8-490A-901B-A2D35041B74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RijksoverheidSansText" panose="020B0503040202060203" pitchFamily="34" charset="0"/>
                <a:cs typeface="Arial" panose="020B0604020202020204" pitchFamily="34" charset="0"/>
              </a:defRPr>
            </a:lvl1pPr>
            <a:lvl2pPr marL="784852" indent="-301866">
              <a:defRPr>
                <a:solidFill>
                  <a:schemeClr val="tx1"/>
                </a:solidFill>
                <a:latin typeface="RijksoverheidSansText" panose="020B0503040202060203" pitchFamily="34" charset="0"/>
                <a:cs typeface="Arial" panose="020B0604020202020204" pitchFamily="34" charset="0"/>
              </a:defRPr>
            </a:lvl2pPr>
            <a:lvl3pPr marL="1207465" indent="-241493">
              <a:defRPr>
                <a:solidFill>
                  <a:schemeClr val="tx1"/>
                </a:solidFill>
                <a:latin typeface="RijksoverheidSansText" panose="020B0503040202060203" pitchFamily="34" charset="0"/>
                <a:cs typeface="Arial" panose="020B0604020202020204" pitchFamily="34" charset="0"/>
              </a:defRPr>
            </a:lvl3pPr>
            <a:lvl4pPr marL="1690451" indent="-241493">
              <a:defRPr>
                <a:solidFill>
                  <a:schemeClr val="tx1"/>
                </a:solidFill>
                <a:latin typeface="RijksoverheidSansText" panose="020B0503040202060203" pitchFamily="34" charset="0"/>
                <a:cs typeface="Arial" panose="020B0604020202020204" pitchFamily="34" charset="0"/>
              </a:defRPr>
            </a:lvl4pPr>
            <a:lvl5pPr marL="2173437" indent="-241493">
              <a:defRPr>
                <a:solidFill>
                  <a:schemeClr val="tx1"/>
                </a:solidFill>
                <a:latin typeface="RijksoverheidSansText" panose="020B0503040202060203" pitchFamily="34" charset="0"/>
                <a:cs typeface="Arial" panose="020B0604020202020204" pitchFamily="34" charset="0"/>
              </a:defRPr>
            </a:lvl5pPr>
            <a:lvl6pPr marL="2656423" indent="-241493" eaLnBrk="0" fontAlgn="base" hangingPunct="0">
              <a:spcBef>
                <a:spcPct val="0"/>
              </a:spcBef>
              <a:spcAft>
                <a:spcPct val="0"/>
              </a:spcAft>
              <a:defRPr>
                <a:solidFill>
                  <a:schemeClr val="tx1"/>
                </a:solidFill>
                <a:latin typeface="RijksoverheidSansText" panose="020B0503040202060203" pitchFamily="34" charset="0"/>
                <a:cs typeface="Arial" panose="020B0604020202020204" pitchFamily="34" charset="0"/>
              </a:defRPr>
            </a:lvl6pPr>
            <a:lvl7pPr marL="3139410" indent="-241493" eaLnBrk="0" fontAlgn="base" hangingPunct="0">
              <a:spcBef>
                <a:spcPct val="0"/>
              </a:spcBef>
              <a:spcAft>
                <a:spcPct val="0"/>
              </a:spcAft>
              <a:defRPr>
                <a:solidFill>
                  <a:schemeClr val="tx1"/>
                </a:solidFill>
                <a:latin typeface="RijksoverheidSansText" panose="020B0503040202060203" pitchFamily="34" charset="0"/>
                <a:cs typeface="Arial" panose="020B0604020202020204" pitchFamily="34" charset="0"/>
              </a:defRPr>
            </a:lvl7pPr>
            <a:lvl8pPr marL="3622396" indent="-241493" eaLnBrk="0" fontAlgn="base" hangingPunct="0">
              <a:spcBef>
                <a:spcPct val="0"/>
              </a:spcBef>
              <a:spcAft>
                <a:spcPct val="0"/>
              </a:spcAft>
              <a:defRPr>
                <a:solidFill>
                  <a:schemeClr val="tx1"/>
                </a:solidFill>
                <a:latin typeface="RijksoverheidSansText" panose="020B0503040202060203" pitchFamily="34" charset="0"/>
                <a:cs typeface="Arial" panose="020B0604020202020204" pitchFamily="34" charset="0"/>
              </a:defRPr>
            </a:lvl8pPr>
            <a:lvl9pPr marL="4105382" indent="-241493" eaLnBrk="0" fontAlgn="base" hangingPunct="0">
              <a:spcBef>
                <a:spcPct val="0"/>
              </a:spcBef>
              <a:spcAft>
                <a:spcPct val="0"/>
              </a:spcAft>
              <a:defRPr>
                <a:solidFill>
                  <a:schemeClr val="tx1"/>
                </a:solidFill>
                <a:latin typeface="RijksoverheidSansText" panose="020B0503040202060203" pitchFamily="34" charset="0"/>
                <a:cs typeface="Arial" panose="020B0604020202020204" pitchFamily="34" charset="0"/>
              </a:defRPr>
            </a:lvl9pPr>
          </a:lstStyle>
          <a:p>
            <a:fld id="{7F8AB01E-1DC8-4DE2-ABEF-1F5651C233D6}" type="slidenum">
              <a:rPr lang="en-GB" altLang="nl-NL" smtClean="0">
                <a:latin typeface="Calibri" panose="020F0502020204030204" pitchFamily="34" charset="0"/>
              </a:rPr>
              <a:pPr/>
              <a:t>22</a:t>
            </a:fld>
            <a:endParaRPr lang="en-GB" altLang="nl-NL">
              <a:latin typeface="Calibri" panose="020F0502020204030204" pitchFamily="34" charset="0"/>
            </a:endParaRPr>
          </a:p>
        </p:txBody>
      </p:sp>
    </p:spTree>
    <p:extLst>
      <p:ext uri="{BB962C8B-B14F-4D97-AF65-F5344CB8AC3E}">
        <p14:creationId xmlns:p14="http://schemas.microsoft.com/office/powerpoint/2010/main" val="30161068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jdelijke aanduiding voor dia-afbeelding 1">
            <a:extLst>
              <a:ext uri="{FF2B5EF4-FFF2-40B4-BE49-F238E27FC236}">
                <a16:creationId xmlns:a16="http://schemas.microsoft.com/office/drawing/2014/main" id="{3F85C0F8-E505-4B35-A9B9-436818AD48E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Tijdelijke aanduiding voor notities 2">
            <a:extLst>
              <a:ext uri="{FF2B5EF4-FFF2-40B4-BE49-F238E27FC236}">
                <a16:creationId xmlns:a16="http://schemas.microsoft.com/office/drawing/2014/main" id="{C071B46A-B1FD-4AA2-ABFF-1CF178E9873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sz="1300" dirty="0"/>
              <a:t>Wat de veranderingen precies inhouden heeft u al kunnen lezen, maar in deze presentatie worden de belangrijkste veranderingen nog eens op een rij gezet.</a:t>
            </a:r>
          </a:p>
        </p:txBody>
      </p:sp>
      <p:sp>
        <p:nvSpPr>
          <p:cNvPr id="50180" name="Tijdelijke aanduiding voor dianummer 3">
            <a:extLst>
              <a:ext uri="{FF2B5EF4-FFF2-40B4-BE49-F238E27FC236}">
                <a16:creationId xmlns:a16="http://schemas.microsoft.com/office/drawing/2014/main" id="{9DE4ACCF-7EA8-490A-901B-A2D35041B74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RijksoverheidSansText" panose="020B0503040202060203" pitchFamily="34" charset="0"/>
                <a:cs typeface="Arial" panose="020B0604020202020204" pitchFamily="34" charset="0"/>
              </a:defRPr>
            </a:lvl1pPr>
            <a:lvl2pPr marL="784852" indent="-301866">
              <a:defRPr>
                <a:solidFill>
                  <a:schemeClr val="tx1"/>
                </a:solidFill>
                <a:latin typeface="RijksoverheidSansText" panose="020B0503040202060203" pitchFamily="34" charset="0"/>
                <a:cs typeface="Arial" panose="020B0604020202020204" pitchFamily="34" charset="0"/>
              </a:defRPr>
            </a:lvl2pPr>
            <a:lvl3pPr marL="1207465" indent="-241493">
              <a:defRPr>
                <a:solidFill>
                  <a:schemeClr val="tx1"/>
                </a:solidFill>
                <a:latin typeface="RijksoverheidSansText" panose="020B0503040202060203" pitchFamily="34" charset="0"/>
                <a:cs typeface="Arial" panose="020B0604020202020204" pitchFamily="34" charset="0"/>
              </a:defRPr>
            </a:lvl3pPr>
            <a:lvl4pPr marL="1690451" indent="-241493">
              <a:defRPr>
                <a:solidFill>
                  <a:schemeClr val="tx1"/>
                </a:solidFill>
                <a:latin typeface="RijksoverheidSansText" panose="020B0503040202060203" pitchFamily="34" charset="0"/>
                <a:cs typeface="Arial" panose="020B0604020202020204" pitchFamily="34" charset="0"/>
              </a:defRPr>
            </a:lvl4pPr>
            <a:lvl5pPr marL="2173437" indent="-241493">
              <a:defRPr>
                <a:solidFill>
                  <a:schemeClr val="tx1"/>
                </a:solidFill>
                <a:latin typeface="RijksoverheidSansText" panose="020B0503040202060203" pitchFamily="34" charset="0"/>
                <a:cs typeface="Arial" panose="020B0604020202020204" pitchFamily="34" charset="0"/>
              </a:defRPr>
            </a:lvl5pPr>
            <a:lvl6pPr marL="2656423" indent="-241493" eaLnBrk="0" fontAlgn="base" hangingPunct="0">
              <a:spcBef>
                <a:spcPct val="0"/>
              </a:spcBef>
              <a:spcAft>
                <a:spcPct val="0"/>
              </a:spcAft>
              <a:defRPr>
                <a:solidFill>
                  <a:schemeClr val="tx1"/>
                </a:solidFill>
                <a:latin typeface="RijksoverheidSansText" panose="020B0503040202060203" pitchFamily="34" charset="0"/>
                <a:cs typeface="Arial" panose="020B0604020202020204" pitchFamily="34" charset="0"/>
              </a:defRPr>
            </a:lvl6pPr>
            <a:lvl7pPr marL="3139410" indent="-241493" eaLnBrk="0" fontAlgn="base" hangingPunct="0">
              <a:spcBef>
                <a:spcPct val="0"/>
              </a:spcBef>
              <a:spcAft>
                <a:spcPct val="0"/>
              </a:spcAft>
              <a:defRPr>
                <a:solidFill>
                  <a:schemeClr val="tx1"/>
                </a:solidFill>
                <a:latin typeface="RijksoverheidSansText" panose="020B0503040202060203" pitchFamily="34" charset="0"/>
                <a:cs typeface="Arial" panose="020B0604020202020204" pitchFamily="34" charset="0"/>
              </a:defRPr>
            </a:lvl7pPr>
            <a:lvl8pPr marL="3622396" indent="-241493" eaLnBrk="0" fontAlgn="base" hangingPunct="0">
              <a:spcBef>
                <a:spcPct val="0"/>
              </a:spcBef>
              <a:spcAft>
                <a:spcPct val="0"/>
              </a:spcAft>
              <a:defRPr>
                <a:solidFill>
                  <a:schemeClr val="tx1"/>
                </a:solidFill>
                <a:latin typeface="RijksoverheidSansText" panose="020B0503040202060203" pitchFamily="34" charset="0"/>
                <a:cs typeface="Arial" panose="020B0604020202020204" pitchFamily="34" charset="0"/>
              </a:defRPr>
            </a:lvl8pPr>
            <a:lvl9pPr marL="4105382" indent="-241493" eaLnBrk="0" fontAlgn="base" hangingPunct="0">
              <a:spcBef>
                <a:spcPct val="0"/>
              </a:spcBef>
              <a:spcAft>
                <a:spcPct val="0"/>
              </a:spcAft>
              <a:defRPr>
                <a:solidFill>
                  <a:schemeClr val="tx1"/>
                </a:solidFill>
                <a:latin typeface="RijksoverheidSansText" panose="020B0503040202060203" pitchFamily="34" charset="0"/>
                <a:cs typeface="Arial" panose="020B0604020202020204" pitchFamily="34" charset="0"/>
              </a:defRPr>
            </a:lvl9pPr>
          </a:lstStyle>
          <a:p>
            <a:fld id="{7F8AB01E-1DC8-4DE2-ABEF-1F5651C233D6}" type="slidenum">
              <a:rPr lang="en-GB" altLang="nl-NL" smtClean="0">
                <a:latin typeface="Calibri" panose="020F0502020204030204" pitchFamily="34" charset="0"/>
              </a:rPr>
              <a:pPr/>
              <a:t>23</a:t>
            </a:fld>
            <a:endParaRPr lang="en-GB" altLang="nl-NL">
              <a:latin typeface="Calibri" panose="020F0502020204030204" pitchFamily="34" charset="0"/>
            </a:endParaRPr>
          </a:p>
        </p:txBody>
      </p:sp>
    </p:spTree>
    <p:extLst>
      <p:ext uri="{BB962C8B-B14F-4D97-AF65-F5344CB8AC3E}">
        <p14:creationId xmlns:p14="http://schemas.microsoft.com/office/powerpoint/2010/main" val="17174784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a:defRPr/>
            </a:pPr>
            <a:fld id="{0A63A0F5-D1B4-4C6B-98D1-563102864599}" type="slidenum">
              <a:rPr lang="nl-NL" smtClean="0"/>
              <a:pPr>
                <a:defRPr/>
              </a:pPr>
              <a:t>24</a:t>
            </a:fld>
            <a:endParaRPr lang="nl-NL" dirty="0"/>
          </a:p>
        </p:txBody>
      </p:sp>
    </p:spTree>
    <p:extLst>
      <p:ext uri="{BB962C8B-B14F-4D97-AF65-F5344CB8AC3E}">
        <p14:creationId xmlns:p14="http://schemas.microsoft.com/office/powerpoint/2010/main" val="2648978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a:defRPr/>
            </a:pPr>
            <a:fld id="{0A63A0F5-D1B4-4C6B-98D1-563102864599}" type="slidenum">
              <a:rPr lang="nl-NL" smtClean="0"/>
              <a:pPr>
                <a:defRPr/>
              </a:pPr>
              <a:t>3</a:t>
            </a:fld>
            <a:endParaRPr lang="nl-NL" dirty="0"/>
          </a:p>
        </p:txBody>
      </p:sp>
    </p:spTree>
    <p:extLst>
      <p:ext uri="{BB962C8B-B14F-4D97-AF65-F5344CB8AC3E}">
        <p14:creationId xmlns:p14="http://schemas.microsoft.com/office/powerpoint/2010/main" val="4022843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a:defRPr/>
            </a:pPr>
            <a:fld id="{0A63A0F5-D1B4-4C6B-98D1-563102864599}" type="slidenum">
              <a:rPr lang="nl-NL" smtClean="0"/>
              <a:pPr>
                <a:defRPr/>
              </a:pPr>
              <a:t>4</a:t>
            </a:fld>
            <a:endParaRPr lang="nl-NL" dirty="0"/>
          </a:p>
        </p:txBody>
      </p:sp>
    </p:spTree>
    <p:extLst>
      <p:ext uri="{BB962C8B-B14F-4D97-AF65-F5344CB8AC3E}">
        <p14:creationId xmlns:p14="http://schemas.microsoft.com/office/powerpoint/2010/main" val="1154086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a:defRPr/>
            </a:pPr>
            <a:fld id="{0A63A0F5-D1B4-4C6B-98D1-563102864599}" type="slidenum">
              <a:rPr lang="nl-NL" smtClean="0"/>
              <a:pPr>
                <a:defRPr/>
              </a:pPr>
              <a:t>5</a:t>
            </a:fld>
            <a:endParaRPr lang="nl-NL" dirty="0"/>
          </a:p>
        </p:txBody>
      </p:sp>
    </p:spTree>
    <p:extLst>
      <p:ext uri="{BB962C8B-B14F-4D97-AF65-F5344CB8AC3E}">
        <p14:creationId xmlns:p14="http://schemas.microsoft.com/office/powerpoint/2010/main" val="2935929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65972">
              <a:defRPr/>
            </a:pPr>
            <a:r>
              <a:rPr lang="nl-NL" sz="1300" dirty="0"/>
              <a:t>Het traditionele onderscheid tussen archiefruimte en archiefbewaarplaats is komen te vervallen. Voor het blijvend bewaren van fysieke collectie wordt onderscheid gemaakt tussen zogenaamde basisdepots en plusdepots. Het verschil tussen beiden is ingegeven door de duur dat blijvend te bewaren materiaal er is opgeslagen. Een basisdepot is de ruimtes waar korter dan 10 jaar fysiek archief staat, terwijl een plusdepot materiaal bevat dat langer dan 10 jaar in deze ruimte wordt bewaard.</a:t>
            </a:r>
          </a:p>
          <a:p>
            <a:endParaRPr lang="nl-NL" dirty="0"/>
          </a:p>
        </p:txBody>
      </p:sp>
      <p:sp>
        <p:nvSpPr>
          <p:cNvPr id="4" name="Tijdelijke aanduiding voor dianummer 3"/>
          <p:cNvSpPr>
            <a:spLocks noGrp="1"/>
          </p:cNvSpPr>
          <p:nvPr>
            <p:ph type="sldNum" sz="quarter" idx="5"/>
          </p:nvPr>
        </p:nvSpPr>
        <p:spPr/>
        <p:txBody>
          <a:bodyPr/>
          <a:lstStyle/>
          <a:p>
            <a:pPr>
              <a:defRPr/>
            </a:pPr>
            <a:fld id="{0A63A0F5-D1B4-4C6B-98D1-563102864599}" type="slidenum">
              <a:rPr lang="nl-NL" smtClean="0"/>
              <a:pPr>
                <a:defRPr/>
              </a:pPr>
              <a:t>6</a:t>
            </a:fld>
            <a:endParaRPr lang="nl-NL" dirty="0"/>
          </a:p>
        </p:txBody>
      </p:sp>
    </p:spTree>
    <p:extLst>
      <p:ext uri="{BB962C8B-B14F-4D97-AF65-F5344CB8AC3E}">
        <p14:creationId xmlns:p14="http://schemas.microsoft.com/office/powerpoint/2010/main" val="493144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65972">
              <a:defRPr/>
            </a:pPr>
            <a:r>
              <a:rPr lang="nl-NL" sz="1300" dirty="0"/>
              <a:t>In veel gevallen wordt geen onderscheid gemaakt tussen de eisen voor basis en voor plus. Met andere woorden: wat voor basis geldt, geldt ook voor plus. Verschil is dat voor plus in een beperkt aantal gevallen nog aanvullende eisen gesteld worden. Zoals voor het bewaren van fotografisch materiaal en op het gebied van proactieve zorg voor de collectie.</a:t>
            </a:r>
          </a:p>
          <a:p>
            <a:endParaRPr lang="en-GB" dirty="0"/>
          </a:p>
        </p:txBody>
      </p:sp>
      <p:sp>
        <p:nvSpPr>
          <p:cNvPr id="4" name="Tijdelijke aanduiding voor dianummer 3"/>
          <p:cNvSpPr>
            <a:spLocks noGrp="1"/>
          </p:cNvSpPr>
          <p:nvPr>
            <p:ph type="sldNum" sz="quarter" idx="5"/>
          </p:nvPr>
        </p:nvSpPr>
        <p:spPr/>
        <p:txBody>
          <a:bodyPr/>
          <a:lstStyle/>
          <a:p>
            <a:pPr>
              <a:defRPr/>
            </a:pPr>
            <a:fld id="{0A63A0F5-D1B4-4C6B-98D1-563102864599}" type="slidenum">
              <a:rPr lang="nl-NL" smtClean="0"/>
              <a:pPr>
                <a:defRPr/>
              </a:pPr>
              <a:t>7</a:t>
            </a:fld>
            <a:endParaRPr lang="nl-NL" dirty="0"/>
          </a:p>
        </p:txBody>
      </p:sp>
    </p:spTree>
    <p:extLst>
      <p:ext uri="{BB962C8B-B14F-4D97-AF65-F5344CB8AC3E}">
        <p14:creationId xmlns:p14="http://schemas.microsoft.com/office/powerpoint/2010/main" val="3690759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65972">
              <a:defRPr/>
            </a:pPr>
            <a:r>
              <a:rPr lang="nl-NL" sz="1300" dirty="0"/>
              <a:t>Bij deze herziening van de Archiefregeling is veel veranderd. Ook wat betreft de fysieke archieven zijn er een aantal veranderingen ten opzichte van de Regeling van 2009. Hierbij worden drie niveaus onderscheiden: eisen voor het gebouw, eisen voor de bewaaromstandigheden in het depot en eisen voor nieuw te vervaardigen fysiek archief. </a:t>
            </a:r>
          </a:p>
          <a:p>
            <a:endParaRPr lang="en-GB" dirty="0"/>
          </a:p>
        </p:txBody>
      </p:sp>
      <p:sp>
        <p:nvSpPr>
          <p:cNvPr id="4" name="Tijdelijke aanduiding voor dianummer 3"/>
          <p:cNvSpPr>
            <a:spLocks noGrp="1"/>
          </p:cNvSpPr>
          <p:nvPr>
            <p:ph type="sldNum" sz="quarter" idx="5"/>
          </p:nvPr>
        </p:nvSpPr>
        <p:spPr/>
        <p:txBody>
          <a:bodyPr/>
          <a:lstStyle/>
          <a:p>
            <a:pPr>
              <a:defRPr/>
            </a:pPr>
            <a:fld id="{0A63A0F5-D1B4-4C6B-98D1-563102864599}" type="slidenum">
              <a:rPr lang="nl-NL" smtClean="0"/>
              <a:pPr>
                <a:defRPr/>
              </a:pPr>
              <a:t>8</a:t>
            </a:fld>
            <a:endParaRPr lang="nl-NL" dirty="0"/>
          </a:p>
        </p:txBody>
      </p:sp>
    </p:spTree>
    <p:extLst>
      <p:ext uri="{BB962C8B-B14F-4D97-AF65-F5344CB8AC3E}">
        <p14:creationId xmlns:p14="http://schemas.microsoft.com/office/powerpoint/2010/main" val="36220188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pPr>
              <a:defRPr/>
            </a:pPr>
            <a:fld id="{0A63A0F5-D1B4-4C6B-98D1-563102864599}" type="slidenum">
              <a:rPr lang="nl-NL" smtClean="0"/>
              <a:pPr>
                <a:defRPr/>
              </a:pPr>
              <a:t>9</a:t>
            </a:fld>
            <a:endParaRPr lang="nl-NL" dirty="0"/>
          </a:p>
        </p:txBody>
      </p:sp>
    </p:spTree>
    <p:extLst>
      <p:ext uri="{BB962C8B-B14F-4D97-AF65-F5344CB8AC3E}">
        <p14:creationId xmlns:p14="http://schemas.microsoft.com/office/powerpoint/2010/main" val="1530642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597819"/>
            <a:ext cx="7772400" cy="1102519"/>
          </a:xfrm>
        </p:spPr>
        <p:txBody>
          <a:bodyPr/>
          <a:lstStyle/>
          <a:p>
            <a:r>
              <a:rPr lang="nl-NL"/>
              <a:t>Klik om de stijl te bewerken</a:t>
            </a:r>
          </a:p>
        </p:txBody>
      </p:sp>
      <p:sp>
        <p:nvSpPr>
          <p:cNvPr id="3" name="Ondertitel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lvl1pPr>
              <a:defRPr/>
            </a:lvl1pPr>
          </a:lstStyle>
          <a:p>
            <a:endParaRPr lang="nl-NL" altLang="nl-NL"/>
          </a:p>
        </p:txBody>
      </p:sp>
    </p:spTree>
    <p:extLst>
      <p:ext uri="{BB962C8B-B14F-4D97-AF65-F5344CB8AC3E}">
        <p14:creationId xmlns:p14="http://schemas.microsoft.com/office/powerpoint/2010/main" val="2089789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endParaRPr lang="nl-NL" altLang="nl-NL"/>
          </a:p>
        </p:txBody>
      </p:sp>
    </p:spTree>
    <p:extLst>
      <p:ext uri="{BB962C8B-B14F-4D97-AF65-F5344CB8AC3E}">
        <p14:creationId xmlns:p14="http://schemas.microsoft.com/office/powerpoint/2010/main" val="573221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7618414" y="1856185"/>
            <a:ext cx="903287" cy="273486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908551" y="1856185"/>
            <a:ext cx="2557463" cy="273486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endParaRPr lang="nl-NL" altLang="nl-NL"/>
          </a:p>
        </p:txBody>
      </p:sp>
    </p:spTree>
    <p:extLst>
      <p:ext uri="{BB962C8B-B14F-4D97-AF65-F5344CB8AC3E}">
        <p14:creationId xmlns:p14="http://schemas.microsoft.com/office/powerpoint/2010/main" val="23986636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597819"/>
            <a:ext cx="7772400" cy="1102519"/>
          </a:xfrm>
        </p:spPr>
        <p:txBody>
          <a:bodyPr/>
          <a:lstStyle/>
          <a:p>
            <a:r>
              <a:rPr lang="nl-NL"/>
              <a:t>Klik om de stijl te bewerken</a:t>
            </a:r>
          </a:p>
        </p:txBody>
      </p:sp>
      <p:sp>
        <p:nvSpPr>
          <p:cNvPr id="3" name="Ondertitel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lvl1pPr>
              <a:defRPr/>
            </a:lvl1pPr>
          </a:lstStyle>
          <a:p>
            <a:endParaRPr lang="nl-NL" altLang="nl-NL"/>
          </a:p>
        </p:txBody>
      </p:sp>
    </p:spTree>
    <p:extLst>
      <p:ext uri="{BB962C8B-B14F-4D97-AF65-F5344CB8AC3E}">
        <p14:creationId xmlns:p14="http://schemas.microsoft.com/office/powerpoint/2010/main" val="6079601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endParaRPr lang="nl-NL" altLang="nl-NL"/>
          </a:p>
        </p:txBody>
      </p:sp>
    </p:spTree>
    <p:extLst>
      <p:ext uri="{BB962C8B-B14F-4D97-AF65-F5344CB8AC3E}">
        <p14:creationId xmlns:p14="http://schemas.microsoft.com/office/powerpoint/2010/main" val="37699069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3305176"/>
            <a:ext cx="7772400" cy="1021556"/>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lvl1pPr>
              <a:defRPr/>
            </a:lvl1pPr>
          </a:lstStyle>
          <a:p>
            <a:endParaRPr lang="nl-NL" altLang="nl-NL"/>
          </a:p>
        </p:txBody>
      </p:sp>
    </p:spTree>
    <p:extLst>
      <p:ext uri="{BB962C8B-B14F-4D97-AF65-F5344CB8AC3E}">
        <p14:creationId xmlns:p14="http://schemas.microsoft.com/office/powerpoint/2010/main" val="10183197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943476" y="2366963"/>
            <a:ext cx="1666875" cy="229433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762751" y="2366963"/>
            <a:ext cx="1668463" cy="229433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lvl1pPr>
              <a:defRPr/>
            </a:lvl1pPr>
          </a:lstStyle>
          <a:p>
            <a:endParaRPr lang="nl-NL" altLang="nl-NL"/>
          </a:p>
        </p:txBody>
      </p:sp>
    </p:spTree>
    <p:extLst>
      <p:ext uri="{BB962C8B-B14F-4D97-AF65-F5344CB8AC3E}">
        <p14:creationId xmlns:p14="http://schemas.microsoft.com/office/powerpoint/2010/main" val="35399906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05979"/>
            <a:ext cx="8229600" cy="857250"/>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lvl1pPr>
              <a:defRPr/>
            </a:lvl1pPr>
          </a:lstStyle>
          <a:p>
            <a:endParaRPr lang="nl-NL" altLang="nl-NL"/>
          </a:p>
        </p:txBody>
      </p:sp>
    </p:spTree>
    <p:extLst>
      <p:ext uri="{BB962C8B-B14F-4D97-AF65-F5344CB8AC3E}">
        <p14:creationId xmlns:p14="http://schemas.microsoft.com/office/powerpoint/2010/main" val="33395089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lvl1pPr>
              <a:defRPr/>
            </a:lvl1pPr>
          </a:lstStyle>
          <a:p>
            <a:endParaRPr lang="nl-NL" altLang="nl-NL"/>
          </a:p>
        </p:txBody>
      </p:sp>
    </p:spTree>
    <p:extLst>
      <p:ext uri="{BB962C8B-B14F-4D97-AF65-F5344CB8AC3E}">
        <p14:creationId xmlns:p14="http://schemas.microsoft.com/office/powerpoint/2010/main" val="7452303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vl1pPr>
          </a:lstStyle>
          <a:p>
            <a:endParaRPr lang="nl-NL" altLang="nl-NL"/>
          </a:p>
        </p:txBody>
      </p:sp>
    </p:spTree>
    <p:extLst>
      <p:ext uri="{BB962C8B-B14F-4D97-AF65-F5344CB8AC3E}">
        <p14:creationId xmlns:p14="http://schemas.microsoft.com/office/powerpoint/2010/main" val="17062150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1" y="204787"/>
            <a:ext cx="3008313" cy="871538"/>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vl1pPr>
          </a:lstStyle>
          <a:p>
            <a:endParaRPr lang="nl-NL" altLang="nl-NL"/>
          </a:p>
        </p:txBody>
      </p:sp>
    </p:spTree>
    <p:extLst>
      <p:ext uri="{BB962C8B-B14F-4D97-AF65-F5344CB8AC3E}">
        <p14:creationId xmlns:p14="http://schemas.microsoft.com/office/powerpoint/2010/main" val="2663877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endParaRPr lang="nl-NL" altLang="nl-NL"/>
          </a:p>
        </p:txBody>
      </p:sp>
    </p:spTree>
    <p:extLst>
      <p:ext uri="{BB962C8B-B14F-4D97-AF65-F5344CB8AC3E}">
        <p14:creationId xmlns:p14="http://schemas.microsoft.com/office/powerpoint/2010/main" val="16015924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0"/>
            <a:ext cx="5486400" cy="425054"/>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vl1pPr>
          </a:lstStyle>
          <a:p>
            <a:endParaRPr lang="nl-NL" altLang="nl-NL"/>
          </a:p>
        </p:txBody>
      </p:sp>
    </p:spTree>
    <p:extLst>
      <p:ext uri="{BB962C8B-B14F-4D97-AF65-F5344CB8AC3E}">
        <p14:creationId xmlns:p14="http://schemas.microsoft.com/office/powerpoint/2010/main" val="24380494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endParaRPr lang="nl-NL" altLang="nl-NL"/>
          </a:p>
        </p:txBody>
      </p:sp>
    </p:spTree>
    <p:extLst>
      <p:ext uri="{BB962C8B-B14F-4D97-AF65-F5344CB8AC3E}">
        <p14:creationId xmlns:p14="http://schemas.microsoft.com/office/powerpoint/2010/main" val="11895576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7556501" y="1875235"/>
            <a:ext cx="874713" cy="2786063"/>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929188" y="1875235"/>
            <a:ext cx="2474912" cy="2786063"/>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endParaRPr lang="nl-NL" altLang="nl-NL"/>
          </a:p>
        </p:txBody>
      </p:sp>
    </p:spTree>
    <p:extLst>
      <p:ext uri="{BB962C8B-B14F-4D97-AF65-F5344CB8AC3E}">
        <p14:creationId xmlns:p14="http://schemas.microsoft.com/office/powerpoint/2010/main" val="4335596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597819"/>
            <a:ext cx="7772400" cy="1102519"/>
          </a:xfrm>
        </p:spPr>
        <p:txBody>
          <a:bodyPr/>
          <a:lstStyle/>
          <a:p>
            <a:r>
              <a:rPr lang="nl-NL"/>
              <a:t>Klik om de stijl te bewerken</a:t>
            </a:r>
          </a:p>
        </p:txBody>
      </p:sp>
      <p:sp>
        <p:nvSpPr>
          <p:cNvPr id="3" name="Ondertitel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lvl1pPr>
              <a:defRPr/>
            </a:lvl1pPr>
          </a:lstStyle>
          <a:p>
            <a:endParaRPr lang="nl-NL" altLang="nl-NL"/>
          </a:p>
        </p:txBody>
      </p:sp>
    </p:spTree>
    <p:extLst>
      <p:ext uri="{BB962C8B-B14F-4D97-AF65-F5344CB8AC3E}">
        <p14:creationId xmlns:p14="http://schemas.microsoft.com/office/powerpoint/2010/main" val="30753106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endParaRPr lang="nl-NL" altLang="nl-NL"/>
          </a:p>
        </p:txBody>
      </p:sp>
    </p:spTree>
    <p:extLst>
      <p:ext uri="{BB962C8B-B14F-4D97-AF65-F5344CB8AC3E}">
        <p14:creationId xmlns:p14="http://schemas.microsoft.com/office/powerpoint/2010/main" val="9133438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3305176"/>
            <a:ext cx="7772400" cy="1021556"/>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lvl1pPr>
              <a:defRPr/>
            </a:lvl1pPr>
          </a:lstStyle>
          <a:p>
            <a:endParaRPr lang="nl-NL" altLang="nl-NL"/>
          </a:p>
        </p:txBody>
      </p:sp>
    </p:spTree>
    <p:extLst>
      <p:ext uri="{BB962C8B-B14F-4D97-AF65-F5344CB8AC3E}">
        <p14:creationId xmlns:p14="http://schemas.microsoft.com/office/powerpoint/2010/main" val="21432357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943476" y="2366963"/>
            <a:ext cx="1666875" cy="229433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762751" y="2366963"/>
            <a:ext cx="1668463" cy="229433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lvl1pPr>
              <a:defRPr/>
            </a:lvl1pPr>
          </a:lstStyle>
          <a:p>
            <a:endParaRPr lang="nl-NL" altLang="nl-NL"/>
          </a:p>
        </p:txBody>
      </p:sp>
    </p:spTree>
    <p:extLst>
      <p:ext uri="{BB962C8B-B14F-4D97-AF65-F5344CB8AC3E}">
        <p14:creationId xmlns:p14="http://schemas.microsoft.com/office/powerpoint/2010/main" val="29752758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05979"/>
            <a:ext cx="8229600" cy="857250"/>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lvl1pPr>
              <a:defRPr/>
            </a:lvl1pPr>
          </a:lstStyle>
          <a:p>
            <a:endParaRPr lang="nl-NL" altLang="nl-NL"/>
          </a:p>
        </p:txBody>
      </p:sp>
    </p:spTree>
    <p:extLst>
      <p:ext uri="{BB962C8B-B14F-4D97-AF65-F5344CB8AC3E}">
        <p14:creationId xmlns:p14="http://schemas.microsoft.com/office/powerpoint/2010/main" val="16346595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lvl1pPr>
              <a:defRPr/>
            </a:lvl1pPr>
          </a:lstStyle>
          <a:p>
            <a:endParaRPr lang="nl-NL" altLang="nl-NL"/>
          </a:p>
        </p:txBody>
      </p:sp>
    </p:spTree>
    <p:extLst>
      <p:ext uri="{BB962C8B-B14F-4D97-AF65-F5344CB8AC3E}">
        <p14:creationId xmlns:p14="http://schemas.microsoft.com/office/powerpoint/2010/main" val="39340417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vl1pPr>
          </a:lstStyle>
          <a:p>
            <a:endParaRPr lang="nl-NL" altLang="nl-NL"/>
          </a:p>
        </p:txBody>
      </p:sp>
    </p:spTree>
    <p:extLst>
      <p:ext uri="{BB962C8B-B14F-4D97-AF65-F5344CB8AC3E}">
        <p14:creationId xmlns:p14="http://schemas.microsoft.com/office/powerpoint/2010/main" val="4186508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3305176"/>
            <a:ext cx="7772400" cy="1021556"/>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lvl1pPr>
              <a:defRPr/>
            </a:lvl1pPr>
          </a:lstStyle>
          <a:p>
            <a:endParaRPr lang="nl-NL" altLang="nl-NL"/>
          </a:p>
        </p:txBody>
      </p:sp>
    </p:spTree>
    <p:extLst>
      <p:ext uri="{BB962C8B-B14F-4D97-AF65-F5344CB8AC3E}">
        <p14:creationId xmlns:p14="http://schemas.microsoft.com/office/powerpoint/2010/main" val="21734462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1" y="204787"/>
            <a:ext cx="3008313" cy="871538"/>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vl1pPr>
          </a:lstStyle>
          <a:p>
            <a:endParaRPr lang="nl-NL" altLang="nl-NL"/>
          </a:p>
        </p:txBody>
      </p:sp>
    </p:spTree>
    <p:extLst>
      <p:ext uri="{BB962C8B-B14F-4D97-AF65-F5344CB8AC3E}">
        <p14:creationId xmlns:p14="http://schemas.microsoft.com/office/powerpoint/2010/main" val="1090946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0"/>
            <a:ext cx="5486400" cy="425054"/>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vl1pPr>
          </a:lstStyle>
          <a:p>
            <a:endParaRPr lang="nl-NL" altLang="nl-NL"/>
          </a:p>
        </p:txBody>
      </p:sp>
    </p:spTree>
    <p:extLst>
      <p:ext uri="{BB962C8B-B14F-4D97-AF65-F5344CB8AC3E}">
        <p14:creationId xmlns:p14="http://schemas.microsoft.com/office/powerpoint/2010/main" val="26857388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endParaRPr lang="nl-NL" altLang="nl-NL"/>
          </a:p>
        </p:txBody>
      </p:sp>
    </p:spTree>
    <p:extLst>
      <p:ext uri="{BB962C8B-B14F-4D97-AF65-F5344CB8AC3E}">
        <p14:creationId xmlns:p14="http://schemas.microsoft.com/office/powerpoint/2010/main" val="24551217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7556501" y="1875235"/>
            <a:ext cx="874713" cy="2786063"/>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929188" y="1875235"/>
            <a:ext cx="2474912" cy="2786063"/>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endParaRPr lang="nl-NL" altLang="nl-NL"/>
          </a:p>
        </p:txBody>
      </p:sp>
    </p:spTree>
    <p:extLst>
      <p:ext uri="{BB962C8B-B14F-4D97-AF65-F5344CB8AC3E}">
        <p14:creationId xmlns:p14="http://schemas.microsoft.com/office/powerpoint/2010/main" val="4136192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voorblad">
    <p:spTree>
      <p:nvGrpSpPr>
        <p:cNvPr id="1" name=""/>
        <p:cNvGrpSpPr/>
        <p:nvPr/>
      </p:nvGrpSpPr>
      <p:grpSpPr>
        <a:xfrm>
          <a:off x="0" y="0"/>
          <a:ext cx="0" cy="0"/>
          <a:chOff x="0" y="0"/>
          <a:chExt cx="0" cy="0"/>
        </a:xfrm>
      </p:grpSpPr>
      <p:sp>
        <p:nvSpPr>
          <p:cNvPr id="2" name="shpKleurvlak"/>
          <p:cNvSpPr>
            <a:spLocks noChangeArrowheads="1"/>
          </p:cNvSpPr>
          <p:nvPr/>
        </p:nvSpPr>
        <p:spPr bwMode="auto">
          <a:xfrm>
            <a:off x="4572000" y="0"/>
            <a:ext cx="4572000" cy="5143500"/>
          </a:xfrm>
          <a:prstGeom prst="rect">
            <a:avLst/>
          </a:prstGeom>
          <a:solidFill>
            <a:srgbClr val="9ACCD4"/>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nl-NL" sz="1800" dirty="0">
              <a:solidFill>
                <a:schemeClr val="lt1"/>
              </a:solidFill>
              <a:latin typeface="+mn-lt"/>
              <a:cs typeface="+mn-cs"/>
            </a:endParaRPr>
          </a:p>
        </p:txBody>
      </p:sp>
      <p:pic>
        <p:nvPicPr>
          <p:cNvPr id="3" name="shpFoto"/>
          <p:cNvPicPr preferRelativeResize="0">
            <a:picLocks/>
          </p:cNvPicPr>
          <p:nvPr/>
        </p:nvPicPr>
        <p:blipFill>
          <a:blip r:embed="rId2">
            <a:extLst>
              <a:ext uri="{28A0092B-C50C-407E-A947-70E740481C1C}">
                <a14:useLocalDpi xmlns:a14="http://schemas.microsoft.com/office/drawing/2010/main" val="0"/>
              </a:ext>
            </a:extLst>
          </a:blip>
          <a:stretch>
            <a:fillRect/>
          </a:stretch>
        </p:blipFill>
        <p:spPr bwMode="auto">
          <a:xfrm>
            <a:off x="0" y="0"/>
            <a:ext cx="4573588"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8" descr="Logo Powerpoint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8" y="0"/>
            <a:ext cx="9144000" cy="1502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05655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Titel met afbeelding">
    <p:spTree>
      <p:nvGrpSpPr>
        <p:cNvPr id="1" name=""/>
        <p:cNvGrpSpPr/>
        <p:nvPr/>
      </p:nvGrpSpPr>
      <p:grpSpPr>
        <a:xfrm>
          <a:off x="0" y="0"/>
          <a:ext cx="0" cy="0"/>
          <a:chOff x="0" y="0"/>
          <a:chExt cx="0" cy="0"/>
        </a:xfrm>
      </p:grpSpPr>
      <p:sp>
        <p:nvSpPr>
          <p:cNvPr id="4" name="shpKleurvlak"/>
          <p:cNvSpPr>
            <a:spLocks noChangeArrowheads="1"/>
          </p:cNvSpPr>
          <p:nvPr/>
        </p:nvSpPr>
        <p:spPr bwMode="auto">
          <a:xfrm>
            <a:off x="4572000" y="0"/>
            <a:ext cx="4572000" cy="5143500"/>
          </a:xfrm>
          <a:prstGeom prst="rect">
            <a:avLst/>
          </a:prstGeom>
          <a:solidFill>
            <a:srgbClr val="9ACCD4"/>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lvl1pPr>
              <a:defRPr sz="1000">
                <a:solidFill>
                  <a:schemeClr val="tx1"/>
                </a:solidFill>
                <a:latin typeface="Verdana" pitchFamily="34" charset="0"/>
                <a:cs typeface="Arial" charset="0"/>
              </a:defRPr>
            </a:lvl1pPr>
            <a:lvl2pPr marL="742950" indent="-285750">
              <a:defRPr sz="1000">
                <a:solidFill>
                  <a:schemeClr val="tx1"/>
                </a:solidFill>
                <a:latin typeface="Verdana" pitchFamily="34" charset="0"/>
                <a:cs typeface="Arial" charset="0"/>
              </a:defRPr>
            </a:lvl2pPr>
            <a:lvl3pPr marL="1143000" indent="-228600">
              <a:defRPr sz="1000">
                <a:solidFill>
                  <a:schemeClr val="tx1"/>
                </a:solidFill>
                <a:latin typeface="Verdana" pitchFamily="34" charset="0"/>
                <a:cs typeface="Arial" charset="0"/>
              </a:defRPr>
            </a:lvl3pPr>
            <a:lvl4pPr marL="1600200" indent="-228600">
              <a:defRPr sz="1000">
                <a:solidFill>
                  <a:schemeClr val="tx1"/>
                </a:solidFill>
                <a:latin typeface="Verdana" pitchFamily="34" charset="0"/>
                <a:cs typeface="Arial" charset="0"/>
              </a:defRPr>
            </a:lvl4pPr>
            <a:lvl5pPr marL="2057400" indent="-228600">
              <a:defRPr sz="1000">
                <a:solidFill>
                  <a:schemeClr val="tx1"/>
                </a:solidFill>
                <a:latin typeface="Verdana" pitchFamily="34" charset="0"/>
                <a:cs typeface="Arial" charset="0"/>
              </a:defRPr>
            </a:lvl5pPr>
            <a:lvl6pPr marL="2514600" indent="-228600" eaLnBrk="0" fontAlgn="base" hangingPunct="0">
              <a:spcBef>
                <a:spcPct val="0"/>
              </a:spcBef>
              <a:spcAft>
                <a:spcPct val="0"/>
              </a:spcAft>
              <a:defRPr sz="1000">
                <a:solidFill>
                  <a:schemeClr val="tx1"/>
                </a:solidFill>
                <a:latin typeface="Verdana" pitchFamily="34" charset="0"/>
                <a:cs typeface="Arial" charset="0"/>
              </a:defRPr>
            </a:lvl6pPr>
            <a:lvl7pPr marL="2971800" indent="-228600" eaLnBrk="0" fontAlgn="base" hangingPunct="0">
              <a:spcBef>
                <a:spcPct val="0"/>
              </a:spcBef>
              <a:spcAft>
                <a:spcPct val="0"/>
              </a:spcAft>
              <a:defRPr sz="1000">
                <a:solidFill>
                  <a:schemeClr val="tx1"/>
                </a:solidFill>
                <a:latin typeface="Verdana" pitchFamily="34" charset="0"/>
                <a:cs typeface="Arial" charset="0"/>
              </a:defRPr>
            </a:lvl7pPr>
            <a:lvl8pPr marL="3429000" indent="-228600" eaLnBrk="0" fontAlgn="base" hangingPunct="0">
              <a:spcBef>
                <a:spcPct val="0"/>
              </a:spcBef>
              <a:spcAft>
                <a:spcPct val="0"/>
              </a:spcAft>
              <a:defRPr sz="1000">
                <a:solidFill>
                  <a:schemeClr val="tx1"/>
                </a:solidFill>
                <a:latin typeface="Verdana" pitchFamily="34" charset="0"/>
                <a:cs typeface="Arial" charset="0"/>
              </a:defRPr>
            </a:lvl8pPr>
            <a:lvl9pPr marL="3886200" indent="-228600" eaLnBrk="0" fontAlgn="base" hangingPunct="0">
              <a:spcBef>
                <a:spcPct val="0"/>
              </a:spcBef>
              <a:spcAft>
                <a:spcPct val="0"/>
              </a:spcAft>
              <a:defRPr sz="1000">
                <a:solidFill>
                  <a:schemeClr val="tx1"/>
                </a:solidFill>
                <a:latin typeface="Verdana" pitchFamily="34" charset="0"/>
                <a:cs typeface="Arial" charset="0"/>
              </a:defRPr>
            </a:lvl9pPr>
          </a:lstStyle>
          <a:p>
            <a:pPr algn="ctr" eaLnBrk="1" hangingPunct="1"/>
            <a:endParaRPr lang="nl-NL" altLang="nl-NL" sz="1800"/>
          </a:p>
        </p:txBody>
      </p:sp>
      <p:pic>
        <p:nvPicPr>
          <p:cNvPr id="5" name="shpFoto"/>
          <p:cNvPicPr preferRelativeResize="0">
            <a:picLocks/>
          </p:cNvPicPr>
          <p:nvPr/>
        </p:nvPicPr>
        <p:blipFill>
          <a:blip r:embed="rId2">
            <a:extLst>
              <a:ext uri="{28A0092B-C50C-407E-A947-70E740481C1C}">
                <a14:useLocalDpi xmlns:a14="http://schemas.microsoft.com/office/drawing/2010/main" val="0"/>
              </a:ext>
            </a:extLst>
          </a:blip>
          <a:stretch>
            <a:fillRect/>
          </a:stretch>
        </p:blipFill>
        <p:spPr bwMode="auto">
          <a:xfrm>
            <a:off x="0" y="0"/>
            <a:ext cx="4573588"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7" descr="Logo Powerpoint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502569"/>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ctrTitle"/>
          </p:nvPr>
        </p:nvSpPr>
        <p:spPr>
          <a:xfrm>
            <a:off x="4924428" y="1856181"/>
            <a:ext cx="3600476" cy="706045"/>
          </a:xfrm>
          <a:prstGeom prst="rect">
            <a:avLst/>
          </a:prstGeom>
        </p:spPr>
        <p:txBody>
          <a:bodyPr>
            <a:normAutofit/>
          </a:bodyPr>
          <a:lstStyle>
            <a:lvl1pPr algn="l">
              <a:tabLst/>
              <a:defRPr sz="2600">
                <a:solidFill>
                  <a:schemeClr val="bg1"/>
                </a:solidFill>
                <a:latin typeface="Verdana" pitchFamily="34" charset="0"/>
                <a:ea typeface="Verdana" pitchFamily="34" charset="0"/>
                <a:cs typeface="Verdana" pitchFamily="34" charset="0"/>
              </a:defRPr>
            </a:lvl1pPr>
          </a:lstStyle>
          <a:p>
            <a:r>
              <a:rPr lang="nl-NL"/>
              <a:t>Klik om de stijl te bewerken</a:t>
            </a:r>
            <a:endParaRPr lang="nl-NL" dirty="0"/>
          </a:p>
        </p:txBody>
      </p:sp>
      <p:sp>
        <p:nvSpPr>
          <p:cNvPr id="3" name="Ondertitel 2"/>
          <p:cNvSpPr>
            <a:spLocks noGrp="1"/>
          </p:cNvSpPr>
          <p:nvPr>
            <p:ph type="subTitle" idx="1"/>
          </p:nvPr>
        </p:nvSpPr>
        <p:spPr>
          <a:xfrm>
            <a:off x="4908552" y="2634862"/>
            <a:ext cx="3643338" cy="1314450"/>
          </a:xfrm>
          <a:prstGeom prst="rect">
            <a:avLst/>
          </a:prstGeom>
        </p:spPr>
        <p:txBody>
          <a:bodyPr>
            <a:normAutofit/>
          </a:bodyPr>
          <a:lstStyle>
            <a:lvl1pPr marL="0" indent="0" algn="l">
              <a:buNone/>
              <a:tabLst/>
              <a:defRPr sz="1800">
                <a:solidFill>
                  <a:schemeClr val="bg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endParaRPr lang="nl-NL" dirty="0"/>
          </a:p>
        </p:txBody>
      </p:sp>
      <p:sp>
        <p:nvSpPr>
          <p:cNvPr id="7" name="shpDatum"/>
          <p:cNvSpPr>
            <a:spLocks noGrp="1" noChangeArrowheads="1"/>
          </p:cNvSpPr>
          <p:nvPr>
            <p:ph type="dt" sz="half" idx="10"/>
          </p:nvPr>
        </p:nvSpPr>
        <p:spPr>
          <a:xfrm>
            <a:off x="4929188" y="4785123"/>
            <a:ext cx="3714750" cy="272653"/>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endParaRPr lang="nl-NL" altLang="nl-NL"/>
          </a:p>
        </p:txBody>
      </p:sp>
    </p:spTree>
    <p:extLst>
      <p:ext uri="{BB962C8B-B14F-4D97-AF65-F5344CB8AC3E}">
        <p14:creationId xmlns:p14="http://schemas.microsoft.com/office/powerpoint/2010/main" val="28145507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inhoudsopgave letter">
    <p:spTree>
      <p:nvGrpSpPr>
        <p:cNvPr id="1" name=""/>
        <p:cNvGrpSpPr/>
        <p:nvPr/>
      </p:nvGrpSpPr>
      <p:grpSpPr>
        <a:xfrm>
          <a:off x="0" y="0"/>
          <a:ext cx="0" cy="0"/>
          <a:chOff x="0" y="0"/>
          <a:chExt cx="0" cy="0"/>
        </a:xfrm>
      </p:grpSpPr>
      <p:sp>
        <p:nvSpPr>
          <p:cNvPr id="4" name="shpKleurvlak"/>
          <p:cNvSpPr>
            <a:spLocks noChangeArrowheads="1"/>
          </p:cNvSpPr>
          <p:nvPr/>
        </p:nvSpPr>
        <p:spPr bwMode="auto">
          <a:xfrm>
            <a:off x="4572000" y="0"/>
            <a:ext cx="4572000" cy="5143500"/>
          </a:xfrm>
          <a:prstGeom prst="rect">
            <a:avLst/>
          </a:prstGeom>
          <a:solidFill>
            <a:srgbClr val="9ACCD4"/>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lvl1pPr>
              <a:defRPr sz="1000">
                <a:solidFill>
                  <a:schemeClr val="tx1"/>
                </a:solidFill>
                <a:latin typeface="Verdana" pitchFamily="34" charset="0"/>
                <a:cs typeface="Arial" charset="0"/>
              </a:defRPr>
            </a:lvl1pPr>
            <a:lvl2pPr marL="742950" indent="-285750">
              <a:defRPr sz="1000">
                <a:solidFill>
                  <a:schemeClr val="tx1"/>
                </a:solidFill>
                <a:latin typeface="Verdana" pitchFamily="34" charset="0"/>
                <a:cs typeface="Arial" charset="0"/>
              </a:defRPr>
            </a:lvl2pPr>
            <a:lvl3pPr marL="1143000" indent="-228600">
              <a:defRPr sz="1000">
                <a:solidFill>
                  <a:schemeClr val="tx1"/>
                </a:solidFill>
                <a:latin typeface="Verdana" pitchFamily="34" charset="0"/>
                <a:cs typeface="Arial" charset="0"/>
              </a:defRPr>
            </a:lvl3pPr>
            <a:lvl4pPr marL="1600200" indent="-228600">
              <a:defRPr sz="1000">
                <a:solidFill>
                  <a:schemeClr val="tx1"/>
                </a:solidFill>
                <a:latin typeface="Verdana" pitchFamily="34" charset="0"/>
                <a:cs typeface="Arial" charset="0"/>
              </a:defRPr>
            </a:lvl4pPr>
            <a:lvl5pPr marL="2057400" indent="-228600">
              <a:defRPr sz="1000">
                <a:solidFill>
                  <a:schemeClr val="tx1"/>
                </a:solidFill>
                <a:latin typeface="Verdana" pitchFamily="34" charset="0"/>
                <a:cs typeface="Arial" charset="0"/>
              </a:defRPr>
            </a:lvl5pPr>
            <a:lvl6pPr marL="2514600" indent="-228600" eaLnBrk="0" fontAlgn="base" hangingPunct="0">
              <a:spcBef>
                <a:spcPct val="0"/>
              </a:spcBef>
              <a:spcAft>
                <a:spcPct val="0"/>
              </a:spcAft>
              <a:defRPr sz="1000">
                <a:solidFill>
                  <a:schemeClr val="tx1"/>
                </a:solidFill>
                <a:latin typeface="Verdana" pitchFamily="34" charset="0"/>
                <a:cs typeface="Arial" charset="0"/>
              </a:defRPr>
            </a:lvl6pPr>
            <a:lvl7pPr marL="2971800" indent="-228600" eaLnBrk="0" fontAlgn="base" hangingPunct="0">
              <a:spcBef>
                <a:spcPct val="0"/>
              </a:spcBef>
              <a:spcAft>
                <a:spcPct val="0"/>
              </a:spcAft>
              <a:defRPr sz="1000">
                <a:solidFill>
                  <a:schemeClr val="tx1"/>
                </a:solidFill>
                <a:latin typeface="Verdana" pitchFamily="34" charset="0"/>
                <a:cs typeface="Arial" charset="0"/>
              </a:defRPr>
            </a:lvl7pPr>
            <a:lvl8pPr marL="3429000" indent="-228600" eaLnBrk="0" fontAlgn="base" hangingPunct="0">
              <a:spcBef>
                <a:spcPct val="0"/>
              </a:spcBef>
              <a:spcAft>
                <a:spcPct val="0"/>
              </a:spcAft>
              <a:defRPr sz="1000">
                <a:solidFill>
                  <a:schemeClr val="tx1"/>
                </a:solidFill>
                <a:latin typeface="Verdana" pitchFamily="34" charset="0"/>
                <a:cs typeface="Arial" charset="0"/>
              </a:defRPr>
            </a:lvl8pPr>
            <a:lvl9pPr marL="3886200" indent="-228600" eaLnBrk="0" fontAlgn="base" hangingPunct="0">
              <a:spcBef>
                <a:spcPct val="0"/>
              </a:spcBef>
              <a:spcAft>
                <a:spcPct val="0"/>
              </a:spcAft>
              <a:defRPr sz="1000">
                <a:solidFill>
                  <a:schemeClr val="tx1"/>
                </a:solidFill>
                <a:latin typeface="Verdana" pitchFamily="34" charset="0"/>
                <a:cs typeface="Arial" charset="0"/>
              </a:defRPr>
            </a:lvl9pPr>
          </a:lstStyle>
          <a:p>
            <a:pPr algn="ctr" eaLnBrk="1" hangingPunct="1"/>
            <a:endParaRPr lang="nl-NL" altLang="nl-NL" sz="1800"/>
          </a:p>
        </p:txBody>
      </p:sp>
      <p:pic>
        <p:nvPicPr>
          <p:cNvPr id="5" name="shpFoto"/>
          <p:cNvPicPr preferRelativeResize="0">
            <a:picLocks/>
          </p:cNvPicPr>
          <p:nvPr/>
        </p:nvPicPr>
        <p:blipFill>
          <a:blip r:embed="rId2">
            <a:extLst>
              <a:ext uri="{28A0092B-C50C-407E-A947-70E740481C1C}">
                <a14:useLocalDpi xmlns:a14="http://schemas.microsoft.com/office/drawing/2010/main" val="0"/>
              </a:ext>
            </a:extLst>
          </a:blip>
          <a:stretch>
            <a:fillRect/>
          </a:stretch>
        </p:blipFill>
        <p:spPr bwMode="auto">
          <a:xfrm>
            <a:off x="0" y="1"/>
            <a:ext cx="4572000" cy="5155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5" descr="Logo Powerpoint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502569"/>
          </a:xfrm>
          <a:prstGeom prst="rect">
            <a:avLst/>
          </a:prstGeom>
          <a:noFill/>
          <a:extLst>
            <a:ext uri="{909E8E84-426E-40DD-AFC4-6F175D3DCCD1}">
              <a14:hiddenFill xmlns:a14="http://schemas.microsoft.com/office/drawing/2010/main">
                <a:solidFill>
                  <a:srgbClr val="FFFFFF"/>
                </a:solidFill>
              </a14:hiddenFill>
            </a:ext>
          </a:extLst>
        </p:spPr>
      </p:pic>
      <p:sp>
        <p:nvSpPr>
          <p:cNvPr id="9" name="Tijdelijke aanduiding voor tekst 8"/>
          <p:cNvSpPr>
            <a:spLocks noGrp="1"/>
          </p:cNvSpPr>
          <p:nvPr>
            <p:ph type="body" sz="quarter" idx="12"/>
          </p:nvPr>
        </p:nvSpPr>
        <p:spPr>
          <a:xfrm>
            <a:off x="4929212" y="1875230"/>
            <a:ext cx="3500441" cy="428628"/>
          </a:xfrm>
          <a:prstGeom prst="rect">
            <a:avLst/>
          </a:prstGeom>
        </p:spPr>
        <p:txBody>
          <a:bodyPr/>
          <a:lstStyle>
            <a:lvl1pPr>
              <a:buFontTx/>
              <a:buNone/>
              <a:defRPr sz="2600">
                <a:solidFill>
                  <a:schemeClr val="bg1"/>
                </a:solidFill>
              </a:defRPr>
            </a:lvl1pPr>
            <a:lvl2pPr>
              <a:buFontTx/>
              <a:buNone/>
              <a:defRPr/>
            </a:lvl2pPr>
            <a:lvl3pPr>
              <a:buFontTx/>
              <a:buNone/>
              <a:defRPr/>
            </a:lvl3pPr>
            <a:lvl4pPr>
              <a:buFontTx/>
              <a:buNone/>
              <a:defRPr/>
            </a:lvl4pPr>
            <a:lvl5pPr>
              <a:buFontTx/>
              <a:buNone/>
              <a:defRPr/>
            </a:lvl5pPr>
          </a:lstStyle>
          <a:p>
            <a:pPr lvl="0"/>
            <a:r>
              <a:rPr lang="nl-NL"/>
              <a:t>Klik om de modelstijlen te bewerken</a:t>
            </a:r>
          </a:p>
        </p:txBody>
      </p:sp>
      <p:sp>
        <p:nvSpPr>
          <p:cNvPr id="14" name="Tijdelijke aanduiding voor tekst 13"/>
          <p:cNvSpPr>
            <a:spLocks noGrp="1"/>
          </p:cNvSpPr>
          <p:nvPr>
            <p:ph type="body" sz="quarter" idx="13"/>
          </p:nvPr>
        </p:nvSpPr>
        <p:spPr>
          <a:xfrm>
            <a:off x="4943046" y="2367828"/>
            <a:ext cx="3486607" cy="2293484"/>
          </a:xfrm>
          <a:prstGeom prst="rect">
            <a:avLst/>
          </a:prstGeom>
        </p:spPr>
        <p:txBody>
          <a:bodyPr/>
          <a:lstStyle>
            <a:lvl1pPr marL="234950" indent="-234950">
              <a:buFont typeface="+mj-lt"/>
              <a:buAutoNum type="alphaLcPeriod"/>
              <a:defRPr sz="1800" baseline="0">
                <a:solidFill>
                  <a:schemeClr val="bg1"/>
                </a:solidFill>
              </a:defRPr>
            </a:lvl1pPr>
          </a:lstStyle>
          <a:p>
            <a:pPr lvl="0"/>
            <a:r>
              <a:rPr lang="nl-NL" dirty="0"/>
              <a:t>Klik om de modelstijlen te bewerken</a:t>
            </a:r>
          </a:p>
        </p:txBody>
      </p:sp>
      <p:sp>
        <p:nvSpPr>
          <p:cNvPr id="7" name="shpDatum"/>
          <p:cNvSpPr>
            <a:spLocks noGrp="1" noChangeArrowheads="1"/>
          </p:cNvSpPr>
          <p:nvPr>
            <p:ph type="dt" sz="half" idx="14"/>
          </p:nvPr>
        </p:nvSpPr>
        <p:spPr>
          <a:xfrm>
            <a:off x="4929188" y="4785123"/>
            <a:ext cx="3714750" cy="272653"/>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endParaRPr lang="nl-NL" altLang="nl-NL"/>
          </a:p>
        </p:txBody>
      </p:sp>
    </p:spTree>
    <p:extLst>
      <p:ext uri="{BB962C8B-B14F-4D97-AF65-F5344CB8AC3E}">
        <p14:creationId xmlns:p14="http://schemas.microsoft.com/office/powerpoint/2010/main" val="10799895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7_1 tekstblok">
    <p:spTree>
      <p:nvGrpSpPr>
        <p:cNvPr id="1" name=""/>
        <p:cNvGrpSpPr/>
        <p:nvPr/>
      </p:nvGrpSpPr>
      <p:grpSpPr>
        <a:xfrm>
          <a:off x="0" y="0"/>
          <a:ext cx="0" cy="0"/>
          <a:chOff x="0" y="0"/>
          <a:chExt cx="0" cy="0"/>
        </a:xfrm>
      </p:grpSpPr>
      <p:sp>
        <p:nvSpPr>
          <p:cNvPr id="4" name="shpKleurvlakOnder"/>
          <p:cNvSpPr>
            <a:spLocks noChangeArrowheads="1"/>
          </p:cNvSpPr>
          <p:nvPr/>
        </p:nvSpPr>
        <p:spPr bwMode="auto">
          <a:xfrm>
            <a:off x="0" y="4738687"/>
            <a:ext cx="9144000" cy="404813"/>
          </a:xfrm>
          <a:prstGeom prst="rect">
            <a:avLst/>
          </a:prstGeom>
          <a:solidFill>
            <a:srgbClr val="9ACCD4"/>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nl-NL" sz="1800" dirty="0">
              <a:solidFill>
                <a:schemeClr val="lt1"/>
              </a:solidFill>
              <a:latin typeface="+mn-lt"/>
              <a:cs typeface="+mn-cs"/>
            </a:endParaRPr>
          </a:p>
        </p:txBody>
      </p:sp>
      <p:sp>
        <p:nvSpPr>
          <p:cNvPr id="5" name="shpTekst"/>
          <p:cNvSpPr>
            <a:spLocks noChangeArrowheads="1"/>
          </p:cNvSpPr>
          <p:nvPr/>
        </p:nvSpPr>
        <p:spPr bwMode="auto">
          <a:xfrm>
            <a:off x="0" y="1"/>
            <a:ext cx="9144000" cy="803672"/>
          </a:xfrm>
          <a:prstGeom prst="rect">
            <a:avLst/>
          </a:prstGeom>
          <a:solidFill>
            <a:srgbClr val="9ACCD4"/>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nl-NL" sz="1800" dirty="0">
              <a:solidFill>
                <a:schemeClr val="lt1"/>
              </a:solidFill>
              <a:latin typeface="+mn-lt"/>
              <a:cs typeface="+mn-cs"/>
            </a:endParaRPr>
          </a:p>
        </p:txBody>
      </p:sp>
      <p:pic>
        <p:nvPicPr>
          <p:cNvPr id="6" name="shpDatum" descr="RO__vervolgpagina~LPPT.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368300" y="924779"/>
            <a:ext cx="7847038" cy="428628"/>
          </a:xfrm>
          <a:prstGeom prst="rect">
            <a:avLst/>
          </a:prstGeom>
        </p:spPr>
        <p:txBody>
          <a:bodyPr>
            <a:normAutofit/>
          </a:bodyPr>
          <a:lstStyle>
            <a:lvl1pPr algn="l">
              <a:defRPr sz="2600" spc="-60" baseline="0">
                <a:solidFill>
                  <a:srgbClr val="2494C5"/>
                </a:solidFill>
                <a:latin typeface="Verdana" pitchFamily="34" charset="0"/>
                <a:ea typeface="Verdana" pitchFamily="34" charset="0"/>
                <a:cs typeface="Verdana" pitchFamily="34" charset="0"/>
              </a:defRPr>
            </a:lvl1pPr>
          </a:lstStyle>
          <a:p>
            <a:r>
              <a:rPr lang="nl-NL"/>
              <a:t>Klik om de stijl te bewerken</a:t>
            </a:r>
            <a:endParaRPr lang="nl-NL" dirty="0"/>
          </a:p>
        </p:txBody>
      </p:sp>
      <p:sp>
        <p:nvSpPr>
          <p:cNvPr id="13" name="Tijdelijke aanduiding voor inhoud 2"/>
          <p:cNvSpPr>
            <a:spLocks noGrp="1"/>
          </p:cNvSpPr>
          <p:nvPr>
            <p:ph idx="1"/>
          </p:nvPr>
        </p:nvSpPr>
        <p:spPr>
          <a:xfrm>
            <a:off x="369858" y="1348970"/>
            <a:ext cx="7858180" cy="3205185"/>
          </a:xfrm>
          <a:prstGeom prst="rect">
            <a:avLst/>
          </a:prstGeom>
        </p:spPr>
        <p:txBody>
          <a:bodyPr>
            <a:normAutofit/>
          </a:bodyPr>
          <a:lstStyle>
            <a:lvl1pPr marL="0" indent="0">
              <a:buNone/>
              <a:defRPr sz="1800">
                <a:latin typeface="Verdana" pitchFamily="34" charset="0"/>
                <a:ea typeface="Verdana" pitchFamily="34" charset="0"/>
                <a:cs typeface="Verdana" pitchFamily="34" charset="0"/>
              </a:defRPr>
            </a:lvl1pPr>
            <a:lvl2pPr marL="179388" indent="-179388">
              <a:buFont typeface="Arial" pitchFamily="34" charset="0"/>
              <a:buChar char="•"/>
              <a:defRPr sz="1800">
                <a:latin typeface="Verdana" pitchFamily="34" charset="0"/>
                <a:ea typeface="Verdana" pitchFamily="34" charset="0"/>
                <a:cs typeface="Verdana" pitchFamily="34" charset="0"/>
              </a:defRPr>
            </a:lvl2pPr>
            <a:lvl3pPr marL="396000" indent="-252000">
              <a:buFontTx/>
              <a:buBlip>
                <a:blip r:embed="rId3"/>
              </a:buBlip>
              <a:defRPr sz="1800">
                <a:latin typeface="Verdana" pitchFamily="34" charset="0"/>
                <a:ea typeface="Verdana" pitchFamily="34" charset="0"/>
                <a:cs typeface="Verdana" pitchFamily="34" charset="0"/>
              </a:defRPr>
            </a:lvl3pPr>
            <a:lvl4pPr marL="539750" indent="-144000">
              <a:buSzPct val="100000"/>
              <a:buFontTx/>
              <a:buBlip>
                <a:blip r:embed="rId4"/>
              </a:buBlip>
              <a:defRPr sz="1800">
                <a:latin typeface="Verdana" pitchFamily="34" charset="0"/>
                <a:ea typeface="Verdana" pitchFamily="34" charset="0"/>
                <a:cs typeface="Verdana" pitchFamily="34" charset="0"/>
              </a:defRPr>
            </a:lvl4pPr>
            <a:lvl5pPr>
              <a:defRPr sz="1800">
                <a:latin typeface="Verdana" pitchFamily="34" charset="0"/>
                <a:ea typeface="Verdana" pitchFamily="34" charset="0"/>
                <a:cs typeface="Verdana" pitchFamily="34"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7" name="shpTitel"/>
          <p:cNvSpPr>
            <a:spLocks noGrp="1" noChangeArrowheads="1"/>
          </p:cNvSpPr>
          <p:nvPr>
            <p:ph type="dt" sz="half" idx="10"/>
          </p:nvPr>
        </p:nvSpPr>
        <p:spPr/>
        <p:txBody>
          <a:bodyPr/>
          <a:lstStyle>
            <a:lvl1pPr>
              <a:defRPr/>
            </a:lvl1pPr>
          </a:lstStyle>
          <a:p>
            <a:endParaRPr lang="nl-NL" altLang="nl-NL"/>
          </a:p>
        </p:txBody>
      </p:sp>
      <p:sp>
        <p:nvSpPr>
          <p:cNvPr id="8" name="shpKleurvlakBoven"/>
          <p:cNvSpPr>
            <a:spLocks noGrp="1" noChangeArrowheads="1"/>
          </p:cNvSpPr>
          <p:nvPr>
            <p:ph type="ftr" sz="quarter" idx="11"/>
          </p:nvPr>
        </p:nvSpPr>
        <p:spPr/>
        <p:txBody>
          <a:bodyPr/>
          <a:lstStyle>
            <a:lvl1pPr>
              <a:defRPr/>
            </a:lvl1pPr>
          </a:lstStyle>
          <a:p>
            <a:endParaRPr lang="nl-NL" altLang="nl-NL"/>
          </a:p>
        </p:txBody>
      </p:sp>
      <p:sp>
        <p:nvSpPr>
          <p:cNvPr id="9" name="shpBeeldmerk"/>
          <p:cNvSpPr>
            <a:spLocks noGrp="1" noChangeArrowheads="1"/>
          </p:cNvSpPr>
          <p:nvPr>
            <p:ph type="sldNum" sz="quarter" idx="12"/>
          </p:nvPr>
        </p:nvSpPr>
        <p:spPr/>
        <p:txBody>
          <a:bodyPr/>
          <a:lstStyle>
            <a:lvl1pPr>
              <a:defRPr/>
            </a:lvl1pPr>
          </a:lstStyle>
          <a:p>
            <a:fld id="{1C234170-880F-4B54-891E-49E0A191EE43}" type="slidenum">
              <a:rPr lang="nl-NL" altLang="nl-NL"/>
              <a:pPr/>
              <a:t>‹nr.›</a:t>
            </a:fld>
            <a:endParaRPr lang="nl-NL" altLang="nl-NL"/>
          </a:p>
        </p:txBody>
      </p:sp>
    </p:spTree>
    <p:extLst>
      <p:ext uri="{BB962C8B-B14F-4D97-AF65-F5344CB8AC3E}">
        <p14:creationId xmlns:p14="http://schemas.microsoft.com/office/powerpoint/2010/main" val="3878159519"/>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cSld name="Titel Zwart logo">
    <p:spTree>
      <p:nvGrpSpPr>
        <p:cNvPr id="1" name=""/>
        <p:cNvGrpSpPr/>
        <p:nvPr/>
      </p:nvGrpSpPr>
      <p:grpSpPr>
        <a:xfrm>
          <a:off x="0" y="0"/>
          <a:ext cx="0" cy="0"/>
          <a:chOff x="0" y="0"/>
          <a:chExt cx="0" cy="0"/>
        </a:xfrm>
      </p:grpSpPr>
      <p:pic>
        <p:nvPicPr>
          <p:cNvPr id="4" name="Afbeelding 6">
            <a:extLst>
              <a:ext uri="{FF2B5EF4-FFF2-40B4-BE49-F238E27FC236}">
                <a16:creationId xmlns:a16="http://schemas.microsoft.com/office/drawing/2014/main" id="{32B111F4-810B-4671-B718-2E343E85EB6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24350" y="0"/>
            <a:ext cx="2496741" cy="941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513000" y="3815100"/>
            <a:ext cx="6933600" cy="648000"/>
          </a:xfrm>
        </p:spPr>
        <p:txBody>
          <a:bodyPr lIns="0" tIns="0" rIns="0" bIns="0" anchor="b">
            <a:noAutofit/>
          </a:bodyPr>
          <a:lstStyle>
            <a:lvl1pPr algn="l">
              <a:defRPr sz="3750" b="1">
                <a:solidFill>
                  <a:schemeClr val="bg1"/>
                </a:solidFill>
                <a:latin typeface="+mj-lt"/>
              </a:defRPr>
            </a:lvl1pPr>
          </a:lstStyle>
          <a:p>
            <a:r>
              <a:rPr lang="nl-NL"/>
              <a:t>Klik om de stijl te bewerken</a:t>
            </a:r>
            <a:endParaRPr lang="en-GB" dirty="0"/>
          </a:p>
        </p:txBody>
      </p:sp>
      <p:sp>
        <p:nvSpPr>
          <p:cNvPr id="3" name="Ondertitel 2"/>
          <p:cNvSpPr>
            <a:spLocks noGrp="1"/>
          </p:cNvSpPr>
          <p:nvPr>
            <p:ph type="subTitle" idx="1"/>
          </p:nvPr>
        </p:nvSpPr>
        <p:spPr>
          <a:xfrm>
            <a:off x="513000" y="4522500"/>
            <a:ext cx="6555600" cy="278100"/>
          </a:xfrm>
        </p:spPr>
        <p:txBody>
          <a:bodyPr lIns="0" tIns="0" rIns="0" bIns="0"/>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ondertitelstijl van het model te bewerken</a:t>
            </a:r>
            <a:endParaRPr lang="en-GB" dirty="0"/>
          </a:p>
        </p:txBody>
      </p:sp>
      <p:sp>
        <p:nvSpPr>
          <p:cNvPr id="5" name="Tijdelijke aanduiding voor datum 3">
            <a:extLst>
              <a:ext uri="{FF2B5EF4-FFF2-40B4-BE49-F238E27FC236}">
                <a16:creationId xmlns:a16="http://schemas.microsoft.com/office/drawing/2014/main" id="{EDCEF1A2-9B0F-4EF4-B551-3BA32F55E199}"/>
              </a:ext>
            </a:extLst>
          </p:cNvPr>
          <p:cNvSpPr>
            <a:spLocks noGrp="1"/>
          </p:cNvSpPr>
          <p:nvPr>
            <p:ph type="dt" sz="half" idx="10"/>
          </p:nvPr>
        </p:nvSpPr>
        <p:spPr/>
        <p:txBody>
          <a:bodyPr/>
          <a:lstStyle>
            <a:lvl1pPr>
              <a:defRPr/>
            </a:lvl1pPr>
          </a:lstStyle>
          <a:p>
            <a:pPr>
              <a:defRPr/>
            </a:pPr>
            <a:fld id="{B7EF385E-72AA-4526-968C-8B5D627BF39E}" type="datetime1">
              <a:rPr lang="en-GB"/>
              <a:pPr>
                <a:defRPr/>
              </a:pPr>
              <a:t>03/03/2022</a:t>
            </a:fld>
            <a:endParaRPr lang="en-GB"/>
          </a:p>
        </p:txBody>
      </p:sp>
      <p:sp>
        <p:nvSpPr>
          <p:cNvPr id="6" name="Tijdelijke aanduiding voor voettekst 4">
            <a:extLst>
              <a:ext uri="{FF2B5EF4-FFF2-40B4-BE49-F238E27FC236}">
                <a16:creationId xmlns:a16="http://schemas.microsoft.com/office/drawing/2014/main" id="{B0B84385-7698-49F8-A318-4E55F8D1817A}"/>
              </a:ext>
            </a:extLst>
          </p:cNvPr>
          <p:cNvSpPr>
            <a:spLocks noGrp="1"/>
          </p:cNvSpPr>
          <p:nvPr>
            <p:ph type="ftr" sz="quarter" idx="11"/>
          </p:nvPr>
        </p:nvSpPr>
        <p:spPr/>
        <p:txBody>
          <a:bodyPr/>
          <a:lstStyle>
            <a:lvl1pPr>
              <a:defRPr/>
            </a:lvl1pPr>
          </a:lstStyle>
          <a:p>
            <a:pPr>
              <a:defRPr/>
            </a:pPr>
            <a:r>
              <a:rPr lang="en-US"/>
              <a:t>Gabriëlle Beentjes &amp; Femke Prinsen - A new Archives Act, new perspectives - EHC-Meeting 2021 (29 &amp; 30 November)</a:t>
            </a:r>
            <a:endParaRPr lang="en-GB"/>
          </a:p>
        </p:txBody>
      </p:sp>
      <p:sp>
        <p:nvSpPr>
          <p:cNvPr id="7" name="Tijdelijke aanduiding voor dianummer 5">
            <a:extLst>
              <a:ext uri="{FF2B5EF4-FFF2-40B4-BE49-F238E27FC236}">
                <a16:creationId xmlns:a16="http://schemas.microsoft.com/office/drawing/2014/main" id="{140FF1B0-E93D-4C0D-AD6A-35E0B4E84557}"/>
              </a:ext>
            </a:extLst>
          </p:cNvPr>
          <p:cNvSpPr>
            <a:spLocks noGrp="1"/>
          </p:cNvSpPr>
          <p:nvPr>
            <p:ph type="sldNum" sz="quarter" idx="12"/>
          </p:nvPr>
        </p:nvSpPr>
        <p:spPr/>
        <p:txBody>
          <a:bodyPr/>
          <a:lstStyle>
            <a:lvl1pPr>
              <a:defRPr/>
            </a:lvl1pPr>
          </a:lstStyle>
          <a:p>
            <a:pPr>
              <a:defRPr/>
            </a:pPr>
            <a:fld id="{6D9C0BC9-979A-45B2-ADAF-3259990396AD}" type="slidenum">
              <a:rPr lang="en-GB" altLang="nl-NL"/>
              <a:pPr>
                <a:defRPr/>
              </a:pPr>
              <a:t>‹nr.›</a:t>
            </a:fld>
            <a:endParaRPr lang="en-GB" altLang="nl-NL"/>
          </a:p>
        </p:txBody>
      </p:sp>
    </p:spTree>
    <p:extLst>
      <p:ext uri="{BB962C8B-B14F-4D97-AF65-F5344CB8AC3E}">
        <p14:creationId xmlns:p14="http://schemas.microsoft.com/office/powerpoint/2010/main" val="34040390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endParaRPr lang="nl-NL" altLang="nl-NL"/>
          </a:p>
        </p:txBody>
      </p:sp>
    </p:spTree>
    <p:extLst>
      <p:ext uri="{BB962C8B-B14F-4D97-AF65-F5344CB8AC3E}">
        <p14:creationId xmlns:p14="http://schemas.microsoft.com/office/powerpoint/2010/main" val="2121889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908550" y="2633662"/>
            <a:ext cx="1722438" cy="1957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783389" y="2633662"/>
            <a:ext cx="1724025" cy="1957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lvl1pPr>
              <a:defRPr/>
            </a:lvl1pPr>
          </a:lstStyle>
          <a:p>
            <a:endParaRPr lang="nl-NL" altLang="nl-NL"/>
          </a:p>
        </p:txBody>
      </p:sp>
    </p:spTree>
    <p:extLst>
      <p:ext uri="{BB962C8B-B14F-4D97-AF65-F5344CB8AC3E}">
        <p14:creationId xmlns:p14="http://schemas.microsoft.com/office/powerpoint/2010/main" val="37902290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voorblad">
    <p:spTree>
      <p:nvGrpSpPr>
        <p:cNvPr id="1" name=""/>
        <p:cNvGrpSpPr/>
        <p:nvPr/>
      </p:nvGrpSpPr>
      <p:grpSpPr>
        <a:xfrm>
          <a:off x="0" y="0"/>
          <a:ext cx="0" cy="0"/>
          <a:chOff x="0" y="0"/>
          <a:chExt cx="0" cy="0"/>
        </a:xfrm>
      </p:grpSpPr>
      <p:sp>
        <p:nvSpPr>
          <p:cNvPr id="2" name="shpKleurvlak"/>
          <p:cNvSpPr>
            <a:spLocks noChangeArrowheads="1"/>
          </p:cNvSpPr>
          <p:nvPr/>
        </p:nvSpPr>
        <p:spPr bwMode="auto">
          <a:xfrm>
            <a:off x="4572000" y="0"/>
            <a:ext cx="4572000" cy="5143500"/>
          </a:xfrm>
          <a:prstGeom prst="rect">
            <a:avLst/>
          </a:prstGeom>
          <a:solidFill>
            <a:srgbClr val="9ACCD4"/>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nl-NL" sz="1800" dirty="0">
              <a:solidFill>
                <a:schemeClr val="lt1"/>
              </a:solidFill>
              <a:latin typeface="+mn-lt"/>
              <a:cs typeface="+mn-cs"/>
            </a:endParaRPr>
          </a:p>
        </p:txBody>
      </p:sp>
      <p:pic>
        <p:nvPicPr>
          <p:cNvPr id="3" name="shpFoto" descr="Afb 1.png"/>
          <p:cNvPicPr preferRelativeResize="0">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4573588" cy="5147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8" descr="Logo Powerpoint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502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17701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Titel met afbeelding">
    <p:spTree>
      <p:nvGrpSpPr>
        <p:cNvPr id="1" name=""/>
        <p:cNvGrpSpPr/>
        <p:nvPr/>
      </p:nvGrpSpPr>
      <p:grpSpPr>
        <a:xfrm>
          <a:off x="0" y="0"/>
          <a:ext cx="0" cy="0"/>
          <a:chOff x="0" y="0"/>
          <a:chExt cx="0" cy="0"/>
        </a:xfrm>
      </p:grpSpPr>
      <p:sp>
        <p:nvSpPr>
          <p:cNvPr id="4" name="shpKleurvlak"/>
          <p:cNvSpPr>
            <a:spLocks noChangeArrowheads="1"/>
          </p:cNvSpPr>
          <p:nvPr/>
        </p:nvSpPr>
        <p:spPr bwMode="auto">
          <a:xfrm>
            <a:off x="4572000" y="0"/>
            <a:ext cx="4572000" cy="5143500"/>
          </a:xfrm>
          <a:prstGeom prst="rect">
            <a:avLst/>
          </a:prstGeom>
          <a:solidFill>
            <a:srgbClr val="9ACCD4"/>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lvl1pPr>
              <a:defRPr sz="1000">
                <a:solidFill>
                  <a:schemeClr val="tx1"/>
                </a:solidFill>
                <a:latin typeface="Verdana" pitchFamily="34" charset="0"/>
                <a:cs typeface="Arial" charset="0"/>
              </a:defRPr>
            </a:lvl1pPr>
            <a:lvl2pPr marL="742950" indent="-285750">
              <a:defRPr sz="1000">
                <a:solidFill>
                  <a:schemeClr val="tx1"/>
                </a:solidFill>
                <a:latin typeface="Verdana" pitchFamily="34" charset="0"/>
                <a:cs typeface="Arial" charset="0"/>
              </a:defRPr>
            </a:lvl2pPr>
            <a:lvl3pPr marL="1143000" indent="-228600">
              <a:defRPr sz="1000">
                <a:solidFill>
                  <a:schemeClr val="tx1"/>
                </a:solidFill>
                <a:latin typeface="Verdana" pitchFamily="34" charset="0"/>
                <a:cs typeface="Arial" charset="0"/>
              </a:defRPr>
            </a:lvl3pPr>
            <a:lvl4pPr marL="1600200" indent="-228600">
              <a:defRPr sz="1000">
                <a:solidFill>
                  <a:schemeClr val="tx1"/>
                </a:solidFill>
                <a:latin typeface="Verdana" pitchFamily="34" charset="0"/>
                <a:cs typeface="Arial" charset="0"/>
              </a:defRPr>
            </a:lvl4pPr>
            <a:lvl5pPr marL="2057400" indent="-228600">
              <a:defRPr sz="1000">
                <a:solidFill>
                  <a:schemeClr val="tx1"/>
                </a:solidFill>
                <a:latin typeface="Verdana" pitchFamily="34" charset="0"/>
                <a:cs typeface="Arial" charset="0"/>
              </a:defRPr>
            </a:lvl5pPr>
            <a:lvl6pPr marL="2514600" indent="-228600" eaLnBrk="0" fontAlgn="base" hangingPunct="0">
              <a:spcBef>
                <a:spcPct val="0"/>
              </a:spcBef>
              <a:spcAft>
                <a:spcPct val="0"/>
              </a:spcAft>
              <a:defRPr sz="1000">
                <a:solidFill>
                  <a:schemeClr val="tx1"/>
                </a:solidFill>
                <a:latin typeface="Verdana" pitchFamily="34" charset="0"/>
                <a:cs typeface="Arial" charset="0"/>
              </a:defRPr>
            </a:lvl6pPr>
            <a:lvl7pPr marL="2971800" indent="-228600" eaLnBrk="0" fontAlgn="base" hangingPunct="0">
              <a:spcBef>
                <a:spcPct val="0"/>
              </a:spcBef>
              <a:spcAft>
                <a:spcPct val="0"/>
              </a:spcAft>
              <a:defRPr sz="1000">
                <a:solidFill>
                  <a:schemeClr val="tx1"/>
                </a:solidFill>
                <a:latin typeface="Verdana" pitchFamily="34" charset="0"/>
                <a:cs typeface="Arial" charset="0"/>
              </a:defRPr>
            </a:lvl7pPr>
            <a:lvl8pPr marL="3429000" indent="-228600" eaLnBrk="0" fontAlgn="base" hangingPunct="0">
              <a:spcBef>
                <a:spcPct val="0"/>
              </a:spcBef>
              <a:spcAft>
                <a:spcPct val="0"/>
              </a:spcAft>
              <a:defRPr sz="1000">
                <a:solidFill>
                  <a:schemeClr val="tx1"/>
                </a:solidFill>
                <a:latin typeface="Verdana" pitchFamily="34" charset="0"/>
                <a:cs typeface="Arial" charset="0"/>
              </a:defRPr>
            </a:lvl8pPr>
            <a:lvl9pPr marL="3886200" indent="-228600" eaLnBrk="0" fontAlgn="base" hangingPunct="0">
              <a:spcBef>
                <a:spcPct val="0"/>
              </a:spcBef>
              <a:spcAft>
                <a:spcPct val="0"/>
              </a:spcAft>
              <a:defRPr sz="1000">
                <a:solidFill>
                  <a:schemeClr val="tx1"/>
                </a:solidFill>
                <a:latin typeface="Verdana" pitchFamily="34" charset="0"/>
                <a:cs typeface="Arial" charset="0"/>
              </a:defRPr>
            </a:lvl9pPr>
          </a:lstStyle>
          <a:p>
            <a:pPr algn="ctr" eaLnBrk="1" hangingPunct="1"/>
            <a:endParaRPr lang="nl-NL" altLang="nl-NL" sz="1800"/>
          </a:p>
        </p:txBody>
      </p:sp>
      <p:pic>
        <p:nvPicPr>
          <p:cNvPr id="5" name="shpFoto"/>
          <p:cNvPicPr preferRelativeResize="0">
            <a:picLocks/>
          </p:cNvPicPr>
          <p:nvPr/>
        </p:nvPicPr>
        <p:blipFill>
          <a:blip r:embed="rId2">
            <a:extLst>
              <a:ext uri="{28A0092B-C50C-407E-A947-70E740481C1C}">
                <a14:useLocalDpi xmlns:a14="http://schemas.microsoft.com/office/drawing/2010/main" val="0"/>
              </a:ext>
            </a:extLst>
          </a:blip>
          <a:stretch>
            <a:fillRect/>
          </a:stretch>
        </p:blipFill>
        <p:spPr bwMode="auto">
          <a:xfrm>
            <a:off x="0" y="1"/>
            <a:ext cx="4572000" cy="5147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7" descr="Logo Powerpoint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502569"/>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ctrTitle"/>
          </p:nvPr>
        </p:nvSpPr>
        <p:spPr>
          <a:xfrm>
            <a:off x="4924428" y="1856181"/>
            <a:ext cx="3600476" cy="706045"/>
          </a:xfrm>
          <a:prstGeom prst="rect">
            <a:avLst/>
          </a:prstGeom>
        </p:spPr>
        <p:txBody>
          <a:bodyPr>
            <a:normAutofit/>
          </a:bodyPr>
          <a:lstStyle>
            <a:lvl1pPr algn="l">
              <a:tabLst/>
              <a:defRPr sz="2600">
                <a:solidFill>
                  <a:schemeClr val="bg1"/>
                </a:solidFill>
                <a:latin typeface="Verdana" pitchFamily="34" charset="0"/>
                <a:ea typeface="Verdana" pitchFamily="34" charset="0"/>
                <a:cs typeface="Verdana" pitchFamily="34" charset="0"/>
              </a:defRPr>
            </a:lvl1pPr>
          </a:lstStyle>
          <a:p>
            <a:r>
              <a:rPr lang="nl-NL"/>
              <a:t>Klik om de stijl te bewerken</a:t>
            </a:r>
            <a:endParaRPr lang="nl-NL" dirty="0"/>
          </a:p>
        </p:txBody>
      </p:sp>
      <p:sp>
        <p:nvSpPr>
          <p:cNvPr id="3" name="Ondertitel 2"/>
          <p:cNvSpPr>
            <a:spLocks noGrp="1"/>
          </p:cNvSpPr>
          <p:nvPr>
            <p:ph type="subTitle" idx="1"/>
          </p:nvPr>
        </p:nvSpPr>
        <p:spPr>
          <a:xfrm>
            <a:off x="4908552" y="2634862"/>
            <a:ext cx="3643338" cy="1314450"/>
          </a:xfrm>
          <a:prstGeom prst="rect">
            <a:avLst/>
          </a:prstGeom>
        </p:spPr>
        <p:txBody>
          <a:bodyPr>
            <a:normAutofit/>
          </a:bodyPr>
          <a:lstStyle>
            <a:lvl1pPr marL="0" indent="0" algn="l">
              <a:buNone/>
              <a:tabLst/>
              <a:defRPr sz="1800">
                <a:solidFill>
                  <a:schemeClr val="bg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endParaRPr lang="nl-NL" dirty="0"/>
          </a:p>
        </p:txBody>
      </p:sp>
      <p:sp>
        <p:nvSpPr>
          <p:cNvPr id="7" name="shpDatum"/>
          <p:cNvSpPr>
            <a:spLocks noGrp="1" noChangeArrowheads="1"/>
          </p:cNvSpPr>
          <p:nvPr>
            <p:ph type="dt" sz="half" idx="10"/>
          </p:nvPr>
        </p:nvSpPr>
        <p:spPr>
          <a:xfrm>
            <a:off x="4929188" y="4785123"/>
            <a:ext cx="3714750" cy="272653"/>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endParaRPr lang="nl-NL" altLang="nl-NL"/>
          </a:p>
        </p:txBody>
      </p:sp>
    </p:spTree>
    <p:extLst>
      <p:ext uri="{BB962C8B-B14F-4D97-AF65-F5344CB8AC3E}">
        <p14:creationId xmlns:p14="http://schemas.microsoft.com/office/powerpoint/2010/main" val="20809334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_inhoudsopgave letter">
    <p:spTree>
      <p:nvGrpSpPr>
        <p:cNvPr id="1" name=""/>
        <p:cNvGrpSpPr/>
        <p:nvPr/>
      </p:nvGrpSpPr>
      <p:grpSpPr>
        <a:xfrm>
          <a:off x="0" y="0"/>
          <a:ext cx="0" cy="0"/>
          <a:chOff x="0" y="0"/>
          <a:chExt cx="0" cy="0"/>
        </a:xfrm>
      </p:grpSpPr>
      <p:sp>
        <p:nvSpPr>
          <p:cNvPr id="4" name="shpKleurvlak"/>
          <p:cNvSpPr>
            <a:spLocks noChangeArrowheads="1"/>
          </p:cNvSpPr>
          <p:nvPr/>
        </p:nvSpPr>
        <p:spPr bwMode="auto">
          <a:xfrm>
            <a:off x="4572000" y="0"/>
            <a:ext cx="4572000" cy="5143500"/>
          </a:xfrm>
          <a:prstGeom prst="rect">
            <a:avLst/>
          </a:prstGeom>
          <a:solidFill>
            <a:srgbClr val="9ACCD4"/>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lvl1pPr>
              <a:defRPr sz="1000">
                <a:solidFill>
                  <a:schemeClr val="tx1"/>
                </a:solidFill>
                <a:latin typeface="Verdana" pitchFamily="34" charset="0"/>
                <a:cs typeface="Arial" charset="0"/>
              </a:defRPr>
            </a:lvl1pPr>
            <a:lvl2pPr marL="742950" indent="-285750">
              <a:defRPr sz="1000">
                <a:solidFill>
                  <a:schemeClr val="tx1"/>
                </a:solidFill>
                <a:latin typeface="Verdana" pitchFamily="34" charset="0"/>
                <a:cs typeface="Arial" charset="0"/>
              </a:defRPr>
            </a:lvl2pPr>
            <a:lvl3pPr marL="1143000" indent="-228600">
              <a:defRPr sz="1000">
                <a:solidFill>
                  <a:schemeClr val="tx1"/>
                </a:solidFill>
                <a:latin typeface="Verdana" pitchFamily="34" charset="0"/>
                <a:cs typeface="Arial" charset="0"/>
              </a:defRPr>
            </a:lvl3pPr>
            <a:lvl4pPr marL="1600200" indent="-228600">
              <a:defRPr sz="1000">
                <a:solidFill>
                  <a:schemeClr val="tx1"/>
                </a:solidFill>
                <a:latin typeface="Verdana" pitchFamily="34" charset="0"/>
                <a:cs typeface="Arial" charset="0"/>
              </a:defRPr>
            </a:lvl4pPr>
            <a:lvl5pPr marL="2057400" indent="-228600">
              <a:defRPr sz="1000">
                <a:solidFill>
                  <a:schemeClr val="tx1"/>
                </a:solidFill>
                <a:latin typeface="Verdana" pitchFamily="34" charset="0"/>
                <a:cs typeface="Arial" charset="0"/>
              </a:defRPr>
            </a:lvl5pPr>
            <a:lvl6pPr marL="2514600" indent="-228600" eaLnBrk="0" fontAlgn="base" hangingPunct="0">
              <a:spcBef>
                <a:spcPct val="0"/>
              </a:spcBef>
              <a:spcAft>
                <a:spcPct val="0"/>
              </a:spcAft>
              <a:defRPr sz="1000">
                <a:solidFill>
                  <a:schemeClr val="tx1"/>
                </a:solidFill>
                <a:latin typeface="Verdana" pitchFamily="34" charset="0"/>
                <a:cs typeface="Arial" charset="0"/>
              </a:defRPr>
            </a:lvl6pPr>
            <a:lvl7pPr marL="2971800" indent="-228600" eaLnBrk="0" fontAlgn="base" hangingPunct="0">
              <a:spcBef>
                <a:spcPct val="0"/>
              </a:spcBef>
              <a:spcAft>
                <a:spcPct val="0"/>
              </a:spcAft>
              <a:defRPr sz="1000">
                <a:solidFill>
                  <a:schemeClr val="tx1"/>
                </a:solidFill>
                <a:latin typeface="Verdana" pitchFamily="34" charset="0"/>
                <a:cs typeface="Arial" charset="0"/>
              </a:defRPr>
            </a:lvl7pPr>
            <a:lvl8pPr marL="3429000" indent="-228600" eaLnBrk="0" fontAlgn="base" hangingPunct="0">
              <a:spcBef>
                <a:spcPct val="0"/>
              </a:spcBef>
              <a:spcAft>
                <a:spcPct val="0"/>
              </a:spcAft>
              <a:defRPr sz="1000">
                <a:solidFill>
                  <a:schemeClr val="tx1"/>
                </a:solidFill>
                <a:latin typeface="Verdana" pitchFamily="34" charset="0"/>
                <a:cs typeface="Arial" charset="0"/>
              </a:defRPr>
            </a:lvl8pPr>
            <a:lvl9pPr marL="3886200" indent="-228600" eaLnBrk="0" fontAlgn="base" hangingPunct="0">
              <a:spcBef>
                <a:spcPct val="0"/>
              </a:spcBef>
              <a:spcAft>
                <a:spcPct val="0"/>
              </a:spcAft>
              <a:defRPr sz="1000">
                <a:solidFill>
                  <a:schemeClr val="tx1"/>
                </a:solidFill>
                <a:latin typeface="Verdana" pitchFamily="34" charset="0"/>
                <a:cs typeface="Arial" charset="0"/>
              </a:defRPr>
            </a:lvl9pPr>
          </a:lstStyle>
          <a:p>
            <a:pPr algn="ctr" eaLnBrk="1" hangingPunct="1"/>
            <a:endParaRPr lang="nl-NL" altLang="nl-NL" sz="1800"/>
          </a:p>
        </p:txBody>
      </p:sp>
      <p:pic>
        <p:nvPicPr>
          <p:cNvPr id="5" name="shpFoto" descr="Afb_inhoud.png"/>
          <p:cNvPicPr preferRelativeResize="0">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4572000" cy="5155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5" descr="Logo Powerpoint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502569"/>
          </a:xfrm>
          <a:prstGeom prst="rect">
            <a:avLst/>
          </a:prstGeom>
          <a:noFill/>
          <a:extLst>
            <a:ext uri="{909E8E84-426E-40DD-AFC4-6F175D3DCCD1}">
              <a14:hiddenFill xmlns:a14="http://schemas.microsoft.com/office/drawing/2010/main">
                <a:solidFill>
                  <a:srgbClr val="FFFFFF"/>
                </a:solidFill>
              </a14:hiddenFill>
            </a:ext>
          </a:extLst>
        </p:spPr>
      </p:pic>
      <p:sp>
        <p:nvSpPr>
          <p:cNvPr id="9" name="Tijdelijke aanduiding voor tekst 8"/>
          <p:cNvSpPr>
            <a:spLocks noGrp="1"/>
          </p:cNvSpPr>
          <p:nvPr>
            <p:ph type="body" sz="quarter" idx="12"/>
          </p:nvPr>
        </p:nvSpPr>
        <p:spPr>
          <a:xfrm>
            <a:off x="4929212" y="1875230"/>
            <a:ext cx="3500441" cy="428628"/>
          </a:xfrm>
          <a:prstGeom prst="rect">
            <a:avLst/>
          </a:prstGeom>
        </p:spPr>
        <p:txBody>
          <a:bodyPr/>
          <a:lstStyle>
            <a:lvl1pPr>
              <a:buFontTx/>
              <a:buNone/>
              <a:defRPr sz="2600">
                <a:solidFill>
                  <a:schemeClr val="bg1"/>
                </a:solidFill>
              </a:defRPr>
            </a:lvl1pPr>
            <a:lvl2pPr>
              <a:buFontTx/>
              <a:buNone/>
              <a:defRPr/>
            </a:lvl2pPr>
            <a:lvl3pPr>
              <a:buFontTx/>
              <a:buNone/>
              <a:defRPr/>
            </a:lvl3pPr>
            <a:lvl4pPr>
              <a:buFontTx/>
              <a:buNone/>
              <a:defRPr/>
            </a:lvl4pPr>
            <a:lvl5pPr>
              <a:buFontTx/>
              <a:buNone/>
              <a:defRPr/>
            </a:lvl5pPr>
          </a:lstStyle>
          <a:p>
            <a:pPr lvl="0"/>
            <a:r>
              <a:rPr lang="nl-NL"/>
              <a:t>Klik om de modelstijlen te bewerken</a:t>
            </a:r>
          </a:p>
        </p:txBody>
      </p:sp>
      <p:sp>
        <p:nvSpPr>
          <p:cNvPr id="14" name="Tijdelijke aanduiding voor tekst 13"/>
          <p:cNvSpPr>
            <a:spLocks noGrp="1"/>
          </p:cNvSpPr>
          <p:nvPr>
            <p:ph type="body" sz="quarter" idx="13"/>
          </p:nvPr>
        </p:nvSpPr>
        <p:spPr>
          <a:xfrm>
            <a:off x="4943046" y="2367828"/>
            <a:ext cx="3486607" cy="2293484"/>
          </a:xfrm>
          <a:prstGeom prst="rect">
            <a:avLst/>
          </a:prstGeom>
        </p:spPr>
        <p:txBody>
          <a:bodyPr/>
          <a:lstStyle>
            <a:lvl1pPr marL="234950" indent="-234950">
              <a:buFont typeface="+mj-lt"/>
              <a:buAutoNum type="alphaLcPeriod"/>
              <a:defRPr sz="1800" baseline="0">
                <a:solidFill>
                  <a:schemeClr val="bg1"/>
                </a:solidFill>
              </a:defRPr>
            </a:lvl1pPr>
          </a:lstStyle>
          <a:p>
            <a:pPr lvl="0"/>
            <a:r>
              <a:rPr lang="nl-NL"/>
              <a:t>Klik om de modelstijlen te bewerken</a:t>
            </a:r>
          </a:p>
        </p:txBody>
      </p:sp>
      <p:sp>
        <p:nvSpPr>
          <p:cNvPr id="7" name="shpDatum"/>
          <p:cNvSpPr>
            <a:spLocks noGrp="1" noChangeArrowheads="1"/>
          </p:cNvSpPr>
          <p:nvPr>
            <p:ph type="dt" sz="half" idx="14"/>
          </p:nvPr>
        </p:nvSpPr>
        <p:spPr>
          <a:xfrm>
            <a:off x="4929188" y="4785123"/>
            <a:ext cx="3714750" cy="272653"/>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endParaRPr lang="nl-NL" altLang="nl-NL"/>
          </a:p>
        </p:txBody>
      </p:sp>
    </p:spTree>
    <p:extLst>
      <p:ext uri="{BB962C8B-B14F-4D97-AF65-F5344CB8AC3E}">
        <p14:creationId xmlns:p14="http://schemas.microsoft.com/office/powerpoint/2010/main" val="24444068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7_1 tekstblok">
    <p:spTree>
      <p:nvGrpSpPr>
        <p:cNvPr id="1" name=""/>
        <p:cNvGrpSpPr/>
        <p:nvPr/>
      </p:nvGrpSpPr>
      <p:grpSpPr>
        <a:xfrm>
          <a:off x="0" y="0"/>
          <a:ext cx="0" cy="0"/>
          <a:chOff x="0" y="0"/>
          <a:chExt cx="0" cy="0"/>
        </a:xfrm>
      </p:grpSpPr>
      <p:sp>
        <p:nvSpPr>
          <p:cNvPr id="4" name="shpKleurvlakOnder"/>
          <p:cNvSpPr>
            <a:spLocks noChangeArrowheads="1"/>
          </p:cNvSpPr>
          <p:nvPr/>
        </p:nvSpPr>
        <p:spPr bwMode="auto">
          <a:xfrm>
            <a:off x="0" y="4738687"/>
            <a:ext cx="9144000" cy="404813"/>
          </a:xfrm>
          <a:prstGeom prst="rect">
            <a:avLst/>
          </a:prstGeom>
          <a:solidFill>
            <a:srgbClr val="9ACCD4"/>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nl-NL" sz="1800" dirty="0">
              <a:solidFill>
                <a:schemeClr val="lt1"/>
              </a:solidFill>
              <a:latin typeface="+mn-lt"/>
              <a:cs typeface="+mn-cs"/>
            </a:endParaRPr>
          </a:p>
        </p:txBody>
      </p:sp>
      <p:sp>
        <p:nvSpPr>
          <p:cNvPr id="5" name="shpTekst"/>
          <p:cNvSpPr>
            <a:spLocks noChangeArrowheads="1"/>
          </p:cNvSpPr>
          <p:nvPr/>
        </p:nvSpPr>
        <p:spPr bwMode="auto">
          <a:xfrm>
            <a:off x="0" y="1"/>
            <a:ext cx="9144000" cy="803672"/>
          </a:xfrm>
          <a:prstGeom prst="rect">
            <a:avLst/>
          </a:prstGeom>
          <a:solidFill>
            <a:srgbClr val="9ACCD4"/>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nl-NL" sz="1800" dirty="0">
              <a:solidFill>
                <a:schemeClr val="lt1"/>
              </a:solidFill>
              <a:latin typeface="+mn-lt"/>
              <a:cs typeface="+mn-cs"/>
            </a:endParaRPr>
          </a:p>
        </p:txBody>
      </p:sp>
      <p:pic>
        <p:nvPicPr>
          <p:cNvPr id="6" name="shpDatum" descr="RO__vervolgpagina~LPPT.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368300" y="924779"/>
            <a:ext cx="7847038" cy="428628"/>
          </a:xfrm>
          <a:prstGeom prst="rect">
            <a:avLst/>
          </a:prstGeom>
        </p:spPr>
        <p:txBody>
          <a:bodyPr>
            <a:normAutofit/>
          </a:bodyPr>
          <a:lstStyle>
            <a:lvl1pPr algn="l">
              <a:defRPr sz="2600" spc="-60" baseline="0">
                <a:solidFill>
                  <a:srgbClr val="2494C5"/>
                </a:solidFill>
                <a:latin typeface="Verdana" pitchFamily="34" charset="0"/>
                <a:ea typeface="Verdana" pitchFamily="34" charset="0"/>
                <a:cs typeface="Verdana" pitchFamily="34" charset="0"/>
              </a:defRPr>
            </a:lvl1pPr>
          </a:lstStyle>
          <a:p>
            <a:r>
              <a:rPr lang="nl-NL"/>
              <a:t>Klik om de stijl te bewerken</a:t>
            </a:r>
            <a:endParaRPr lang="nl-NL" dirty="0"/>
          </a:p>
        </p:txBody>
      </p:sp>
      <p:sp>
        <p:nvSpPr>
          <p:cNvPr id="13" name="Tijdelijke aanduiding voor inhoud 2"/>
          <p:cNvSpPr>
            <a:spLocks noGrp="1"/>
          </p:cNvSpPr>
          <p:nvPr>
            <p:ph idx="1"/>
          </p:nvPr>
        </p:nvSpPr>
        <p:spPr>
          <a:xfrm>
            <a:off x="369858" y="1348970"/>
            <a:ext cx="7858180" cy="3205185"/>
          </a:xfrm>
          <a:prstGeom prst="rect">
            <a:avLst/>
          </a:prstGeom>
        </p:spPr>
        <p:txBody>
          <a:bodyPr>
            <a:normAutofit/>
          </a:bodyPr>
          <a:lstStyle>
            <a:lvl1pPr marL="0" indent="0">
              <a:buNone/>
              <a:defRPr sz="1800">
                <a:latin typeface="Verdana" pitchFamily="34" charset="0"/>
                <a:ea typeface="Verdana" pitchFamily="34" charset="0"/>
                <a:cs typeface="Verdana" pitchFamily="34" charset="0"/>
              </a:defRPr>
            </a:lvl1pPr>
            <a:lvl2pPr marL="179388" indent="-179388">
              <a:buFont typeface="Arial" pitchFamily="34" charset="0"/>
              <a:buChar char="•"/>
              <a:defRPr sz="1800">
                <a:latin typeface="Verdana" pitchFamily="34" charset="0"/>
                <a:ea typeface="Verdana" pitchFamily="34" charset="0"/>
                <a:cs typeface="Verdana" pitchFamily="34" charset="0"/>
              </a:defRPr>
            </a:lvl2pPr>
            <a:lvl3pPr marL="396000" indent="-252000">
              <a:buFontTx/>
              <a:buBlip>
                <a:blip r:embed="rId3"/>
              </a:buBlip>
              <a:defRPr sz="1800">
                <a:latin typeface="Verdana" pitchFamily="34" charset="0"/>
                <a:ea typeface="Verdana" pitchFamily="34" charset="0"/>
                <a:cs typeface="Verdana" pitchFamily="34" charset="0"/>
              </a:defRPr>
            </a:lvl3pPr>
            <a:lvl4pPr marL="539750" indent="-144000">
              <a:buSzPct val="100000"/>
              <a:buFontTx/>
              <a:buBlip>
                <a:blip r:embed="rId4"/>
              </a:buBlip>
              <a:defRPr sz="1800">
                <a:latin typeface="Verdana" pitchFamily="34" charset="0"/>
                <a:ea typeface="Verdana" pitchFamily="34" charset="0"/>
                <a:cs typeface="Verdana" pitchFamily="34" charset="0"/>
              </a:defRPr>
            </a:lvl4pPr>
            <a:lvl5pPr>
              <a:defRPr sz="1800">
                <a:latin typeface="Verdana" pitchFamily="34" charset="0"/>
                <a:ea typeface="Verdana" pitchFamily="34" charset="0"/>
                <a:cs typeface="Verdana" pitchFamily="34"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7" name="shpTitel"/>
          <p:cNvSpPr>
            <a:spLocks noGrp="1" noChangeArrowheads="1"/>
          </p:cNvSpPr>
          <p:nvPr>
            <p:ph type="dt" sz="half" idx="10"/>
          </p:nvPr>
        </p:nvSpPr>
        <p:spPr/>
        <p:txBody>
          <a:bodyPr/>
          <a:lstStyle>
            <a:lvl1pPr>
              <a:defRPr/>
            </a:lvl1pPr>
          </a:lstStyle>
          <a:p>
            <a:endParaRPr lang="nl-NL" altLang="nl-NL"/>
          </a:p>
        </p:txBody>
      </p:sp>
      <p:sp>
        <p:nvSpPr>
          <p:cNvPr id="8" name="shpKleurvlakBoven"/>
          <p:cNvSpPr>
            <a:spLocks noGrp="1" noChangeArrowheads="1"/>
          </p:cNvSpPr>
          <p:nvPr>
            <p:ph type="ftr" sz="quarter" idx="11"/>
          </p:nvPr>
        </p:nvSpPr>
        <p:spPr/>
        <p:txBody>
          <a:bodyPr/>
          <a:lstStyle>
            <a:lvl1pPr>
              <a:defRPr/>
            </a:lvl1pPr>
          </a:lstStyle>
          <a:p>
            <a:endParaRPr lang="nl-NL" altLang="nl-NL"/>
          </a:p>
        </p:txBody>
      </p:sp>
      <p:sp>
        <p:nvSpPr>
          <p:cNvPr id="9" name="shpBeeldmerk"/>
          <p:cNvSpPr>
            <a:spLocks noGrp="1" noChangeArrowheads="1"/>
          </p:cNvSpPr>
          <p:nvPr>
            <p:ph type="sldNum" sz="quarter" idx="12"/>
          </p:nvPr>
        </p:nvSpPr>
        <p:spPr/>
        <p:txBody>
          <a:bodyPr/>
          <a:lstStyle>
            <a:lvl1pPr>
              <a:defRPr/>
            </a:lvl1pPr>
          </a:lstStyle>
          <a:p>
            <a:fld id="{8A09511B-AD95-4882-B161-0583E4F92B04}" type="slidenum">
              <a:rPr lang="nl-NL" altLang="nl-NL"/>
              <a:pPr/>
              <a:t>‹nr.›</a:t>
            </a:fld>
            <a:endParaRPr lang="nl-NL" altLang="nl-NL"/>
          </a:p>
        </p:txBody>
      </p:sp>
    </p:spTree>
    <p:extLst>
      <p:ext uri="{BB962C8B-B14F-4D97-AF65-F5344CB8AC3E}">
        <p14:creationId xmlns:p14="http://schemas.microsoft.com/office/powerpoint/2010/main" val="3513529081"/>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Universeel_Blauw">
    <p:spTree>
      <p:nvGrpSpPr>
        <p:cNvPr id="1" name=""/>
        <p:cNvGrpSpPr/>
        <p:nvPr/>
      </p:nvGrpSpPr>
      <p:grpSpPr>
        <a:xfrm>
          <a:off x="0" y="0"/>
          <a:ext cx="0" cy="0"/>
          <a:chOff x="0" y="0"/>
          <a:chExt cx="0" cy="0"/>
        </a:xfrm>
      </p:grpSpPr>
      <p:pic>
        <p:nvPicPr>
          <p:cNvPr id="4" name="Afbeelding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191"/>
            <a:ext cx="9144000" cy="5141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30303" y="-1191"/>
            <a:ext cx="489347" cy="941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hthoek 5"/>
          <p:cNvSpPr/>
          <p:nvPr userDrawn="1"/>
        </p:nvSpPr>
        <p:spPr>
          <a:xfrm>
            <a:off x="4330304" y="4911329"/>
            <a:ext cx="485775" cy="236934"/>
          </a:xfrm>
          <a:prstGeom prst="rect">
            <a:avLst/>
          </a:prstGeom>
          <a:solidFill>
            <a:srgbClr val="1E426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nl-NL" dirty="0"/>
          </a:p>
        </p:txBody>
      </p:sp>
      <p:sp>
        <p:nvSpPr>
          <p:cNvPr id="2" name="Titel 1"/>
          <p:cNvSpPr>
            <a:spLocks noGrp="1"/>
          </p:cNvSpPr>
          <p:nvPr>
            <p:ph type="title"/>
          </p:nvPr>
        </p:nvSpPr>
        <p:spPr>
          <a:xfrm>
            <a:off x="628650" y="1015569"/>
            <a:ext cx="7886700" cy="530388"/>
          </a:xfrm>
        </p:spPr>
        <p:txBody>
          <a:bodyPr/>
          <a:lstStyle>
            <a:lvl1pPr>
              <a:defRPr sz="2400" b="1" baseline="0">
                <a:solidFill>
                  <a:schemeClr val="accent1"/>
                </a:solidFill>
              </a:defRPr>
            </a:lvl1pPr>
          </a:lstStyle>
          <a:p>
            <a:r>
              <a:rPr lang="nl-NL" dirty="0"/>
              <a:t>Klikken om de titelstijl van het model te bewerken</a:t>
            </a:r>
            <a:endParaRPr lang="en-GB" dirty="0"/>
          </a:p>
        </p:txBody>
      </p:sp>
      <p:sp>
        <p:nvSpPr>
          <p:cNvPr id="3" name="Tijdelijke aanduiding voor inhoud 2"/>
          <p:cNvSpPr>
            <a:spLocks noGrp="1"/>
          </p:cNvSpPr>
          <p:nvPr>
            <p:ph idx="1"/>
          </p:nvPr>
        </p:nvSpPr>
        <p:spPr>
          <a:xfrm>
            <a:off x="628650" y="1621512"/>
            <a:ext cx="7886700" cy="3046951"/>
          </a:xfrm>
        </p:spPr>
        <p:txBody>
          <a:bodyPr/>
          <a:lstStyle>
            <a:lvl1pPr>
              <a:defRPr sz="1800" baseline="0"/>
            </a:lvl1pPr>
            <a:lvl2pPr>
              <a:defRPr sz="1500" baseline="0"/>
            </a:lvl2pPr>
            <a:lvl3pPr>
              <a:defRPr sz="1400" baseline="0"/>
            </a:lvl3pPr>
            <a:lvl4pPr>
              <a:defRPr sz="1200" baseline="0"/>
            </a:lvl4pPr>
            <a:lvl5pPr>
              <a:defRPr sz="1200" baseline="0"/>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7" name="Tijdelijke aanduiding voor datum 3"/>
          <p:cNvSpPr>
            <a:spLocks noGrp="1"/>
          </p:cNvSpPr>
          <p:nvPr>
            <p:ph type="dt" sz="half" idx="10"/>
          </p:nvPr>
        </p:nvSpPr>
        <p:spPr/>
        <p:txBody>
          <a:bodyPr/>
          <a:lstStyle>
            <a:lvl1pPr>
              <a:defRPr/>
            </a:lvl1pPr>
          </a:lstStyle>
          <a:p>
            <a:pPr>
              <a:defRPr/>
            </a:pPr>
            <a:fld id="{D3303A7F-3FC4-41D1-8B73-FE734AF1328D}" type="datetimeFigureOut">
              <a:rPr lang="en-GB"/>
              <a:pPr>
                <a:defRPr/>
              </a:pPr>
              <a:t>03/03/2022</a:t>
            </a:fld>
            <a:endParaRPr lang="en-GB"/>
          </a:p>
        </p:txBody>
      </p:sp>
      <p:sp>
        <p:nvSpPr>
          <p:cNvPr id="8" name="Tijdelijke aanduiding voor voettekst 4"/>
          <p:cNvSpPr>
            <a:spLocks noGrp="1"/>
          </p:cNvSpPr>
          <p:nvPr>
            <p:ph type="ftr" sz="quarter" idx="11"/>
          </p:nvPr>
        </p:nvSpPr>
        <p:spPr/>
        <p:txBody>
          <a:bodyPr/>
          <a:lstStyle>
            <a:lvl1pPr>
              <a:defRPr/>
            </a:lvl1pPr>
          </a:lstStyle>
          <a:p>
            <a:pPr>
              <a:defRPr/>
            </a:pPr>
            <a:endParaRPr lang="en-GB"/>
          </a:p>
        </p:txBody>
      </p:sp>
      <p:sp>
        <p:nvSpPr>
          <p:cNvPr id="9" name="Tijdelijke aanduiding voor dianummer 5"/>
          <p:cNvSpPr>
            <a:spLocks noGrp="1"/>
          </p:cNvSpPr>
          <p:nvPr>
            <p:ph type="sldNum" sz="quarter" idx="12"/>
          </p:nvPr>
        </p:nvSpPr>
        <p:spPr/>
        <p:txBody>
          <a:bodyPr/>
          <a:lstStyle>
            <a:lvl1pPr>
              <a:defRPr/>
            </a:lvl1pPr>
          </a:lstStyle>
          <a:p>
            <a:pPr>
              <a:defRPr/>
            </a:pPr>
            <a:fld id="{1F4BB171-1D31-4944-BB57-4C02CB73DE5A}" type="slidenum">
              <a:rPr lang="en-GB"/>
              <a:pPr>
                <a:defRPr/>
              </a:pPr>
              <a:t>‹nr.›</a:t>
            </a:fld>
            <a:endParaRPr lang="en-GB"/>
          </a:p>
        </p:txBody>
      </p:sp>
    </p:spTree>
    <p:extLst>
      <p:ext uri="{BB962C8B-B14F-4D97-AF65-F5344CB8AC3E}">
        <p14:creationId xmlns:p14="http://schemas.microsoft.com/office/powerpoint/2010/main" val="2471489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05979"/>
            <a:ext cx="8229600" cy="857250"/>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lvl1pPr>
              <a:defRPr/>
            </a:lvl1pPr>
          </a:lstStyle>
          <a:p>
            <a:endParaRPr lang="nl-NL" altLang="nl-NL"/>
          </a:p>
        </p:txBody>
      </p:sp>
    </p:spTree>
    <p:extLst>
      <p:ext uri="{BB962C8B-B14F-4D97-AF65-F5344CB8AC3E}">
        <p14:creationId xmlns:p14="http://schemas.microsoft.com/office/powerpoint/2010/main" val="224203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lvl1pPr>
              <a:defRPr/>
            </a:lvl1pPr>
          </a:lstStyle>
          <a:p>
            <a:endParaRPr lang="nl-NL" altLang="nl-NL"/>
          </a:p>
        </p:txBody>
      </p:sp>
    </p:spTree>
    <p:extLst>
      <p:ext uri="{BB962C8B-B14F-4D97-AF65-F5344CB8AC3E}">
        <p14:creationId xmlns:p14="http://schemas.microsoft.com/office/powerpoint/2010/main" val="3550266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vl1pPr>
          </a:lstStyle>
          <a:p>
            <a:endParaRPr lang="nl-NL" altLang="nl-NL"/>
          </a:p>
        </p:txBody>
      </p:sp>
    </p:spTree>
    <p:extLst>
      <p:ext uri="{BB962C8B-B14F-4D97-AF65-F5344CB8AC3E}">
        <p14:creationId xmlns:p14="http://schemas.microsoft.com/office/powerpoint/2010/main" val="521564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1" y="204787"/>
            <a:ext cx="3008313" cy="871538"/>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vl1pPr>
          </a:lstStyle>
          <a:p>
            <a:endParaRPr lang="nl-NL" altLang="nl-NL"/>
          </a:p>
        </p:txBody>
      </p:sp>
    </p:spTree>
    <p:extLst>
      <p:ext uri="{BB962C8B-B14F-4D97-AF65-F5344CB8AC3E}">
        <p14:creationId xmlns:p14="http://schemas.microsoft.com/office/powerpoint/2010/main" val="595214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0"/>
            <a:ext cx="5486400" cy="425054"/>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vl1pPr>
          </a:lstStyle>
          <a:p>
            <a:endParaRPr lang="nl-NL" altLang="nl-NL"/>
          </a:p>
        </p:txBody>
      </p:sp>
    </p:spTree>
    <p:extLst>
      <p:ext uri="{BB962C8B-B14F-4D97-AF65-F5344CB8AC3E}">
        <p14:creationId xmlns:p14="http://schemas.microsoft.com/office/powerpoint/2010/main" val="3677259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5.png"/><Relationship Id="rId2" Type="http://schemas.openxmlformats.org/officeDocument/2006/relationships/slideLayout" Target="../slideLayouts/slideLayout13.xml"/><Relationship Id="rId16"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image" Target="../media/image5.png"/><Relationship Id="rId2" Type="http://schemas.openxmlformats.org/officeDocument/2006/relationships/slideLayout" Target="../slideLayouts/slideLayout24.xml"/><Relationship Id="rId16" Type="http://schemas.openxmlformats.org/officeDocument/2006/relationships/image" Target="../media/image4.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6.xml"/><Relationship Id="rId7"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10" Type="http://schemas.openxmlformats.org/officeDocument/2006/relationships/image" Target="../media/image5.png"/><Relationship Id="rId4" Type="http://schemas.openxmlformats.org/officeDocument/2006/relationships/slideLayout" Target="../slideLayouts/slideLayout37.xml"/><Relationship Id="rId9"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42.xml"/><Relationship Id="rId7" Type="http://schemas.openxmlformats.org/officeDocument/2006/relationships/image" Target="../media/image3.png"/><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theme" Target="../theme/theme5.xml"/><Relationship Id="rId5" Type="http://schemas.openxmlformats.org/officeDocument/2006/relationships/slideLayout" Target="../slideLayouts/slideLayout44.xml"/><Relationship Id="rId4" Type="http://schemas.openxmlformats.org/officeDocument/2006/relationships/slideLayout" Target="../slideLayouts/slideLayout43.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shpKleurvlak"/>
          <p:cNvSpPr>
            <a:spLocks noChangeArrowheads="1"/>
          </p:cNvSpPr>
          <p:nvPr/>
        </p:nvSpPr>
        <p:spPr bwMode="auto">
          <a:xfrm>
            <a:off x="4572000" y="0"/>
            <a:ext cx="4572000" cy="5143500"/>
          </a:xfrm>
          <a:prstGeom prst="rect">
            <a:avLst/>
          </a:prstGeom>
          <a:solidFill>
            <a:srgbClr val="9ACCD4"/>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lvl1pPr>
              <a:defRPr sz="1000">
                <a:solidFill>
                  <a:schemeClr val="tx1"/>
                </a:solidFill>
                <a:latin typeface="Verdana" pitchFamily="34" charset="0"/>
                <a:cs typeface="Arial" charset="0"/>
              </a:defRPr>
            </a:lvl1pPr>
            <a:lvl2pPr marL="742950" indent="-285750">
              <a:defRPr sz="1000">
                <a:solidFill>
                  <a:schemeClr val="tx1"/>
                </a:solidFill>
                <a:latin typeface="Verdana" pitchFamily="34" charset="0"/>
                <a:cs typeface="Arial" charset="0"/>
              </a:defRPr>
            </a:lvl2pPr>
            <a:lvl3pPr marL="1143000" indent="-228600">
              <a:defRPr sz="1000">
                <a:solidFill>
                  <a:schemeClr val="tx1"/>
                </a:solidFill>
                <a:latin typeface="Verdana" pitchFamily="34" charset="0"/>
                <a:cs typeface="Arial" charset="0"/>
              </a:defRPr>
            </a:lvl3pPr>
            <a:lvl4pPr marL="1600200" indent="-228600">
              <a:defRPr sz="1000">
                <a:solidFill>
                  <a:schemeClr val="tx1"/>
                </a:solidFill>
                <a:latin typeface="Verdana" pitchFamily="34" charset="0"/>
                <a:cs typeface="Arial" charset="0"/>
              </a:defRPr>
            </a:lvl4pPr>
            <a:lvl5pPr marL="2057400" indent="-228600">
              <a:defRPr sz="1000">
                <a:solidFill>
                  <a:schemeClr val="tx1"/>
                </a:solidFill>
                <a:latin typeface="Verdana" pitchFamily="34" charset="0"/>
                <a:cs typeface="Arial" charset="0"/>
              </a:defRPr>
            </a:lvl5pPr>
            <a:lvl6pPr marL="2514600" indent="-228600" eaLnBrk="0" fontAlgn="base" hangingPunct="0">
              <a:spcBef>
                <a:spcPct val="0"/>
              </a:spcBef>
              <a:spcAft>
                <a:spcPct val="0"/>
              </a:spcAft>
              <a:defRPr sz="1000">
                <a:solidFill>
                  <a:schemeClr val="tx1"/>
                </a:solidFill>
                <a:latin typeface="Verdana" pitchFamily="34" charset="0"/>
                <a:cs typeface="Arial" charset="0"/>
              </a:defRPr>
            </a:lvl6pPr>
            <a:lvl7pPr marL="2971800" indent="-228600" eaLnBrk="0" fontAlgn="base" hangingPunct="0">
              <a:spcBef>
                <a:spcPct val="0"/>
              </a:spcBef>
              <a:spcAft>
                <a:spcPct val="0"/>
              </a:spcAft>
              <a:defRPr sz="1000">
                <a:solidFill>
                  <a:schemeClr val="tx1"/>
                </a:solidFill>
                <a:latin typeface="Verdana" pitchFamily="34" charset="0"/>
                <a:cs typeface="Arial" charset="0"/>
              </a:defRPr>
            </a:lvl7pPr>
            <a:lvl8pPr marL="3429000" indent="-228600" eaLnBrk="0" fontAlgn="base" hangingPunct="0">
              <a:spcBef>
                <a:spcPct val="0"/>
              </a:spcBef>
              <a:spcAft>
                <a:spcPct val="0"/>
              </a:spcAft>
              <a:defRPr sz="1000">
                <a:solidFill>
                  <a:schemeClr val="tx1"/>
                </a:solidFill>
                <a:latin typeface="Verdana" pitchFamily="34" charset="0"/>
                <a:cs typeface="Arial" charset="0"/>
              </a:defRPr>
            </a:lvl8pPr>
            <a:lvl9pPr marL="3886200" indent="-228600" eaLnBrk="0" fontAlgn="base" hangingPunct="0">
              <a:spcBef>
                <a:spcPct val="0"/>
              </a:spcBef>
              <a:spcAft>
                <a:spcPct val="0"/>
              </a:spcAft>
              <a:defRPr sz="1000">
                <a:solidFill>
                  <a:schemeClr val="tx1"/>
                </a:solidFill>
                <a:latin typeface="Verdana" pitchFamily="34" charset="0"/>
                <a:cs typeface="Arial" charset="0"/>
              </a:defRPr>
            </a:lvl9pPr>
          </a:lstStyle>
          <a:p>
            <a:pPr algn="ctr" eaLnBrk="1" hangingPunct="1"/>
            <a:endParaRPr lang="nl-NL" altLang="nl-NL" sz="1800"/>
          </a:p>
        </p:txBody>
      </p:sp>
      <p:sp>
        <p:nvSpPr>
          <p:cNvPr id="130053" name="shpDatum"/>
          <p:cNvSpPr>
            <a:spLocks noGrp="1" noChangeArrowheads="1"/>
          </p:cNvSpPr>
          <p:nvPr>
            <p:ph type="dt" sz="half" idx="2"/>
          </p:nvPr>
        </p:nvSpPr>
        <p:spPr bwMode="auto">
          <a:xfrm>
            <a:off x="4929188" y="4785123"/>
            <a:ext cx="3714750" cy="272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endParaRPr lang="nl-NL" altLang="nl-NL"/>
          </a:p>
        </p:txBody>
      </p:sp>
      <p:sp>
        <p:nvSpPr>
          <p:cNvPr id="130054" name="shpTitel"/>
          <p:cNvSpPr>
            <a:spLocks noGrp="1" noChangeArrowheads="1"/>
          </p:cNvSpPr>
          <p:nvPr>
            <p:ph type="title"/>
          </p:nvPr>
        </p:nvSpPr>
        <p:spPr bwMode="auto">
          <a:xfrm>
            <a:off x="4922838" y="1856185"/>
            <a:ext cx="3598862" cy="707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nl-NL" altLang="nl-NL"/>
              <a:t>Klik om het opmaakprofiel te bewerken</a:t>
            </a:r>
          </a:p>
        </p:txBody>
      </p:sp>
      <p:sp>
        <p:nvSpPr>
          <p:cNvPr id="130055" name="shpTekst"/>
          <p:cNvSpPr>
            <a:spLocks noGrp="1" noChangeArrowheads="1"/>
          </p:cNvSpPr>
          <p:nvPr>
            <p:ph type="body" idx="1"/>
          </p:nvPr>
        </p:nvSpPr>
        <p:spPr bwMode="auto">
          <a:xfrm>
            <a:off x="4908551" y="2633662"/>
            <a:ext cx="3598863" cy="195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ltLang="nl-NL"/>
              <a:t>Klik om de opmaakprofielen van de modeltekst te bewerken</a:t>
            </a:r>
          </a:p>
        </p:txBody>
      </p:sp>
      <p:pic>
        <p:nvPicPr>
          <p:cNvPr id="130062" name="Picture 14" descr="Logo Powerpoint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1502569"/>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4192" r:id="rId1"/>
    <p:sldLayoutId id="2147484193" r:id="rId2"/>
    <p:sldLayoutId id="2147484194" r:id="rId3"/>
    <p:sldLayoutId id="2147484195" r:id="rId4"/>
    <p:sldLayoutId id="2147484196" r:id="rId5"/>
    <p:sldLayoutId id="2147484197" r:id="rId6"/>
    <p:sldLayoutId id="2147484198" r:id="rId7"/>
    <p:sldLayoutId id="2147484199" r:id="rId8"/>
    <p:sldLayoutId id="2147484200" r:id="rId9"/>
    <p:sldLayoutId id="2147484201" r:id="rId10"/>
    <p:sldLayoutId id="2147484202" r:id="rId11"/>
  </p:sldLayoutIdLst>
  <p:hf hdr="0" dt="0"/>
  <p:txStyles>
    <p:titleStyle>
      <a:lvl1pPr algn="l" rtl="0" eaLnBrk="1" fontAlgn="base" hangingPunct="1">
        <a:spcBef>
          <a:spcPct val="0"/>
        </a:spcBef>
        <a:spcAft>
          <a:spcPct val="0"/>
        </a:spcAft>
        <a:defRPr sz="2600">
          <a:solidFill>
            <a:srgbClr val="000000"/>
          </a:solidFill>
          <a:latin typeface="+mj-lt"/>
          <a:ea typeface="+mj-ea"/>
          <a:cs typeface="+mj-cs"/>
        </a:defRPr>
      </a:lvl1pPr>
      <a:lvl2pPr algn="l" rtl="0" eaLnBrk="1" fontAlgn="base" hangingPunct="1">
        <a:spcBef>
          <a:spcPct val="0"/>
        </a:spcBef>
        <a:spcAft>
          <a:spcPct val="0"/>
        </a:spcAft>
        <a:defRPr sz="2600">
          <a:solidFill>
            <a:srgbClr val="000000"/>
          </a:solidFill>
          <a:latin typeface="Verdana" pitchFamily="34" charset="0"/>
        </a:defRPr>
      </a:lvl2pPr>
      <a:lvl3pPr algn="l" rtl="0" eaLnBrk="1" fontAlgn="base" hangingPunct="1">
        <a:spcBef>
          <a:spcPct val="0"/>
        </a:spcBef>
        <a:spcAft>
          <a:spcPct val="0"/>
        </a:spcAft>
        <a:defRPr sz="2600">
          <a:solidFill>
            <a:srgbClr val="000000"/>
          </a:solidFill>
          <a:latin typeface="Verdana" pitchFamily="34" charset="0"/>
        </a:defRPr>
      </a:lvl3pPr>
      <a:lvl4pPr algn="l" rtl="0" eaLnBrk="1" fontAlgn="base" hangingPunct="1">
        <a:spcBef>
          <a:spcPct val="0"/>
        </a:spcBef>
        <a:spcAft>
          <a:spcPct val="0"/>
        </a:spcAft>
        <a:defRPr sz="2600">
          <a:solidFill>
            <a:srgbClr val="000000"/>
          </a:solidFill>
          <a:latin typeface="Verdana" pitchFamily="34" charset="0"/>
        </a:defRPr>
      </a:lvl4pPr>
      <a:lvl5pPr algn="l" rtl="0" eaLnBrk="1" fontAlgn="base" hangingPunct="1">
        <a:spcBef>
          <a:spcPct val="0"/>
        </a:spcBef>
        <a:spcAft>
          <a:spcPct val="0"/>
        </a:spcAft>
        <a:defRPr sz="2600">
          <a:solidFill>
            <a:srgbClr val="000000"/>
          </a:solidFill>
          <a:latin typeface="Verdana" pitchFamily="34" charset="0"/>
        </a:defRPr>
      </a:lvl5pPr>
      <a:lvl6pPr marL="457200" algn="l" rtl="0" eaLnBrk="1" fontAlgn="base" hangingPunct="1">
        <a:spcBef>
          <a:spcPct val="0"/>
        </a:spcBef>
        <a:spcAft>
          <a:spcPct val="0"/>
        </a:spcAft>
        <a:defRPr sz="2600">
          <a:solidFill>
            <a:srgbClr val="000000"/>
          </a:solidFill>
          <a:latin typeface="Verdana" pitchFamily="34" charset="0"/>
        </a:defRPr>
      </a:lvl6pPr>
      <a:lvl7pPr marL="914400" algn="l" rtl="0" eaLnBrk="1" fontAlgn="base" hangingPunct="1">
        <a:spcBef>
          <a:spcPct val="0"/>
        </a:spcBef>
        <a:spcAft>
          <a:spcPct val="0"/>
        </a:spcAft>
        <a:defRPr sz="2600">
          <a:solidFill>
            <a:srgbClr val="000000"/>
          </a:solidFill>
          <a:latin typeface="Verdana" pitchFamily="34" charset="0"/>
        </a:defRPr>
      </a:lvl7pPr>
      <a:lvl8pPr marL="1371600" algn="l" rtl="0" eaLnBrk="1" fontAlgn="base" hangingPunct="1">
        <a:spcBef>
          <a:spcPct val="0"/>
        </a:spcBef>
        <a:spcAft>
          <a:spcPct val="0"/>
        </a:spcAft>
        <a:defRPr sz="2600">
          <a:solidFill>
            <a:srgbClr val="000000"/>
          </a:solidFill>
          <a:latin typeface="Verdana" pitchFamily="34" charset="0"/>
        </a:defRPr>
      </a:lvl8pPr>
      <a:lvl9pPr marL="1828800" algn="l" rtl="0" eaLnBrk="1" fontAlgn="base" hangingPunct="1">
        <a:spcBef>
          <a:spcPct val="0"/>
        </a:spcBef>
        <a:spcAft>
          <a:spcPct val="0"/>
        </a:spcAft>
        <a:defRPr sz="2600">
          <a:solidFill>
            <a:srgbClr val="000000"/>
          </a:solidFill>
          <a:latin typeface="Verdana" pitchFamily="34" charset="0"/>
        </a:defRPr>
      </a:lvl9pPr>
    </p:titleStyle>
    <p:bodyStyle>
      <a:lvl1pPr indent="1588" algn="l" rtl="0" eaLnBrk="1" fontAlgn="base" hangingPunct="1">
        <a:spcBef>
          <a:spcPct val="20000"/>
        </a:spcBef>
        <a:spcAft>
          <a:spcPct val="0"/>
        </a:spcAft>
        <a:buFont typeface="Arial" charset="0"/>
        <a:defRPr>
          <a:solidFill>
            <a:srgbClr val="000000"/>
          </a:solidFill>
          <a:latin typeface="+mn-lt"/>
          <a:ea typeface="+mn-ea"/>
          <a:cs typeface="+mn-cs"/>
        </a:defRPr>
      </a:lvl1pPr>
      <a:lvl2pPr marL="1588" algn="l" rtl="0" eaLnBrk="1" fontAlgn="base" hangingPunct="1">
        <a:spcBef>
          <a:spcPct val="20000"/>
        </a:spcBef>
        <a:spcAft>
          <a:spcPct val="0"/>
        </a:spcAft>
        <a:buFont typeface="Arial" charset="0"/>
        <a:defRPr>
          <a:solidFill>
            <a:srgbClr val="000000"/>
          </a:solidFill>
          <a:latin typeface="+mn-lt"/>
        </a:defRPr>
      </a:lvl2pPr>
      <a:lvl3pPr marL="1588" algn="l" rtl="0" eaLnBrk="1" fontAlgn="base" hangingPunct="1">
        <a:spcBef>
          <a:spcPct val="20000"/>
        </a:spcBef>
        <a:spcAft>
          <a:spcPct val="0"/>
        </a:spcAft>
        <a:buFont typeface="Arial" charset="0"/>
        <a:defRPr>
          <a:solidFill>
            <a:srgbClr val="000000"/>
          </a:solidFill>
          <a:latin typeface="+mn-lt"/>
        </a:defRPr>
      </a:lvl3pPr>
      <a:lvl4pPr marL="1588" algn="l" rtl="0" eaLnBrk="1" fontAlgn="base" hangingPunct="1">
        <a:spcBef>
          <a:spcPct val="20000"/>
        </a:spcBef>
        <a:spcAft>
          <a:spcPct val="0"/>
        </a:spcAft>
        <a:buFont typeface="Arial" charset="0"/>
        <a:defRPr>
          <a:solidFill>
            <a:srgbClr val="000000"/>
          </a:solidFill>
          <a:latin typeface="+mn-lt"/>
        </a:defRPr>
      </a:lvl4pPr>
      <a:lvl5pPr marL="1588" algn="l" rtl="0" eaLnBrk="1" fontAlgn="base" hangingPunct="1">
        <a:spcBef>
          <a:spcPct val="20000"/>
        </a:spcBef>
        <a:spcAft>
          <a:spcPct val="0"/>
        </a:spcAft>
        <a:buFont typeface="Arial" charset="0"/>
        <a:defRPr>
          <a:solidFill>
            <a:srgbClr val="000000"/>
          </a:solidFill>
          <a:latin typeface="+mn-lt"/>
        </a:defRPr>
      </a:lvl5pPr>
      <a:lvl6pPr marL="458788" algn="l" rtl="0" eaLnBrk="1" fontAlgn="base" hangingPunct="1">
        <a:spcBef>
          <a:spcPct val="20000"/>
        </a:spcBef>
        <a:spcAft>
          <a:spcPct val="0"/>
        </a:spcAft>
        <a:buFont typeface="Arial" charset="0"/>
        <a:defRPr>
          <a:solidFill>
            <a:srgbClr val="000000"/>
          </a:solidFill>
          <a:latin typeface="+mn-lt"/>
        </a:defRPr>
      </a:lvl6pPr>
      <a:lvl7pPr marL="915988" algn="l" rtl="0" eaLnBrk="1" fontAlgn="base" hangingPunct="1">
        <a:spcBef>
          <a:spcPct val="20000"/>
        </a:spcBef>
        <a:spcAft>
          <a:spcPct val="0"/>
        </a:spcAft>
        <a:buFont typeface="Arial" charset="0"/>
        <a:defRPr>
          <a:solidFill>
            <a:srgbClr val="000000"/>
          </a:solidFill>
          <a:latin typeface="+mn-lt"/>
        </a:defRPr>
      </a:lvl7pPr>
      <a:lvl8pPr marL="1373188" algn="l" rtl="0" eaLnBrk="1" fontAlgn="base" hangingPunct="1">
        <a:spcBef>
          <a:spcPct val="20000"/>
        </a:spcBef>
        <a:spcAft>
          <a:spcPct val="0"/>
        </a:spcAft>
        <a:buFont typeface="Arial" charset="0"/>
        <a:defRPr>
          <a:solidFill>
            <a:srgbClr val="000000"/>
          </a:solidFill>
          <a:latin typeface="+mn-lt"/>
        </a:defRPr>
      </a:lvl8pPr>
      <a:lvl9pPr marL="1830388" algn="l" rtl="0" eaLnBrk="1" fontAlgn="base" hangingPunct="1">
        <a:spcBef>
          <a:spcPct val="20000"/>
        </a:spcBef>
        <a:spcAft>
          <a:spcPct val="0"/>
        </a:spcAft>
        <a:buFont typeface="Arial" charset="0"/>
        <a:defRPr>
          <a:solidFill>
            <a:srgbClr val="000000"/>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shpKleurvlak"/>
          <p:cNvSpPr>
            <a:spLocks noChangeArrowheads="1"/>
          </p:cNvSpPr>
          <p:nvPr/>
        </p:nvSpPr>
        <p:spPr bwMode="auto">
          <a:xfrm>
            <a:off x="4572000" y="0"/>
            <a:ext cx="4572000" cy="5143500"/>
          </a:xfrm>
          <a:prstGeom prst="rect">
            <a:avLst/>
          </a:prstGeom>
          <a:solidFill>
            <a:srgbClr val="9ACCD4"/>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nl-NL" sz="1800" dirty="0">
              <a:solidFill>
                <a:schemeClr val="lt1"/>
              </a:solidFill>
              <a:latin typeface="+mn-lt"/>
              <a:cs typeface="+mn-cs"/>
            </a:endParaRPr>
          </a:p>
        </p:txBody>
      </p:sp>
      <p:pic>
        <p:nvPicPr>
          <p:cNvPr id="176131" name="shpFoto"/>
          <p:cNvPicPr preferRelativeResize="0">
            <a:picLocks/>
          </p:cNvPicPr>
          <p:nvPr/>
        </p:nvPicPr>
        <p:blipFill>
          <a:blip r:embed="rId13">
            <a:extLst>
              <a:ext uri="{28A0092B-C50C-407E-A947-70E740481C1C}">
                <a14:useLocalDpi xmlns:a14="http://schemas.microsoft.com/office/drawing/2010/main" val="0"/>
              </a:ext>
            </a:extLst>
          </a:blip>
          <a:stretch>
            <a:fillRect/>
          </a:stretch>
        </p:blipFill>
        <p:spPr bwMode="auto">
          <a:xfrm>
            <a:off x="0" y="1"/>
            <a:ext cx="4572000" cy="5155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133" name="shpDatum"/>
          <p:cNvSpPr>
            <a:spLocks noGrp="1" noChangeArrowheads="1"/>
          </p:cNvSpPr>
          <p:nvPr>
            <p:ph type="dt" sz="half" idx="2"/>
          </p:nvPr>
        </p:nvSpPr>
        <p:spPr bwMode="auto">
          <a:xfrm>
            <a:off x="4929188" y="4785123"/>
            <a:ext cx="3714750" cy="272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endParaRPr lang="nl-NL" altLang="nl-NL"/>
          </a:p>
        </p:txBody>
      </p:sp>
      <p:sp>
        <p:nvSpPr>
          <p:cNvPr id="176134" name="shpTitel"/>
          <p:cNvSpPr>
            <a:spLocks noGrp="1" noChangeArrowheads="1"/>
          </p:cNvSpPr>
          <p:nvPr>
            <p:ph type="title"/>
          </p:nvPr>
        </p:nvSpPr>
        <p:spPr bwMode="auto">
          <a:xfrm>
            <a:off x="4929189" y="1875235"/>
            <a:ext cx="3502025"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nl-NL" altLang="nl-NL"/>
              <a:t>Klik om het opmaakprofiel te bewerken</a:t>
            </a:r>
          </a:p>
        </p:txBody>
      </p:sp>
      <p:sp>
        <p:nvSpPr>
          <p:cNvPr id="176135" name="shpTekst"/>
          <p:cNvSpPr>
            <a:spLocks noGrp="1" noChangeArrowheads="1"/>
          </p:cNvSpPr>
          <p:nvPr>
            <p:ph type="body" idx="1"/>
          </p:nvPr>
        </p:nvSpPr>
        <p:spPr bwMode="auto">
          <a:xfrm>
            <a:off x="4943475" y="2366963"/>
            <a:ext cx="3487738" cy="2294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ltLang="nl-NL"/>
              <a:t>Klik om de opmaakprofielen van de modeltekst te bewerken</a:t>
            </a:r>
          </a:p>
        </p:txBody>
      </p:sp>
      <p:pic>
        <p:nvPicPr>
          <p:cNvPr id="176140" name="Picture 12" descr="Logo Powerpoint 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1502569"/>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4203" r:id="rId1"/>
    <p:sldLayoutId id="2147484204" r:id="rId2"/>
    <p:sldLayoutId id="2147484205" r:id="rId3"/>
    <p:sldLayoutId id="2147484206" r:id="rId4"/>
    <p:sldLayoutId id="2147484207" r:id="rId5"/>
    <p:sldLayoutId id="2147484208" r:id="rId6"/>
    <p:sldLayoutId id="2147484209" r:id="rId7"/>
    <p:sldLayoutId id="2147484210" r:id="rId8"/>
    <p:sldLayoutId id="2147484211" r:id="rId9"/>
    <p:sldLayoutId id="2147484212" r:id="rId10"/>
    <p:sldLayoutId id="2147484213" r:id="rId11"/>
  </p:sldLayoutIdLst>
  <p:hf hdr="0" dt="0"/>
  <p:txStyles>
    <p:titleStyle>
      <a:lvl1pPr algn="l" rtl="0" eaLnBrk="0" fontAlgn="base" hangingPunct="0">
        <a:spcBef>
          <a:spcPct val="0"/>
        </a:spcBef>
        <a:spcAft>
          <a:spcPct val="0"/>
        </a:spcAft>
        <a:defRPr sz="2600">
          <a:solidFill>
            <a:srgbClr val="000000"/>
          </a:solidFill>
          <a:latin typeface="+mj-lt"/>
          <a:ea typeface="+mj-ea"/>
          <a:cs typeface="+mj-cs"/>
        </a:defRPr>
      </a:lvl1pPr>
      <a:lvl2pPr algn="l" rtl="0" eaLnBrk="0" fontAlgn="base" hangingPunct="0">
        <a:spcBef>
          <a:spcPct val="0"/>
        </a:spcBef>
        <a:spcAft>
          <a:spcPct val="0"/>
        </a:spcAft>
        <a:defRPr sz="2600">
          <a:solidFill>
            <a:srgbClr val="000000"/>
          </a:solidFill>
          <a:latin typeface="Verdana" pitchFamily="34" charset="0"/>
        </a:defRPr>
      </a:lvl2pPr>
      <a:lvl3pPr algn="l" rtl="0" eaLnBrk="0" fontAlgn="base" hangingPunct="0">
        <a:spcBef>
          <a:spcPct val="0"/>
        </a:spcBef>
        <a:spcAft>
          <a:spcPct val="0"/>
        </a:spcAft>
        <a:defRPr sz="2600">
          <a:solidFill>
            <a:srgbClr val="000000"/>
          </a:solidFill>
          <a:latin typeface="Verdana" pitchFamily="34" charset="0"/>
        </a:defRPr>
      </a:lvl3pPr>
      <a:lvl4pPr algn="l" rtl="0" eaLnBrk="0" fontAlgn="base" hangingPunct="0">
        <a:spcBef>
          <a:spcPct val="0"/>
        </a:spcBef>
        <a:spcAft>
          <a:spcPct val="0"/>
        </a:spcAft>
        <a:defRPr sz="2600">
          <a:solidFill>
            <a:srgbClr val="000000"/>
          </a:solidFill>
          <a:latin typeface="Verdana" pitchFamily="34" charset="0"/>
        </a:defRPr>
      </a:lvl4pPr>
      <a:lvl5pPr algn="l" rtl="0" eaLnBrk="0" fontAlgn="base" hangingPunct="0">
        <a:spcBef>
          <a:spcPct val="0"/>
        </a:spcBef>
        <a:spcAft>
          <a:spcPct val="0"/>
        </a:spcAft>
        <a:defRPr sz="2600">
          <a:solidFill>
            <a:srgbClr val="000000"/>
          </a:solidFill>
          <a:latin typeface="Verdana" pitchFamily="34" charset="0"/>
        </a:defRPr>
      </a:lvl5pPr>
      <a:lvl6pPr marL="457200" algn="l" rtl="0" eaLnBrk="0" fontAlgn="base" hangingPunct="0">
        <a:spcBef>
          <a:spcPct val="0"/>
        </a:spcBef>
        <a:spcAft>
          <a:spcPct val="0"/>
        </a:spcAft>
        <a:defRPr sz="2600">
          <a:solidFill>
            <a:srgbClr val="000000"/>
          </a:solidFill>
          <a:latin typeface="Verdana" pitchFamily="34" charset="0"/>
        </a:defRPr>
      </a:lvl6pPr>
      <a:lvl7pPr marL="914400" algn="l" rtl="0" eaLnBrk="0" fontAlgn="base" hangingPunct="0">
        <a:spcBef>
          <a:spcPct val="0"/>
        </a:spcBef>
        <a:spcAft>
          <a:spcPct val="0"/>
        </a:spcAft>
        <a:defRPr sz="2600">
          <a:solidFill>
            <a:srgbClr val="000000"/>
          </a:solidFill>
          <a:latin typeface="Verdana" pitchFamily="34" charset="0"/>
        </a:defRPr>
      </a:lvl7pPr>
      <a:lvl8pPr marL="1371600" algn="l" rtl="0" eaLnBrk="0" fontAlgn="base" hangingPunct="0">
        <a:spcBef>
          <a:spcPct val="0"/>
        </a:spcBef>
        <a:spcAft>
          <a:spcPct val="0"/>
        </a:spcAft>
        <a:defRPr sz="2600">
          <a:solidFill>
            <a:srgbClr val="000000"/>
          </a:solidFill>
          <a:latin typeface="Verdana" pitchFamily="34" charset="0"/>
        </a:defRPr>
      </a:lvl8pPr>
      <a:lvl9pPr marL="1828800" algn="l" rtl="0" eaLnBrk="0" fontAlgn="base" hangingPunct="0">
        <a:spcBef>
          <a:spcPct val="0"/>
        </a:spcBef>
        <a:spcAft>
          <a:spcPct val="0"/>
        </a:spcAft>
        <a:defRPr sz="2600">
          <a:solidFill>
            <a:srgbClr val="000000"/>
          </a:solidFill>
          <a:latin typeface="Verdana" pitchFamily="34" charset="0"/>
        </a:defRPr>
      </a:lvl9pPr>
    </p:titleStyle>
    <p:bodyStyle>
      <a:lvl1pPr marL="266700" indent="-266700" algn="l" rtl="0" fontAlgn="base">
        <a:spcBef>
          <a:spcPct val="0"/>
        </a:spcBef>
        <a:spcAft>
          <a:spcPct val="0"/>
        </a:spcAft>
        <a:buFont typeface="Verdana" pitchFamily="34" charset="0"/>
        <a:buAutoNum type="alphaLcPeriod"/>
        <a:defRPr>
          <a:solidFill>
            <a:srgbClr val="000000"/>
          </a:solidFill>
          <a:latin typeface="+mn-lt"/>
          <a:ea typeface="+mn-ea"/>
          <a:cs typeface="+mn-cs"/>
        </a:defRPr>
      </a:lvl1pPr>
      <a:lvl2pPr marL="800100" indent="-342900" algn="l" rtl="0" eaLnBrk="0" fontAlgn="base" hangingPunct="0">
        <a:spcBef>
          <a:spcPct val="20000"/>
        </a:spcBef>
        <a:spcAft>
          <a:spcPct val="0"/>
        </a:spcAft>
        <a:buFont typeface="Arial" charset="0"/>
        <a:buBlip>
          <a:blip r:embed="rId15"/>
        </a:buBlip>
        <a:defRPr>
          <a:solidFill>
            <a:srgbClr val="000000"/>
          </a:solidFill>
          <a:latin typeface="+mn-lt"/>
        </a:defRPr>
      </a:lvl2pPr>
      <a:lvl3pPr marL="1311275" indent="-342900" algn="l" rtl="0" eaLnBrk="0" fontAlgn="base" hangingPunct="0">
        <a:spcBef>
          <a:spcPct val="20000"/>
        </a:spcBef>
        <a:spcAft>
          <a:spcPct val="0"/>
        </a:spcAft>
        <a:buFont typeface="Arial" charset="0"/>
        <a:buBlip>
          <a:blip r:embed="rId16"/>
        </a:buBlip>
        <a:defRPr>
          <a:solidFill>
            <a:srgbClr val="000000"/>
          </a:solidFill>
          <a:latin typeface="+mn-lt"/>
        </a:defRPr>
      </a:lvl3pPr>
      <a:lvl4pPr marL="1833563" indent="-342900" algn="l" rtl="0" eaLnBrk="0" fontAlgn="base" hangingPunct="0">
        <a:spcBef>
          <a:spcPct val="20000"/>
        </a:spcBef>
        <a:spcAft>
          <a:spcPct val="0"/>
        </a:spcAft>
        <a:buFont typeface="Arial" charset="0"/>
        <a:buBlip>
          <a:blip r:embed="rId17"/>
        </a:buBlip>
        <a:defRPr>
          <a:solidFill>
            <a:srgbClr val="000000"/>
          </a:solidFill>
          <a:latin typeface="+mn-lt"/>
        </a:defRPr>
      </a:lvl4pPr>
      <a:lvl5pPr marL="2355850" indent="-342900" algn="l" rtl="0" eaLnBrk="0" fontAlgn="base" hangingPunct="0">
        <a:spcBef>
          <a:spcPct val="20000"/>
        </a:spcBef>
        <a:spcAft>
          <a:spcPct val="0"/>
        </a:spcAft>
        <a:buFont typeface="Arial" charset="0"/>
        <a:buChar char="»"/>
        <a:defRPr>
          <a:solidFill>
            <a:srgbClr val="000000"/>
          </a:solidFill>
          <a:latin typeface="+mn-lt"/>
        </a:defRPr>
      </a:lvl5pPr>
      <a:lvl6pPr marL="2813050" indent="-342900" algn="l" rtl="0" eaLnBrk="0" fontAlgn="base" hangingPunct="0">
        <a:spcBef>
          <a:spcPct val="20000"/>
        </a:spcBef>
        <a:spcAft>
          <a:spcPct val="0"/>
        </a:spcAft>
        <a:buFont typeface="Arial" charset="0"/>
        <a:buChar char="»"/>
        <a:defRPr>
          <a:solidFill>
            <a:srgbClr val="000000"/>
          </a:solidFill>
          <a:latin typeface="+mn-lt"/>
        </a:defRPr>
      </a:lvl6pPr>
      <a:lvl7pPr marL="3270250" indent="-342900" algn="l" rtl="0" eaLnBrk="0" fontAlgn="base" hangingPunct="0">
        <a:spcBef>
          <a:spcPct val="20000"/>
        </a:spcBef>
        <a:spcAft>
          <a:spcPct val="0"/>
        </a:spcAft>
        <a:buFont typeface="Arial" charset="0"/>
        <a:buChar char="»"/>
        <a:defRPr>
          <a:solidFill>
            <a:srgbClr val="000000"/>
          </a:solidFill>
          <a:latin typeface="+mn-lt"/>
        </a:defRPr>
      </a:lvl7pPr>
      <a:lvl8pPr marL="3727450" indent="-342900" algn="l" rtl="0" eaLnBrk="0" fontAlgn="base" hangingPunct="0">
        <a:spcBef>
          <a:spcPct val="20000"/>
        </a:spcBef>
        <a:spcAft>
          <a:spcPct val="0"/>
        </a:spcAft>
        <a:buFont typeface="Arial" charset="0"/>
        <a:buChar char="»"/>
        <a:defRPr>
          <a:solidFill>
            <a:srgbClr val="000000"/>
          </a:solidFill>
          <a:latin typeface="+mn-lt"/>
        </a:defRPr>
      </a:lvl8pPr>
      <a:lvl9pPr marL="4184650" indent="-342900" algn="l" rtl="0" eaLnBrk="0" fontAlgn="base" hangingPunct="0">
        <a:spcBef>
          <a:spcPct val="20000"/>
        </a:spcBef>
        <a:spcAft>
          <a:spcPct val="0"/>
        </a:spcAft>
        <a:buFont typeface="Arial" charset="0"/>
        <a:buChar char="»"/>
        <a:defRPr>
          <a:solidFill>
            <a:srgbClr val="000000"/>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shpKleurvlak"/>
          <p:cNvSpPr>
            <a:spLocks noChangeArrowheads="1"/>
          </p:cNvSpPr>
          <p:nvPr/>
        </p:nvSpPr>
        <p:spPr bwMode="auto">
          <a:xfrm>
            <a:off x="4572000" y="0"/>
            <a:ext cx="4572000" cy="5143500"/>
          </a:xfrm>
          <a:prstGeom prst="rect">
            <a:avLst/>
          </a:prstGeom>
          <a:solidFill>
            <a:srgbClr val="9ACCD4"/>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nl-NL" sz="1800" dirty="0">
              <a:solidFill>
                <a:schemeClr val="lt1"/>
              </a:solidFill>
              <a:latin typeface="+mn-lt"/>
              <a:cs typeface="+mn-cs"/>
            </a:endParaRPr>
          </a:p>
        </p:txBody>
      </p:sp>
      <p:pic>
        <p:nvPicPr>
          <p:cNvPr id="181251" name="shpFoto"/>
          <p:cNvPicPr preferRelativeResize="0">
            <a:picLocks/>
          </p:cNvPicPr>
          <p:nvPr/>
        </p:nvPicPr>
        <p:blipFill>
          <a:blip r:embed="rId13">
            <a:extLst>
              <a:ext uri="{28A0092B-C50C-407E-A947-70E740481C1C}">
                <a14:useLocalDpi xmlns:a14="http://schemas.microsoft.com/office/drawing/2010/main" val="0"/>
              </a:ext>
            </a:extLst>
          </a:blip>
          <a:stretch>
            <a:fillRect/>
          </a:stretch>
        </p:blipFill>
        <p:spPr bwMode="auto">
          <a:xfrm>
            <a:off x="0" y="1"/>
            <a:ext cx="4571999" cy="5155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1253" name="shpDatum"/>
          <p:cNvSpPr>
            <a:spLocks noGrp="1" noChangeArrowheads="1"/>
          </p:cNvSpPr>
          <p:nvPr>
            <p:ph type="dt" sz="half" idx="2"/>
          </p:nvPr>
        </p:nvSpPr>
        <p:spPr bwMode="auto">
          <a:xfrm>
            <a:off x="4929188" y="4785123"/>
            <a:ext cx="3714750" cy="272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endParaRPr lang="nl-NL" altLang="nl-NL"/>
          </a:p>
        </p:txBody>
      </p:sp>
      <p:sp>
        <p:nvSpPr>
          <p:cNvPr id="181254" name="shpTitel"/>
          <p:cNvSpPr>
            <a:spLocks noGrp="1" noChangeArrowheads="1"/>
          </p:cNvSpPr>
          <p:nvPr>
            <p:ph type="title"/>
          </p:nvPr>
        </p:nvSpPr>
        <p:spPr bwMode="auto">
          <a:xfrm>
            <a:off x="4929189" y="1875235"/>
            <a:ext cx="3502025"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nl-NL" altLang="nl-NL"/>
              <a:t>Klik om het opmaakprofiel te bewerken</a:t>
            </a:r>
          </a:p>
        </p:txBody>
      </p:sp>
      <p:sp>
        <p:nvSpPr>
          <p:cNvPr id="181255" name="shpTekst"/>
          <p:cNvSpPr>
            <a:spLocks noGrp="1" noChangeArrowheads="1"/>
          </p:cNvSpPr>
          <p:nvPr>
            <p:ph type="body" idx="1"/>
          </p:nvPr>
        </p:nvSpPr>
        <p:spPr bwMode="auto">
          <a:xfrm>
            <a:off x="4943475" y="2366963"/>
            <a:ext cx="3487738" cy="2294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ltLang="nl-NL"/>
              <a:t>Klik om de opmaakprofielen van de modeltekst te bewerken</a:t>
            </a:r>
          </a:p>
        </p:txBody>
      </p:sp>
      <p:pic>
        <p:nvPicPr>
          <p:cNvPr id="181260" name="Picture 12" descr="Logo Powerpoint 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1502569"/>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4214" r:id="rId1"/>
    <p:sldLayoutId id="2147484215" r:id="rId2"/>
    <p:sldLayoutId id="2147484216" r:id="rId3"/>
    <p:sldLayoutId id="2147484217" r:id="rId4"/>
    <p:sldLayoutId id="2147484218" r:id="rId5"/>
    <p:sldLayoutId id="2147484219" r:id="rId6"/>
    <p:sldLayoutId id="2147484220" r:id="rId7"/>
    <p:sldLayoutId id="2147484221" r:id="rId8"/>
    <p:sldLayoutId id="2147484222" r:id="rId9"/>
    <p:sldLayoutId id="2147484223" r:id="rId10"/>
    <p:sldLayoutId id="2147484224" r:id="rId11"/>
  </p:sldLayoutIdLst>
  <p:hf hdr="0" dt="0"/>
  <p:txStyles>
    <p:titleStyle>
      <a:lvl1pPr algn="l" rtl="0" eaLnBrk="0" fontAlgn="base" hangingPunct="0">
        <a:spcBef>
          <a:spcPct val="0"/>
        </a:spcBef>
        <a:spcAft>
          <a:spcPct val="0"/>
        </a:spcAft>
        <a:defRPr sz="2600">
          <a:solidFill>
            <a:srgbClr val="000000"/>
          </a:solidFill>
          <a:latin typeface="+mj-lt"/>
          <a:ea typeface="+mj-ea"/>
          <a:cs typeface="+mj-cs"/>
        </a:defRPr>
      </a:lvl1pPr>
      <a:lvl2pPr algn="l" rtl="0" eaLnBrk="0" fontAlgn="base" hangingPunct="0">
        <a:spcBef>
          <a:spcPct val="0"/>
        </a:spcBef>
        <a:spcAft>
          <a:spcPct val="0"/>
        </a:spcAft>
        <a:defRPr sz="2600">
          <a:solidFill>
            <a:srgbClr val="000000"/>
          </a:solidFill>
          <a:latin typeface="Verdana" pitchFamily="34" charset="0"/>
        </a:defRPr>
      </a:lvl2pPr>
      <a:lvl3pPr algn="l" rtl="0" eaLnBrk="0" fontAlgn="base" hangingPunct="0">
        <a:spcBef>
          <a:spcPct val="0"/>
        </a:spcBef>
        <a:spcAft>
          <a:spcPct val="0"/>
        </a:spcAft>
        <a:defRPr sz="2600">
          <a:solidFill>
            <a:srgbClr val="000000"/>
          </a:solidFill>
          <a:latin typeface="Verdana" pitchFamily="34" charset="0"/>
        </a:defRPr>
      </a:lvl3pPr>
      <a:lvl4pPr algn="l" rtl="0" eaLnBrk="0" fontAlgn="base" hangingPunct="0">
        <a:spcBef>
          <a:spcPct val="0"/>
        </a:spcBef>
        <a:spcAft>
          <a:spcPct val="0"/>
        </a:spcAft>
        <a:defRPr sz="2600">
          <a:solidFill>
            <a:srgbClr val="000000"/>
          </a:solidFill>
          <a:latin typeface="Verdana" pitchFamily="34" charset="0"/>
        </a:defRPr>
      </a:lvl4pPr>
      <a:lvl5pPr algn="l" rtl="0" eaLnBrk="0" fontAlgn="base" hangingPunct="0">
        <a:spcBef>
          <a:spcPct val="0"/>
        </a:spcBef>
        <a:spcAft>
          <a:spcPct val="0"/>
        </a:spcAft>
        <a:defRPr sz="2600">
          <a:solidFill>
            <a:srgbClr val="000000"/>
          </a:solidFill>
          <a:latin typeface="Verdana" pitchFamily="34" charset="0"/>
        </a:defRPr>
      </a:lvl5pPr>
      <a:lvl6pPr marL="457200" algn="l" rtl="0" eaLnBrk="0" fontAlgn="base" hangingPunct="0">
        <a:spcBef>
          <a:spcPct val="0"/>
        </a:spcBef>
        <a:spcAft>
          <a:spcPct val="0"/>
        </a:spcAft>
        <a:defRPr sz="2600">
          <a:solidFill>
            <a:srgbClr val="000000"/>
          </a:solidFill>
          <a:latin typeface="Verdana" pitchFamily="34" charset="0"/>
        </a:defRPr>
      </a:lvl6pPr>
      <a:lvl7pPr marL="914400" algn="l" rtl="0" eaLnBrk="0" fontAlgn="base" hangingPunct="0">
        <a:spcBef>
          <a:spcPct val="0"/>
        </a:spcBef>
        <a:spcAft>
          <a:spcPct val="0"/>
        </a:spcAft>
        <a:defRPr sz="2600">
          <a:solidFill>
            <a:srgbClr val="000000"/>
          </a:solidFill>
          <a:latin typeface="Verdana" pitchFamily="34" charset="0"/>
        </a:defRPr>
      </a:lvl7pPr>
      <a:lvl8pPr marL="1371600" algn="l" rtl="0" eaLnBrk="0" fontAlgn="base" hangingPunct="0">
        <a:spcBef>
          <a:spcPct val="0"/>
        </a:spcBef>
        <a:spcAft>
          <a:spcPct val="0"/>
        </a:spcAft>
        <a:defRPr sz="2600">
          <a:solidFill>
            <a:srgbClr val="000000"/>
          </a:solidFill>
          <a:latin typeface="Verdana" pitchFamily="34" charset="0"/>
        </a:defRPr>
      </a:lvl8pPr>
      <a:lvl9pPr marL="1828800" algn="l" rtl="0" eaLnBrk="0" fontAlgn="base" hangingPunct="0">
        <a:spcBef>
          <a:spcPct val="0"/>
        </a:spcBef>
        <a:spcAft>
          <a:spcPct val="0"/>
        </a:spcAft>
        <a:defRPr sz="2600">
          <a:solidFill>
            <a:srgbClr val="000000"/>
          </a:solidFill>
          <a:latin typeface="Verdana" pitchFamily="34" charset="0"/>
        </a:defRPr>
      </a:lvl9pPr>
    </p:titleStyle>
    <p:bodyStyle>
      <a:lvl1pPr marL="266700" indent="-266700" algn="l" rtl="0" fontAlgn="base">
        <a:spcBef>
          <a:spcPct val="0"/>
        </a:spcBef>
        <a:spcAft>
          <a:spcPct val="0"/>
        </a:spcAft>
        <a:buSzPct val="80000"/>
        <a:buChar char="•"/>
        <a:defRPr>
          <a:solidFill>
            <a:srgbClr val="000000"/>
          </a:solidFill>
          <a:latin typeface="+mn-lt"/>
          <a:ea typeface="+mn-ea"/>
          <a:cs typeface="+mn-cs"/>
        </a:defRPr>
      </a:lvl1pPr>
      <a:lvl2pPr marL="884238" indent="-342900" algn="l" rtl="0" eaLnBrk="0" fontAlgn="base" hangingPunct="0">
        <a:spcBef>
          <a:spcPct val="20000"/>
        </a:spcBef>
        <a:spcAft>
          <a:spcPct val="0"/>
        </a:spcAft>
        <a:buFont typeface="Arial" charset="0"/>
        <a:buBlip>
          <a:blip r:embed="rId15"/>
        </a:buBlip>
        <a:defRPr>
          <a:solidFill>
            <a:srgbClr val="000000"/>
          </a:solidFill>
          <a:latin typeface="+mn-lt"/>
        </a:defRPr>
      </a:lvl2pPr>
      <a:lvl3pPr marL="1406525" indent="-342900" algn="l" rtl="0" eaLnBrk="0" fontAlgn="base" hangingPunct="0">
        <a:spcBef>
          <a:spcPct val="20000"/>
        </a:spcBef>
        <a:spcAft>
          <a:spcPct val="0"/>
        </a:spcAft>
        <a:buFont typeface="Arial" charset="0"/>
        <a:buBlip>
          <a:blip r:embed="rId16"/>
        </a:buBlip>
        <a:defRPr>
          <a:solidFill>
            <a:srgbClr val="000000"/>
          </a:solidFill>
          <a:latin typeface="+mn-lt"/>
        </a:defRPr>
      </a:lvl3pPr>
      <a:lvl4pPr marL="1928813" indent="-342900" algn="l" rtl="0" eaLnBrk="0" fontAlgn="base" hangingPunct="0">
        <a:spcBef>
          <a:spcPct val="20000"/>
        </a:spcBef>
        <a:spcAft>
          <a:spcPct val="0"/>
        </a:spcAft>
        <a:buFont typeface="Arial" charset="0"/>
        <a:buBlip>
          <a:blip r:embed="rId17"/>
        </a:buBlip>
        <a:defRPr>
          <a:solidFill>
            <a:srgbClr val="000000"/>
          </a:solidFill>
          <a:latin typeface="+mn-lt"/>
        </a:defRPr>
      </a:lvl4pPr>
      <a:lvl5pPr marL="2451100" indent="-342900" algn="l" rtl="0" eaLnBrk="0" fontAlgn="base" hangingPunct="0">
        <a:spcBef>
          <a:spcPct val="20000"/>
        </a:spcBef>
        <a:spcAft>
          <a:spcPct val="0"/>
        </a:spcAft>
        <a:buFont typeface="Arial" charset="0"/>
        <a:buChar char="»"/>
        <a:defRPr>
          <a:solidFill>
            <a:srgbClr val="000000"/>
          </a:solidFill>
          <a:latin typeface="+mn-lt"/>
        </a:defRPr>
      </a:lvl5pPr>
      <a:lvl6pPr marL="2908300" indent="-342900" algn="l" rtl="0" eaLnBrk="0" fontAlgn="base" hangingPunct="0">
        <a:spcBef>
          <a:spcPct val="20000"/>
        </a:spcBef>
        <a:spcAft>
          <a:spcPct val="0"/>
        </a:spcAft>
        <a:buFont typeface="Arial" charset="0"/>
        <a:buChar char="»"/>
        <a:defRPr>
          <a:solidFill>
            <a:srgbClr val="000000"/>
          </a:solidFill>
          <a:latin typeface="+mn-lt"/>
        </a:defRPr>
      </a:lvl6pPr>
      <a:lvl7pPr marL="3365500" indent="-342900" algn="l" rtl="0" eaLnBrk="0" fontAlgn="base" hangingPunct="0">
        <a:spcBef>
          <a:spcPct val="20000"/>
        </a:spcBef>
        <a:spcAft>
          <a:spcPct val="0"/>
        </a:spcAft>
        <a:buFont typeface="Arial" charset="0"/>
        <a:buChar char="»"/>
        <a:defRPr>
          <a:solidFill>
            <a:srgbClr val="000000"/>
          </a:solidFill>
          <a:latin typeface="+mn-lt"/>
        </a:defRPr>
      </a:lvl7pPr>
      <a:lvl8pPr marL="3822700" indent="-342900" algn="l" rtl="0" eaLnBrk="0" fontAlgn="base" hangingPunct="0">
        <a:spcBef>
          <a:spcPct val="20000"/>
        </a:spcBef>
        <a:spcAft>
          <a:spcPct val="0"/>
        </a:spcAft>
        <a:buFont typeface="Arial" charset="0"/>
        <a:buChar char="»"/>
        <a:defRPr>
          <a:solidFill>
            <a:srgbClr val="000000"/>
          </a:solidFill>
          <a:latin typeface="+mn-lt"/>
        </a:defRPr>
      </a:lvl8pPr>
      <a:lvl9pPr marL="4279900" indent="-342900" algn="l" rtl="0" eaLnBrk="0" fontAlgn="base" hangingPunct="0">
        <a:spcBef>
          <a:spcPct val="20000"/>
        </a:spcBef>
        <a:spcAft>
          <a:spcPct val="0"/>
        </a:spcAft>
        <a:buFont typeface="Arial" charset="0"/>
        <a:buChar char="»"/>
        <a:defRPr>
          <a:solidFill>
            <a:srgbClr val="000000"/>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5" name="shpVoettekst"/>
          <p:cNvSpPr>
            <a:spLocks noGrp="1" noChangeArrowheads="1"/>
          </p:cNvSpPr>
          <p:nvPr>
            <p:ph type="title"/>
          </p:nvPr>
        </p:nvSpPr>
        <p:spPr bwMode="auto">
          <a:xfrm>
            <a:off x="366714" y="925116"/>
            <a:ext cx="816927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a:t>Klik om het opmaakprofiel te bewerken</a:t>
            </a:r>
          </a:p>
        </p:txBody>
      </p:sp>
      <p:sp>
        <p:nvSpPr>
          <p:cNvPr id="10246" name="shpPagina"/>
          <p:cNvSpPr>
            <a:spLocks noGrp="1" noChangeArrowheads="1"/>
          </p:cNvSpPr>
          <p:nvPr>
            <p:ph type="body" idx="1"/>
          </p:nvPr>
        </p:nvSpPr>
        <p:spPr bwMode="auto">
          <a:xfrm>
            <a:off x="366714" y="1348979"/>
            <a:ext cx="8169275" cy="326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 om de opmaakprofielen van de modeltekst te bewerken</a:t>
            </a:r>
          </a:p>
          <a:p>
            <a:pPr lvl="1"/>
            <a:r>
              <a:rPr lang="nl-NL" altLang="nl-NL"/>
              <a:t>Tweede niveau</a:t>
            </a:r>
          </a:p>
          <a:p>
            <a:pPr lvl="2"/>
            <a:r>
              <a:rPr lang="nl-NL" altLang="nl-NL"/>
              <a:t>Derde niveau</a:t>
            </a:r>
          </a:p>
          <a:p>
            <a:pPr lvl="3"/>
            <a:r>
              <a:rPr lang="nl-NL" altLang="nl-NL"/>
              <a:t>Vierde niveau</a:t>
            </a:r>
          </a:p>
        </p:txBody>
      </p:sp>
      <p:sp>
        <p:nvSpPr>
          <p:cNvPr id="11" name="shpTitel"/>
          <p:cNvSpPr>
            <a:spLocks noGrp="1" noChangeArrowheads="1"/>
          </p:cNvSpPr>
          <p:nvPr>
            <p:ph type="dt" sz="half" idx="2"/>
          </p:nvPr>
        </p:nvSpPr>
        <p:spPr bwMode="auto">
          <a:xfrm>
            <a:off x="4483101" y="4904185"/>
            <a:ext cx="4156075" cy="236934"/>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000"/>
            </a:lvl1pPr>
          </a:lstStyle>
          <a:p>
            <a:endParaRPr lang="nl-NL" altLang="nl-NL"/>
          </a:p>
        </p:txBody>
      </p:sp>
      <p:sp>
        <p:nvSpPr>
          <p:cNvPr id="12" name="shpKleurvlakBoven"/>
          <p:cNvSpPr>
            <a:spLocks noGrp="1" noChangeArrowheads="1"/>
          </p:cNvSpPr>
          <p:nvPr>
            <p:ph type="ftr" sz="quarter" idx="3"/>
          </p:nvPr>
        </p:nvSpPr>
        <p:spPr bwMode="auto">
          <a:xfrm>
            <a:off x="4476751" y="4776788"/>
            <a:ext cx="4164013" cy="213122"/>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000"/>
            </a:lvl1pPr>
          </a:lstStyle>
          <a:p>
            <a:endParaRPr lang="nl-NL" altLang="nl-NL"/>
          </a:p>
        </p:txBody>
      </p:sp>
      <p:sp>
        <p:nvSpPr>
          <p:cNvPr id="13" name="shpBeeldmerk"/>
          <p:cNvSpPr>
            <a:spLocks noGrp="1" noChangeArrowheads="1"/>
          </p:cNvSpPr>
          <p:nvPr>
            <p:ph type="sldNum" sz="quarter" idx="4"/>
          </p:nvPr>
        </p:nvSpPr>
        <p:spPr bwMode="auto">
          <a:xfrm>
            <a:off x="387350" y="4772025"/>
            <a:ext cx="712788" cy="272654"/>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000"/>
            </a:lvl1pPr>
          </a:lstStyle>
          <a:p>
            <a:fld id="{57486415-5795-4539-AFBC-D914A08BE4B6}" type="slidenum">
              <a:rPr lang="nl-NL" altLang="nl-NL"/>
              <a:pPr/>
              <a:t>‹nr.›</a:t>
            </a:fld>
            <a:endParaRPr lang="nl-NL" altLang="nl-NL"/>
          </a:p>
        </p:txBody>
      </p:sp>
    </p:spTree>
  </p:cSld>
  <p:clrMap bg1="lt1" tx1="dk1" bg2="lt2" tx2="dk2" accent1="accent1" accent2="accent2" accent3="accent3" accent4="accent4" accent5="accent5" accent6="accent6" hlink="hlink" folHlink="folHlink"/>
  <p:sldLayoutIdLst>
    <p:sldLayoutId id="2147484226" r:id="rId1"/>
    <p:sldLayoutId id="2147484227" r:id="rId2"/>
    <p:sldLayoutId id="2147484228" r:id="rId3"/>
    <p:sldLayoutId id="2147484229" r:id="rId4"/>
    <p:sldLayoutId id="2147484230" r:id="rId5"/>
    <p:sldLayoutId id="2147484231" r:id="rId6"/>
  </p:sldLayoutIdLst>
  <p:hf hdr="0" ftr="0" dt="0"/>
  <p:txStyles>
    <p:titleStyle>
      <a:lvl1pPr algn="l" rtl="0" eaLnBrk="0" fontAlgn="base" hangingPunct="0">
        <a:spcBef>
          <a:spcPct val="0"/>
        </a:spcBef>
        <a:spcAft>
          <a:spcPct val="0"/>
        </a:spcAft>
        <a:defRPr sz="2600" kern="1200">
          <a:solidFill>
            <a:srgbClr val="900079"/>
          </a:solidFill>
          <a:latin typeface="+mj-lt"/>
          <a:ea typeface="+mj-ea"/>
          <a:cs typeface="+mj-cs"/>
        </a:defRPr>
      </a:lvl1pPr>
      <a:lvl2pPr algn="l" rtl="0" eaLnBrk="0" fontAlgn="base" hangingPunct="0">
        <a:spcBef>
          <a:spcPct val="0"/>
        </a:spcBef>
        <a:spcAft>
          <a:spcPct val="0"/>
        </a:spcAft>
        <a:defRPr sz="2600">
          <a:solidFill>
            <a:srgbClr val="900079"/>
          </a:solidFill>
          <a:latin typeface="Verdana" pitchFamily="34" charset="0"/>
          <a:ea typeface="Verdana" pitchFamily="34" charset="0"/>
          <a:cs typeface="Verdana" pitchFamily="34" charset="0"/>
        </a:defRPr>
      </a:lvl2pPr>
      <a:lvl3pPr algn="l" rtl="0" eaLnBrk="0" fontAlgn="base" hangingPunct="0">
        <a:spcBef>
          <a:spcPct val="0"/>
        </a:spcBef>
        <a:spcAft>
          <a:spcPct val="0"/>
        </a:spcAft>
        <a:defRPr sz="2600">
          <a:solidFill>
            <a:srgbClr val="900079"/>
          </a:solidFill>
          <a:latin typeface="Verdana" pitchFamily="34" charset="0"/>
          <a:ea typeface="Verdana" pitchFamily="34" charset="0"/>
          <a:cs typeface="Verdana" pitchFamily="34" charset="0"/>
        </a:defRPr>
      </a:lvl3pPr>
      <a:lvl4pPr algn="l" rtl="0" eaLnBrk="0" fontAlgn="base" hangingPunct="0">
        <a:spcBef>
          <a:spcPct val="0"/>
        </a:spcBef>
        <a:spcAft>
          <a:spcPct val="0"/>
        </a:spcAft>
        <a:defRPr sz="2600">
          <a:solidFill>
            <a:srgbClr val="900079"/>
          </a:solidFill>
          <a:latin typeface="Verdana" pitchFamily="34" charset="0"/>
          <a:ea typeface="Verdana" pitchFamily="34" charset="0"/>
          <a:cs typeface="Verdana" pitchFamily="34" charset="0"/>
        </a:defRPr>
      </a:lvl4pPr>
      <a:lvl5pPr algn="l" rtl="0" eaLnBrk="0" fontAlgn="base" hangingPunct="0">
        <a:spcBef>
          <a:spcPct val="0"/>
        </a:spcBef>
        <a:spcAft>
          <a:spcPct val="0"/>
        </a:spcAft>
        <a:defRPr sz="2600">
          <a:solidFill>
            <a:srgbClr val="900079"/>
          </a:solidFill>
          <a:latin typeface="Verdana" pitchFamily="34" charset="0"/>
          <a:ea typeface="Verdana" pitchFamily="34" charset="0"/>
          <a:cs typeface="Verdana" pitchFamily="34" charset="0"/>
        </a:defRPr>
      </a:lvl5pPr>
      <a:lvl6pPr marL="457200" algn="l" rtl="0" eaLnBrk="1" fontAlgn="base" hangingPunct="1">
        <a:spcBef>
          <a:spcPct val="0"/>
        </a:spcBef>
        <a:spcAft>
          <a:spcPct val="0"/>
        </a:spcAft>
        <a:defRPr sz="2600">
          <a:solidFill>
            <a:schemeClr val="tx1"/>
          </a:solidFill>
          <a:latin typeface="Verdana" pitchFamily="34" charset="0"/>
          <a:ea typeface="Verdana" pitchFamily="34" charset="0"/>
          <a:cs typeface="Verdana" pitchFamily="34" charset="0"/>
        </a:defRPr>
      </a:lvl6pPr>
      <a:lvl7pPr marL="914400" algn="l" rtl="0" eaLnBrk="1" fontAlgn="base" hangingPunct="1">
        <a:spcBef>
          <a:spcPct val="0"/>
        </a:spcBef>
        <a:spcAft>
          <a:spcPct val="0"/>
        </a:spcAft>
        <a:defRPr sz="2600">
          <a:solidFill>
            <a:schemeClr val="tx1"/>
          </a:solidFill>
          <a:latin typeface="Verdana" pitchFamily="34" charset="0"/>
          <a:ea typeface="Verdana" pitchFamily="34" charset="0"/>
          <a:cs typeface="Verdana" pitchFamily="34" charset="0"/>
        </a:defRPr>
      </a:lvl7pPr>
      <a:lvl8pPr marL="1371600" algn="l" rtl="0" eaLnBrk="1" fontAlgn="base" hangingPunct="1">
        <a:spcBef>
          <a:spcPct val="0"/>
        </a:spcBef>
        <a:spcAft>
          <a:spcPct val="0"/>
        </a:spcAft>
        <a:defRPr sz="2600">
          <a:solidFill>
            <a:schemeClr val="tx1"/>
          </a:solidFill>
          <a:latin typeface="Verdana" pitchFamily="34" charset="0"/>
          <a:ea typeface="Verdana" pitchFamily="34" charset="0"/>
          <a:cs typeface="Verdana" pitchFamily="34" charset="0"/>
        </a:defRPr>
      </a:lvl8pPr>
      <a:lvl9pPr marL="1828800" algn="l" rtl="0" eaLnBrk="1" fontAlgn="base" hangingPunct="1">
        <a:spcBef>
          <a:spcPct val="0"/>
        </a:spcBef>
        <a:spcAft>
          <a:spcPct val="0"/>
        </a:spcAft>
        <a:defRPr sz="2600">
          <a:solidFill>
            <a:schemeClr val="tx1"/>
          </a:solidFill>
          <a:latin typeface="Verdana" pitchFamily="34" charset="0"/>
          <a:ea typeface="Verdana" pitchFamily="34" charset="0"/>
          <a:cs typeface="Verdana" pitchFamily="34" charset="0"/>
        </a:defRPr>
      </a:lvl9pPr>
    </p:titleStyle>
    <p:bodyStyle>
      <a:lvl1pPr algn="l" rtl="0" eaLnBrk="0" fontAlgn="base" hangingPunct="0">
        <a:spcBef>
          <a:spcPct val="20000"/>
        </a:spcBef>
        <a:spcAft>
          <a:spcPct val="0"/>
        </a:spcAft>
        <a:buFont typeface="Arial" charset="0"/>
        <a:defRPr kern="1200">
          <a:solidFill>
            <a:srgbClr val="000000"/>
          </a:solidFill>
          <a:latin typeface="+mn-lt"/>
          <a:ea typeface="+mn-ea"/>
          <a:cs typeface="+mn-cs"/>
        </a:defRPr>
      </a:lvl1pPr>
      <a:lvl2pPr marL="152400" indent="-150813" algn="l" rtl="0" eaLnBrk="0" fontAlgn="base" hangingPunct="0">
        <a:spcBef>
          <a:spcPct val="20000"/>
        </a:spcBef>
        <a:spcAft>
          <a:spcPct val="0"/>
        </a:spcAft>
        <a:buFont typeface="Arial" charset="0"/>
        <a:buBlip>
          <a:blip r:embed="rId8"/>
        </a:buBlip>
        <a:defRPr kern="1200">
          <a:solidFill>
            <a:srgbClr val="000000"/>
          </a:solidFill>
          <a:latin typeface="+mn-lt"/>
          <a:ea typeface="+mn-ea"/>
          <a:cs typeface="+mn-cs"/>
        </a:defRPr>
      </a:lvl2pPr>
      <a:lvl3pPr marL="406400" indent="-252413" algn="l" rtl="0" eaLnBrk="0" fontAlgn="base" hangingPunct="0">
        <a:spcBef>
          <a:spcPct val="20000"/>
        </a:spcBef>
        <a:spcAft>
          <a:spcPct val="0"/>
        </a:spcAft>
        <a:buFont typeface="Arial" charset="0"/>
        <a:buBlip>
          <a:blip r:embed="rId9"/>
        </a:buBlip>
        <a:defRPr kern="1200">
          <a:solidFill>
            <a:srgbClr val="000000"/>
          </a:solidFill>
          <a:latin typeface="+mn-lt"/>
          <a:ea typeface="+mn-ea"/>
          <a:cs typeface="+mn-cs"/>
        </a:defRPr>
      </a:lvl3pPr>
      <a:lvl4pPr marL="633413" indent="-225425" algn="l" rtl="0" eaLnBrk="0" fontAlgn="base" hangingPunct="0">
        <a:spcBef>
          <a:spcPct val="20000"/>
        </a:spcBef>
        <a:spcAft>
          <a:spcPct val="0"/>
        </a:spcAft>
        <a:buFont typeface="Arial" charset="0"/>
        <a:buBlip>
          <a:blip r:embed="rId10"/>
        </a:buBlip>
        <a:defRPr kern="1200">
          <a:solidFill>
            <a:srgbClr val="000000"/>
          </a:solidFill>
          <a:latin typeface="+mn-lt"/>
          <a:ea typeface="+mn-ea"/>
          <a:cs typeface="+mn-cs"/>
        </a:defRPr>
      </a:lvl4pPr>
      <a:lvl5pPr marL="811213" indent="-176213" algn="l" rtl="0" eaLnBrk="0" fontAlgn="base" hangingPunct="0">
        <a:spcBef>
          <a:spcPct val="200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5" name="shpVoettekst"/>
          <p:cNvSpPr>
            <a:spLocks noGrp="1" noChangeArrowheads="1"/>
          </p:cNvSpPr>
          <p:nvPr>
            <p:ph type="title"/>
          </p:nvPr>
        </p:nvSpPr>
        <p:spPr bwMode="auto">
          <a:xfrm>
            <a:off x="366714" y="925116"/>
            <a:ext cx="816927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a:t>Klik om het opmaakprofiel te bewerken</a:t>
            </a:r>
          </a:p>
        </p:txBody>
      </p:sp>
      <p:sp>
        <p:nvSpPr>
          <p:cNvPr id="10246" name="shpPagina"/>
          <p:cNvSpPr>
            <a:spLocks noGrp="1" noChangeArrowheads="1"/>
          </p:cNvSpPr>
          <p:nvPr>
            <p:ph type="body" idx="1"/>
          </p:nvPr>
        </p:nvSpPr>
        <p:spPr bwMode="auto">
          <a:xfrm>
            <a:off x="366714" y="1348979"/>
            <a:ext cx="8169275" cy="326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 om de opmaakprofielen van de modeltekst te bewerken</a:t>
            </a:r>
          </a:p>
          <a:p>
            <a:pPr lvl="1"/>
            <a:r>
              <a:rPr lang="nl-NL" altLang="nl-NL"/>
              <a:t>Tweede niveau</a:t>
            </a:r>
          </a:p>
          <a:p>
            <a:pPr lvl="2"/>
            <a:r>
              <a:rPr lang="nl-NL" altLang="nl-NL"/>
              <a:t>Derde niveau</a:t>
            </a:r>
          </a:p>
          <a:p>
            <a:pPr lvl="3"/>
            <a:r>
              <a:rPr lang="nl-NL" altLang="nl-NL"/>
              <a:t>Vierde niveau</a:t>
            </a:r>
          </a:p>
        </p:txBody>
      </p:sp>
      <p:sp>
        <p:nvSpPr>
          <p:cNvPr id="11" name="shpTitel"/>
          <p:cNvSpPr>
            <a:spLocks noGrp="1" noChangeArrowheads="1"/>
          </p:cNvSpPr>
          <p:nvPr>
            <p:ph type="dt" sz="half" idx="2"/>
          </p:nvPr>
        </p:nvSpPr>
        <p:spPr bwMode="auto">
          <a:xfrm>
            <a:off x="4483101" y="4904185"/>
            <a:ext cx="4156075" cy="236934"/>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000"/>
            </a:lvl1pPr>
          </a:lstStyle>
          <a:p>
            <a:endParaRPr lang="nl-NL" altLang="nl-NL"/>
          </a:p>
        </p:txBody>
      </p:sp>
      <p:sp>
        <p:nvSpPr>
          <p:cNvPr id="12" name="shpKleurvlakBoven"/>
          <p:cNvSpPr>
            <a:spLocks noGrp="1" noChangeArrowheads="1"/>
          </p:cNvSpPr>
          <p:nvPr>
            <p:ph type="ftr" sz="quarter" idx="3"/>
          </p:nvPr>
        </p:nvSpPr>
        <p:spPr bwMode="auto">
          <a:xfrm>
            <a:off x="4476751" y="4776788"/>
            <a:ext cx="4164013" cy="213122"/>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000"/>
            </a:lvl1pPr>
          </a:lstStyle>
          <a:p>
            <a:endParaRPr lang="nl-NL" altLang="nl-NL"/>
          </a:p>
        </p:txBody>
      </p:sp>
      <p:sp>
        <p:nvSpPr>
          <p:cNvPr id="13" name="shpBeeldmerk"/>
          <p:cNvSpPr>
            <a:spLocks noGrp="1" noChangeArrowheads="1"/>
          </p:cNvSpPr>
          <p:nvPr>
            <p:ph type="sldNum" sz="quarter" idx="4"/>
          </p:nvPr>
        </p:nvSpPr>
        <p:spPr bwMode="auto">
          <a:xfrm>
            <a:off x="387350" y="4772025"/>
            <a:ext cx="712788" cy="272654"/>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000"/>
            </a:lvl1pPr>
          </a:lstStyle>
          <a:p>
            <a:fld id="{D2AECBA6-A450-43A0-9DA7-947939EA9F91}" type="slidenum">
              <a:rPr lang="nl-NL" altLang="nl-NL"/>
              <a:pPr/>
              <a:t>‹nr.›</a:t>
            </a:fld>
            <a:endParaRPr lang="nl-NL" altLang="nl-NL"/>
          </a:p>
        </p:txBody>
      </p:sp>
    </p:spTree>
    <p:extLst>
      <p:ext uri="{BB962C8B-B14F-4D97-AF65-F5344CB8AC3E}">
        <p14:creationId xmlns:p14="http://schemas.microsoft.com/office/powerpoint/2010/main" val="695899257"/>
      </p:ext>
    </p:extLst>
  </p:cSld>
  <p:clrMap bg1="lt1" tx1="dk1" bg2="lt2" tx2="dk2" accent1="accent1" accent2="accent2" accent3="accent3" accent4="accent4" accent5="accent5" accent6="accent6" hlink="hlink" folHlink="folHlink"/>
  <p:sldLayoutIdLst>
    <p:sldLayoutId id="2147484233" r:id="rId1"/>
    <p:sldLayoutId id="2147484234" r:id="rId2"/>
    <p:sldLayoutId id="2147484235" r:id="rId3"/>
    <p:sldLayoutId id="2147484236" r:id="rId4"/>
    <p:sldLayoutId id="2147484237" r:id="rId5"/>
  </p:sldLayoutIdLst>
  <p:hf hdr="0" ftr="0" dt="0"/>
  <p:txStyles>
    <p:titleStyle>
      <a:lvl1pPr algn="l" rtl="0" eaLnBrk="0" fontAlgn="base" hangingPunct="0">
        <a:spcBef>
          <a:spcPct val="0"/>
        </a:spcBef>
        <a:spcAft>
          <a:spcPct val="0"/>
        </a:spcAft>
        <a:defRPr sz="2600" kern="1200">
          <a:solidFill>
            <a:srgbClr val="900079"/>
          </a:solidFill>
          <a:latin typeface="+mj-lt"/>
          <a:ea typeface="+mj-ea"/>
          <a:cs typeface="+mj-cs"/>
        </a:defRPr>
      </a:lvl1pPr>
      <a:lvl2pPr algn="l" rtl="0" eaLnBrk="0" fontAlgn="base" hangingPunct="0">
        <a:spcBef>
          <a:spcPct val="0"/>
        </a:spcBef>
        <a:spcAft>
          <a:spcPct val="0"/>
        </a:spcAft>
        <a:defRPr sz="2600">
          <a:solidFill>
            <a:srgbClr val="900079"/>
          </a:solidFill>
          <a:latin typeface="Verdana" pitchFamily="34" charset="0"/>
          <a:ea typeface="Verdana" pitchFamily="34" charset="0"/>
          <a:cs typeface="Verdana" pitchFamily="34" charset="0"/>
        </a:defRPr>
      </a:lvl2pPr>
      <a:lvl3pPr algn="l" rtl="0" eaLnBrk="0" fontAlgn="base" hangingPunct="0">
        <a:spcBef>
          <a:spcPct val="0"/>
        </a:spcBef>
        <a:spcAft>
          <a:spcPct val="0"/>
        </a:spcAft>
        <a:defRPr sz="2600">
          <a:solidFill>
            <a:srgbClr val="900079"/>
          </a:solidFill>
          <a:latin typeface="Verdana" pitchFamily="34" charset="0"/>
          <a:ea typeface="Verdana" pitchFamily="34" charset="0"/>
          <a:cs typeface="Verdana" pitchFamily="34" charset="0"/>
        </a:defRPr>
      </a:lvl3pPr>
      <a:lvl4pPr algn="l" rtl="0" eaLnBrk="0" fontAlgn="base" hangingPunct="0">
        <a:spcBef>
          <a:spcPct val="0"/>
        </a:spcBef>
        <a:spcAft>
          <a:spcPct val="0"/>
        </a:spcAft>
        <a:defRPr sz="2600">
          <a:solidFill>
            <a:srgbClr val="900079"/>
          </a:solidFill>
          <a:latin typeface="Verdana" pitchFamily="34" charset="0"/>
          <a:ea typeface="Verdana" pitchFamily="34" charset="0"/>
          <a:cs typeface="Verdana" pitchFamily="34" charset="0"/>
        </a:defRPr>
      </a:lvl4pPr>
      <a:lvl5pPr algn="l" rtl="0" eaLnBrk="0" fontAlgn="base" hangingPunct="0">
        <a:spcBef>
          <a:spcPct val="0"/>
        </a:spcBef>
        <a:spcAft>
          <a:spcPct val="0"/>
        </a:spcAft>
        <a:defRPr sz="2600">
          <a:solidFill>
            <a:srgbClr val="900079"/>
          </a:solidFill>
          <a:latin typeface="Verdana" pitchFamily="34" charset="0"/>
          <a:ea typeface="Verdana" pitchFamily="34" charset="0"/>
          <a:cs typeface="Verdana" pitchFamily="34" charset="0"/>
        </a:defRPr>
      </a:lvl5pPr>
      <a:lvl6pPr marL="457200" algn="l" rtl="0" eaLnBrk="1" fontAlgn="base" hangingPunct="1">
        <a:spcBef>
          <a:spcPct val="0"/>
        </a:spcBef>
        <a:spcAft>
          <a:spcPct val="0"/>
        </a:spcAft>
        <a:defRPr sz="2600">
          <a:solidFill>
            <a:schemeClr val="tx1"/>
          </a:solidFill>
          <a:latin typeface="Verdana" pitchFamily="34" charset="0"/>
          <a:ea typeface="Verdana" pitchFamily="34" charset="0"/>
          <a:cs typeface="Verdana" pitchFamily="34" charset="0"/>
        </a:defRPr>
      </a:lvl6pPr>
      <a:lvl7pPr marL="914400" algn="l" rtl="0" eaLnBrk="1" fontAlgn="base" hangingPunct="1">
        <a:spcBef>
          <a:spcPct val="0"/>
        </a:spcBef>
        <a:spcAft>
          <a:spcPct val="0"/>
        </a:spcAft>
        <a:defRPr sz="2600">
          <a:solidFill>
            <a:schemeClr val="tx1"/>
          </a:solidFill>
          <a:latin typeface="Verdana" pitchFamily="34" charset="0"/>
          <a:ea typeface="Verdana" pitchFamily="34" charset="0"/>
          <a:cs typeface="Verdana" pitchFamily="34" charset="0"/>
        </a:defRPr>
      </a:lvl7pPr>
      <a:lvl8pPr marL="1371600" algn="l" rtl="0" eaLnBrk="1" fontAlgn="base" hangingPunct="1">
        <a:spcBef>
          <a:spcPct val="0"/>
        </a:spcBef>
        <a:spcAft>
          <a:spcPct val="0"/>
        </a:spcAft>
        <a:defRPr sz="2600">
          <a:solidFill>
            <a:schemeClr val="tx1"/>
          </a:solidFill>
          <a:latin typeface="Verdana" pitchFamily="34" charset="0"/>
          <a:ea typeface="Verdana" pitchFamily="34" charset="0"/>
          <a:cs typeface="Verdana" pitchFamily="34" charset="0"/>
        </a:defRPr>
      </a:lvl8pPr>
      <a:lvl9pPr marL="1828800" algn="l" rtl="0" eaLnBrk="1" fontAlgn="base" hangingPunct="1">
        <a:spcBef>
          <a:spcPct val="0"/>
        </a:spcBef>
        <a:spcAft>
          <a:spcPct val="0"/>
        </a:spcAft>
        <a:defRPr sz="2600">
          <a:solidFill>
            <a:schemeClr val="tx1"/>
          </a:solidFill>
          <a:latin typeface="Verdana" pitchFamily="34" charset="0"/>
          <a:ea typeface="Verdana" pitchFamily="34" charset="0"/>
          <a:cs typeface="Verdana" pitchFamily="34" charset="0"/>
        </a:defRPr>
      </a:lvl9pPr>
    </p:titleStyle>
    <p:bodyStyle>
      <a:lvl1pPr algn="l" rtl="0" eaLnBrk="0" fontAlgn="base" hangingPunct="0">
        <a:spcBef>
          <a:spcPct val="20000"/>
        </a:spcBef>
        <a:spcAft>
          <a:spcPct val="0"/>
        </a:spcAft>
        <a:buFont typeface="Arial" charset="0"/>
        <a:defRPr kern="1200">
          <a:solidFill>
            <a:srgbClr val="000000"/>
          </a:solidFill>
          <a:latin typeface="+mn-lt"/>
          <a:ea typeface="+mn-ea"/>
          <a:cs typeface="+mn-cs"/>
        </a:defRPr>
      </a:lvl1pPr>
      <a:lvl2pPr marL="152400" indent="-150813" algn="l" rtl="0" eaLnBrk="0" fontAlgn="base" hangingPunct="0">
        <a:spcBef>
          <a:spcPct val="20000"/>
        </a:spcBef>
        <a:spcAft>
          <a:spcPct val="0"/>
        </a:spcAft>
        <a:buFont typeface="Arial" charset="0"/>
        <a:buBlip>
          <a:blip r:embed="rId7"/>
        </a:buBlip>
        <a:defRPr kern="1200">
          <a:solidFill>
            <a:srgbClr val="000000"/>
          </a:solidFill>
          <a:latin typeface="+mn-lt"/>
          <a:ea typeface="+mn-ea"/>
          <a:cs typeface="+mn-cs"/>
        </a:defRPr>
      </a:lvl2pPr>
      <a:lvl3pPr marL="406400" indent="-252413" algn="l" rtl="0" eaLnBrk="0" fontAlgn="base" hangingPunct="0">
        <a:spcBef>
          <a:spcPct val="20000"/>
        </a:spcBef>
        <a:spcAft>
          <a:spcPct val="0"/>
        </a:spcAft>
        <a:buFont typeface="Arial" charset="0"/>
        <a:buBlip>
          <a:blip r:embed="rId8"/>
        </a:buBlip>
        <a:defRPr kern="1200">
          <a:solidFill>
            <a:srgbClr val="000000"/>
          </a:solidFill>
          <a:latin typeface="+mn-lt"/>
          <a:ea typeface="+mn-ea"/>
          <a:cs typeface="+mn-cs"/>
        </a:defRPr>
      </a:lvl3pPr>
      <a:lvl4pPr marL="633413" indent="-225425" algn="l" rtl="0" eaLnBrk="0" fontAlgn="base" hangingPunct="0">
        <a:spcBef>
          <a:spcPct val="20000"/>
        </a:spcBef>
        <a:spcAft>
          <a:spcPct val="0"/>
        </a:spcAft>
        <a:buFont typeface="Arial" charset="0"/>
        <a:buBlip>
          <a:blip r:embed="rId9"/>
        </a:buBlip>
        <a:defRPr kern="1200">
          <a:solidFill>
            <a:srgbClr val="000000"/>
          </a:solidFill>
          <a:latin typeface="+mn-lt"/>
          <a:ea typeface="+mn-ea"/>
          <a:cs typeface="+mn-cs"/>
        </a:defRPr>
      </a:lvl4pPr>
      <a:lvl5pPr marL="811213" indent="-176213" algn="l" rtl="0" eaLnBrk="0" fontAlgn="base" hangingPunct="0">
        <a:spcBef>
          <a:spcPct val="200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14AB0A5B-9875-45F0-AEE3-652E04B557CD}"/>
              </a:ext>
            </a:extLst>
          </p:cNvPr>
          <p:cNvSpPr/>
          <p:nvPr/>
        </p:nvSpPr>
        <p:spPr>
          <a:xfrm>
            <a:off x="4698776" y="118326"/>
            <a:ext cx="4572000" cy="4770537"/>
          </a:xfrm>
          <a:prstGeom prst="rect">
            <a:avLst/>
          </a:prstGeom>
        </p:spPr>
        <p:txBody>
          <a:bodyPr>
            <a:spAutoFit/>
          </a:bodyPr>
          <a:lstStyle/>
          <a:p>
            <a:pPr>
              <a:defRPr/>
            </a:pPr>
            <a:endParaRPr lang="en-US" sz="2400" b="1" dirty="0">
              <a:ln w="10160">
                <a:solidFill>
                  <a:schemeClr val="accent5"/>
                </a:solidFill>
                <a:prstDash val="solid"/>
              </a:ln>
              <a:solidFill>
                <a:schemeClr val="tx1"/>
              </a:solidFill>
              <a:effectLst>
                <a:outerShdw blurRad="38100" dist="22860" dir="5400000" algn="tl" rotWithShape="0">
                  <a:srgbClr val="000000">
                    <a:alpha val="30000"/>
                  </a:srgbClr>
                </a:outerShdw>
              </a:effectLst>
            </a:endParaRPr>
          </a:p>
          <a:p>
            <a:pPr>
              <a:defRPr/>
            </a:pPr>
            <a:endParaRPr lang="en-US" sz="2400" b="1" dirty="0">
              <a:ln w="10160">
                <a:solidFill>
                  <a:schemeClr val="accent5"/>
                </a:solidFill>
                <a:prstDash val="solid"/>
              </a:ln>
              <a:solidFill>
                <a:schemeClr val="tx1"/>
              </a:solidFill>
              <a:effectLst>
                <a:outerShdw blurRad="38100" dist="22860" dir="5400000" algn="tl" rotWithShape="0">
                  <a:srgbClr val="000000">
                    <a:alpha val="30000"/>
                  </a:srgbClr>
                </a:outerShdw>
              </a:effectLst>
            </a:endParaRPr>
          </a:p>
          <a:p>
            <a:pPr>
              <a:defRPr/>
            </a:pPr>
            <a:endParaRPr lang="en-US" sz="2400" b="1" dirty="0">
              <a:ln w="10160">
                <a:solidFill>
                  <a:schemeClr val="accent5"/>
                </a:solidFill>
                <a:prstDash val="solid"/>
              </a:ln>
              <a:solidFill>
                <a:schemeClr val="tx1"/>
              </a:solidFill>
              <a:effectLst>
                <a:outerShdw blurRad="38100" dist="22860" dir="5400000" algn="tl" rotWithShape="0">
                  <a:srgbClr val="000000">
                    <a:alpha val="30000"/>
                  </a:srgbClr>
                </a:outerShdw>
              </a:effectLst>
            </a:endParaRPr>
          </a:p>
          <a:p>
            <a:pPr>
              <a:defRPr/>
            </a:pPr>
            <a:r>
              <a:rPr lang="en-US" sz="2400" b="1" dirty="0">
                <a:ln w="10160">
                  <a:solidFill>
                    <a:schemeClr val="accent5"/>
                  </a:solidFill>
                  <a:prstDash val="solid"/>
                </a:ln>
                <a:solidFill>
                  <a:schemeClr val="tx1"/>
                </a:solidFill>
                <a:effectLst>
                  <a:outerShdw blurRad="38100" dist="22860" dir="5400000" algn="tl" rotWithShape="0">
                    <a:srgbClr val="000000">
                      <a:alpha val="30000"/>
                    </a:srgbClr>
                  </a:outerShdw>
                </a:effectLst>
              </a:rPr>
              <a:t> </a:t>
            </a:r>
          </a:p>
          <a:p>
            <a:pPr>
              <a:defRPr/>
            </a:pPr>
            <a:r>
              <a:rPr lang="en-US" sz="3200" dirty="0" err="1">
                <a:solidFill>
                  <a:schemeClr val="bg1"/>
                </a:solidFill>
                <a:latin typeface="+mj-lt"/>
                <a:ea typeface="+mj-ea"/>
                <a:cs typeface="+mj-cs"/>
              </a:rPr>
              <a:t>Voorstellen</a:t>
            </a:r>
            <a:r>
              <a:rPr lang="en-US" sz="3200" dirty="0">
                <a:solidFill>
                  <a:schemeClr val="bg1"/>
                </a:solidFill>
                <a:latin typeface="+mj-lt"/>
                <a:ea typeface="+mj-ea"/>
                <a:cs typeface="+mj-cs"/>
              </a:rPr>
              <a:t> wijziging </a:t>
            </a:r>
          </a:p>
          <a:p>
            <a:pPr>
              <a:defRPr/>
            </a:pPr>
            <a:r>
              <a:rPr lang="en-US" sz="3200" dirty="0" err="1">
                <a:solidFill>
                  <a:schemeClr val="bg1"/>
                </a:solidFill>
                <a:latin typeface="+mj-lt"/>
                <a:ea typeface="+mj-ea"/>
                <a:cs typeface="+mj-cs"/>
              </a:rPr>
              <a:t>Archiefregeling</a:t>
            </a:r>
            <a:r>
              <a:rPr lang="en-US" sz="3200" dirty="0">
                <a:solidFill>
                  <a:schemeClr val="bg1"/>
                </a:solidFill>
                <a:latin typeface="+mj-lt"/>
                <a:ea typeface="+mj-ea"/>
                <a:cs typeface="+mj-cs"/>
              </a:rPr>
              <a:t> </a:t>
            </a:r>
          </a:p>
          <a:p>
            <a:pPr>
              <a:defRPr/>
            </a:pPr>
            <a:r>
              <a:rPr lang="nl-NL" sz="3200" dirty="0">
                <a:solidFill>
                  <a:schemeClr val="bg1"/>
                </a:solidFill>
                <a:latin typeface="+mj-lt"/>
                <a:ea typeface="+mj-ea"/>
                <a:cs typeface="+mj-cs"/>
              </a:rPr>
              <a:t>Fysieke Collectie</a:t>
            </a:r>
            <a:endParaRPr lang="en-US" sz="3200" dirty="0">
              <a:solidFill>
                <a:schemeClr val="bg1"/>
              </a:solidFill>
              <a:latin typeface="+mj-lt"/>
              <a:ea typeface="+mj-ea"/>
              <a:cs typeface="+mj-cs"/>
            </a:endParaRPr>
          </a:p>
          <a:p>
            <a:pPr>
              <a:defRPr/>
            </a:pPr>
            <a:endParaRPr lang="nl-NL" sz="2800" dirty="0">
              <a:solidFill>
                <a:schemeClr val="bg1"/>
              </a:solidFill>
              <a:latin typeface="+mj-lt"/>
              <a:ea typeface="+mj-ea"/>
              <a:cs typeface="+mj-cs"/>
            </a:endParaRPr>
          </a:p>
          <a:p>
            <a:pPr>
              <a:defRPr/>
            </a:pPr>
            <a:endParaRPr lang="nl-NL" sz="2800" dirty="0">
              <a:solidFill>
                <a:schemeClr val="bg1"/>
              </a:solidFill>
              <a:latin typeface="+mj-lt"/>
              <a:ea typeface="+mj-ea"/>
              <a:cs typeface="+mj-cs"/>
            </a:endParaRPr>
          </a:p>
          <a:p>
            <a:pPr>
              <a:defRPr/>
            </a:pPr>
            <a:endParaRPr lang="nl-NL" sz="2800" dirty="0">
              <a:solidFill>
                <a:schemeClr val="bg1"/>
              </a:solidFill>
              <a:latin typeface="+mj-lt"/>
              <a:ea typeface="+mj-ea"/>
              <a:cs typeface="+mj-cs"/>
            </a:endParaRPr>
          </a:p>
          <a:p>
            <a:pPr>
              <a:defRPr/>
            </a:pPr>
            <a:r>
              <a:rPr lang="nl-NL" sz="2800" dirty="0">
                <a:solidFill>
                  <a:schemeClr val="bg1"/>
                </a:solidFill>
                <a:latin typeface="+mj-lt"/>
                <a:ea typeface="+mj-ea"/>
                <a:cs typeface="+mj-cs"/>
              </a:rPr>
              <a:t>7 maart 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7" name="Tijdelijke aanduiding voor dianummer 4">
            <a:extLst>
              <a:ext uri="{FF2B5EF4-FFF2-40B4-BE49-F238E27FC236}">
                <a16:creationId xmlns:a16="http://schemas.microsoft.com/office/drawing/2014/main" id="{B983EA21-1F91-48C2-8FDB-020E43894E3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RijksoverheidSansText" panose="020B0503040202060203" pitchFamily="34" charset="0"/>
              </a:defRPr>
            </a:lvl1pPr>
            <a:lvl2pPr marL="557213" indent="-214313">
              <a:lnSpc>
                <a:spcPct val="90000"/>
              </a:lnSpc>
              <a:spcBef>
                <a:spcPts val="375"/>
              </a:spcBef>
              <a:buFont typeface="Arial" panose="020B0604020202020204" pitchFamily="34" charset="0"/>
              <a:buChar char="•"/>
              <a:defRPr sz="1800">
                <a:solidFill>
                  <a:schemeClr val="tx1"/>
                </a:solidFill>
                <a:latin typeface="RijksoverheidSansText" panose="020B0503040202060203" pitchFamily="34" charset="0"/>
              </a:defRPr>
            </a:lvl2pPr>
            <a:lvl3pPr marL="857250" indent="-171450">
              <a:lnSpc>
                <a:spcPct val="90000"/>
              </a:lnSpc>
              <a:spcBef>
                <a:spcPts val="375"/>
              </a:spcBef>
              <a:buFont typeface="Arial" panose="020B0604020202020204" pitchFamily="34" charset="0"/>
              <a:buChar char="•"/>
              <a:defRPr sz="1500">
                <a:solidFill>
                  <a:schemeClr val="tx1"/>
                </a:solidFill>
                <a:latin typeface="RijksoverheidSansText" panose="020B0503040202060203" pitchFamily="34" charset="0"/>
              </a:defRPr>
            </a:lvl3pPr>
            <a:lvl4pPr marL="1200150" indent="-171450">
              <a:lnSpc>
                <a:spcPct val="90000"/>
              </a:lnSpc>
              <a:spcBef>
                <a:spcPts val="375"/>
              </a:spcBef>
              <a:buFont typeface="Arial" panose="020B0604020202020204" pitchFamily="34" charset="0"/>
              <a:buChar char="•"/>
              <a:defRPr>
                <a:solidFill>
                  <a:schemeClr val="tx1"/>
                </a:solidFill>
                <a:latin typeface="RijksoverheidSansText" panose="020B0503040202060203" pitchFamily="34" charset="0"/>
              </a:defRPr>
            </a:lvl4pPr>
            <a:lvl5pPr marL="1543050" indent="-171450">
              <a:lnSpc>
                <a:spcPct val="90000"/>
              </a:lnSpc>
              <a:spcBef>
                <a:spcPts val="375"/>
              </a:spcBef>
              <a:buFont typeface="Arial" panose="020B0604020202020204" pitchFamily="34" charset="0"/>
              <a:buChar char="•"/>
              <a:defRPr>
                <a:solidFill>
                  <a:schemeClr val="tx1"/>
                </a:solidFill>
                <a:latin typeface="RijksoverheidSansText" panose="020B0503040202060203" pitchFamily="34" charset="0"/>
              </a:defRPr>
            </a:lvl5pPr>
            <a:lvl6pPr marL="1885950" indent="-171450" eaLnBrk="0" fontAlgn="base" hangingPunct="0">
              <a:lnSpc>
                <a:spcPct val="90000"/>
              </a:lnSpc>
              <a:spcBef>
                <a:spcPts val="375"/>
              </a:spcBef>
              <a:spcAft>
                <a:spcPct val="0"/>
              </a:spcAft>
              <a:buFont typeface="Arial" panose="020B0604020202020204" pitchFamily="34" charset="0"/>
              <a:buChar char="•"/>
              <a:defRPr>
                <a:solidFill>
                  <a:schemeClr val="tx1"/>
                </a:solidFill>
                <a:latin typeface="RijksoverheidSansText" panose="020B0503040202060203" pitchFamily="34" charset="0"/>
              </a:defRPr>
            </a:lvl6pPr>
            <a:lvl7pPr marL="2228850" indent="-171450" eaLnBrk="0" fontAlgn="base" hangingPunct="0">
              <a:lnSpc>
                <a:spcPct val="90000"/>
              </a:lnSpc>
              <a:spcBef>
                <a:spcPts val="375"/>
              </a:spcBef>
              <a:spcAft>
                <a:spcPct val="0"/>
              </a:spcAft>
              <a:buFont typeface="Arial" panose="020B0604020202020204" pitchFamily="34" charset="0"/>
              <a:buChar char="•"/>
              <a:defRPr>
                <a:solidFill>
                  <a:schemeClr val="tx1"/>
                </a:solidFill>
                <a:latin typeface="RijksoverheidSansText" panose="020B0503040202060203" pitchFamily="34" charset="0"/>
              </a:defRPr>
            </a:lvl7pPr>
            <a:lvl8pPr marL="2571750" indent="-171450" eaLnBrk="0" fontAlgn="base" hangingPunct="0">
              <a:lnSpc>
                <a:spcPct val="90000"/>
              </a:lnSpc>
              <a:spcBef>
                <a:spcPts val="375"/>
              </a:spcBef>
              <a:spcAft>
                <a:spcPct val="0"/>
              </a:spcAft>
              <a:buFont typeface="Arial" panose="020B0604020202020204" pitchFamily="34" charset="0"/>
              <a:buChar char="•"/>
              <a:defRPr>
                <a:solidFill>
                  <a:schemeClr val="tx1"/>
                </a:solidFill>
                <a:latin typeface="RijksoverheidSansText" panose="020B0503040202060203" pitchFamily="34" charset="0"/>
              </a:defRPr>
            </a:lvl8pPr>
            <a:lvl9pPr marL="2914650" indent="-171450" eaLnBrk="0" fontAlgn="base" hangingPunct="0">
              <a:lnSpc>
                <a:spcPct val="90000"/>
              </a:lnSpc>
              <a:spcBef>
                <a:spcPts val="375"/>
              </a:spcBef>
              <a:spcAft>
                <a:spcPct val="0"/>
              </a:spcAft>
              <a:buFont typeface="Arial" panose="020B0604020202020204" pitchFamily="34" charset="0"/>
              <a:buChar char="•"/>
              <a:defRPr>
                <a:solidFill>
                  <a:schemeClr val="tx1"/>
                </a:solidFill>
                <a:latin typeface="RijksoverheidSansText" panose="020B0503040202060203" pitchFamily="34" charset="0"/>
              </a:defRPr>
            </a:lvl9pPr>
          </a:lstStyle>
          <a:p>
            <a:pPr>
              <a:lnSpc>
                <a:spcPct val="100000"/>
              </a:lnSpc>
              <a:spcBef>
                <a:spcPct val="0"/>
              </a:spcBef>
              <a:buFontTx/>
              <a:buNone/>
            </a:pPr>
            <a:fld id="{64040E46-9C89-4740-8F0E-442BE77B6AD0}" type="slidenum">
              <a:rPr lang="en-GB" altLang="nl-NL" sz="900">
                <a:solidFill>
                  <a:srgbClr val="898989"/>
                </a:solidFill>
              </a:rPr>
              <a:pPr>
                <a:lnSpc>
                  <a:spcPct val="100000"/>
                </a:lnSpc>
                <a:spcBef>
                  <a:spcPct val="0"/>
                </a:spcBef>
                <a:buFontTx/>
                <a:buNone/>
              </a:pPr>
              <a:t>10</a:t>
            </a:fld>
            <a:endParaRPr lang="en-GB" altLang="nl-NL" sz="900">
              <a:solidFill>
                <a:srgbClr val="898989"/>
              </a:solidFill>
            </a:endParaRPr>
          </a:p>
        </p:txBody>
      </p:sp>
      <p:sp>
        <p:nvSpPr>
          <p:cNvPr id="6" name="Tijdelijke aanduiding voor voettekst 3">
            <a:extLst>
              <a:ext uri="{FF2B5EF4-FFF2-40B4-BE49-F238E27FC236}">
                <a16:creationId xmlns:a16="http://schemas.microsoft.com/office/drawing/2014/main" id="{6B089D1F-5676-47B9-BFAE-B8A15F7426AF}"/>
              </a:ext>
            </a:extLst>
          </p:cNvPr>
          <p:cNvSpPr>
            <a:spLocks noGrp="1"/>
          </p:cNvSpPr>
          <p:nvPr>
            <p:ph type="ftr" sz="quarter" idx="11"/>
          </p:nvPr>
        </p:nvSpPr>
        <p:spPr>
          <a:xfrm>
            <a:off x="0" y="4736131"/>
            <a:ext cx="9144000" cy="381000"/>
          </a:xfrm>
        </p:spPr>
        <p:txBody>
          <a:bodyPr/>
          <a:lstStyle/>
          <a:p>
            <a:pPr algn="ctr">
              <a:defRPr/>
            </a:pPr>
            <a:r>
              <a:rPr lang="nl-NL" dirty="0">
                <a:solidFill>
                  <a:schemeClr val="accent1">
                    <a:lumMod val="20000"/>
                    <a:lumOff val="80000"/>
                  </a:schemeClr>
                </a:solidFill>
              </a:rPr>
              <a:t>klankbordgroep *** AR Fysieke materialen ***  7 maart 2022</a:t>
            </a:r>
            <a:r>
              <a:rPr lang="en-US" dirty="0">
                <a:solidFill>
                  <a:schemeClr val="accent1">
                    <a:lumMod val="20000"/>
                    <a:lumOff val="80000"/>
                  </a:schemeClr>
                </a:solidFill>
              </a:rPr>
              <a:t> </a:t>
            </a:r>
            <a:endParaRPr lang="en-GB" dirty="0">
              <a:solidFill>
                <a:schemeClr val="accent1">
                  <a:lumMod val="20000"/>
                  <a:lumOff val="80000"/>
                </a:schemeClr>
              </a:solidFill>
            </a:endParaRPr>
          </a:p>
        </p:txBody>
      </p:sp>
      <p:sp>
        <p:nvSpPr>
          <p:cNvPr id="2" name="Rechthoek 1">
            <a:extLst>
              <a:ext uri="{FF2B5EF4-FFF2-40B4-BE49-F238E27FC236}">
                <a16:creationId xmlns:a16="http://schemas.microsoft.com/office/drawing/2014/main" id="{AAF0D0EA-6453-451F-A429-648634364C72}"/>
              </a:ext>
            </a:extLst>
          </p:cNvPr>
          <p:cNvSpPr/>
          <p:nvPr/>
        </p:nvSpPr>
        <p:spPr>
          <a:xfrm>
            <a:off x="6777519" y="62240"/>
            <a:ext cx="2339102" cy="523220"/>
          </a:xfrm>
          <a:prstGeom prst="rect">
            <a:avLst/>
          </a:prstGeom>
        </p:spPr>
        <p:txBody>
          <a:bodyPr wrap="none">
            <a:spAutoFit/>
          </a:bodyPr>
          <a:lstStyle/>
          <a:p>
            <a:pPr algn="r"/>
            <a:r>
              <a:rPr lang="nl-NL" altLang="nl-NL" sz="2800" dirty="0">
                <a:solidFill>
                  <a:schemeClr val="tx2">
                    <a:lumMod val="20000"/>
                    <a:lumOff val="80000"/>
                  </a:schemeClr>
                </a:solidFill>
              </a:rPr>
              <a:t>A. GEBOUW</a:t>
            </a:r>
            <a:endParaRPr lang="en-GB" dirty="0"/>
          </a:p>
        </p:txBody>
      </p:sp>
      <p:sp>
        <p:nvSpPr>
          <p:cNvPr id="3" name="Titel 2">
            <a:extLst>
              <a:ext uri="{FF2B5EF4-FFF2-40B4-BE49-F238E27FC236}">
                <a16:creationId xmlns:a16="http://schemas.microsoft.com/office/drawing/2014/main" id="{C52C3C06-DD3A-4C0E-960C-9D93CC334CBD}"/>
              </a:ext>
            </a:extLst>
          </p:cNvPr>
          <p:cNvSpPr>
            <a:spLocks noGrp="1"/>
          </p:cNvSpPr>
          <p:nvPr>
            <p:ph type="title"/>
          </p:nvPr>
        </p:nvSpPr>
        <p:spPr/>
        <p:txBody>
          <a:bodyPr>
            <a:normAutofit fontScale="90000"/>
          </a:bodyPr>
          <a:lstStyle/>
          <a:p>
            <a:r>
              <a:rPr lang="en-GB" dirty="0"/>
              <a:t>Eisen aan het gebouw</a:t>
            </a:r>
          </a:p>
        </p:txBody>
      </p:sp>
      <p:sp>
        <p:nvSpPr>
          <p:cNvPr id="4" name="Tijdelijke aanduiding voor inhoud 3">
            <a:extLst>
              <a:ext uri="{FF2B5EF4-FFF2-40B4-BE49-F238E27FC236}">
                <a16:creationId xmlns:a16="http://schemas.microsoft.com/office/drawing/2014/main" id="{5FE5BC38-B539-4621-8AAC-05B22372D1E2}"/>
              </a:ext>
            </a:extLst>
          </p:cNvPr>
          <p:cNvSpPr>
            <a:spLocks noGrp="1"/>
          </p:cNvSpPr>
          <p:nvPr>
            <p:ph idx="1"/>
          </p:nvPr>
        </p:nvSpPr>
        <p:spPr/>
        <p:txBody>
          <a:bodyPr>
            <a:normAutofit/>
          </a:bodyPr>
          <a:lstStyle/>
          <a:p>
            <a:pPr marL="285750" indent="-285750">
              <a:buFont typeface="Wingdings" panose="05000000000000000000" pitchFamily="2" charset="2"/>
              <a:buChar char="ü"/>
            </a:pPr>
            <a:r>
              <a:rPr lang="nl-NL" dirty="0"/>
              <a:t>Eisen bij elkaar gebracht in een hoofdstuk </a:t>
            </a:r>
          </a:p>
          <a:p>
            <a:pPr marL="285750" indent="-285750">
              <a:buFont typeface="Wingdings" panose="05000000000000000000" pitchFamily="2" charset="2"/>
              <a:buChar char="ü"/>
            </a:pPr>
            <a:r>
              <a:rPr lang="nl-NL" dirty="0"/>
              <a:t>Gelden alleen voor analoge/fysieke materialen (digitaal wordt apart opgenomen)</a:t>
            </a:r>
          </a:p>
          <a:p>
            <a:pPr marL="285750" indent="-285750">
              <a:buFont typeface="Wingdings" panose="05000000000000000000" pitchFamily="2" charset="2"/>
              <a:buChar char="ü"/>
            </a:pPr>
            <a:r>
              <a:rPr lang="nl-NL" dirty="0"/>
              <a:t>Vervallen: het rookverbod en de eisen voor ondergronds bouwen.</a:t>
            </a:r>
          </a:p>
          <a:p>
            <a:pPr marL="285750" indent="-285750">
              <a:buFont typeface="Wingdings" panose="05000000000000000000" pitchFamily="2" charset="2"/>
              <a:buChar char="ü"/>
            </a:pPr>
            <a:r>
              <a:rPr lang="nl-NL" dirty="0"/>
              <a:t>Bekende, soms nieuw geformuleerde eisen om risico’s te verkleinen: locatie, brandwering, vochtwering en waterkering,  constructie en inbraakwering.</a:t>
            </a:r>
          </a:p>
          <a:p>
            <a:pPr marL="285750" indent="-285750">
              <a:buFont typeface="Wingdings" panose="05000000000000000000" pitchFamily="2" charset="2"/>
              <a:buChar char="ü"/>
            </a:pPr>
            <a:r>
              <a:rPr lang="nl-NL" dirty="0"/>
              <a:t>Voor plusdepots aanvullende eisen m.b.t. brandveiligheid</a:t>
            </a:r>
          </a:p>
          <a:p>
            <a:endParaRPr lang="nl-NL" dirty="0"/>
          </a:p>
          <a:p>
            <a:endParaRPr lang="en-GB" dirty="0"/>
          </a:p>
        </p:txBody>
      </p:sp>
    </p:spTree>
    <p:extLst>
      <p:ext uri="{BB962C8B-B14F-4D97-AF65-F5344CB8AC3E}">
        <p14:creationId xmlns:p14="http://schemas.microsoft.com/office/powerpoint/2010/main" val="1971793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36B171C5-9B93-496C-9480-8235DFA08D00}"/>
              </a:ext>
            </a:extLst>
          </p:cNvPr>
          <p:cNvPicPr>
            <a:picLocks noChangeAspect="1"/>
          </p:cNvPicPr>
          <p:nvPr/>
        </p:nvPicPr>
        <p:blipFill rotWithShape="1">
          <a:blip r:embed="rId3">
            <a:alphaModFix amt="70000"/>
            <a:extLst>
              <a:ext uri="{28A0092B-C50C-407E-A947-70E740481C1C}">
                <a14:useLocalDpi xmlns:a14="http://schemas.microsoft.com/office/drawing/2010/main" val="0"/>
              </a:ext>
            </a:extLst>
          </a:blip>
          <a:srcRect l="71674" t="11936" r="8959" b="13564"/>
          <a:stretch/>
        </p:blipFill>
        <p:spPr>
          <a:xfrm>
            <a:off x="210256" y="3060543"/>
            <a:ext cx="1770944" cy="1762126"/>
          </a:xfrm>
          <a:prstGeom prst="rect">
            <a:avLst/>
          </a:prstGeom>
        </p:spPr>
      </p:pic>
      <p:sp>
        <p:nvSpPr>
          <p:cNvPr id="4" name="Rectangle 2">
            <a:extLst>
              <a:ext uri="{FF2B5EF4-FFF2-40B4-BE49-F238E27FC236}">
                <a16:creationId xmlns:a16="http://schemas.microsoft.com/office/drawing/2014/main" id="{A01EF463-BE87-4F2B-AAB8-6DF7D33F0BAA}"/>
              </a:ext>
            </a:extLst>
          </p:cNvPr>
          <p:cNvSpPr txBox="1">
            <a:spLocks noChangeArrowheads="1"/>
          </p:cNvSpPr>
          <p:nvPr/>
        </p:nvSpPr>
        <p:spPr bwMode="auto">
          <a:xfrm>
            <a:off x="4546600" y="1901419"/>
            <a:ext cx="4682337" cy="2318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600">
                <a:solidFill>
                  <a:srgbClr val="000000"/>
                </a:solidFill>
                <a:latin typeface="+mj-lt"/>
                <a:ea typeface="+mj-ea"/>
                <a:cs typeface="+mj-cs"/>
              </a:defRPr>
            </a:lvl1pPr>
            <a:lvl2pPr algn="l" rtl="0" eaLnBrk="1" fontAlgn="base" hangingPunct="1">
              <a:spcBef>
                <a:spcPct val="0"/>
              </a:spcBef>
              <a:spcAft>
                <a:spcPct val="0"/>
              </a:spcAft>
              <a:defRPr sz="2600">
                <a:solidFill>
                  <a:srgbClr val="000000"/>
                </a:solidFill>
                <a:latin typeface="Verdana" pitchFamily="34" charset="0"/>
              </a:defRPr>
            </a:lvl2pPr>
            <a:lvl3pPr algn="l" rtl="0" eaLnBrk="1" fontAlgn="base" hangingPunct="1">
              <a:spcBef>
                <a:spcPct val="0"/>
              </a:spcBef>
              <a:spcAft>
                <a:spcPct val="0"/>
              </a:spcAft>
              <a:defRPr sz="2600">
                <a:solidFill>
                  <a:srgbClr val="000000"/>
                </a:solidFill>
                <a:latin typeface="Verdana" pitchFamily="34" charset="0"/>
              </a:defRPr>
            </a:lvl3pPr>
            <a:lvl4pPr algn="l" rtl="0" eaLnBrk="1" fontAlgn="base" hangingPunct="1">
              <a:spcBef>
                <a:spcPct val="0"/>
              </a:spcBef>
              <a:spcAft>
                <a:spcPct val="0"/>
              </a:spcAft>
              <a:defRPr sz="2600">
                <a:solidFill>
                  <a:srgbClr val="000000"/>
                </a:solidFill>
                <a:latin typeface="Verdana" pitchFamily="34" charset="0"/>
              </a:defRPr>
            </a:lvl4pPr>
            <a:lvl5pPr algn="l" rtl="0" eaLnBrk="1" fontAlgn="base" hangingPunct="1">
              <a:spcBef>
                <a:spcPct val="0"/>
              </a:spcBef>
              <a:spcAft>
                <a:spcPct val="0"/>
              </a:spcAft>
              <a:defRPr sz="2600">
                <a:solidFill>
                  <a:srgbClr val="000000"/>
                </a:solidFill>
                <a:latin typeface="Verdana" pitchFamily="34" charset="0"/>
              </a:defRPr>
            </a:lvl5pPr>
            <a:lvl6pPr marL="457200" algn="l" rtl="0" eaLnBrk="1" fontAlgn="base" hangingPunct="1">
              <a:spcBef>
                <a:spcPct val="0"/>
              </a:spcBef>
              <a:spcAft>
                <a:spcPct val="0"/>
              </a:spcAft>
              <a:defRPr sz="2600">
                <a:solidFill>
                  <a:srgbClr val="000000"/>
                </a:solidFill>
                <a:latin typeface="Verdana" pitchFamily="34" charset="0"/>
              </a:defRPr>
            </a:lvl6pPr>
            <a:lvl7pPr marL="914400" algn="l" rtl="0" eaLnBrk="1" fontAlgn="base" hangingPunct="1">
              <a:spcBef>
                <a:spcPct val="0"/>
              </a:spcBef>
              <a:spcAft>
                <a:spcPct val="0"/>
              </a:spcAft>
              <a:defRPr sz="2600">
                <a:solidFill>
                  <a:srgbClr val="000000"/>
                </a:solidFill>
                <a:latin typeface="Verdana" pitchFamily="34" charset="0"/>
              </a:defRPr>
            </a:lvl7pPr>
            <a:lvl8pPr marL="1371600" algn="l" rtl="0" eaLnBrk="1" fontAlgn="base" hangingPunct="1">
              <a:spcBef>
                <a:spcPct val="0"/>
              </a:spcBef>
              <a:spcAft>
                <a:spcPct val="0"/>
              </a:spcAft>
              <a:defRPr sz="2600">
                <a:solidFill>
                  <a:srgbClr val="000000"/>
                </a:solidFill>
                <a:latin typeface="Verdana" pitchFamily="34" charset="0"/>
              </a:defRPr>
            </a:lvl8pPr>
            <a:lvl9pPr marL="1828800" algn="l" rtl="0" eaLnBrk="1" fontAlgn="base" hangingPunct="1">
              <a:spcBef>
                <a:spcPct val="0"/>
              </a:spcBef>
              <a:spcAft>
                <a:spcPct val="0"/>
              </a:spcAft>
              <a:defRPr sz="2600">
                <a:solidFill>
                  <a:srgbClr val="000000"/>
                </a:solidFill>
                <a:latin typeface="Verdana" pitchFamily="34" charset="0"/>
              </a:defRPr>
            </a:lvl9pPr>
          </a:lstStyle>
          <a:p>
            <a:r>
              <a:rPr lang="nl-NL" altLang="nl-NL" sz="2200" kern="0" dirty="0">
                <a:solidFill>
                  <a:schemeClr val="tx2">
                    <a:lumMod val="20000"/>
                    <a:lumOff val="80000"/>
                  </a:schemeClr>
                </a:solidFill>
              </a:rPr>
              <a:t>- </a:t>
            </a:r>
            <a:r>
              <a:rPr lang="nl-NL" altLang="nl-NL" sz="2200" kern="0" dirty="0">
                <a:solidFill>
                  <a:schemeClr val="bg1"/>
                </a:solidFill>
              </a:rPr>
              <a:t>Gebouw</a:t>
            </a:r>
            <a:br>
              <a:rPr lang="nl-NL" altLang="nl-NL" sz="2200" kern="0" dirty="0">
                <a:solidFill>
                  <a:schemeClr val="tx2">
                    <a:lumMod val="20000"/>
                    <a:lumOff val="80000"/>
                  </a:schemeClr>
                </a:solidFill>
              </a:rPr>
            </a:br>
            <a:r>
              <a:rPr lang="nl-NL" altLang="nl-NL" sz="2200" kern="0" dirty="0">
                <a:solidFill>
                  <a:schemeClr val="tx2">
                    <a:lumMod val="20000"/>
                    <a:lumOff val="80000"/>
                  </a:schemeClr>
                </a:solidFill>
              </a:rPr>
              <a:t>- </a:t>
            </a:r>
            <a:r>
              <a:rPr lang="nl-NL" altLang="nl-NL" sz="2200" kern="0" dirty="0">
                <a:solidFill>
                  <a:schemeClr val="tx2">
                    <a:lumMod val="50000"/>
                  </a:schemeClr>
                </a:solidFill>
              </a:rPr>
              <a:t>Bewaaromstandigheden</a:t>
            </a:r>
            <a:br>
              <a:rPr lang="nl-NL" altLang="nl-NL" sz="2200" kern="0" dirty="0">
                <a:solidFill>
                  <a:schemeClr val="tx2">
                    <a:lumMod val="50000"/>
                  </a:schemeClr>
                </a:solidFill>
              </a:rPr>
            </a:br>
            <a:r>
              <a:rPr lang="nl-NL" altLang="nl-NL" sz="2200" kern="0" dirty="0">
                <a:solidFill>
                  <a:schemeClr val="tx2">
                    <a:lumMod val="20000"/>
                    <a:lumOff val="80000"/>
                  </a:schemeClr>
                </a:solidFill>
              </a:rPr>
              <a:t>- </a:t>
            </a:r>
            <a:r>
              <a:rPr lang="nl-NL" altLang="nl-NL" sz="2200" dirty="0">
                <a:solidFill>
                  <a:schemeClr val="tx2">
                    <a:lumMod val="20000"/>
                    <a:lumOff val="80000"/>
                  </a:schemeClr>
                </a:solidFill>
              </a:rPr>
              <a:t>Nieuwe fysieke documenten</a:t>
            </a:r>
            <a:br>
              <a:rPr lang="nl-NL" altLang="nl-NL" sz="2200" kern="0" dirty="0">
                <a:solidFill>
                  <a:schemeClr val="bg1"/>
                </a:solidFill>
              </a:rPr>
            </a:br>
            <a:r>
              <a:rPr lang="nl-NL" altLang="nl-NL" sz="2200" kern="0" dirty="0">
                <a:solidFill>
                  <a:schemeClr val="bg1"/>
                </a:solidFill>
              </a:rPr>
              <a:t>     </a:t>
            </a:r>
          </a:p>
        </p:txBody>
      </p:sp>
    </p:spTree>
    <p:extLst>
      <p:ext uri="{BB962C8B-B14F-4D97-AF65-F5344CB8AC3E}">
        <p14:creationId xmlns:p14="http://schemas.microsoft.com/office/powerpoint/2010/main" val="1055963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Ondertitel 2">
            <a:extLst>
              <a:ext uri="{FF2B5EF4-FFF2-40B4-BE49-F238E27FC236}">
                <a16:creationId xmlns:a16="http://schemas.microsoft.com/office/drawing/2014/main" id="{F52645ED-B380-4D7B-9F0B-C43BEAF1FA85}"/>
              </a:ext>
            </a:extLst>
          </p:cNvPr>
          <p:cNvSpPr>
            <a:spLocks noGrp="1"/>
          </p:cNvSpPr>
          <p:nvPr>
            <p:ph idx="1"/>
          </p:nvPr>
        </p:nvSpPr>
        <p:spPr>
          <a:xfrm>
            <a:off x="368300" y="1353407"/>
            <a:ext cx="7858180" cy="3205185"/>
          </a:xfrm>
        </p:spPr>
        <p:txBody>
          <a:bodyPr/>
          <a:lstStyle/>
          <a:p>
            <a:pPr marL="285750" indent="-285750">
              <a:buFont typeface="Wingdings" panose="05000000000000000000" pitchFamily="2" charset="2"/>
              <a:buChar char="ü"/>
            </a:pPr>
            <a:r>
              <a:rPr lang="nl-NL" altLang="nl-NL" dirty="0"/>
              <a:t>Balans tussen optimaal behoud en energiezuinige klimaatbeheersing.</a:t>
            </a:r>
          </a:p>
          <a:p>
            <a:pPr marL="285750" indent="-285750">
              <a:buFont typeface="Wingdings" panose="05000000000000000000" pitchFamily="2" charset="2"/>
              <a:buChar char="ü"/>
            </a:pPr>
            <a:r>
              <a:rPr lang="nl-NL" altLang="nl-NL" dirty="0"/>
              <a:t>Inhoudelijk vergelijkbare eisen als aan huidige archiefruimte (geen extra kosten/inspanning)</a:t>
            </a:r>
          </a:p>
          <a:p>
            <a:pPr marL="285750" indent="-285750">
              <a:buFontTx/>
              <a:buChar char="-"/>
            </a:pPr>
            <a:endParaRPr lang="nl-NL" altLang="nl-NL" sz="1600" dirty="0"/>
          </a:p>
          <a:p>
            <a:pPr marL="285750" indent="-285750">
              <a:buFontTx/>
              <a:buChar char="-"/>
            </a:pPr>
            <a:endParaRPr lang="nl-NL" altLang="nl-NL" sz="1600" dirty="0"/>
          </a:p>
        </p:txBody>
      </p:sp>
      <p:sp>
        <p:nvSpPr>
          <p:cNvPr id="56322" name="Titel 1">
            <a:extLst>
              <a:ext uri="{FF2B5EF4-FFF2-40B4-BE49-F238E27FC236}">
                <a16:creationId xmlns:a16="http://schemas.microsoft.com/office/drawing/2014/main" id="{AE5A7943-FADB-47C9-B831-926A34A88EB1}"/>
              </a:ext>
            </a:extLst>
          </p:cNvPr>
          <p:cNvSpPr>
            <a:spLocks noGrp="1"/>
          </p:cNvSpPr>
          <p:nvPr>
            <p:ph type="title"/>
          </p:nvPr>
        </p:nvSpPr>
        <p:spPr/>
        <p:txBody>
          <a:bodyPr>
            <a:normAutofit fontScale="90000"/>
          </a:bodyPr>
          <a:lstStyle/>
          <a:p>
            <a:r>
              <a:rPr lang="nl-NL" altLang="nl-NL" dirty="0"/>
              <a:t>Duurzamer klimaateisen (basis- &amp; plus-depot)</a:t>
            </a:r>
          </a:p>
        </p:txBody>
      </p:sp>
      <p:sp>
        <p:nvSpPr>
          <p:cNvPr id="56325" name="Tijdelijke aanduiding voor dianummer 4">
            <a:extLst>
              <a:ext uri="{FF2B5EF4-FFF2-40B4-BE49-F238E27FC236}">
                <a16:creationId xmlns:a16="http://schemas.microsoft.com/office/drawing/2014/main" id="{E4E6AD4A-A2FF-4C19-9C69-57CB97A380D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RijksoverheidSansText" panose="020B0503040202060203" pitchFamily="34" charset="0"/>
              </a:defRPr>
            </a:lvl1pPr>
            <a:lvl2pPr marL="557213" indent="-214313">
              <a:lnSpc>
                <a:spcPct val="90000"/>
              </a:lnSpc>
              <a:spcBef>
                <a:spcPts val="375"/>
              </a:spcBef>
              <a:buFont typeface="Arial" panose="020B0604020202020204" pitchFamily="34" charset="0"/>
              <a:buChar char="•"/>
              <a:defRPr sz="1800">
                <a:solidFill>
                  <a:schemeClr val="tx1"/>
                </a:solidFill>
                <a:latin typeface="RijksoverheidSansText" panose="020B0503040202060203" pitchFamily="34" charset="0"/>
              </a:defRPr>
            </a:lvl2pPr>
            <a:lvl3pPr marL="857250" indent="-171450">
              <a:lnSpc>
                <a:spcPct val="90000"/>
              </a:lnSpc>
              <a:spcBef>
                <a:spcPts val="375"/>
              </a:spcBef>
              <a:buFont typeface="Arial" panose="020B0604020202020204" pitchFamily="34" charset="0"/>
              <a:buChar char="•"/>
              <a:defRPr sz="1500">
                <a:solidFill>
                  <a:schemeClr val="tx1"/>
                </a:solidFill>
                <a:latin typeface="RijksoverheidSansText" panose="020B0503040202060203" pitchFamily="34" charset="0"/>
              </a:defRPr>
            </a:lvl3pPr>
            <a:lvl4pPr marL="1200150" indent="-171450">
              <a:lnSpc>
                <a:spcPct val="90000"/>
              </a:lnSpc>
              <a:spcBef>
                <a:spcPts val="375"/>
              </a:spcBef>
              <a:buFont typeface="Arial" panose="020B0604020202020204" pitchFamily="34" charset="0"/>
              <a:buChar char="•"/>
              <a:defRPr>
                <a:solidFill>
                  <a:schemeClr val="tx1"/>
                </a:solidFill>
                <a:latin typeface="RijksoverheidSansText" panose="020B0503040202060203" pitchFamily="34" charset="0"/>
              </a:defRPr>
            </a:lvl4pPr>
            <a:lvl5pPr marL="1543050" indent="-171450">
              <a:lnSpc>
                <a:spcPct val="90000"/>
              </a:lnSpc>
              <a:spcBef>
                <a:spcPts val="375"/>
              </a:spcBef>
              <a:buFont typeface="Arial" panose="020B0604020202020204" pitchFamily="34" charset="0"/>
              <a:buChar char="•"/>
              <a:defRPr>
                <a:solidFill>
                  <a:schemeClr val="tx1"/>
                </a:solidFill>
                <a:latin typeface="RijksoverheidSansText" panose="020B0503040202060203" pitchFamily="34" charset="0"/>
              </a:defRPr>
            </a:lvl5pPr>
            <a:lvl6pPr marL="1885950" indent="-171450" eaLnBrk="0" fontAlgn="base" hangingPunct="0">
              <a:lnSpc>
                <a:spcPct val="90000"/>
              </a:lnSpc>
              <a:spcBef>
                <a:spcPts val="375"/>
              </a:spcBef>
              <a:spcAft>
                <a:spcPct val="0"/>
              </a:spcAft>
              <a:buFont typeface="Arial" panose="020B0604020202020204" pitchFamily="34" charset="0"/>
              <a:buChar char="•"/>
              <a:defRPr>
                <a:solidFill>
                  <a:schemeClr val="tx1"/>
                </a:solidFill>
                <a:latin typeface="RijksoverheidSansText" panose="020B0503040202060203" pitchFamily="34" charset="0"/>
              </a:defRPr>
            </a:lvl6pPr>
            <a:lvl7pPr marL="2228850" indent="-171450" eaLnBrk="0" fontAlgn="base" hangingPunct="0">
              <a:lnSpc>
                <a:spcPct val="90000"/>
              </a:lnSpc>
              <a:spcBef>
                <a:spcPts val="375"/>
              </a:spcBef>
              <a:spcAft>
                <a:spcPct val="0"/>
              </a:spcAft>
              <a:buFont typeface="Arial" panose="020B0604020202020204" pitchFamily="34" charset="0"/>
              <a:buChar char="•"/>
              <a:defRPr>
                <a:solidFill>
                  <a:schemeClr val="tx1"/>
                </a:solidFill>
                <a:latin typeface="RijksoverheidSansText" panose="020B0503040202060203" pitchFamily="34" charset="0"/>
              </a:defRPr>
            </a:lvl7pPr>
            <a:lvl8pPr marL="2571750" indent="-171450" eaLnBrk="0" fontAlgn="base" hangingPunct="0">
              <a:lnSpc>
                <a:spcPct val="90000"/>
              </a:lnSpc>
              <a:spcBef>
                <a:spcPts val="375"/>
              </a:spcBef>
              <a:spcAft>
                <a:spcPct val="0"/>
              </a:spcAft>
              <a:buFont typeface="Arial" panose="020B0604020202020204" pitchFamily="34" charset="0"/>
              <a:buChar char="•"/>
              <a:defRPr>
                <a:solidFill>
                  <a:schemeClr val="tx1"/>
                </a:solidFill>
                <a:latin typeface="RijksoverheidSansText" panose="020B0503040202060203" pitchFamily="34" charset="0"/>
              </a:defRPr>
            </a:lvl8pPr>
            <a:lvl9pPr marL="2914650" indent="-171450" eaLnBrk="0" fontAlgn="base" hangingPunct="0">
              <a:lnSpc>
                <a:spcPct val="90000"/>
              </a:lnSpc>
              <a:spcBef>
                <a:spcPts val="375"/>
              </a:spcBef>
              <a:spcAft>
                <a:spcPct val="0"/>
              </a:spcAft>
              <a:buFont typeface="Arial" panose="020B0604020202020204" pitchFamily="34" charset="0"/>
              <a:buChar char="•"/>
              <a:defRPr>
                <a:solidFill>
                  <a:schemeClr val="tx1"/>
                </a:solidFill>
                <a:latin typeface="RijksoverheidSansText" panose="020B0503040202060203" pitchFamily="34" charset="0"/>
              </a:defRPr>
            </a:lvl9pPr>
          </a:lstStyle>
          <a:p>
            <a:pPr>
              <a:lnSpc>
                <a:spcPct val="100000"/>
              </a:lnSpc>
              <a:spcBef>
                <a:spcPct val="0"/>
              </a:spcBef>
              <a:buFontTx/>
              <a:buNone/>
            </a:pPr>
            <a:fld id="{6DA66E90-F4D7-4758-96C5-5DF5F7B4351E}" type="slidenum">
              <a:rPr lang="en-GB" altLang="nl-NL" sz="900">
                <a:solidFill>
                  <a:srgbClr val="898989"/>
                </a:solidFill>
              </a:rPr>
              <a:pPr>
                <a:lnSpc>
                  <a:spcPct val="100000"/>
                </a:lnSpc>
                <a:spcBef>
                  <a:spcPct val="0"/>
                </a:spcBef>
                <a:buFontTx/>
                <a:buNone/>
              </a:pPr>
              <a:t>12</a:t>
            </a:fld>
            <a:endParaRPr lang="en-GB" altLang="nl-NL" sz="900">
              <a:solidFill>
                <a:srgbClr val="898989"/>
              </a:solidFill>
            </a:endParaRPr>
          </a:p>
        </p:txBody>
      </p:sp>
      <p:sp>
        <p:nvSpPr>
          <p:cNvPr id="9" name="Tijdelijke aanduiding voor voettekst 3">
            <a:extLst>
              <a:ext uri="{FF2B5EF4-FFF2-40B4-BE49-F238E27FC236}">
                <a16:creationId xmlns:a16="http://schemas.microsoft.com/office/drawing/2014/main" id="{7D0B09A9-4BA6-46A9-85D6-893FC78A5139}"/>
              </a:ext>
            </a:extLst>
          </p:cNvPr>
          <p:cNvSpPr>
            <a:spLocks noGrp="1"/>
          </p:cNvSpPr>
          <p:nvPr>
            <p:ph type="ftr" sz="quarter" idx="11"/>
          </p:nvPr>
        </p:nvSpPr>
        <p:spPr>
          <a:xfrm>
            <a:off x="0" y="4736131"/>
            <a:ext cx="9144000" cy="381000"/>
          </a:xfrm>
        </p:spPr>
        <p:txBody>
          <a:bodyPr/>
          <a:lstStyle/>
          <a:p>
            <a:pPr algn="ctr">
              <a:defRPr/>
            </a:pPr>
            <a:r>
              <a:rPr lang="nl-NL" dirty="0">
                <a:solidFill>
                  <a:schemeClr val="accent1">
                    <a:lumMod val="20000"/>
                    <a:lumOff val="80000"/>
                  </a:schemeClr>
                </a:solidFill>
              </a:rPr>
              <a:t>klankbordgroep *** AR Fysieke materialen ***  7 maart 2022</a:t>
            </a:r>
            <a:r>
              <a:rPr lang="en-US" dirty="0">
                <a:solidFill>
                  <a:schemeClr val="accent1">
                    <a:lumMod val="20000"/>
                    <a:lumOff val="80000"/>
                  </a:schemeClr>
                </a:solidFill>
              </a:rPr>
              <a:t> </a:t>
            </a:r>
            <a:endParaRPr lang="en-GB" dirty="0">
              <a:solidFill>
                <a:schemeClr val="accent1">
                  <a:lumMod val="20000"/>
                  <a:lumOff val="80000"/>
                </a:schemeClr>
              </a:solidFill>
            </a:endParaRPr>
          </a:p>
        </p:txBody>
      </p:sp>
      <p:sp>
        <p:nvSpPr>
          <p:cNvPr id="10" name="Rechthoek 9">
            <a:extLst>
              <a:ext uri="{FF2B5EF4-FFF2-40B4-BE49-F238E27FC236}">
                <a16:creationId xmlns:a16="http://schemas.microsoft.com/office/drawing/2014/main" id="{0C95C91B-183A-4AF2-8D70-2C71555D75CF}"/>
              </a:ext>
            </a:extLst>
          </p:cNvPr>
          <p:cNvSpPr/>
          <p:nvPr/>
        </p:nvSpPr>
        <p:spPr>
          <a:xfrm>
            <a:off x="7216229" y="62240"/>
            <a:ext cx="1900392" cy="523220"/>
          </a:xfrm>
          <a:prstGeom prst="rect">
            <a:avLst/>
          </a:prstGeom>
        </p:spPr>
        <p:txBody>
          <a:bodyPr wrap="none">
            <a:spAutoFit/>
          </a:bodyPr>
          <a:lstStyle/>
          <a:p>
            <a:pPr algn="r"/>
            <a:r>
              <a:rPr lang="nl-NL" altLang="nl-NL" sz="2800" dirty="0">
                <a:solidFill>
                  <a:schemeClr val="tx2">
                    <a:lumMod val="20000"/>
                    <a:lumOff val="80000"/>
                  </a:schemeClr>
                </a:solidFill>
              </a:rPr>
              <a:t>B. DEPOT</a:t>
            </a:r>
            <a:endParaRPr lang="en-GB"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4E5C0A-E932-48B3-8343-ED0B9E6DF55C}"/>
              </a:ext>
            </a:extLst>
          </p:cNvPr>
          <p:cNvSpPr>
            <a:spLocks noGrp="1"/>
          </p:cNvSpPr>
          <p:nvPr>
            <p:ph type="title"/>
          </p:nvPr>
        </p:nvSpPr>
        <p:spPr/>
        <p:txBody>
          <a:bodyPr>
            <a:normAutofit fontScale="90000"/>
          </a:bodyPr>
          <a:lstStyle/>
          <a:p>
            <a:r>
              <a:rPr lang="nl-NL" dirty="0"/>
              <a:t>Temperatuur en luchtvochtigheid</a:t>
            </a:r>
          </a:p>
        </p:txBody>
      </p:sp>
      <p:sp>
        <p:nvSpPr>
          <p:cNvPr id="4" name="Tijdelijke aanduiding voor dianummer 3">
            <a:extLst>
              <a:ext uri="{FF2B5EF4-FFF2-40B4-BE49-F238E27FC236}">
                <a16:creationId xmlns:a16="http://schemas.microsoft.com/office/drawing/2014/main" id="{EF15A3C6-38F3-423E-BDF4-E7ACDD84E1DA}"/>
              </a:ext>
            </a:extLst>
          </p:cNvPr>
          <p:cNvSpPr>
            <a:spLocks noGrp="1"/>
          </p:cNvSpPr>
          <p:nvPr>
            <p:ph type="sldNum" sz="quarter" idx="12"/>
          </p:nvPr>
        </p:nvSpPr>
        <p:spPr/>
        <p:txBody>
          <a:bodyPr/>
          <a:lstStyle/>
          <a:p>
            <a:fld id="{1C234170-880F-4B54-891E-49E0A191EE43}" type="slidenum">
              <a:rPr lang="nl-NL" altLang="nl-NL" smtClean="0"/>
              <a:pPr/>
              <a:t>13</a:t>
            </a:fld>
            <a:endParaRPr lang="nl-NL" altLang="nl-NL"/>
          </a:p>
        </p:txBody>
      </p:sp>
      <p:sp>
        <p:nvSpPr>
          <p:cNvPr id="5" name="Rechthoek 6">
            <a:extLst>
              <a:ext uri="{FF2B5EF4-FFF2-40B4-BE49-F238E27FC236}">
                <a16:creationId xmlns:a16="http://schemas.microsoft.com/office/drawing/2014/main" id="{5DF51D72-123D-4D66-A095-D2B87C84BB3B}"/>
              </a:ext>
            </a:extLst>
          </p:cNvPr>
          <p:cNvSpPr>
            <a:spLocks noGrp="1" noChangeArrowheads="1"/>
          </p:cNvSpPr>
          <p:nvPr>
            <p:ph idx="1"/>
          </p:nvPr>
        </p:nvSpPr>
        <p:spPr bwMode="auto">
          <a:xfrm>
            <a:off x="387351" y="1353407"/>
            <a:ext cx="8772524" cy="2304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ijksoverheidSansText" panose="020B050304020206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RijksoverheidSansText" panose="020B050304020206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RijksoverheidSansText" panose="020B050304020206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RijksoverheidSansText" panose="020B050304020206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RijksoverheidSansText" panose="020B050304020206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ijksoverheidSansText" panose="020B050304020206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ijksoverheidSansText" panose="020B050304020206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ijksoverheidSansText" panose="020B050304020206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ijksoverheidSansText" panose="020B0503040202060203" pitchFamily="34" charset="0"/>
              </a:defRPr>
            </a:lvl9pPr>
          </a:lstStyle>
          <a:p>
            <a:pPr marL="285750" indent="-285750">
              <a:lnSpc>
                <a:spcPct val="100000"/>
              </a:lnSpc>
              <a:spcBef>
                <a:spcPct val="0"/>
              </a:spcBef>
              <a:buFont typeface="Wingdings" panose="05000000000000000000" pitchFamily="2" charset="2"/>
              <a:buChar char="ü"/>
            </a:pPr>
            <a:r>
              <a:rPr lang="en-US" altLang="nl-NL" sz="1600" dirty="0">
                <a:latin typeface="Verdana" panose="020B0604030504040204" pitchFamily="34" charset="0"/>
              </a:rPr>
              <a:t>Bandbreedte in plaats van setpoint voor Relatieve luchtvochtigheid (RV) en temperatuur (T)</a:t>
            </a:r>
          </a:p>
          <a:p>
            <a:pPr>
              <a:lnSpc>
                <a:spcPct val="100000"/>
              </a:lnSpc>
              <a:spcBef>
                <a:spcPct val="0"/>
              </a:spcBef>
              <a:buFont typeface="Arial" panose="020B0604020202020204" pitchFamily="34" charset="0"/>
              <a:buNone/>
            </a:pPr>
            <a:endParaRPr lang="en-US" altLang="nl-NL" sz="1600" dirty="0">
              <a:solidFill>
                <a:srgbClr val="1E4266"/>
              </a:solidFill>
              <a:latin typeface="Verdana" panose="020B0604030504040204" pitchFamily="34" charset="0"/>
            </a:endParaRPr>
          </a:p>
          <a:p>
            <a:pPr marL="285750" indent="-285750">
              <a:lnSpc>
                <a:spcPct val="100000"/>
              </a:lnSpc>
              <a:spcBef>
                <a:spcPct val="0"/>
              </a:spcBef>
              <a:buFont typeface="Wingdings" panose="05000000000000000000" pitchFamily="2" charset="2"/>
              <a:buChar char="ü"/>
            </a:pPr>
            <a:r>
              <a:rPr lang="en-US" altLang="nl-NL" sz="1600" dirty="0">
                <a:latin typeface="Verdana" panose="020B0604030504040204" pitchFamily="34" charset="0"/>
              </a:rPr>
              <a:t>Jaarlijks streefgemiddelde: </a:t>
            </a:r>
            <a:r>
              <a:rPr lang="nl-NL" altLang="nl-NL" sz="1600" dirty="0">
                <a:latin typeface="Verdana" panose="020B0604030504040204" pitchFamily="34" charset="0"/>
              </a:rPr>
              <a:t>≤ 50% RV, ≤ 18°C </a:t>
            </a:r>
            <a:r>
              <a:rPr lang="en-US" altLang="nl-NL" sz="1600" dirty="0">
                <a:latin typeface="Verdana" panose="020B0604030504040204" pitchFamily="34" charset="0"/>
              </a:rPr>
              <a:t>	</a:t>
            </a:r>
          </a:p>
          <a:p>
            <a:pPr>
              <a:lnSpc>
                <a:spcPct val="100000"/>
              </a:lnSpc>
              <a:spcBef>
                <a:spcPct val="0"/>
              </a:spcBef>
              <a:buFont typeface="Arial" panose="020B0604020202020204" pitchFamily="34" charset="0"/>
              <a:buNone/>
            </a:pPr>
            <a:endParaRPr lang="nl-NL" altLang="nl-NL" sz="1600" dirty="0">
              <a:latin typeface="Verdana" panose="020B0604030504040204" pitchFamily="34" charset="0"/>
            </a:endParaRPr>
          </a:p>
          <a:p>
            <a:pPr marL="285750" indent="-285750">
              <a:lnSpc>
                <a:spcPct val="100000"/>
              </a:lnSpc>
              <a:spcBef>
                <a:spcPct val="0"/>
              </a:spcBef>
              <a:buFont typeface="Wingdings" panose="05000000000000000000" pitchFamily="2" charset="2"/>
              <a:buChar char="ü"/>
            </a:pPr>
            <a:r>
              <a:rPr lang="nl-NL" altLang="nl-NL" sz="1600" dirty="0">
                <a:latin typeface="Verdana" panose="020B0604030504040204" pitchFamily="34" charset="0"/>
              </a:rPr>
              <a:t>RV altijd tussen 35% - 60% RV en T tussen 13 °C - 22 °C</a:t>
            </a:r>
          </a:p>
          <a:p>
            <a:pPr>
              <a:lnSpc>
                <a:spcPct val="100000"/>
              </a:lnSpc>
              <a:spcBef>
                <a:spcPct val="0"/>
              </a:spcBef>
              <a:buFont typeface="Arial" panose="020B0604020202020204" pitchFamily="34" charset="0"/>
              <a:buNone/>
            </a:pPr>
            <a:endParaRPr lang="en-US" altLang="nl-NL" sz="1600" dirty="0">
              <a:latin typeface="Verdana" panose="020B0604030504040204" pitchFamily="34" charset="0"/>
            </a:endParaRPr>
          </a:p>
          <a:p>
            <a:pPr marL="285750" indent="-285750">
              <a:lnSpc>
                <a:spcPct val="100000"/>
              </a:lnSpc>
              <a:spcBef>
                <a:spcPct val="0"/>
              </a:spcBef>
              <a:buFont typeface="Wingdings" panose="05000000000000000000" pitchFamily="2" charset="2"/>
              <a:buChar char="ü"/>
            </a:pPr>
            <a:r>
              <a:rPr lang="en-US" altLang="nl-NL" sz="1600" dirty="0">
                <a:latin typeface="Verdana" panose="020B0604030504040204" pitchFamily="34" charset="0"/>
              </a:rPr>
              <a:t>Seizoensfluctuaties zijn toegestaan</a:t>
            </a:r>
          </a:p>
          <a:p>
            <a:pPr>
              <a:lnSpc>
                <a:spcPct val="100000"/>
              </a:lnSpc>
              <a:spcBef>
                <a:spcPct val="0"/>
              </a:spcBef>
              <a:buFont typeface="Arial" panose="020B0604020202020204" pitchFamily="34" charset="0"/>
              <a:buNone/>
            </a:pPr>
            <a:endParaRPr lang="en-US" altLang="nl-NL" sz="1575" dirty="0">
              <a:solidFill>
                <a:srgbClr val="1E4266"/>
              </a:solidFill>
            </a:endParaRPr>
          </a:p>
        </p:txBody>
      </p:sp>
      <p:pic>
        <p:nvPicPr>
          <p:cNvPr id="6" name="Afbeelding 6">
            <a:extLst>
              <a:ext uri="{FF2B5EF4-FFF2-40B4-BE49-F238E27FC236}">
                <a16:creationId xmlns:a16="http://schemas.microsoft.com/office/drawing/2014/main" id="{D9A87F97-60E4-4462-B403-D85A47AD92C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3798094" y="3515000"/>
            <a:ext cx="5167313" cy="147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hthoek 6">
            <a:extLst>
              <a:ext uri="{FF2B5EF4-FFF2-40B4-BE49-F238E27FC236}">
                <a16:creationId xmlns:a16="http://schemas.microsoft.com/office/drawing/2014/main" id="{0932D8D2-B728-4912-95AB-582448BBEA80}"/>
              </a:ext>
            </a:extLst>
          </p:cNvPr>
          <p:cNvSpPr/>
          <p:nvPr/>
        </p:nvSpPr>
        <p:spPr>
          <a:xfrm>
            <a:off x="7216229" y="62240"/>
            <a:ext cx="1900392" cy="523220"/>
          </a:xfrm>
          <a:prstGeom prst="rect">
            <a:avLst/>
          </a:prstGeom>
        </p:spPr>
        <p:txBody>
          <a:bodyPr wrap="none">
            <a:spAutoFit/>
          </a:bodyPr>
          <a:lstStyle/>
          <a:p>
            <a:pPr algn="r"/>
            <a:r>
              <a:rPr lang="nl-NL" altLang="nl-NL" sz="2800" dirty="0">
                <a:solidFill>
                  <a:schemeClr val="tx2">
                    <a:lumMod val="20000"/>
                    <a:lumOff val="80000"/>
                  </a:schemeClr>
                </a:solidFill>
              </a:rPr>
              <a:t>B. DEPOT</a:t>
            </a:r>
            <a:endParaRPr lang="en-GB" dirty="0"/>
          </a:p>
        </p:txBody>
      </p:sp>
    </p:spTree>
    <p:extLst>
      <p:ext uri="{BB962C8B-B14F-4D97-AF65-F5344CB8AC3E}">
        <p14:creationId xmlns:p14="http://schemas.microsoft.com/office/powerpoint/2010/main" val="3041137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81C115-C534-4318-B702-99D83A745946}"/>
              </a:ext>
            </a:extLst>
          </p:cNvPr>
          <p:cNvSpPr>
            <a:spLocks noGrp="1"/>
          </p:cNvSpPr>
          <p:nvPr>
            <p:ph type="title"/>
          </p:nvPr>
        </p:nvSpPr>
        <p:spPr/>
        <p:txBody>
          <a:bodyPr>
            <a:normAutofit fontScale="90000"/>
          </a:bodyPr>
          <a:lstStyle/>
          <a:p>
            <a:r>
              <a:rPr lang="nl-NL" dirty="0"/>
              <a:t>Plusdepot – aanvullende klimaateisen voor fotografische materialen.</a:t>
            </a:r>
          </a:p>
        </p:txBody>
      </p:sp>
      <p:sp>
        <p:nvSpPr>
          <p:cNvPr id="3" name="Tijdelijke aanduiding voor inhoud 2">
            <a:extLst>
              <a:ext uri="{FF2B5EF4-FFF2-40B4-BE49-F238E27FC236}">
                <a16:creationId xmlns:a16="http://schemas.microsoft.com/office/drawing/2014/main" id="{350AA656-5B1C-4644-966A-87C6E0E5BB5C}"/>
              </a:ext>
            </a:extLst>
          </p:cNvPr>
          <p:cNvSpPr>
            <a:spLocks noGrp="1"/>
          </p:cNvSpPr>
          <p:nvPr>
            <p:ph idx="1"/>
          </p:nvPr>
        </p:nvSpPr>
        <p:spPr>
          <a:xfrm>
            <a:off x="369858" y="1768070"/>
            <a:ext cx="8774142" cy="3205185"/>
          </a:xfrm>
        </p:spPr>
        <p:txBody>
          <a:bodyPr>
            <a:normAutofit/>
          </a:bodyPr>
          <a:lstStyle/>
          <a:p>
            <a:pPr marL="285750" indent="-285750">
              <a:buFont typeface="Wingdings" panose="05000000000000000000" pitchFamily="2" charset="2"/>
              <a:buChar char="ü"/>
            </a:pPr>
            <a:r>
              <a:rPr lang="nl-NL" dirty="0"/>
              <a:t>Zwart-wit procedés, filmmateriaal en moederkopieën van tapes:  gelden algemene eisen voor archief</a:t>
            </a:r>
          </a:p>
          <a:p>
            <a:endParaRPr lang="nl-NL" dirty="0"/>
          </a:p>
          <a:p>
            <a:pPr marL="285750" indent="-285750">
              <a:buFont typeface="Wingdings" panose="05000000000000000000" pitchFamily="2" charset="2"/>
              <a:buChar char="ü"/>
            </a:pPr>
            <a:r>
              <a:rPr lang="nl-NL" dirty="0"/>
              <a:t>Kleurenprocedés: jaarlijks gemiddelde van 30 % RV en 5 °C [bandbreedte 20% -40% RV &amp; 3 - 5°C]</a:t>
            </a:r>
          </a:p>
          <a:p>
            <a:endParaRPr lang="nl-NL" dirty="0"/>
          </a:p>
          <a:p>
            <a:pPr marL="285750" indent="-285750">
              <a:buFont typeface="Wingdings" panose="05000000000000000000" pitchFamily="2" charset="2"/>
              <a:buChar char="ü"/>
            </a:pPr>
            <a:r>
              <a:rPr lang="nl-NL" dirty="0"/>
              <a:t>Nitraat- &amp; acetaatprocedés: jaarlijks gemiddelde van 30 % RV en 3 °C [bandbreedte 20% - 35 % RV. 2 - 5°C] </a:t>
            </a:r>
          </a:p>
        </p:txBody>
      </p:sp>
      <p:sp>
        <p:nvSpPr>
          <p:cNvPr id="4" name="Tijdelijke aanduiding voor dianummer 3">
            <a:extLst>
              <a:ext uri="{FF2B5EF4-FFF2-40B4-BE49-F238E27FC236}">
                <a16:creationId xmlns:a16="http://schemas.microsoft.com/office/drawing/2014/main" id="{E5E891A5-06B0-4255-BBE0-E5723339A914}"/>
              </a:ext>
            </a:extLst>
          </p:cNvPr>
          <p:cNvSpPr>
            <a:spLocks noGrp="1"/>
          </p:cNvSpPr>
          <p:nvPr>
            <p:ph type="sldNum" sz="quarter" idx="12"/>
          </p:nvPr>
        </p:nvSpPr>
        <p:spPr/>
        <p:txBody>
          <a:bodyPr/>
          <a:lstStyle/>
          <a:p>
            <a:fld id="{1C234170-880F-4B54-891E-49E0A191EE43}" type="slidenum">
              <a:rPr lang="nl-NL" altLang="nl-NL" smtClean="0"/>
              <a:pPr/>
              <a:t>14</a:t>
            </a:fld>
            <a:endParaRPr lang="nl-NL" altLang="nl-NL"/>
          </a:p>
        </p:txBody>
      </p:sp>
      <p:sp>
        <p:nvSpPr>
          <p:cNvPr id="5" name="Rechthoek 4">
            <a:extLst>
              <a:ext uri="{FF2B5EF4-FFF2-40B4-BE49-F238E27FC236}">
                <a16:creationId xmlns:a16="http://schemas.microsoft.com/office/drawing/2014/main" id="{201D4FCC-C14C-4F15-B970-F2E12CA1E0FF}"/>
              </a:ext>
            </a:extLst>
          </p:cNvPr>
          <p:cNvSpPr/>
          <p:nvPr/>
        </p:nvSpPr>
        <p:spPr>
          <a:xfrm>
            <a:off x="7216229" y="62240"/>
            <a:ext cx="1900392" cy="523220"/>
          </a:xfrm>
          <a:prstGeom prst="rect">
            <a:avLst/>
          </a:prstGeom>
        </p:spPr>
        <p:txBody>
          <a:bodyPr wrap="none">
            <a:spAutoFit/>
          </a:bodyPr>
          <a:lstStyle/>
          <a:p>
            <a:pPr algn="r"/>
            <a:r>
              <a:rPr lang="nl-NL" altLang="nl-NL" sz="2800" dirty="0">
                <a:solidFill>
                  <a:schemeClr val="tx2">
                    <a:lumMod val="20000"/>
                    <a:lumOff val="80000"/>
                  </a:schemeClr>
                </a:solidFill>
              </a:rPr>
              <a:t>B. DEPOT</a:t>
            </a:r>
            <a:endParaRPr lang="en-GB" dirty="0"/>
          </a:p>
        </p:txBody>
      </p:sp>
    </p:spTree>
    <p:extLst>
      <p:ext uri="{BB962C8B-B14F-4D97-AF65-F5344CB8AC3E}">
        <p14:creationId xmlns:p14="http://schemas.microsoft.com/office/powerpoint/2010/main" val="28167403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el 1">
            <a:extLst>
              <a:ext uri="{FF2B5EF4-FFF2-40B4-BE49-F238E27FC236}">
                <a16:creationId xmlns:a16="http://schemas.microsoft.com/office/drawing/2014/main" id="{C50EED99-C168-4E32-8CF4-798942E0A27E}"/>
              </a:ext>
            </a:extLst>
          </p:cNvPr>
          <p:cNvSpPr>
            <a:spLocks noGrp="1"/>
          </p:cNvSpPr>
          <p:nvPr>
            <p:ph type="title"/>
          </p:nvPr>
        </p:nvSpPr>
        <p:spPr/>
        <p:txBody>
          <a:bodyPr>
            <a:normAutofit fontScale="90000"/>
          </a:bodyPr>
          <a:lstStyle/>
          <a:p>
            <a:r>
              <a:rPr lang="nl-NL" altLang="nl-NL" dirty="0"/>
              <a:t>Luchtkwaliteit </a:t>
            </a:r>
          </a:p>
        </p:txBody>
      </p:sp>
      <p:sp>
        <p:nvSpPr>
          <p:cNvPr id="58372" name="Tijdelijke aanduiding voor dianummer 4">
            <a:extLst>
              <a:ext uri="{FF2B5EF4-FFF2-40B4-BE49-F238E27FC236}">
                <a16:creationId xmlns:a16="http://schemas.microsoft.com/office/drawing/2014/main" id="{5CE6C7FE-3892-4BF9-8277-9EED1AA0B55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RijksoverheidSansText" panose="020B0503040202060203" pitchFamily="34" charset="0"/>
              </a:defRPr>
            </a:lvl1pPr>
            <a:lvl2pPr marL="557213" indent="-214313">
              <a:lnSpc>
                <a:spcPct val="90000"/>
              </a:lnSpc>
              <a:spcBef>
                <a:spcPts val="375"/>
              </a:spcBef>
              <a:buFont typeface="Arial" panose="020B0604020202020204" pitchFamily="34" charset="0"/>
              <a:buChar char="•"/>
              <a:defRPr sz="1800">
                <a:solidFill>
                  <a:schemeClr val="tx1"/>
                </a:solidFill>
                <a:latin typeface="RijksoverheidSansText" panose="020B0503040202060203" pitchFamily="34" charset="0"/>
              </a:defRPr>
            </a:lvl2pPr>
            <a:lvl3pPr marL="857250" indent="-171450">
              <a:lnSpc>
                <a:spcPct val="90000"/>
              </a:lnSpc>
              <a:spcBef>
                <a:spcPts val="375"/>
              </a:spcBef>
              <a:buFont typeface="Arial" panose="020B0604020202020204" pitchFamily="34" charset="0"/>
              <a:buChar char="•"/>
              <a:defRPr sz="1500">
                <a:solidFill>
                  <a:schemeClr val="tx1"/>
                </a:solidFill>
                <a:latin typeface="RijksoverheidSansText" panose="020B0503040202060203" pitchFamily="34" charset="0"/>
              </a:defRPr>
            </a:lvl3pPr>
            <a:lvl4pPr marL="1200150" indent="-171450">
              <a:lnSpc>
                <a:spcPct val="90000"/>
              </a:lnSpc>
              <a:spcBef>
                <a:spcPts val="375"/>
              </a:spcBef>
              <a:buFont typeface="Arial" panose="020B0604020202020204" pitchFamily="34" charset="0"/>
              <a:buChar char="•"/>
              <a:defRPr>
                <a:solidFill>
                  <a:schemeClr val="tx1"/>
                </a:solidFill>
                <a:latin typeface="RijksoverheidSansText" panose="020B0503040202060203" pitchFamily="34" charset="0"/>
              </a:defRPr>
            </a:lvl4pPr>
            <a:lvl5pPr marL="1543050" indent="-171450">
              <a:lnSpc>
                <a:spcPct val="90000"/>
              </a:lnSpc>
              <a:spcBef>
                <a:spcPts val="375"/>
              </a:spcBef>
              <a:buFont typeface="Arial" panose="020B0604020202020204" pitchFamily="34" charset="0"/>
              <a:buChar char="•"/>
              <a:defRPr>
                <a:solidFill>
                  <a:schemeClr val="tx1"/>
                </a:solidFill>
                <a:latin typeface="RijksoverheidSansText" panose="020B0503040202060203" pitchFamily="34" charset="0"/>
              </a:defRPr>
            </a:lvl5pPr>
            <a:lvl6pPr marL="1885950" indent="-171450" eaLnBrk="0" fontAlgn="base" hangingPunct="0">
              <a:lnSpc>
                <a:spcPct val="90000"/>
              </a:lnSpc>
              <a:spcBef>
                <a:spcPts val="375"/>
              </a:spcBef>
              <a:spcAft>
                <a:spcPct val="0"/>
              </a:spcAft>
              <a:buFont typeface="Arial" panose="020B0604020202020204" pitchFamily="34" charset="0"/>
              <a:buChar char="•"/>
              <a:defRPr>
                <a:solidFill>
                  <a:schemeClr val="tx1"/>
                </a:solidFill>
                <a:latin typeface="RijksoverheidSansText" panose="020B0503040202060203" pitchFamily="34" charset="0"/>
              </a:defRPr>
            </a:lvl6pPr>
            <a:lvl7pPr marL="2228850" indent="-171450" eaLnBrk="0" fontAlgn="base" hangingPunct="0">
              <a:lnSpc>
                <a:spcPct val="90000"/>
              </a:lnSpc>
              <a:spcBef>
                <a:spcPts val="375"/>
              </a:spcBef>
              <a:spcAft>
                <a:spcPct val="0"/>
              </a:spcAft>
              <a:buFont typeface="Arial" panose="020B0604020202020204" pitchFamily="34" charset="0"/>
              <a:buChar char="•"/>
              <a:defRPr>
                <a:solidFill>
                  <a:schemeClr val="tx1"/>
                </a:solidFill>
                <a:latin typeface="RijksoverheidSansText" panose="020B0503040202060203" pitchFamily="34" charset="0"/>
              </a:defRPr>
            </a:lvl7pPr>
            <a:lvl8pPr marL="2571750" indent="-171450" eaLnBrk="0" fontAlgn="base" hangingPunct="0">
              <a:lnSpc>
                <a:spcPct val="90000"/>
              </a:lnSpc>
              <a:spcBef>
                <a:spcPts val="375"/>
              </a:spcBef>
              <a:spcAft>
                <a:spcPct val="0"/>
              </a:spcAft>
              <a:buFont typeface="Arial" panose="020B0604020202020204" pitchFamily="34" charset="0"/>
              <a:buChar char="•"/>
              <a:defRPr>
                <a:solidFill>
                  <a:schemeClr val="tx1"/>
                </a:solidFill>
                <a:latin typeface="RijksoverheidSansText" panose="020B0503040202060203" pitchFamily="34" charset="0"/>
              </a:defRPr>
            </a:lvl8pPr>
            <a:lvl9pPr marL="2914650" indent="-171450" eaLnBrk="0" fontAlgn="base" hangingPunct="0">
              <a:lnSpc>
                <a:spcPct val="90000"/>
              </a:lnSpc>
              <a:spcBef>
                <a:spcPts val="375"/>
              </a:spcBef>
              <a:spcAft>
                <a:spcPct val="0"/>
              </a:spcAft>
              <a:buFont typeface="Arial" panose="020B0604020202020204" pitchFamily="34" charset="0"/>
              <a:buChar char="•"/>
              <a:defRPr>
                <a:solidFill>
                  <a:schemeClr val="tx1"/>
                </a:solidFill>
                <a:latin typeface="RijksoverheidSansText" panose="020B0503040202060203" pitchFamily="34" charset="0"/>
              </a:defRPr>
            </a:lvl9pPr>
          </a:lstStyle>
          <a:p>
            <a:pPr>
              <a:lnSpc>
                <a:spcPct val="100000"/>
              </a:lnSpc>
              <a:spcBef>
                <a:spcPct val="0"/>
              </a:spcBef>
              <a:buFontTx/>
              <a:buNone/>
            </a:pPr>
            <a:fld id="{DA9CF487-401D-4153-8AF6-2095C6286EA3}" type="slidenum">
              <a:rPr lang="en-GB" altLang="nl-NL" sz="900">
                <a:solidFill>
                  <a:srgbClr val="898989"/>
                </a:solidFill>
              </a:rPr>
              <a:pPr>
                <a:lnSpc>
                  <a:spcPct val="100000"/>
                </a:lnSpc>
                <a:spcBef>
                  <a:spcPct val="0"/>
                </a:spcBef>
                <a:buFontTx/>
                <a:buNone/>
              </a:pPr>
              <a:t>15</a:t>
            </a:fld>
            <a:endParaRPr lang="en-GB" altLang="nl-NL" sz="900">
              <a:solidFill>
                <a:srgbClr val="898989"/>
              </a:solidFill>
            </a:endParaRPr>
          </a:p>
        </p:txBody>
      </p:sp>
      <p:sp>
        <p:nvSpPr>
          <p:cNvPr id="67591" name="Rechthoek 6">
            <a:extLst>
              <a:ext uri="{FF2B5EF4-FFF2-40B4-BE49-F238E27FC236}">
                <a16:creationId xmlns:a16="http://schemas.microsoft.com/office/drawing/2014/main" id="{7E93983F-AE5C-47E0-A1D8-55DC34D3FDBE}"/>
              </a:ext>
            </a:extLst>
          </p:cNvPr>
          <p:cNvSpPr>
            <a:spLocks noChangeArrowheads="1"/>
          </p:cNvSpPr>
          <p:nvPr/>
        </p:nvSpPr>
        <p:spPr bwMode="auto">
          <a:xfrm>
            <a:off x="387350" y="1538468"/>
            <a:ext cx="8118872" cy="1719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ijksoverheidSansText" panose="020B050304020206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RijksoverheidSansText" panose="020B050304020206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RijksoverheidSansText" panose="020B050304020206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RijksoverheidSansText" panose="020B050304020206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RijksoverheidSansText" panose="020B050304020206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ijksoverheidSansText" panose="020B050304020206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ijksoverheidSansText" panose="020B050304020206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ijksoverheidSansText" panose="020B050304020206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ijksoverheidSansText" panose="020B0503040202060203" pitchFamily="34" charset="0"/>
              </a:defRPr>
            </a:lvl9pPr>
          </a:lstStyle>
          <a:p>
            <a:pPr marL="285750" indent="-285750">
              <a:lnSpc>
                <a:spcPct val="100000"/>
              </a:lnSpc>
              <a:spcBef>
                <a:spcPct val="0"/>
              </a:spcBef>
              <a:buFont typeface="Wingdings" panose="05000000000000000000" pitchFamily="2" charset="2"/>
              <a:buChar char="ü"/>
            </a:pPr>
            <a:r>
              <a:rPr lang="en-US" altLang="nl-NL" sz="1800" dirty="0">
                <a:latin typeface="Verdana" panose="020B0604030504040204" pitchFamily="34" charset="0"/>
                <a:ea typeface="Verdana" panose="020B0604030504040204" pitchFamily="34" charset="0"/>
              </a:rPr>
              <a:t>Schrappen ventilatieplicht </a:t>
            </a:r>
          </a:p>
          <a:p>
            <a:pPr marL="342900" indent="-342900">
              <a:lnSpc>
                <a:spcPct val="100000"/>
              </a:lnSpc>
              <a:spcBef>
                <a:spcPct val="0"/>
              </a:spcBef>
            </a:pPr>
            <a:endParaRPr lang="en-US" altLang="nl-NL" sz="1800" dirty="0">
              <a:latin typeface="Verdana" panose="020B0604030504040204" pitchFamily="34" charset="0"/>
              <a:ea typeface="Verdana" panose="020B0604030504040204" pitchFamily="34" charset="0"/>
            </a:endParaRPr>
          </a:p>
          <a:p>
            <a:pPr>
              <a:lnSpc>
                <a:spcPct val="100000"/>
              </a:lnSpc>
              <a:spcBef>
                <a:spcPct val="0"/>
              </a:spcBef>
              <a:buNone/>
            </a:pPr>
            <a:r>
              <a:rPr lang="en-US" altLang="nl-NL" sz="1800" dirty="0">
                <a:latin typeface="Verdana" panose="020B0604030504040204" pitchFamily="34" charset="0"/>
                <a:ea typeface="Verdana" panose="020B0604030504040204" pitchFamily="34" charset="0"/>
              </a:rPr>
              <a:t>Plus-depot:</a:t>
            </a:r>
          </a:p>
          <a:p>
            <a:pPr marL="285750" indent="-285750">
              <a:lnSpc>
                <a:spcPct val="100000"/>
              </a:lnSpc>
              <a:spcBef>
                <a:spcPct val="0"/>
              </a:spcBef>
              <a:buFont typeface="Wingdings" panose="05000000000000000000" pitchFamily="2" charset="2"/>
              <a:buChar char="ü"/>
            </a:pPr>
            <a:r>
              <a:rPr lang="en-US" altLang="nl-NL" sz="1800" dirty="0">
                <a:latin typeface="Verdana" panose="020B0604030504040204" pitchFamily="34" charset="0"/>
                <a:ea typeface="Verdana" panose="020B0604030504040204" pitchFamily="34" charset="0"/>
              </a:rPr>
              <a:t>Chemische luchtzuivering daar waar nodig</a:t>
            </a:r>
          </a:p>
          <a:p>
            <a:pPr marL="285750" indent="-285750">
              <a:lnSpc>
                <a:spcPct val="100000"/>
              </a:lnSpc>
              <a:spcBef>
                <a:spcPct val="0"/>
              </a:spcBef>
              <a:buFont typeface="Wingdings" panose="05000000000000000000" pitchFamily="2" charset="2"/>
              <a:buChar char="ü"/>
            </a:pPr>
            <a:r>
              <a:rPr lang="en-US" altLang="nl-NL" sz="1800" dirty="0">
                <a:latin typeface="Verdana" panose="020B0604030504040204" pitchFamily="34" charset="0"/>
                <a:ea typeface="Verdana" panose="020B0604030504040204" pitchFamily="34" charset="0"/>
              </a:rPr>
              <a:t>Plusdepot: stoffilter (inclusief schimmelsporen) </a:t>
            </a:r>
            <a:r>
              <a:rPr lang="nl-NL" altLang="nl-NL" sz="1800" dirty="0">
                <a:latin typeface="Verdana" panose="020B0604030504040204" pitchFamily="34" charset="0"/>
                <a:ea typeface="Verdana" panose="020B0604030504040204" pitchFamily="34" charset="0"/>
              </a:rPr>
              <a:t>≤</a:t>
            </a:r>
            <a:r>
              <a:rPr lang="el-GR" altLang="nl-NL" sz="1800" dirty="0">
                <a:latin typeface="Verdana" panose="020B0604030504040204" pitchFamily="34" charset="0"/>
                <a:ea typeface="Verdana" panose="020B0604030504040204" pitchFamily="34" charset="0"/>
              </a:rPr>
              <a:t> 0,2 μ</a:t>
            </a:r>
            <a:r>
              <a:rPr lang="en-US" altLang="nl-NL" sz="1800" dirty="0">
                <a:latin typeface="Verdana" panose="020B0604030504040204" pitchFamily="34" charset="0"/>
                <a:ea typeface="Verdana" panose="020B0604030504040204" pitchFamily="34" charset="0"/>
              </a:rPr>
              <a:t>m</a:t>
            </a:r>
          </a:p>
          <a:p>
            <a:pPr>
              <a:lnSpc>
                <a:spcPct val="100000"/>
              </a:lnSpc>
              <a:spcBef>
                <a:spcPct val="0"/>
              </a:spcBef>
              <a:buFont typeface="Arial" panose="020B0604020202020204" pitchFamily="34" charset="0"/>
              <a:buNone/>
            </a:pPr>
            <a:endParaRPr lang="en-US" altLang="nl-NL" sz="1575" dirty="0">
              <a:solidFill>
                <a:srgbClr val="1E4266"/>
              </a:solidFill>
            </a:endParaRPr>
          </a:p>
        </p:txBody>
      </p:sp>
      <p:sp>
        <p:nvSpPr>
          <p:cNvPr id="9" name="Tijdelijke aanduiding voor voettekst 3">
            <a:extLst>
              <a:ext uri="{FF2B5EF4-FFF2-40B4-BE49-F238E27FC236}">
                <a16:creationId xmlns:a16="http://schemas.microsoft.com/office/drawing/2014/main" id="{A3C136EA-D52B-4D88-9F63-AC6BBF295887}"/>
              </a:ext>
            </a:extLst>
          </p:cNvPr>
          <p:cNvSpPr>
            <a:spLocks noGrp="1"/>
          </p:cNvSpPr>
          <p:nvPr>
            <p:ph type="ftr" sz="quarter" idx="11"/>
          </p:nvPr>
        </p:nvSpPr>
        <p:spPr>
          <a:xfrm>
            <a:off x="0" y="4736131"/>
            <a:ext cx="9144000" cy="381000"/>
          </a:xfrm>
        </p:spPr>
        <p:txBody>
          <a:bodyPr/>
          <a:lstStyle/>
          <a:p>
            <a:pPr algn="ctr">
              <a:defRPr/>
            </a:pPr>
            <a:r>
              <a:rPr lang="nl-NL" dirty="0">
                <a:solidFill>
                  <a:schemeClr val="accent1">
                    <a:lumMod val="20000"/>
                    <a:lumOff val="80000"/>
                  </a:schemeClr>
                </a:solidFill>
              </a:rPr>
              <a:t>klankbordgroep *** AR Fysieke materialen ***  7 maart 2022</a:t>
            </a:r>
            <a:r>
              <a:rPr lang="en-US" dirty="0">
                <a:solidFill>
                  <a:schemeClr val="accent1">
                    <a:lumMod val="20000"/>
                    <a:lumOff val="80000"/>
                  </a:schemeClr>
                </a:solidFill>
              </a:rPr>
              <a:t> </a:t>
            </a:r>
            <a:endParaRPr lang="en-GB" dirty="0">
              <a:solidFill>
                <a:schemeClr val="accent1">
                  <a:lumMod val="20000"/>
                  <a:lumOff val="80000"/>
                </a:schemeClr>
              </a:solidFill>
            </a:endParaRPr>
          </a:p>
        </p:txBody>
      </p:sp>
      <p:sp>
        <p:nvSpPr>
          <p:cNvPr id="8" name="Rechthoek 7">
            <a:extLst>
              <a:ext uri="{FF2B5EF4-FFF2-40B4-BE49-F238E27FC236}">
                <a16:creationId xmlns:a16="http://schemas.microsoft.com/office/drawing/2014/main" id="{EBE4B10F-ADAC-4CA2-B0CC-778CB4EEB77E}"/>
              </a:ext>
            </a:extLst>
          </p:cNvPr>
          <p:cNvSpPr/>
          <p:nvPr/>
        </p:nvSpPr>
        <p:spPr>
          <a:xfrm>
            <a:off x="7216229" y="62240"/>
            <a:ext cx="1900392" cy="523220"/>
          </a:xfrm>
          <a:prstGeom prst="rect">
            <a:avLst/>
          </a:prstGeom>
        </p:spPr>
        <p:txBody>
          <a:bodyPr wrap="none">
            <a:spAutoFit/>
          </a:bodyPr>
          <a:lstStyle/>
          <a:p>
            <a:pPr algn="r"/>
            <a:r>
              <a:rPr lang="nl-NL" altLang="nl-NL" sz="2800" dirty="0">
                <a:solidFill>
                  <a:schemeClr val="tx2">
                    <a:lumMod val="20000"/>
                    <a:lumOff val="80000"/>
                  </a:schemeClr>
                </a:solidFill>
              </a:rPr>
              <a:t>B. DEPOT</a:t>
            </a:r>
            <a:endParaRPr lang="en-GB"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Titel 1">
            <a:extLst>
              <a:ext uri="{FF2B5EF4-FFF2-40B4-BE49-F238E27FC236}">
                <a16:creationId xmlns:a16="http://schemas.microsoft.com/office/drawing/2014/main" id="{61675BC1-A854-4F4E-92FD-1214D4C1E316}"/>
              </a:ext>
            </a:extLst>
          </p:cNvPr>
          <p:cNvSpPr txBox="1">
            <a:spLocks/>
          </p:cNvSpPr>
          <p:nvPr/>
        </p:nvSpPr>
        <p:spPr bwMode="auto">
          <a:xfrm>
            <a:off x="387350" y="1601311"/>
            <a:ext cx="8901113" cy="2942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lnSpc>
                <a:spcPct val="90000"/>
              </a:lnSpc>
              <a:spcBef>
                <a:spcPts val="1000"/>
              </a:spcBef>
              <a:buFont typeface="Arial" panose="020B0604020202020204" pitchFamily="34" charset="0"/>
              <a:buChar char="•"/>
              <a:defRPr sz="2800">
                <a:solidFill>
                  <a:schemeClr val="tx1"/>
                </a:solidFill>
                <a:latin typeface="RijksoverheidSansText" panose="020B0503040202060203"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RijksoverheidSansText" panose="020B050304020206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RijksoverheidSansText" panose="020B050304020206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RijksoverheidSansText" panose="020B050304020206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RijksoverheidSansText" panose="020B050304020206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ijksoverheidSansText" panose="020B050304020206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ijksoverheidSansText" panose="020B050304020206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ijksoverheidSansText" panose="020B050304020206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ijksoverheidSansText" panose="020B0503040202060203" pitchFamily="34" charset="0"/>
              </a:defRPr>
            </a:lvl9pPr>
          </a:lstStyle>
          <a:p>
            <a:pPr marL="285750" indent="-285750">
              <a:spcBef>
                <a:spcPct val="0"/>
              </a:spcBef>
              <a:buFont typeface="Wingdings" panose="05000000000000000000" pitchFamily="2" charset="2"/>
              <a:buChar char="ü"/>
            </a:pPr>
            <a:r>
              <a:rPr lang="nl-NL" altLang="nl-NL" sz="1800" dirty="0">
                <a:latin typeface="Verdana" panose="020B0604030504040204" pitchFamily="34" charset="0"/>
                <a:ea typeface="Verdana" panose="020B0604030504040204" pitchFamily="34" charset="0"/>
              </a:rPr>
              <a:t>Depothygiëne (basis/plus):</a:t>
            </a:r>
          </a:p>
          <a:p>
            <a:pPr>
              <a:spcBef>
                <a:spcPct val="0"/>
              </a:spcBef>
              <a:buNone/>
            </a:pPr>
            <a:r>
              <a:rPr lang="nl-NL" altLang="nl-NL" sz="1800" i="1" dirty="0">
                <a:latin typeface="Verdana" panose="020B0604030504040204" pitchFamily="34" charset="0"/>
                <a:ea typeface="Verdana" panose="020B0604030504040204" pitchFamily="34" charset="0"/>
              </a:rPr>
              <a:t>	Voorkomen is beter dan genezen</a:t>
            </a:r>
          </a:p>
          <a:p>
            <a:pPr>
              <a:spcBef>
                <a:spcPct val="0"/>
              </a:spcBef>
              <a:buNone/>
            </a:pPr>
            <a:endParaRPr lang="nl-NL" altLang="nl-NL" sz="1800" i="1" dirty="0">
              <a:latin typeface="Verdana" panose="020B0604030504040204" pitchFamily="34" charset="0"/>
              <a:ea typeface="Verdana" panose="020B0604030504040204" pitchFamily="34" charset="0"/>
            </a:endParaRPr>
          </a:p>
          <a:p>
            <a:pPr marL="285750" indent="-285750">
              <a:spcBef>
                <a:spcPct val="0"/>
              </a:spcBef>
              <a:buFont typeface="Wingdings" panose="05000000000000000000" pitchFamily="2" charset="2"/>
              <a:buChar char="ü"/>
            </a:pPr>
            <a:r>
              <a:rPr lang="nl-NL" altLang="nl-NL" sz="1800" dirty="0">
                <a:latin typeface="Verdana" panose="020B0604030504040204" pitchFamily="34" charset="0"/>
                <a:ea typeface="Verdana" panose="020B0604030504040204" pitchFamily="34" charset="0"/>
              </a:rPr>
              <a:t>Collectiebehoudsplan (plus)</a:t>
            </a:r>
          </a:p>
          <a:p>
            <a:pPr lvl="1" indent="0">
              <a:spcBef>
                <a:spcPct val="0"/>
              </a:spcBef>
              <a:buNone/>
            </a:pPr>
            <a:r>
              <a:rPr lang="nl-NL" altLang="nl-NL" sz="1800" i="1" dirty="0">
                <a:latin typeface="Verdana" panose="020B0604030504040204" pitchFamily="34" charset="0"/>
                <a:ea typeface="Verdana" panose="020B0604030504040204" pitchFamily="34" charset="0"/>
              </a:rPr>
              <a:t>	Strategie om informatie nu en in de toekomst raadpleegbaar te 	houden</a:t>
            </a:r>
          </a:p>
          <a:p>
            <a:pPr lvl="1" indent="0">
              <a:spcBef>
                <a:spcPct val="0"/>
              </a:spcBef>
              <a:buNone/>
            </a:pPr>
            <a:r>
              <a:rPr lang="nl-NL" altLang="nl-NL" sz="1800" i="1" dirty="0">
                <a:latin typeface="Verdana" panose="020B0604030504040204" pitchFamily="34" charset="0"/>
                <a:ea typeface="Verdana" panose="020B0604030504040204" pitchFamily="34" charset="0"/>
              </a:rPr>
              <a:t> </a:t>
            </a:r>
          </a:p>
          <a:p>
            <a:pPr marL="285750" indent="-285750">
              <a:spcBef>
                <a:spcPct val="0"/>
              </a:spcBef>
              <a:buFont typeface="Wingdings" panose="05000000000000000000" pitchFamily="2" charset="2"/>
              <a:buChar char="ü"/>
            </a:pPr>
            <a:r>
              <a:rPr lang="nl-NL" altLang="nl-NL" sz="1800" dirty="0">
                <a:latin typeface="Verdana" panose="020B0604030504040204" pitchFamily="34" charset="0"/>
                <a:ea typeface="Verdana" panose="020B0604030504040204" pitchFamily="34" charset="0"/>
              </a:rPr>
              <a:t>Collectie Hulpverleningsplan (plus)</a:t>
            </a:r>
          </a:p>
          <a:p>
            <a:pPr>
              <a:spcBef>
                <a:spcPct val="0"/>
              </a:spcBef>
              <a:buNone/>
            </a:pPr>
            <a:r>
              <a:rPr lang="nl-NL" altLang="nl-NL" sz="1800" b="1" dirty="0">
                <a:latin typeface="Verdana" panose="020B0604030504040204" pitchFamily="34" charset="0"/>
                <a:ea typeface="Verdana" panose="020B0604030504040204" pitchFamily="34" charset="0"/>
              </a:rPr>
              <a:t>	</a:t>
            </a:r>
            <a:r>
              <a:rPr lang="nl-NL" altLang="nl-NL" sz="1800" i="1" dirty="0">
                <a:latin typeface="Verdana" panose="020B0604030504040204" pitchFamily="34" charset="0"/>
                <a:ea typeface="Verdana" panose="020B0604030504040204" pitchFamily="34" charset="0"/>
              </a:rPr>
              <a:t>Wie te bellen, wat te doen bij incidenten en calamiteiten</a:t>
            </a:r>
          </a:p>
          <a:p>
            <a:pPr marL="342900" indent="-342900">
              <a:spcBef>
                <a:spcPct val="0"/>
              </a:spcBef>
            </a:pPr>
            <a:endParaRPr lang="nl-NL" altLang="nl-NL" sz="2400" b="1" dirty="0">
              <a:solidFill>
                <a:srgbClr val="2494C5"/>
              </a:solidFill>
              <a:latin typeface="RijksoverheidSansHeadingTT" panose="020B0503040202060203" pitchFamily="34" charset="0"/>
            </a:endParaRPr>
          </a:p>
        </p:txBody>
      </p:sp>
      <p:sp>
        <p:nvSpPr>
          <p:cNvPr id="60421" name="Titel 1">
            <a:extLst>
              <a:ext uri="{FF2B5EF4-FFF2-40B4-BE49-F238E27FC236}">
                <a16:creationId xmlns:a16="http://schemas.microsoft.com/office/drawing/2014/main" id="{49C0081A-B5DF-4452-83D9-1AECDA96BE3C}"/>
              </a:ext>
            </a:extLst>
          </p:cNvPr>
          <p:cNvSpPr>
            <a:spLocks noGrp="1"/>
          </p:cNvSpPr>
          <p:nvPr>
            <p:ph type="title"/>
          </p:nvPr>
        </p:nvSpPr>
        <p:spPr>
          <a:xfrm>
            <a:off x="184196" y="924779"/>
            <a:ext cx="8795344" cy="483826"/>
          </a:xfrm>
        </p:spPr>
        <p:txBody>
          <a:bodyPr>
            <a:noAutofit/>
          </a:bodyPr>
          <a:lstStyle/>
          <a:p>
            <a:br>
              <a:rPr lang="nl-NL" altLang="nl-NL" sz="2400" dirty="0"/>
            </a:br>
            <a:r>
              <a:rPr lang="nl-NL" altLang="nl-NL" sz="2400" dirty="0"/>
              <a:t>Behoefte van de collectie: protocollen voor collectiebehoud</a:t>
            </a:r>
          </a:p>
        </p:txBody>
      </p:sp>
      <p:sp>
        <p:nvSpPr>
          <p:cNvPr id="8" name="Tijdelijke aanduiding voor voettekst 3">
            <a:extLst>
              <a:ext uri="{FF2B5EF4-FFF2-40B4-BE49-F238E27FC236}">
                <a16:creationId xmlns:a16="http://schemas.microsoft.com/office/drawing/2014/main" id="{CA48D717-01CD-417F-8460-9E28F90F3C0A}"/>
              </a:ext>
            </a:extLst>
          </p:cNvPr>
          <p:cNvSpPr>
            <a:spLocks noGrp="1"/>
          </p:cNvSpPr>
          <p:nvPr>
            <p:ph type="ftr" sz="quarter" idx="11"/>
          </p:nvPr>
        </p:nvSpPr>
        <p:spPr>
          <a:xfrm>
            <a:off x="0" y="4736131"/>
            <a:ext cx="9144000" cy="381000"/>
          </a:xfrm>
        </p:spPr>
        <p:txBody>
          <a:bodyPr/>
          <a:lstStyle/>
          <a:p>
            <a:pPr algn="ctr">
              <a:defRPr/>
            </a:pPr>
            <a:r>
              <a:rPr lang="nl-NL" dirty="0">
                <a:solidFill>
                  <a:schemeClr val="accent1">
                    <a:lumMod val="20000"/>
                    <a:lumOff val="80000"/>
                  </a:schemeClr>
                </a:solidFill>
              </a:rPr>
              <a:t>klankbordgroep *** AR Fysieke materialen ***  7 maart 2022</a:t>
            </a:r>
            <a:r>
              <a:rPr lang="en-US" dirty="0">
                <a:solidFill>
                  <a:schemeClr val="accent1">
                    <a:lumMod val="20000"/>
                    <a:lumOff val="80000"/>
                  </a:schemeClr>
                </a:solidFill>
              </a:rPr>
              <a:t> </a:t>
            </a:r>
            <a:endParaRPr lang="en-GB" dirty="0">
              <a:solidFill>
                <a:schemeClr val="accent1">
                  <a:lumMod val="20000"/>
                  <a:lumOff val="80000"/>
                </a:schemeClr>
              </a:solidFill>
            </a:endParaRPr>
          </a:p>
        </p:txBody>
      </p:sp>
      <p:sp>
        <p:nvSpPr>
          <p:cNvPr id="9" name="Tijdelijke aanduiding voor dianummer 4">
            <a:extLst>
              <a:ext uri="{FF2B5EF4-FFF2-40B4-BE49-F238E27FC236}">
                <a16:creationId xmlns:a16="http://schemas.microsoft.com/office/drawing/2014/main" id="{2AB9E275-C70A-4842-9320-A085B48116C9}"/>
              </a:ext>
            </a:extLst>
          </p:cNvPr>
          <p:cNvSpPr>
            <a:spLocks noGrp="1" noChangeArrowheads="1"/>
          </p:cNvSpPr>
          <p:nvPr>
            <p:ph type="sldNum" sz="quarter" idx="12"/>
          </p:nvPr>
        </p:nvSpPr>
        <p:spPr bwMode="auto">
          <a:xfrm>
            <a:off x="387350" y="4772025"/>
            <a:ext cx="712788" cy="27265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RijksoverheidSansText" panose="020B0503040202060203" pitchFamily="34" charset="0"/>
              </a:defRPr>
            </a:lvl1pPr>
            <a:lvl2pPr marL="557213" indent="-214313">
              <a:lnSpc>
                <a:spcPct val="90000"/>
              </a:lnSpc>
              <a:spcBef>
                <a:spcPts val="375"/>
              </a:spcBef>
              <a:buFont typeface="Arial" panose="020B0604020202020204" pitchFamily="34" charset="0"/>
              <a:buChar char="•"/>
              <a:defRPr sz="1800">
                <a:solidFill>
                  <a:schemeClr val="tx1"/>
                </a:solidFill>
                <a:latin typeface="RijksoverheidSansText" panose="020B0503040202060203" pitchFamily="34" charset="0"/>
              </a:defRPr>
            </a:lvl2pPr>
            <a:lvl3pPr marL="857250" indent="-171450">
              <a:lnSpc>
                <a:spcPct val="90000"/>
              </a:lnSpc>
              <a:spcBef>
                <a:spcPts val="375"/>
              </a:spcBef>
              <a:buFont typeface="Arial" panose="020B0604020202020204" pitchFamily="34" charset="0"/>
              <a:buChar char="•"/>
              <a:defRPr sz="1500">
                <a:solidFill>
                  <a:schemeClr val="tx1"/>
                </a:solidFill>
                <a:latin typeface="RijksoverheidSansText" panose="020B0503040202060203" pitchFamily="34" charset="0"/>
              </a:defRPr>
            </a:lvl3pPr>
            <a:lvl4pPr marL="1200150" indent="-171450">
              <a:lnSpc>
                <a:spcPct val="90000"/>
              </a:lnSpc>
              <a:spcBef>
                <a:spcPts val="375"/>
              </a:spcBef>
              <a:buFont typeface="Arial" panose="020B0604020202020204" pitchFamily="34" charset="0"/>
              <a:buChar char="•"/>
              <a:defRPr>
                <a:solidFill>
                  <a:schemeClr val="tx1"/>
                </a:solidFill>
                <a:latin typeface="RijksoverheidSansText" panose="020B0503040202060203" pitchFamily="34" charset="0"/>
              </a:defRPr>
            </a:lvl4pPr>
            <a:lvl5pPr marL="1543050" indent="-171450">
              <a:lnSpc>
                <a:spcPct val="90000"/>
              </a:lnSpc>
              <a:spcBef>
                <a:spcPts val="375"/>
              </a:spcBef>
              <a:buFont typeface="Arial" panose="020B0604020202020204" pitchFamily="34" charset="0"/>
              <a:buChar char="•"/>
              <a:defRPr>
                <a:solidFill>
                  <a:schemeClr val="tx1"/>
                </a:solidFill>
                <a:latin typeface="RijksoverheidSansText" panose="020B0503040202060203" pitchFamily="34" charset="0"/>
              </a:defRPr>
            </a:lvl5pPr>
            <a:lvl6pPr marL="1885950" indent="-171450" eaLnBrk="0" fontAlgn="base" hangingPunct="0">
              <a:lnSpc>
                <a:spcPct val="90000"/>
              </a:lnSpc>
              <a:spcBef>
                <a:spcPts val="375"/>
              </a:spcBef>
              <a:spcAft>
                <a:spcPct val="0"/>
              </a:spcAft>
              <a:buFont typeface="Arial" panose="020B0604020202020204" pitchFamily="34" charset="0"/>
              <a:buChar char="•"/>
              <a:defRPr>
                <a:solidFill>
                  <a:schemeClr val="tx1"/>
                </a:solidFill>
                <a:latin typeface="RijksoverheidSansText" panose="020B0503040202060203" pitchFamily="34" charset="0"/>
              </a:defRPr>
            </a:lvl6pPr>
            <a:lvl7pPr marL="2228850" indent="-171450" eaLnBrk="0" fontAlgn="base" hangingPunct="0">
              <a:lnSpc>
                <a:spcPct val="90000"/>
              </a:lnSpc>
              <a:spcBef>
                <a:spcPts val="375"/>
              </a:spcBef>
              <a:spcAft>
                <a:spcPct val="0"/>
              </a:spcAft>
              <a:buFont typeface="Arial" panose="020B0604020202020204" pitchFamily="34" charset="0"/>
              <a:buChar char="•"/>
              <a:defRPr>
                <a:solidFill>
                  <a:schemeClr val="tx1"/>
                </a:solidFill>
                <a:latin typeface="RijksoverheidSansText" panose="020B0503040202060203" pitchFamily="34" charset="0"/>
              </a:defRPr>
            </a:lvl7pPr>
            <a:lvl8pPr marL="2571750" indent="-171450" eaLnBrk="0" fontAlgn="base" hangingPunct="0">
              <a:lnSpc>
                <a:spcPct val="90000"/>
              </a:lnSpc>
              <a:spcBef>
                <a:spcPts val="375"/>
              </a:spcBef>
              <a:spcAft>
                <a:spcPct val="0"/>
              </a:spcAft>
              <a:buFont typeface="Arial" panose="020B0604020202020204" pitchFamily="34" charset="0"/>
              <a:buChar char="•"/>
              <a:defRPr>
                <a:solidFill>
                  <a:schemeClr val="tx1"/>
                </a:solidFill>
                <a:latin typeface="RijksoverheidSansText" panose="020B0503040202060203" pitchFamily="34" charset="0"/>
              </a:defRPr>
            </a:lvl8pPr>
            <a:lvl9pPr marL="2914650" indent="-171450" eaLnBrk="0" fontAlgn="base" hangingPunct="0">
              <a:lnSpc>
                <a:spcPct val="90000"/>
              </a:lnSpc>
              <a:spcBef>
                <a:spcPts val="375"/>
              </a:spcBef>
              <a:spcAft>
                <a:spcPct val="0"/>
              </a:spcAft>
              <a:buFont typeface="Arial" panose="020B0604020202020204" pitchFamily="34" charset="0"/>
              <a:buChar char="•"/>
              <a:defRPr>
                <a:solidFill>
                  <a:schemeClr val="tx1"/>
                </a:solidFill>
                <a:latin typeface="RijksoverheidSansText" panose="020B0503040202060203" pitchFamily="34" charset="0"/>
              </a:defRPr>
            </a:lvl9pPr>
          </a:lstStyle>
          <a:p>
            <a:pPr>
              <a:lnSpc>
                <a:spcPct val="100000"/>
              </a:lnSpc>
              <a:spcBef>
                <a:spcPct val="0"/>
              </a:spcBef>
              <a:buFontTx/>
              <a:buNone/>
            </a:pPr>
            <a:fld id="{9DEAABDB-C1C0-4439-B18F-24E8B63D860D}" type="slidenum">
              <a:rPr lang="en-GB" altLang="nl-NL" sz="900">
                <a:solidFill>
                  <a:srgbClr val="898989"/>
                </a:solidFill>
              </a:rPr>
              <a:pPr>
                <a:lnSpc>
                  <a:spcPct val="100000"/>
                </a:lnSpc>
                <a:spcBef>
                  <a:spcPct val="0"/>
                </a:spcBef>
                <a:buFontTx/>
                <a:buNone/>
              </a:pPr>
              <a:t>16</a:t>
            </a:fld>
            <a:endParaRPr lang="en-GB" altLang="nl-NL" sz="900">
              <a:solidFill>
                <a:srgbClr val="898989"/>
              </a:solidFill>
            </a:endParaRPr>
          </a:p>
        </p:txBody>
      </p:sp>
      <p:sp>
        <p:nvSpPr>
          <p:cNvPr id="10" name="Rechthoek 9">
            <a:extLst>
              <a:ext uri="{FF2B5EF4-FFF2-40B4-BE49-F238E27FC236}">
                <a16:creationId xmlns:a16="http://schemas.microsoft.com/office/drawing/2014/main" id="{842CA02D-27E3-4879-AB20-E0DB4AB46243}"/>
              </a:ext>
            </a:extLst>
          </p:cNvPr>
          <p:cNvSpPr/>
          <p:nvPr/>
        </p:nvSpPr>
        <p:spPr>
          <a:xfrm>
            <a:off x="7216229" y="62240"/>
            <a:ext cx="1900392" cy="523220"/>
          </a:xfrm>
          <a:prstGeom prst="rect">
            <a:avLst/>
          </a:prstGeom>
        </p:spPr>
        <p:txBody>
          <a:bodyPr wrap="none">
            <a:spAutoFit/>
          </a:bodyPr>
          <a:lstStyle/>
          <a:p>
            <a:pPr algn="r"/>
            <a:r>
              <a:rPr lang="nl-NL" altLang="nl-NL" sz="2800" dirty="0">
                <a:solidFill>
                  <a:schemeClr val="tx2">
                    <a:lumMod val="20000"/>
                    <a:lumOff val="80000"/>
                  </a:schemeClr>
                </a:solidFill>
              </a:rPr>
              <a:t>B. DEPOT</a:t>
            </a:r>
            <a:endParaRPr lang="en-GB" dirty="0"/>
          </a:p>
        </p:txBody>
      </p:sp>
      <p:pic>
        <p:nvPicPr>
          <p:cNvPr id="3" name="Afbeelding 2" descr="Afbeelding met tekst&#10;&#10;Automatisch gegenereerde beschrijving">
            <a:extLst>
              <a:ext uri="{FF2B5EF4-FFF2-40B4-BE49-F238E27FC236}">
                <a16:creationId xmlns:a16="http://schemas.microsoft.com/office/drawing/2014/main" id="{9889071D-9232-4352-A342-B08988F35E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23217" y="1620025"/>
            <a:ext cx="1607962" cy="1313593"/>
          </a:xfrm>
          <a:prstGeom prst="rect">
            <a:avLst/>
          </a:prstGeom>
        </p:spPr>
      </p:pic>
    </p:spTree>
    <p:extLst>
      <p:ext uri="{BB962C8B-B14F-4D97-AF65-F5344CB8AC3E}">
        <p14:creationId xmlns:p14="http://schemas.microsoft.com/office/powerpoint/2010/main" val="33138887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8FF662E8-D501-4CE1-A619-ADD62B43CA6D}"/>
              </a:ext>
            </a:extLst>
          </p:cNvPr>
          <p:cNvPicPr>
            <a:picLocks noChangeAspect="1"/>
          </p:cNvPicPr>
          <p:nvPr/>
        </p:nvPicPr>
        <p:blipFill rotWithShape="1">
          <a:blip r:embed="rId3">
            <a:alphaModFix amt="70000"/>
            <a:extLst>
              <a:ext uri="{28A0092B-C50C-407E-A947-70E740481C1C}">
                <a14:useLocalDpi xmlns:a14="http://schemas.microsoft.com/office/drawing/2010/main" val="0"/>
              </a:ext>
            </a:extLst>
          </a:blip>
          <a:srcRect l="40000" t="8924" r="47709" b="16576"/>
          <a:stretch/>
        </p:blipFill>
        <p:spPr>
          <a:xfrm>
            <a:off x="542925" y="3060543"/>
            <a:ext cx="1123950" cy="1762126"/>
          </a:xfrm>
          <a:prstGeom prst="rect">
            <a:avLst/>
          </a:prstGeom>
        </p:spPr>
      </p:pic>
      <p:sp>
        <p:nvSpPr>
          <p:cNvPr id="4" name="Rectangle 2">
            <a:extLst>
              <a:ext uri="{FF2B5EF4-FFF2-40B4-BE49-F238E27FC236}">
                <a16:creationId xmlns:a16="http://schemas.microsoft.com/office/drawing/2014/main" id="{97E86869-AB71-4CB6-94B5-A856ADBD93CC}"/>
              </a:ext>
            </a:extLst>
          </p:cNvPr>
          <p:cNvSpPr txBox="1">
            <a:spLocks noChangeArrowheads="1"/>
          </p:cNvSpPr>
          <p:nvPr/>
        </p:nvSpPr>
        <p:spPr bwMode="auto">
          <a:xfrm>
            <a:off x="4572000" y="1901419"/>
            <a:ext cx="4682337" cy="2318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600">
                <a:solidFill>
                  <a:srgbClr val="000000"/>
                </a:solidFill>
                <a:latin typeface="+mj-lt"/>
                <a:ea typeface="+mj-ea"/>
                <a:cs typeface="+mj-cs"/>
              </a:defRPr>
            </a:lvl1pPr>
            <a:lvl2pPr algn="l" rtl="0" eaLnBrk="1" fontAlgn="base" hangingPunct="1">
              <a:spcBef>
                <a:spcPct val="0"/>
              </a:spcBef>
              <a:spcAft>
                <a:spcPct val="0"/>
              </a:spcAft>
              <a:defRPr sz="2600">
                <a:solidFill>
                  <a:srgbClr val="000000"/>
                </a:solidFill>
                <a:latin typeface="Verdana" pitchFamily="34" charset="0"/>
              </a:defRPr>
            </a:lvl2pPr>
            <a:lvl3pPr algn="l" rtl="0" eaLnBrk="1" fontAlgn="base" hangingPunct="1">
              <a:spcBef>
                <a:spcPct val="0"/>
              </a:spcBef>
              <a:spcAft>
                <a:spcPct val="0"/>
              </a:spcAft>
              <a:defRPr sz="2600">
                <a:solidFill>
                  <a:srgbClr val="000000"/>
                </a:solidFill>
                <a:latin typeface="Verdana" pitchFamily="34" charset="0"/>
              </a:defRPr>
            </a:lvl3pPr>
            <a:lvl4pPr algn="l" rtl="0" eaLnBrk="1" fontAlgn="base" hangingPunct="1">
              <a:spcBef>
                <a:spcPct val="0"/>
              </a:spcBef>
              <a:spcAft>
                <a:spcPct val="0"/>
              </a:spcAft>
              <a:defRPr sz="2600">
                <a:solidFill>
                  <a:srgbClr val="000000"/>
                </a:solidFill>
                <a:latin typeface="Verdana" pitchFamily="34" charset="0"/>
              </a:defRPr>
            </a:lvl4pPr>
            <a:lvl5pPr algn="l" rtl="0" eaLnBrk="1" fontAlgn="base" hangingPunct="1">
              <a:spcBef>
                <a:spcPct val="0"/>
              </a:spcBef>
              <a:spcAft>
                <a:spcPct val="0"/>
              </a:spcAft>
              <a:defRPr sz="2600">
                <a:solidFill>
                  <a:srgbClr val="000000"/>
                </a:solidFill>
                <a:latin typeface="Verdana" pitchFamily="34" charset="0"/>
              </a:defRPr>
            </a:lvl5pPr>
            <a:lvl6pPr marL="457200" algn="l" rtl="0" eaLnBrk="1" fontAlgn="base" hangingPunct="1">
              <a:spcBef>
                <a:spcPct val="0"/>
              </a:spcBef>
              <a:spcAft>
                <a:spcPct val="0"/>
              </a:spcAft>
              <a:defRPr sz="2600">
                <a:solidFill>
                  <a:srgbClr val="000000"/>
                </a:solidFill>
                <a:latin typeface="Verdana" pitchFamily="34" charset="0"/>
              </a:defRPr>
            </a:lvl6pPr>
            <a:lvl7pPr marL="914400" algn="l" rtl="0" eaLnBrk="1" fontAlgn="base" hangingPunct="1">
              <a:spcBef>
                <a:spcPct val="0"/>
              </a:spcBef>
              <a:spcAft>
                <a:spcPct val="0"/>
              </a:spcAft>
              <a:defRPr sz="2600">
                <a:solidFill>
                  <a:srgbClr val="000000"/>
                </a:solidFill>
                <a:latin typeface="Verdana" pitchFamily="34" charset="0"/>
              </a:defRPr>
            </a:lvl7pPr>
            <a:lvl8pPr marL="1371600" algn="l" rtl="0" eaLnBrk="1" fontAlgn="base" hangingPunct="1">
              <a:spcBef>
                <a:spcPct val="0"/>
              </a:spcBef>
              <a:spcAft>
                <a:spcPct val="0"/>
              </a:spcAft>
              <a:defRPr sz="2600">
                <a:solidFill>
                  <a:srgbClr val="000000"/>
                </a:solidFill>
                <a:latin typeface="Verdana" pitchFamily="34" charset="0"/>
              </a:defRPr>
            </a:lvl8pPr>
            <a:lvl9pPr marL="1828800" algn="l" rtl="0" eaLnBrk="1" fontAlgn="base" hangingPunct="1">
              <a:spcBef>
                <a:spcPct val="0"/>
              </a:spcBef>
              <a:spcAft>
                <a:spcPct val="0"/>
              </a:spcAft>
              <a:defRPr sz="2600">
                <a:solidFill>
                  <a:srgbClr val="000000"/>
                </a:solidFill>
                <a:latin typeface="Verdana" pitchFamily="34" charset="0"/>
              </a:defRPr>
            </a:lvl9pPr>
          </a:lstStyle>
          <a:p>
            <a:r>
              <a:rPr lang="nl-NL" altLang="nl-NL" sz="2200" kern="0" dirty="0">
                <a:solidFill>
                  <a:schemeClr val="tx2">
                    <a:lumMod val="20000"/>
                    <a:lumOff val="80000"/>
                  </a:schemeClr>
                </a:solidFill>
              </a:rPr>
              <a:t>- </a:t>
            </a:r>
            <a:r>
              <a:rPr lang="nl-NL" altLang="nl-NL" sz="2200" kern="0" dirty="0">
                <a:solidFill>
                  <a:schemeClr val="bg1"/>
                </a:solidFill>
              </a:rPr>
              <a:t>Gebouw</a:t>
            </a:r>
            <a:br>
              <a:rPr lang="nl-NL" altLang="nl-NL" sz="2200" kern="0" dirty="0">
                <a:solidFill>
                  <a:schemeClr val="bg1"/>
                </a:solidFill>
              </a:rPr>
            </a:br>
            <a:r>
              <a:rPr lang="nl-NL" altLang="nl-NL" sz="2200" kern="0" dirty="0">
                <a:solidFill>
                  <a:schemeClr val="bg1"/>
                </a:solidFill>
              </a:rPr>
              <a:t>- Bewaaromstandigheden</a:t>
            </a:r>
            <a:br>
              <a:rPr lang="nl-NL" altLang="nl-NL" sz="2200" kern="0" dirty="0">
                <a:solidFill>
                  <a:schemeClr val="bg1"/>
                </a:solidFill>
              </a:rPr>
            </a:br>
            <a:r>
              <a:rPr lang="nl-NL" altLang="nl-NL" sz="2200" kern="0" dirty="0">
                <a:solidFill>
                  <a:schemeClr val="tx2">
                    <a:lumMod val="20000"/>
                    <a:lumOff val="80000"/>
                  </a:schemeClr>
                </a:solidFill>
              </a:rPr>
              <a:t>- </a:t>
            </a:r>
            <a:r>
              <a:rPr lang="nl-NL" altLang="nl-NL" sz="2200" kern="0" dirty="0">
                <a:solidFill>
                  <a:schemeClr val="tx2">
                    <a:lumMod val="50000"/>
                  </a:schemeClr>
                </a:solidFill>
              </a:rPr>
              <a:t>Nieuwe fysieke documenten</a:t>
            </a:r>
            <a:br>
              <a:rPr lang="nl-NL" altLang="nl-NL" sz="2200" kern="0" dirty="0">
                <a:solidFill>
                  <a:schemeClr val="tx2">
                    <a:lumMod val="50000"/>
                  </a:schemeClr>
                </a:solidFill>
              </a:rPr>
            </a:br>
            <a:r>
              <a:rPr lang="nl-NL" altLang="nl-NL" sz="2200" kern="0" dirty="0">
                <a:solidFill>
                  <a:schemeClr val="tx2">
                    <a:lumMod val="50000"/>
                  </a:schemeClr>
                </a:solidFill>
              </a:rPr>
              <a:t>     </a:t>
            </a:r>
          </a:p>
        </p:txBody>
      </p:sp>
    </p:spTree>
    <p:extLst>
      <p:ext uri="{BB962C8B-B14F-4D97-AF65-F5344CB8AC3E}">
        <p14:creationId xmlns:p14="http://schemas.microsoft.com/office/powerpoint/2010/main" val="19425115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el 1">
            <a:extLst>
              <a:ext uri="{FF2B5EF4-FFF2-40B4-BE49-F238E27FC236}">
                <a16:creationId xmlns:a16="http://schemas.microsoft.com/office/drawing/2014/main" id="{514BDEBA-E1EE-4CEF-8F56-F842230689F9}"/>
              </a:ext>
            </a:extLst>
          </p:cNvPr>
          <p:cNvSpPr>
            <a:spLocks noGrp="1"/>
          </p:cNvSpPr>
          <p:nvPr>
            <p:ph type="title"/>
          </p:nvPr>
        </p:nvSpPr>
        <p:spPr>
          <a:xfrm>
            <a:off x="368300" y="1491795"/>
            <a:ext cx="9144000" cy="428628"/>
          </a:xfrm>
        </p:spPr>
        <p:txBody>
          <a:bodyPr>
            <a:noAutofit/>
          </a:bodyPr>
          <a:lstStyle/>
          <a:p>
            <a:r>
              <a:rPr lang="nl-NL" altLang="nl-NL" sz="2400" dirty="0"/>
              <a:t>Normen en standaarden voor nieuw te vormen worden zoveel mogelijk omschreven</a:t>
            </a:r>
            <a:br>
              <a:rPr lang="nl-NL" altLang="nl-NL" sz="2400" dirty="0"/>
            </a:br>
            <a:endParaRPr lang="nl-NL" altLang="nl-NL" sz="2400" dirty="0"/>
          </a:p>
        </p:txBody>
      </p:sp>
      <p:sp>
        <p:nvSpPr>
          <p:cNvPr id="51203" name="Ondertitel 2">
            <a:extLst>
              <a:ext uri="{FF2B5EF4-FFF2-40B4-BE49-F238E27FC236}">
                <a16:creationId xmlns:a16="http://schemas.microsoft.com/office/drawing/2014/main" id="{8C9851D6-5F36-4EE3-972D-22F3F605D36E}"/>
              </a:ext>
            </a:extLst>
          </p:cNvPr>
          <p:cNvSpPr>
            <a:spLocks noGrp="1"/>
          </p:cNvSpPr>
          <p:nvPr>
            <p:ph idx="1"/>
          </p:nvPr>
        </p:nvSpPr>
        <p:spPr>
          <a:xfrm>
            <a:off x="476250" y="1657350"/>
            <a:ext cx="8667750" cy="3974494"/>
          </a:xfrm>
        </p:spPr>
        <p:txBody>
          <a:bodyPr>
            <a:normAutofit/>
          </a:bodyPr>
          <a:lstStyle/>
          <a:p>
            <a:pPr marL="285750" indent="-285750">
              <a:buFont typeface="Wingdings" panose="05000000000000000000" pitchFamily="2" charset="2"/>
              <a:buChar char="ü"/>
            </a:pPr>
            <a:endParaRPr lang="nl-NL" altLang="nl-NL" dirty="0"/>
          </a:p>
          <a:p>
            <a:pPr marL="285750" indent="-285750">
              <a:buFont typeface="Wingdings" panose="05000000000000000000" pitchFamily="2" charset="2"/>
              <a:buChar char="ü"/>
            </a:pPr>
            <a:r>
              <a:rPr lang="nl-NL" altLang="nl-NL" dirty="0"/>
              <a:t>Fysieke documenten zijn van duurzaam materiaal, bij voorkeur papier.</a:t>
            </a:r>
          </a:p>
          <a:p>
            <a:pPr marL="285750" indent="-285750">
              <a:buFont typeface="Wingdings" panose="05000000000000000000" pitchFamily="2" charset="2"/>
              <a:buChar char="ü"/>
            </a:pPr>
            <a:r>
              <a:rPr lang="nl-NL" altLang="nl-NL" dirty="0"/>
              <a:t>Papier voldoet aan NEN 2728:2006, maar aangevuld met ISO 9706</a:t>
            </a:r>
          </a:p>
          <a:p>
            <a:pPr marL="285750" indent="-285750">
              <a:buFont typeface="Wingdings" panose="05000000000000000000" pitchFamily="2" charset="2"/>
              <a:buChar char="ü"/>
            </a:pPr>
            <a:r>
              <a:rPr lang="nl-NL" altLang="nl-NL" dirty="0"/>
              <a:t>Eisen fotografisch materiaal, inkten, toners omschreven.</a:t>
            </a:r>
          </a:p>
          <a:p>
            <a:pPr marL="285750" indent="-285750">
              <a:buFont typeface="Wingdings" panose="05000000000000000000" pitchFamily="2" charset="2"/>
              <a:buChar char="ü"/>
            </a:pPr>
            <a:r>
              <a:rPr lang="nl-NL" altLang="nl-NL" dirty="0"/>
              <a:t>Analoge, courante dragers (bv fotografisch of audiovisueel materiaal) mogen, mits verouderingsbestendig &amp; zonder schadelijke emissies. </a:t>
            </a:r>
          </a:p>
        </p:txBody>
      </p:sp>
      <p:sp>
        <p:nvSpPr>
          <p:cNvPr id="51205" name="Tijdelijke aanduiding voor dianummer 4">
            <a:extLst>
              <a:ext uri="{FF2B5EF4-FFF2-40B4-BE49-F238E27FC236}">
                <a16:creationId xmlns:a16="http://schemas.microsoft.com/office/drawing/2014/main" id="{B0D01621-0C21-49F7-B172-6B8A85F8269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RijksoverheidSansText" panose="020B0503040202060203" pitchFamily="34" charset="0"/>
              </a:defRPr>
            </a:lvl1pPr>
            <a:lvl2pPr marL="557213" indent="-214313">
              <a:lnSpc>
                <a:spcPct val="90000"/>
              </a:lnSpc>
              <a:spcBef>
                <a:spcPts val="375"/>
              </a:spcBef>
              <a:buFont typeface="Arial" panose="020B0604020202020204" pitchFamily="34" charset="0"/>
              <a:buChar char="•"/>
              <a:defRPr sz="1800">
                <a:solidFill>
                  <a:schemeClr val="tx1"/>
                </a:solidFill>
                <a:latin typeface="RijksoverheidSansText" panose="020B0503040202060203" pitchFamily="34" charset="0"/>
              </a:defRPr>
            </a:lvl2pPr>
            <a:lvl3pPr marL="857250" indent="-171450">
              <a:lnSpc>
                <a:spcPct val="90000"/>
              </a:lnSpc>
              <a:spcBef>
                <a:spcPts val="375"/>
              </a:spcBef>
              <a:buFont typeface="Arial" panose="020B0604020202020204" pitchFamily="34" charset="0"/>
              <a:buChar char="•"/>
              <a:defRPr sz="1500">
                <a:solidFill>
                  <a:schemeClr val="tx1"/>
                </a:solidFill>
                <a:latin typeface="RijksoverheidSansText" panose="020B0503040202060203" pitchFamily="34" charset="0"/>
              </a:defRPr>
            </a:lvl3pPr>
            <a:lvl4pPr marL="1200150" indent="-171450">
              <a:lnSpc>
                <a:spcPct val="90000"/>
              </a:lnSpc>
              <a:spcBef>
                <a:spcPts val="375"/>
              </a:spcBef>
              <a:buFont typeface="Arial" panose="020B0604020202020204" pitchFamily="34" charset="0"/>
              <a:buChar char="•"/>
              <a:defRPr>
                <a:solidFill>
                  <a:schemeClr val="tx1"/>
                </a:solidFill>
                <a:latin typeface="RijksoverheidSansText" panose="020B0503040202060203" pitchFamily="34" charset="0"/>
              </a:defRPr>
            </a:lvl4pPr>
            <a:lvl5pPr marL="1543050" indent="-171450">
              <a:lnSpc>
                <a:spcPct val="90000"/>
              </a:lnSpc>
              <a:spcBef>
                <a:spcPts val="375"/>
              </a:spcBef>
              <a:buFont typeface="Arial" panose="020B0604020202020204" pitchFamily="34" charset="0"/>
              <a:buChar char="•"/>
              <a:defRPr>
                <a:solidFill>
                  <a:schemeClr val="tx1"/>
                </a:solidFill>
                <a:latin typeface="RijksoverheidSansText" panose="020B0503040202060203" pitchFamily="34" charset="0"/>
              </a:defRPr>
            </a:lvl5pPr>
            <a:lvl6pPr marL="1885950" indent="-171450" eaLnBrk="0" fontAlgn="base" hangingPunct="0">
              <a:lnSpc>
                <a:spcPct val="90000"/>
              </a:lnSpc>
              <a:spcBef>
                <a:spcPts val="375"/>
              </a:spcBef>
              <a:spcAft>
                <a:spcPct val="0"/>
              </a:spcAft>
              <a:buFont typeface="Arial" panose="020B0604020202020204" pitchFamily="34" charset="0"/>
              <a:buChar char="•"/>
              <a:defRPr>
                <a:solidFill>
                  <a:schemeClr val="tx1"/>
                </a:solidFill>
                <a:latin typeface="RijksoverheidSansText" panose="020B0503040202060203" pitchFamily="34" charset="0"/>
              </a:defRPr>
            </a:lvl6pPr>
            <a:lvl7pPr marL="2228850" indent="-171450" eaLnBrk="0" fontAlgn="base" hangingPunct="0">
              <a:lnSpc>
                <a:spcPct val="90000"/>
              </a:lnSpc>
              <a:spcBef>
                <a:spcPts val="375"/>
              </a:spcBef>
              <a:spcAft>
                <a:spcPct val="0"/>
              </a:spcAft>
              <a:buFont typeface="Arial" panose="020B0604020202020204" pitchFamily="34" charset="0"/>
              <a:buChar char="•"/>
              <a:defRPr>
                <a:solidFill>
                  <a:schemeClr val="tx1"/>
                </a:solidFill>
                <a:latin typeface="RijksoverheidSansText" panose="020B0503040202060203" pitchFamily="34" charset="0"/>
              </a:defRPr>
            </a:lvl7pPr>
            <a:lvl8pPr marL="2571750" indent="-171450" eaLnBrk="0" fontAlgn="base" hangingPunct="0">
              <a:lnSpc>
                <a:spcPct val="90000"/>
              </a:lnSpc>
              <a:spcBef>
                <a:spcPts val="375"/>
              </a:spcBef>
              <a:spcAft>
                <a:spcPct val="0"/>
              </a:spcAft>
              <a:buFont typeface="Arial" panose="020B0604020202020204" pitchFamily="34" charset="0"/>
              <a:buChar char="•"/>
              <a:defRPr>
                <a:solidFill>
                  <a:schemeClr val="tx1"/>
                </a:solidFill>
                <a:latin typeface="RijksoverheidSansText" panose="020B0503040202060203" pitchFamily="34" charset="0"/>
              </a:defRPr>
            </a:lvl8pPr>
            <a:lvl9pPr marL="2914650" indent="-171450" eaLnBrk="0" fontAlgn="base" hangingPunct="0">
              <a:lnSpc>
                <a:spcPct val="90000"/>
              </a:lnSpc>
              <a:spcBef>
                <a:spcPts val="375"/>
              </a:spcBef>
              <a:spcAft>
                <a:spcPct val="0"/>
              </a:spcAft>
              <a:buFont typeface="Arial" panose="020B0604020202020204" pitchFamily="34" charset="0"/>
              <a:buChar char="•"/>
              <a:defRPr>
                <a:solidFill>
                  <a:schemeClr val="tx1"/>
                </a:solidFill>
                <a:latin typeface="RijksoverheidSansText" panose="020B0503040202060203" pitchFamily="34" charset="0"/>
              </a:defRPr>
            </a:lvl9pPr>
          </a:lstStyle>
          <a:p>
            <a:pPr>
              <a:lnSpc>
                <a:spcPct val="100000"/>
              </a:lnSpc>
              <a:spcBef>
                <a:spcPct val="0"/>
              </a:spcBef>
              <a:buFontTx/>
              <a:buNone/>
            </a:pPr>
            <a:fld id="{B291D093-0B55-4675-BB5B-97D64F818D02}" type="slidenum">
              <a:rPr lang="en-GB" altLang="nl-NL" sz="900">
                <a:solidFill>
                  <a:srgbClr val="898989"/>
                </a:solidFill>
              </a:rPr>
              <a:pPr>
                <a:lnSpc>
                  <a:spcPct val="100000"/>
                </a:lnSpc>
                <a:spcBef>
                  <a:spcPct val="0"/>
                </a:spcBef>
                <a:buFontTx/>
                <a:buNone/>
              </a:pPr>
              <a:t>18</a:t>
            </a:fld>
            <a:endParaRPr lang="en-GB" altLang="nl-NL" sz="900">
              <a:solidFill>
                <a:srgbClr val="898989"/>
              </a:solidFill>
            </a:endParaRPr>
          </a:p>
        </p:txBody>
      </p:sp>
      <p:sp>
        <p:nvSpPr>
          <p:cNvPr id="6" name="Tijdelijke aanduiding voor voettekst 3">
            <a:extLst>
              <a:ext uri="{FF2B5EF4-FFF2-40B4-BE49-F238E27FC236}">
                <a16:creationId xmlns:a16="http://schemas.microsoft.com/office/drawing/2014/main" id="{34146E9D-AAE0-40FE-9C4E-BB14C1F909B3}"/>
              </a:ext>
            </a:extLst>
          </p:cNvPr>
          <p:cNvSpPr>
            <a:spLocks noGrp="1"/>
          </p:cNvSpPr>
          <p:nvPr>
            <p:ph type="ftr" sz="quarter" idx="11"/>
          </p:nvPr>
        </p:nvSpPr>
        <p:spPr>
          <a:xfrm>
            <a:off x="0" y="4736131"/>
            <a:ext cx="9144000" cy="381000"/>
          </a:xfrm>
        </p:spPr>
        <p:txBody>
          <a:bodyPr/>
          <a:lstStyle/>
          <a:p>
            <a:pPr algn="ctr">
              <a:defRPr/>
            </a:pPr>
            <a:r>
              <a:rPr lang="nl-NL" dirty="0">
                <a:solidFill>
                  <a:schemeClr val="accent1">
                    <a:lumMod val="20000"/>
                    <a:lumOff val="80000"/>
                  </a:schemeClr>
                </a:solidFill>
              </a:rPr>
              <a:t>klankbordgroep *** AR Fysieke materialen ***  7 maart 2022</a:t>
            </a:r>
            <a:r>
              <a:rPr lang="en-US" dirty="0">
                <a:solidFill>
                  <a:schemeClr val="accent1">
                    <a:lumMod val="20000"/>
                    <a:lumOff val="80000"/>
                  </a:schemeClr>
                </a:solidFill>
              </a:rPr>
              <a:t> </a:t>
            </a:r>
            <a:endParaRPr lang="en-GB" dirty="0">
              <a:solidFill>
                <a:schemeClr val="accent1">
                  <a:lumMod val="20000"/>
                  <a:lumOff val="80000"/>
                </a:schemeClr>
              </a:solidFill>
            </a:endParaRPr>
          </a:p>
        </p:txBody>
      </p:sp>
      <p:sp>
        <p:nvSpPr>
          <p:cNvPr id="7" name="Rechthoek 6">
            <a:extLst>
              <a:ext uri="{FF2B5EF4-FFF2-40B4-BE49-F238E27FC236}">
                <a16:creationId xmlns:a16="http://schemas.microsoft.com/office/drawing/2014/main" id="{3AD95932-1F5F-4913-AA75-1EB78C3B81C4}"/>
              </a:ext>
            </a:extLst>
          </p:cNvPr>
          <p:cNvSpPr/>
          <p:nvPr/>
        </p:nvSpPr>
        <p:spPr>
          <a:xfrm>
            <a:off x="4961894" y="62240"/>
            <a:ext cx="4154727" cy="400110"/>
          </a:xfrm>
          <a:prstGeom prst="rect">
            <a:avLst/>
          </a:prstGeom>
        </p:spPr>
        <p:txBody>
          <a:bodyPr wrap="none">
            <a:spAutoFit/>
          </a:bodyPr>
          <a:lstStyle/>
          <a:p>
            <a:pPr algn="r"/>
            <a:r>
              <a:rPr lang="nl-NL" altLang="nl-NL" sz="2000" dirty="0">
                <a:solidFill>
                  <a:schemeClr val="tx2">
                    <a:lumMod val="20000"/>
                    <a:lumOff val="80000"/>
                  </a:schemeClr>
                </a:solidFill>
              </a:rPr>
              <a:t>C. Nieuwe fysieke documenten</a:t>
            </a:r>
            <a:endParaRPr lang="en-GB" sz="2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Afbeelding 2">
            <a:extLst>
              <a:ext uri="{FF2B5EF4-FFF2-40B4-BE49-F238E27FC236}">
                <a16:creationId xmlns:a16="http://schemas.microsoft.com/office/drawing/2014/main" id="{8741BB9D-51B5-4BB2-8D5F-0B7C88BE2CD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6321464" y="2852503"/>
            <a:ext cx="2822536" cy="1814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Titel 1">
            <a:extLst>
              <a:ext uri="{FF2B5EF4-FFF2-40B4-BE49-F238E27FC236}">
                <a16:creationId xmlns:a16="http://schemas.microsoft.com/office/drawing/2014/main" id="{121933D3-997D-4A6F-BD65-5D32F4A7B875}"/>
              </a:ext>
            </a:extLst>
          </p:cNvPr>
          <p:cNvSpPr txBox="1">
            <a:spLocks/>
          </p:cNvSpPr>
          <p:nvPr/>
        </p:nvSpPr>
        <p:spPr bwMode="auto">
          <a:xfrm>
            <a:off x="470297" y="991791"/>
            <a:ext cx="8901113" cy="670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lnSpc>
                <a:spcPct val="90000"/>
              </a:lnSpc>
              <a:spcBef>
                <a:spcPts val="1000"/>
              </a:spcBef>
              <a:buFont typeface="Arial" panose="020B0604020202020204" pitchFamily="34" charset="0"/>
              <a:buChar char="•"/>
              <a:defRPr sz="2800">
                <a:solidFill>
                  <a:schemeClr val="tx1"/>
                </a:solidFill>
                <a:latin typeface="RijksoverheidSansText" panose="020B0503040202060203"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RijksoverheidSansText" panose="020B050304020206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RijksoverheidSansText" panose="020B050304020206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RijksoverheidSansText" panose="020B050304020206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RijksoverheidSansText" panose="020B050304020206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ijksoverheidSansText" panose="020B050304020206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ijksoverheidSansText" panose="020B050304020206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ijksoverheidSansText" panose="020B050304020206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ijksoverheidSansText" panose="020B0503040202060203" pitchFamily="34" charset="0"/>
              </a:defRPr>
            </a:lvl9pPr>
          </a:lstStyle>
          <a:p>
            <a:pPr>
              <a:spcBef>
                <a:spcPct val="0"/>
              </a:spcBef>
              <a:buFontTx/>
              <a:buNone/>
            </a:pPr>
            <a:r>
              <a:rPr lang="nl-NL" altLang="nl-NL" sz="3750" b="1">
                <a:solidFill>
                  <a:schemeClr val="bg1"/>
                </a:solidFill>
                <a:latin typeface="RijksoverheidSansHeadingTT" panose="020B0503040202060203" pitchFamily="34" charset="0"/>
              </a:rPr>
              <a:t>2. Overzetten instabiele dragers</a:t>
            </a:r>
          </a:p>
        </p:txBody>
      </p:sp>
      <p:sp>
        <p:nvSpPr>
          <p:cNvPr id="52229" name="Ondertitel 2">
            <a:extLst>
              <a:ext uri="{FF2B5EF4-FFF2-40B4-BE49-F238E27FC236}">
                <a16:creationId xmlns:a16="http://schemas.microsoft.com/office/drawing/2014/main" id="{C6000D3D-1847-49EC-949C-7312AE6C0255}"/>
              </a:ext>
            </a:extLst>
          </p:cNvPr>
          <p:cNvSpPr txBox="1">
            <a:spLocks/>
          </p:cNvSpPr>
          <p:nvPr/>
        </p:nvSpPr>
        <p:spPr bwMode="auto">
          <a:xfrm>
            <a:off x="470297" y="1674353"/>
            <a:ext cx="8045053" cy="2729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0000"/>
              </a:lnSpc>
              <a:spcBef>
                <a:spcPts val="1000"/>
              </a:spcBef>
              <a:buFont typeface="Arial" panose="020B0604020202020204" pitchFamily="34" charset="0"/>
              <a:buChar char="•"/>
              <a:defRPr sz="2800">
                <a:solidFill>
                  <a:schemeClr val="tx1"/>
                </a:solidFill>
                <a:latin typeface="RijksoverheidSansText" panose="020B0503040202060203"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RijksoverheidSansText" panose="020B050304020206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RijksoverheidSansText" panose="020B050304020206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RijksoverheidSansText" panose="020B050304020206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RijksoverheidSansText" panose="020B050304020206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ijksoverheidSansText" panose="020B050304020206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ijksoverheidSansText" panose="020B050304020206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ijksoverheidSansText" panose="020B050304020206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ijksoverheidSansText" panose="020B0503040202060203" pitchFamily="34" charset="0"/>
              </a:defRPr>
            </a:lvl9pPr>
          </a:lstStyle>
          <a:p>
            <a:pPr marL="285750" indent="-285750">
              <a:buFont typeface="Wingdings" panose="05000000000000000000" pitchFamily="2" charset="2"/>
              <a:buChar char="ü"/>
            </a:pPr>
            <a:r>
              <a:rPr lang="nl-NL" altLang="nl-NL" sz="1800" dirty="0">
                <a:latin typeface="Verdana" panose="020B0604030504040204" pitchFamily="34" charset="0"/>
                <a:ea typeface="Verdana" panose="020B0604030504040204" pitchFamily="34" charset="0"/>
              </a:rPr>
              <a:t>Documenten op andere dragers dan papier en analoog fotografisch of audiovisueel materiaal worden tijdig overgezet naar digitaal formaat. </a:t>
            </a:r>
          </a:p>
          <a:p>
            <a:pPr marL="285750" indent="-285750">
              <a:buFont typeface="Wingdings" panose="05000000000000000000" pitchFamily="2" charset="2"/>
              <a:buChar char="ü"/>
            </a:pPr>
            <a:r>
              <a:rPr lang="nl-NL" altLang="nl-NL" sz="1800" dirty="0">
                <a:latin typeface="Verdana" panose="020B0604030504040204" pitchFamily="34" charset="0"/>
                <a:ea typeface="Verdana" panose="020B0604030504040204" pitchFamily="34" charset="0"/>
              </a:rPr>
              <a:t>I</a:t>
            </a:r>
            <a:r>
              <a:rPr lang="en-US" altLang="nl-NL" sz="1800" dirty="0">
                <a:latin typeface="Verdana" panose="020B0604030504040204" pitchFamily="34" charset="0"/>
                <a:ea typeface="Verdana" panose="020B0604030504040204" pitchFamily="34" charset="0"/>
              </a:rPr>
              <a:t>nstabiele analoge of digitale dragers worden niet bewaard. </a:t>
            </a:r>
          </a:p>
          <a:p>
            <a:pPr>
              <a:buFont typeface="Arial" panose="020B0604020202020204" pitchFamily="34" charset="0"/>
              <a:buNone/>
            </a:pPr>
            <a:endParaRPr lang="en-US" altLang="nl-NL" sz="1800" dirty="0">
              <a:latin typeface="Verdana" panose="020B0604030504040204" pitchFamily="34" charset="0"/>
              <a:ea typeface="Verdana" panose="020B0604030504040204" pitchFamily="34" charset="0"/>
            </a:endParaRPr>
          </a:p>
          <a:p>
            <a:pPr>
              <a:buFont typeface="Arial" panose="020B0604020202020204" pitchFamily="34" charset="0"/>
              <a:buNone/>
            </a:pPr>
            <a:endParaRPr lang="en-US" altLang="nl-NL" sz="1800" dirty="0">
              <a:latin typeface="Verdana" panose="020B0604030504040204" pitchFamily="34" charset="0"/>
              <a:ea typeface="Verdana" panose="020B0604030504040204" pitchFamily="34" charset="0"/>
            </a:endParaRPr>
          </a:p>
          <a:p>
            <a:pPr>
              <a:buFont typeface="Arial" panose="020B0604020202020204" pitchFamily="34" charset="0"/>
              <a:buNone/>
            </a:pPr>
            <a:endParaRPr lang="en-US" altLang="nl-NL" sz="1800" dirty="0">
              <a:solidFill>
                <a:srgbClr val="1E4266"/>
              </a:solidFill>
              <a:latin typeface="Verdana" panose="020B0604030504040204" pitchFamily="34" charset="0"/>
              <a:ea typeface="Verdana" panose="020B0604030504040204" pitchFamily="34" charset="0"/>
            </a:endParaRPr>
          </a:p>
          <a:p>
            <a:pPr>
              <a:buFont typeface="Arial" panose="020B0604020202020204" pitchFamily="34" charset="0"/>
              <a:buNone/>
            </a:pPr>
            <a:endParaRPr lang="en-US" altLang="nl-NL" sz="1800" dirty="0">
              <a:solidFill>
                <a:srgbClr val="1E4266"/>
              </a:solidFill>
            </a:endParaRPr>
          </a:p>
        </p:txBody>
      </p:sp>
      <p:sp>
        <p:nvSpPr>
          <p:cNvPr id="8" name="Tijdelijke aanduiding voor voettekst 3">
            <a:extLst>
              <a:ext uri="{FF2B5EF4-FFF2-40B4-BE49-F238E27FC236}">
                <a16:creationId xmlns:a16="http://schemas.microsoft.com/office/drawing/2014/main" id="{1156F49F-E80C-4CE8-849F-9C1F7E9A0C87}"/>
              </a:ext>
            </a:extLst>
          </p:cNvPr>
          <p:cNvSpPr>
            <a:spLocks noGrp="1"/>
          </p:cNvSpPr>
          <p:nvPr>
            <p:ph type="ftr" sz="quarter" idx="11"/>
          </p:nvPr>
        </p:nvSpPr>
        <p:spPr>
          <a:xfrm>
            <a:off x="0" y="4736131"/>
            <a:ext cx="9144000" cy="381000"/>
          </a:xfrm>
        </p:spPr>
        <p:txBody>
          <a:bodyPr/>
          <a:lstStyle/>
          <a:p>
            <a:pPr algn="ctr">
              <a:defRPr/>
            </a:pPr>
            <a:r>
              <a:rPr lang="nl-NL" dirty="0">
                <a:solidFill>
                  <a:schemeClr val="accent1">
                    <a:lumMod val="20000"/>
                    <a:lumOff val="80000"/>
                  </a:schemeClr>
                </a:solidFill>
              </a:rPr>
              <a:t>klankbordgroep *** AR Fysieke materialen ***  7 maart 2022</a:t>
            </a:r>
            <a:r>
              <a:rPr lang="en-US" dirty="0">
                <a:solidFill>
                  <a:schemeClr val="accent1">
                    <a:lumMod val="20000"/>
                    <a:lumOff val="80000"/>
                  </a:schemeClr>
                </a:solidFill>
              </a:rPr>
              <a:t> </a:t>
            </a:r>
            <a:endParaRPr lang="en-GB" dirty="0">
              <a:solidFill>
                <a:schemeClr val="accent1">
                  <a:lumMod val="20000"/>
                  <a:lumOff val="80000"/>
                </a:schemeClr>
              </a:solidFill>
            </a:endParaRPr>
          </a:p>
        </p:txBody>
      </p:sp>
      <p:sp>
        <p:nvSpPr>
          <p:cNvPr id="9" name="Titel 1">
            <a:extLst>
              <a:ext uri="{FF2B5EF4-FFF2-40B4-BE49-F238E27FC236}">
                <a16:creationId xmlns:a16="http://schemas.microsoft.com/office/drawing/2014/main" id="{FEE0F7D2-1C87-4D38-9547-E7BC07CA601D}"/>
              </a:ext>
            </a:extLst>
          </p:cNvPr>
          <p:cNvSpPr>
            <a:spLocks noGrp="1"/>
          </p:cNvSpPr>
          <p:nvPr>
            <p:ph type="title"/>
          </p:nvPr>
        </p:nvSpPr>
        <p:spPr>
          <a:xfrm>
            <a:off x="368300" y="1176751"/>
            <a:ext cx="8706544" cy="428628"/>
          </a:xfrm>
        </p:spPr>
        <p:txBody>
          <a:bodyPr>
            <a:noAutofit/>
          </a:bodyPr>
          <a:lstStyle/>
          <a:p>
            <a:r>
              <a:rPr lang="nl-NL" altLang="nl-NL" sz="2400"/>
              <a:t>Instsabiele</a:t>
            </a:r>
            <a:r>
              <a:rPr lang="nl-NL" altLang="nl-NL" sz="2400" dirty="0"/>
              <a:t> dragers</a:t>
            </a:r>
          </a:p>
        </p:txBody>
      </p:sp>
      <p:sp>
        <p:nvSpPr>
          <p:cNvPr id="11" name="Rechthoek 10">
            <a:extLst>
              <a:ext uri="{FF2B5EF4-FFF2-40B4-BE49-F238E27FC236}">
                <a16:creationId xmlns:a16="http://schemas.microsoft.com/office/drawing/2014/main" id="{4AB11A17-26A1-49FC-9943-B06F066D8E36}"/>
              </a:ext>
            </a:extLst>
          </p:cNvPr>
          <p:cNvSpPr/>
          <p:nvPr/>
        </p:nvSpPr>
        <p:spPr>
          <a:xfrm>
            <a:off x="4961894" y="62240"/>
            <a:ext cx="4154727" cy="400110"/>
          </a:xfrm>
          <a:prstGeom prst="rect">
            <a:avLst/>
          </a:prstGeom>
        </p:spPr>
        <p:txBody>
          <a:bodyPr wrap="none">
            <a:spAutoFit/>
          </a:bodyPr>
          <a:lstStyle/>
          <a:p>
            <a:pPr algn="r"/>
            <a:r>
              <a:rPr lang="nl-NL" altLang="nl-NL" sz="2000" dirty="0">
                <a:solidFill>
                  <a:schemeClr val="tx2">
                    <a:lumMod val="20000"/>
                    <a:lumOff val="80000"/>
                  </a:schemeClr>
                </a:solidFill>
              </a:rPr>
              <a:t>C. Nieuwe fysieke documenten</a:t>
            </a:r>
            <a:endParaRPr lang="en-GB"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pBeeldmerk"/>
          <p:cNvSpPr>
            <a:spLocks noGrp="1" noChangeArrowheads="1"/>
          </p:cNvSpPr>
          <p:nvPr>
            <p:ph type="sldNum" sz="quarter" idx="12"/>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B09C631C-F9EE-41C6-9B27-C7CEFD2A5CE4}" type="slidenum">
              <a:rPr kumimoji="0" lang="nl-NL" altLang="nl-NL" sz="1000" b="0" i="0" u="none" strike="noStrike" kern="1200" cap="none" spc="0" normalizeH="0" baseline="0" noProof="0">
                <a:ln>
                  <a:noFill/>
                </a:ln>
                <a:solidFill>
                  <a:srgbClr val="000000"/>
                </a:solidFill>
                <a:effectLst/>
                <a:uLnTx/>
                <a:uFillTx/>
                <a:latin typeface="Verdana" pitchFamily="34" charset="0"/>
                <a:ea typeface="+mn-ea"/>
                <a:cs typeface="Arial" charset="0"/>
              </a:rPr>
              <a:pPr marL="0" marR="0" lvl="0" indent="0" algn="l" defTabSz="914400" rtl="0" eaLnBrk="0" fontAlgn="base" latinLnBrk="0" hangingPunct="0">
                <a:lnSpc>
                  <a:spcPct val="100000"/>
                </a:lnSpc>
                <a:spcBef>
                  <a:spcPct val="0"/>
                </a:spcBef>
                <a:spcAft>
                  <a:spcPct val="0"/>
                </a:spcAft>
                <a:buClrTx/>
                <a:buSzTx/>
                <a:buFontTx/>
                <a:buNone/>
                <a:tabLst/>
                <a:defRPr/>
              </a:pPr>
              <a:t>2</a:t>
            </a:fld>
            <a:endParaRPr kumimoji="0" lang="nl-NL" altLang="nl-NL" sz="1000" b="0" i="0" u="none" strike="noStrike" kern="1200" cap="none" spc="0" normalizeH="0" baseline="0" noProof="0">
              <a:ln>
                <a:noFill/>
              </a:ln>
              <a:solidFill>
                <a:srgbClr val="000000"/>
              </a:solidFill>
              <a:effectLst/>
              <a:uLnTx/>
              <a:uFillTx/>
              <a:latin typeface="Verdana" pitchFamily="34" charset="0"/>
              <a:ea typeface="+mn-ea"/>
              <a:cs typeface="Arial" charset="0"/>
            </a:endParaRPr>
          </a:p>
        </p:txBody>
      </p:sp>
      <p:sp>
        <p:nvSpPr>
          <p:cNvPr id="111618" name="Rectangle 2"/>
          <p:cNvSpPr>
            <a:spLocks noGrp="1" noChangeArrowheads="1"/>
          </p:cNvSpPr>
          <p:nvPr>
            <p:ph type="title" idx="4294967295"/>
          </p:nvPr>
        </p:nvSpPr>
        <p:spPr>
          <a:xfrm>
            <a:off x="366714" y="925116"/>
            <a:ext cx="8061325" cy="428625"/>
          </a:xfrm>
        </p:spPr>
        <p:txBody>
          <a:bodyPr/>
          <a:lstStyle/>
          <a:p>
            <a:r>
              <a:rPr lang="nl-NL" altLang="nl-NL" dirty="0">
                <a:latin typeface="Verdana" pitchFamily="34" charset="0"/>
              </a:rPr>
              <a:t>Programma vandaag</a:t>
            </a:r>
          </a:p>
        </p:txBody>
      </p:sp>
      <p:sp>
        <p:nvSpPr>
          <p:cNvPr id="111619" name="Rectangle 3"/>
          <p:cNvSpPr>
            <a:spLocks noGrp="1" noChangeArrowheads="1"/>
          </p:cNvSpPr>
          <p:nvPr>
            <p:ph type="body" idx="4294967295"/>
          </p:nvPr>
        </p:nvSpPr>
        <p:spPr>
          <a:xfrm>
            <a:off x="366714" y="1348979"/>
            <a:ext cx="8061325" cy="3267075"/>
          </a:xfrm>
        </p:spPr>
        <p:txBody>
          <a:bodyPr/>
          <a:lstStyle/>
          <a:p>
            <a:endParaRPr lang="nl-NL" dirty="0">
              <a:latin typeface="Verdana" panose="020B0604030504040204" pitchFamily="34" charset="0"/>
              <a:ea typeface="Verdana" panose="020B0604030504040204" pitchFamily="34" charset="0"/>
            </a:endParaRPr>
          </a:p>
          <a:p>
            <a:r>
              <a:rPr lang="nl-NL" dirty="0">
                <a:latin typeface="Verdana" panose="020B0604030504040204" pitchFamily="34" charset="0"/>
                <a:ea typeface="Verdana" panose="020B0604030504040204" pitchFamily="34" charset="0"/>
              </a:rPr>
              <a:t>14.00u – 14.05u          Inloop en welkom door Marieke Klomp</a:t>
            </a:r>
            <a:br>
              <a:rPr lang="nl-NL" dirty="0">
                <a:latin typeface="Verdana" panose="020B0604030504040204" pitchFamily="34" charset="0"/>
                <a:ea typeface="Verdana" panose="020B0604030504040204" pitchFamily="34" charset="0"/>
              </a:rPr>
            </a:br>
            <a:r>
              <a:rPr lang="nl-NL" dirty="0">
                <a:latin typeface="Verdana" panose="020B0604030504040204" pitchFamily="34" charset="0"/>
                <a:ea typeface="Verdana" panose="020B0604030504040204" pitchFamily="34" charset="0"/>
              </a:rPr>
              <a:t>14.05u – 14.20u 	Algemene inleiding door Alard Litjens</a:t>
            </a:r>
          </a:p>
          <a:p>
            <a:r>
              <a:rPr lang="nl-NL" dirty="0">
                <a:latin typeface="Verdana" panose="020B0604030504040204" pitchFamily="34" charset="0"/>
                <a:ea typeface="Verdana" panose="020B0604030504040204" pitchFamily="34" charset="0"/>
              </a:rPr>
              <a:t>14.20u – 15.20u          Deelsessies met inhoudelijke discussies</a:t>
            </a:r>
            <a:br>
              <a:rPr lang="nl-NL" dirty="0">
                <a:latin typeface="Verdana" panose="020B0604030504040204" pitchFamily="34" charset="0"/>
                <a:ea typeface="Verdana" panose="020B0604030504040204" pitchFamily="34" charset="0"/>
              </a:rPr>
            </a:br>
            <a:r>
              <a:rPr lang="nl-NL" dirty="0">
                <a:latin typeface="Verdana" panose="020B0604030504040204" pitchFamily="34" charset="0"/>
                <a:ea typeface="Verdana" panose="020B0604030504040204" pitchFamily="34" charset="0"/>
              </a:rPr>
              <a:t>14.55u – 15.00u 	Koffiepauze</a:t>
            </a:r>
          </a:p>
          <a:p>
            <a:r>
              <a:rPr lang="nl-NL" dirty="0">
                <a:latin typeface="Verdana" panose="020B0604030504040204" pitchFamily="34" charset="0"/>
                <a:ea typeface="Verdana" panose="020B0604030504040204" pitchFamily="34" charset="0"/>
              </a:rPr>
              <a:t>			Groep 1: Alard Litjens &amp; Gabriëlle Beentjes </a:t>
            </a:r>
          </a:p>
          <a:p>
            <a:r>
              <a:rPr lang="nl-NL" dirty="0"/>
              <a:t>			</a:t>
            </a:r>
            <a:r>
              <a:rPr lang="nl-NL" dirty="0">
                <a:latin typeface="Verdana" panose="020B0604030504040204" pitchFamily="34" charset="0"/>
                <a:ea typeface="Verdana" panose="020B0604030504040204" pitchFamily="34" charset="0"/>
              </a:rPr>
              <a:t>Groep 2: Marieke Klomp &amp; Femke Prinsen</a:t>
            </a:r>
          </a:p>
          <a:p>
            <a:r>
              <a:rPr lang="nl-NL" dirty="0">
                <a:latin typeface="Verdana" panose="020B0604030504040204" pitchFamily="34" charset="0"/>
                <a:ea typeface="Verdana" panose="020B0604030504040204" pitchFamily="34" charset="0"/>
              </a:rPr>
              <a:t>15.20u – 15.30u          Afsluiting Marieke Klomp</a:t>
            </a:r>
            <a:endParaRPr lang="nl-NL" altLang="nl-NL" dirty="0">
              <a:latin typeface="Verdana"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F776AF92-7C55-4ED5-8056-4033DCDA0453}"/>
              </a:ext>
            </a:extLst>
          </p:cNvPr>
          <p:cNvSpPr>
            <a:spLocks noGrp="1"/>
          </p:cNvSpPr>
          <p:nvPr>
            <p:ph type="title"/>
          </p:nvPr>
        </p:nvSpPr>
        <p:spPr/>
        <p:txBody>
          <a:bodyPr/>
          <a:lstStyle/>
          <a:p>
            <a:r>
              <a:rPr lang="nl-NL" dirty="0"/>
              <a:t>Deelsessies</a:t>
            </a:r>
          </a:p>
        </p:txBody>
      </p:sp>
      <p:sp>
        <p:nvSpPr>
          <p:cNvPr id="4" name="Tijdelijke aanduiding voor dianummer 3">
            <a:extLst>
              <a:ext uri="{FF2B5EF4-FFF2-40B4-BE49-F238E27FC236}">
                <a16:creationId xmlns:a16="http://schemas.microsoft.com/office/drawing/2014/main" id="{FAF996D4-A719-4C27-9C17-0B3FF602FF20}"/>
              </a:ext>
            </a:extLst>
          </p:cNvPr>
          <p:cNvSpPr>
            <a:spLocks noGrp="1"/>
          </p:cNvSpPr>
          <p:nvPr>
            <p:ph type="sldNum" sz="quarter" idx="4294967295"/>
          </p:nvPr>
        </p:nvSpPr>
        <p:spPr>
          <a:xfrm>
            <a:off x="0" y="4772025"/>
            <a:ext cx="712788" cy="273050"/>
          </a:xfrm>
          <a:prstGeom prst="rect">
            <a:avLst/>
          </a:prstGeom>
        </p:spPr>
        <p:txBody>
          <a:bodyPr/>
          <a:lstStyle/>
          <a:p>
            <a:endParaRPr lang="nl-NL" altLang="nl-NL" dirty="0"/>
          </a:p>
        </p:txBody>
      </p:sp>
    </p:spTree>
    <p:extLst>
      <p:ext uri="{BB962C8B-B14F-4D97-AF65-F5344CB8AC3E}">
        <p14:creationId xmlns:p14="http://schemas.microsoft.com/office/powerpoint/2010/main" val="22144861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el 1">
            <a:extLst>
              <a:ext uri="{FF2B5EF4-FFF2-40B4-BE49-F238E27FC236}">
                <a16:creationId xmlns:a16="http://schemas.microsoft.com/office/drawing/2014/main" id="{1CCCAEF5-80C8-4B30-A5E9-C3C59A324473}"/>
              </a:ext>
            </a:extLst>
          </p:cNvPr>
          <p:cNvSpPr>
            <a:spLocks noGrp="1"/>
          </p:cNvSpPr>
          <p:nvPr>
            <p:ph type="title"/>
          </p:nvPr>
        </p:nvSpPr>
        <p:spPr/>
        <p:txBody>
          <a:bodyPr>
            <a:normAutofit fontScale="90000"/>
          </a:bodyPr>
          <a:lstStyle/>
          <a:p>
            <a:r>
              <a:rPr lang="nl-NL" altLang="nl-NL" dirty="0"/>
              <a:t>Voornemens gebouw</a:t>
            </a:r>
          </a:p>
        </p:txBody>
      </p:sp>
      <p:sp>
        <p:nvSpPr>
          <p:cNvPr id="49155" name="Ondertitel 2">
            <a:extLst>
              <a:ext uri="{FF2B5EF4-FFF2-40B4-BE49-F238E27FC236}">
                <a16:creationId xmlns:a16="http://schemas.microsoft.com/office/drawing/2014/main" id="{98E9F14E-C998-4718-84F5-B91492ACF3F5}"/>
              </a:ext>
            </a:extLst>
          </p:cNvPr>
          <p:cNvSpPr>
            <a:spLocks noGrp="1"/>
          </p:cNvSpPr>
          <p:nvPr>
            <p:ph idx="1"/>
          </p:nvPr>
        </p:nvSpPr>
        <p:spPr>
          <a:xfrm>
            <a:off x="387350" y="1533526"/>
            <a:ext cx="8349573" cy="3593124"/>
          </a:xfrm>
        </p:spPr>
        <p:txBody>
          <a:bodyPr>
            <a:normAutofit/>
          </a:bodyPr>
          <a:lstStyle/>
          <a:p>
            <a:pPr marL="285750" lvl="0" indent="-285750">
              <a:buFont typeface="Wingdings" panose="05000000000000000000" pitchFamily="2" charset="2"/>
              <a:buChar char="ü"/>
            </a:pPr>
            <a:r>
              <a:rPr lang="nl-NL" dirty="0"/>
              <a:t>Vervallen: is het rookverbod, de eisen voor ondergronds bouwen en telecommunicatiemiddelen</a:t>
            </a:r>
          </a:p>
          <a:p>
            <a:pPr marL="285750" lvl="0" indent="-285750">
              <a:buFont typeface="Wingdings" panose="05000000000000000000" pitchFamily="2" charset="2"/>
              <a:buChar char="ü"/>
            </a:pPr>
            <a:r>
              <a:rPr lang="nl-NL" dirty="0"/>
              <a:t>Alle artikelen m.b.t. locatie, brandwering, vochtwering en waterkering, constructie en inbraakwering zijn opnieuw geformuleerd om te voldoen aan de eisen van vandaag en ze staan nu in een hoofdstuk bij elkaar</a:t>
            </a:r>
            <a:br>
              <a:rPr lang="nl-NL" dirty="0"/>
            </a:br>
            <a:endParaRPr lang="nl-NL" dirty="0"/>
          </a:p>
          <a:p>
            <a:pPr marL="285750" lvl="0" indent="-285750">
              <a:buFont typeface="Wingdings" panose="05000000000000000000" pitchFamily="2" charset="2"/>
              <a:buChar char="Ø"/>
            </a:pPr>
            <a:r>
              <a:rPr lang="nl-NL" dirty="0"/>
              <a:t>Zijn deze voornemens haalbaar en uitvoerbaar?</a:t>
            </a:r>
          </a:p>
          <a:p>
            <a:pPr marL="285750" lvl="0" indent="-285750">
              <a:buFont typeface="Wingdings" panose="05000000000000000000" pitchFamily="2" charset="2"/>
              <a:buChar char="Ø"/>
            </a:pPr>
            <a:r>
              <a:rPr lang="nl-NL" dirty="0"/>
              <a:t>Wat verwachten jullie voor gevolgen in de eigen (werk)praktijk? </a:t>
            </a:r>
            <a:endParaRPr lang="nl-NL" altLang="nl-NL" dirty="0"/>
          </a:p>
        </p:txBody>
      </p:sp>
      <p:sp>
        <p:nvSpPr>
          <p:cNvPr id="49157" name="Tijdelijke aanduiding voor dianummer 4">
            <a:extLst>
              <a:ext uri="{FF2B5EF4-FFF2-40B4-BE49-F238E27FC236}">
                <a16:creationId xmlns:a16="http://schemas.microsoft.com/office/drawing/2014/main" id="{B983EA21-1F91-48C2-8FDB-020E43894E3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RijksoverheidSansText" panose="020B0503040202060203" pitchFamily="34" charset="0"/>
              </a:defRPr>
            </a:lvl1pPr>
            <a:lvl2pPr marL="557213" indent="-214313">
              <a:lnSpc>
                <a:spcPct val="90000"/>
              </a:lnSpc>
              <a:spcBef>
                <a:spcPts val="375"/>
              </a:spcBef>
              <a:buFont typeface="Arial" panose="020B0604020202020204" pitchFamily="34" charset="0"/>
              <a:buChar char="•"/>
              <a:defRPr sz="1800">
                <a:solidFill>
                  <a:schemeClr val="tx1"/>
                </a:solidFill>
                <a:latin typeface="RijksoverheidSansText" panose="020B0503040202060203" pitchFamily="34" charset="0"/>
              </a:defRPr>
            </a:lvl2pPr>
            <a:lvl3pPr marL="857250" indent="-171450">
              <a:lnSpc>
                <a:spcPct val="90000"/>
              </a:lnSpc>
              <a:spcBef>
                <a:spcPts val="375"/>
              </a:spcBef>
              <a:buFont typeface="Arial" panose="020B0604020202020204" pitchFamily="34" charset="0"/>
              <a:buChar char="•"/>
              <a:defRPr sz="1500">
                <a:solidFill>
                  <a:schemeClr val="tx1"/>
                </a:solidFill>
                <a:latin typeface="RijksoverheidSansText" panose="020B0503040202060203" pitchFamily="34" charset="0"/>
              </a:defRPr>
            </a:lvl3pPr>
            <a:lvl4pPr marL="1200150" indent="-171450">
              <a:lnSpc>
                <a:spcPct val="90000"/>
              </a:lnSpc>
              <a:spcBef>
                <a:spcPts val="375"/>
              </a:spcBef>
              <a:buFont typeface="Arial" panose="020B0604020202020204" pitchFamily="34" charset="0"/>
              <a:buChar char="•"/>
              <a:defRPr>
                <a:solidFill>
                  <a:schemeClr val="tx1"/>
                </a:solidFill>
                <a:latin typeface="RijksoverheidSansText" panose="020B0503040202060203" pitchFamily="34" charset="0"/>
              </a:defRPr>
            </a:lvl4pPr>
            <a:lvl5pPr marL="1543050" indent="-171450">
              <a:lnSpc>
                <a:spcPct val="90000"/>
              </a:lnSpc>
              <a:spcBef>
                <a:spcPts val="375"/>
              </a:spcBef>
              <a:buFont typeface="Arial" panose="020B0604020202020204" pitchFamily="34" charset="0"/>
              <a:buChar char="•"/>
              <a:defRPr>
                <a:solidFill>
                  <a:schemeClr val="tx1"/>
                </a:solidFill>
                <a:latin typeface="RijksoverheidSansText" panose="020B0503040202060203" pitchFamily="34" charset="0"/>
              </a:defRPr>
            </a:lvl5pPr>
            <a:lvl6pPr marL="1885950" indent="-171450" eaLnBrk="0" fontAlgn="base" hangingPunct="0">
              <a:lnSpc>
                <a:spcPct val="90000"/>
              </a:lnSpc>
              <a:spcBef>
                <a:spcPts val="375"/>
              </a:spcBef>
              <a:spcAft>
                <a:spcPct val="0"/>
              </a:spcAft>
              <a:buFont typeface="Arial" panose="020B0604020202020204" pitchFamily="34" charset="0"/>
              <a:buChar char="•"/>
              <a:defRPr>
                <a:solidFill>
                  <a:schemeClr val="tx1"/>
                </a:solidFill>
                <a:latin typeface="RijksoverheidSansText" panose="020B0503040202060203" pitchFamily="34" charset="0"/>
              </a:defRPr>
            </a:lvl6pPr>
            <a:lvl7pPr marL="2228850" indent="-171450" eaLnBrk="0" fontAlgn="base" hangingPunct="0">
              <a:lnSpc>
                <a:spcPct val="90000"/>
              </a:lnSpc>
              <a:spcBef>
                <a:spcPts val="375"/>
              </a:spcBef>
              <a:spcAft>
                <a:spcPct val="0"/>
              </a:spcAft>
              <a:buFont typeface="Arial" panose="020B0604020202020204" pitchFamily="34" charset="0"/>
              <a:buChar char="•"/>
              <a:defRPr>
                <a:solidFill>
                  <a:schemeClr val="tx1"/>
                </a:solidFill>
                <a:latin typeface="RijksoverheidSansText" panose="020B0503040202060203" pitchFamily="34" charset="0"/>
              </a:defRPr>
            </a:lvl7pPr>
            <a:lvl8pPr marL="2571750" indent="-171450" eaLnBrk="0" fontAlgn="base" hangingPunct="0">
              <a:lnSpc>
                <a:spcPct val="90000"/>
              </a:lnSpc>
              <a:spcBef>
                <a:spcPts val="375"/>
              </a:spcBef>
              <a:spcAft>
                <a:spcPct val="0"/>
              </a:spcAft>
              <a:buFont typeface="Arial" panose="020B0604020202020204" pitchFamily="34" charset="0"/>
              <a:buChar char="•"/>
              <a:defRPr>
                <a:solidFill>
                  <a:schemeClr val="tx1"/>
                </a:solidFill>
                <a:latin typeface="RijksoverheidSansText" panose="020B0503040202060203" pitchFamily="34" charset="0"/>
              </a:defRPr>
            </a:lvl8pPr>
            <a:lvl9pPr marL="2914650" indent="-171450" eaLnBrk="0" fontAlgn="base" hangingPunct="0">
              <a:lnSpc>
                <a:spcPct val="90000"/>
              </a:lnSpc>
              <a:spcBef>
                <a:spcPts val="375"/>
              </a:spcBef>
              <a:spcAft>
                <a:spcPct val="0"/>
              </a:spcAft>
              <a:buFont typeface="Arial" panose="020B0604020202020204" pitchFamily="34" charset="0"/>
              <a:buChar char="•"/>
              <a:defRPr>
                <a:solidFill>
                  <a:schemeClr val="tx1"/>
                </a:solidFill>
                <a:latin typeface="RijksoverheidSansText" panose="020B0503040202060203" pitchFamily="34" charset="0"/>
              </a:defRPr>
            </a:lvl9pPr>
          </a:lstStyle>
          <a:p>
            <a:pPr>
              <a:lnSpc>
                <a:spcPct val="100000"/>
              </a:lnSpc>
              <a:spcBef>
                <a:spcPct val="0"/>
              </a:spcBef>
              <a:buFontTx/>
              <a:buNone/>
            </a:pPr>
            <a:fld id="{64040E46-9C89-4740-8F0E-442BE77B6AD0}" type="slidenum">
              <a:rPr lang="en-GB" altLang="nl-NL" sz="900">
                <a:solidFill>
                  <a:srgbClr val="898989"/>
                </a:solidFill>
              </a:rPr>
              <a:pPr>
                <a:lnSpc>
                  <a:spcPct val="100000"/>
                </a:lnSpc>
                <a:spcBef>
                  <a:spcPct val="0"/>
                </a:spcBef>
                <a:buFontTx/>
                <a:buNone/>
              </a:pPr>
              <a:t>21</a:t>
            </a:fld>
            <a:endParaRPr lang="en-GB" altLang="nl-NL" sz="900">
              <a:solidFill>
                <a:srgbClr val="898989"/>
              </a:solidFill>
            </a:endParaRPr>
          </a:p>
        </p:txBody>
      </p:sp>
      <p:sp>
        <p:nvSpPr>
          <p:cNvPr id="6" name="Tijdelijke aanduiding voor voettekst 3">
            <a:extLst>
              <a:ext uri="{FF2B5EF4-FFF2-40B4-BE49-F238E27FC236}">
                <a16:creationId xmlns:a16="http://schemas.microsoft.com/office/drawing/2014/main" id="{6B089D1F-5676-47B9-BFAE-B8A15F7426AF}"/>
              </a:ext>
            </a:extLst>
          </p:cNvPr>
          <p:cNvSpPr>
            <a:spLocks noGrp="1"/>
          </p:cNvSpPr>
          <p:nvPr>
            <p:ph type="ftr" sz="quarter" idx="11"/>
          </p:nvPr>
        </p:nvSpPr>
        <p:spPr>
          <a:xfrm>
            <a:off x="0" y="4736131"/>
            <a:ext cx="9144000" cy="381000"/>
          </a:xfrm>
        </p:spPr>
        <p:txBody>
          <a:bodyPr/>
          <a:lstStyle/>
          <a:p>
            <a:pPr algn="ctr">
              <a:defRPr/>
            </a:pPr>
            <a:r>
              <a:rPr lang="nl-NL" dirty="0">
                <a:solidFill>
                  <a:schemeClr val="accent1">
                    <a:lumMod val="20000"/>
                    <a:lumOff val="80000"/>
                  </a:schemeClr>
                </a:solidFill>
              </a:rPr>
              <a:t>klankbordgroep *** AR Fysieke materialen ***  7 maart 2022</a:t>
            </a:r>
            <a:r>
              <a:rPr lang="en-US" dirty="0">
                <a:solidFill>
                  <a:schemeClr val="accent1">
                    <a:lumMod val="20000"/>
                    <a:lumOff val="80000"/>
                  </a:schemeClr>
                </a:solidFill>
              </a:rPr>
              <a:t> </a:t>
            </a:r>
            <a:endParaRPr lang="en-GB" dirty="0">
              <a:solidFill>
                <a:schemeClr val="accent1">
                  <a:lumMod val="20000"/>
                  <a:lumOff val="80000"/>
                </a:schemeClr>
              </a:solidFill>
            </a:endParaRPr>
          </a:p>
        </p:txBody>
      </p:sp>
    </p:spTree>
    <p:extLst>
      <p:ext uri="{BB962C8B-B14F-4D97-AF65-F5344CB8AC3E}">
        <p14:creationId xmlns:p14="http://schemas.microsoft.com/office/powerpoint/2010/main" val="35927602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el 1">
            <a:extLst>
              <a:ext uri="{FF2B5EF4-FFF2-40B4-BE49-F238E27FC236}">
                <a16:creationId xmlns:a16="http://schemas.microsoft.com/office/drawing/2014/main" id="{1CCCAEF5-80C8-4B30-A5E9-C3C59A324473}"/>
              </a:ext>
            </a:extLst>
          </p:cNvPr>
          <p:cNvSpPr>
            <a:spLocks noGrp="1"/>
          </p:cNvSpPr>
          <p:nvPr>
            <p:ph type="title"/>
          </p:nvPr>
        </p:nvSpPr>
        <p:spPr/>
        <p:txBody>
          <a:bodyPr>
            <a:normAutofit fontScale="90000"/>
          </a:bodyPr>
          <a:lstStyle/>
          <a:p>
            <a:r>
              <a:rPr lang="nl-NL" altLang="nl-NL" dirty="0"/>
              <a:t>Voornemens bewaaromstandigheden</a:t>
            </a:r>
          </a:p>
        </p:txBody>
      </p:sp>
      <p:sp>
        <p:nvSpPr>
          <p:cNvPr id="49155" name="Ondertitel 2">
            <a:extLst>
              <a:ext uri="{FF2B5EF4-FFF2-40B4-BE49-F238E27FC236}">
                <a16:creationId xmlns:a16="http://schemas.microsoft.com/office/drawing/2014/main" id="{98E9F14E-C998-4718-84F5-B91492ACF3F5}"/>
              </a:ext>
            </a:extLst>
          </p:cNvPr>
          <p:cNvSpPr>
            <a:spLocks noGrp="1"/>
          </p:cNvSpPr>
          <p:nvPr>
            <p:ph idx="1"/>
          </p:nvPr>
        </p:nvSpPr>
        <p:spPr>
          <a:xfrm>
            <a:off x="387350" y="1533526"/>
            <a:ext cx="8349573" cy="3593124"/>
          </a:xfrm>
        </p:spPr>
        <p:txBody>
          <a:bodyPr>
            <a:normAutofit fontScale="77500" lnSpcReduction="20000"/>
          </a:bodyPr>
          <a:lstStyle/>
          <a:p>
            <a:pPr marL="342900" lvl="0" indent="-342900">
              <a:buFont typeface="Wingdings" panose="05000000000000000000" pitchFamily="2" charset="2"/>
              <a:buChar char="ü"/>
            </a:pPr>
            <a:r>
              <a:rPr lang="nl-NL" sz="2200" dirty="0"/>
              <a:t>Balans tussen optimaal behoud en energiezuinige klimaatbeheersing.</a:t>
            </a:r>
          </a:p>
          <a:p>
            <a:pPr marL="342900" lvl="0" indent="-342900">
              <a:buFont typeface="Wingdings" panose="05000000000000000000" pitchFamily="2" charset="2"/>
              <a:buChar char="ü"/>
            </a:pPr>
            <a:r>
              <a:rPr lang="nl-NL" sz="2200" dirty="0"/>
              <a:t>Inhoudelijk vergelijkbare eisen als aan huidige archiefruimte (geen extra kosten/inspanning)</a:t>
            </a:r>
          </a:p>
          <a:p>
            <a:pPr marL="342900" lvl="0" indent="-342900">
              <a:buFont typeface="Wingdings" panose="05000000000000000000" pitchFamily="2" charset="2"/>
              <a:buChar char="ü"/>
            </a:pPr>
            <a:r>
              <a:rPr lang="nl-NL" sz="2200" dirty="0"/>
              <a:t>Het voorstel is om niet langer uit te gaan van vaste setpoints, maar om een vaste bandbreedte te combineren met een gemiddelde streefwaarde over een jaar.</a:t>
            </a:r>
          </a:p>
          <a:p>
            <a:pPr marL="342900" lvl="0" indent="-342900">
              <a:buFont typeface="Wingdings" panose="05000000000000000000" pitchFamily="2" charset="2"/>
              <a:buChar char="ü"/>
            </a:pPr>
            <a:r>
              <a:rPr lang="nl-NL" sz="2200" dirty="0"/>
              <a:t>Alle depots moeten een hygiëne protocol opstellen.</a:t>
            </a:r>
          </a:p>
          <a:p>
            <a:pPr marL="342900" lvl="0" indent="-342900">
              <a:buFont typeface="Wingdings" panose="05000000000000000000" pitchFamily="2" charset="2"/>
              <a:buChar char="ü"/>
            </a:pPr>
            <a:r>
              <a:rPr lang="nl-NL" sz="2200" dirty="0"/>
              <a:t>Plusdepots moeten daarnaast een Collectiebehoudsplan (Strategie om informatie nu en in de toekomst raadpleegbaar te houden) en een Collectie Hulpverleningsplan (Wie te bellen, wat te doen bij incidenten en calamiteiten)</a:t>
            </a:r>
            <a:br>
              <a:rPr lang="nl-NL" sz="2200" dirty="0"/>
            </a:br>
            <a:endParaRPr lang="nl-NL" dirty="0"/>
          </a:p>
          <a:p>
            <a:pPr marL="342900" indent="-342900">
              <a:buFont typeface="Wingdings" panose="05000000000000000000" pitchFamily="2" charset="2"/>
              <a:buChar char="Ø"/>
            </a:pPr>
            <a:r>
              <a:rPr lang="nl-NL" sz="2100" dirty="0"/>
              <a:t>Zijn deze voornemens haalbaar en uitvoerbaar?</a:t>
            </a:r>
          </a:p>
          <a:p>
            <a:pPr marL="342900" indent="-342900">
              <a:buFont typeface="Wingdings" panose="05000000000000000000" pitchFamily="2" charset="2"/>
              <a:buChar char="Ø"/>
            </a:pPr>
            <a:r>
              <a:rPr lang="nl-NL" sz="2100" dirty="0"/>
              <a:t>Wat verwachten jullie voor gevolgen in de eigen (werk)praktijk? </a:t>
            </a:r>
            <a:endParaRPr lang="nl-NL" altLang="nl-NL" sz="2100" dirty="0"/>
          </a:p>
        </p:txBody>
      </p:sp>
      <p:sp>
        <p:nvSpPr>
          <p:cNvPr id="49157" name="Tijdelijke aanduiding voor dianummer 4">
            <a:extLst>
              <a:ext uri="{FF2B5EF4-FFF2-40B4-BE49-F238E27FC236}">
                <a16:creationId xmlns:a16="http://schemas.microsoft.com/office/drawing/2014/main" id="{B983EA21-1F91-48C2-8FDB-020E43894E3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RijksoverheidSansText" panose="020B0503040202060203" pitchFamily="34" charset="0"/>
              </a:defRPr>
            </a:lvl1pPr>
            <a:lvl2pPr marL="557213" indent="-214313">
              <a:lnSpc>
                <a:spcPct val="90000"/>
              </a:lnSpc>
              <a:spcBef>
                <a:spcPts val="375"/>
              </a:spcBef>
              <a:buFont typeface="Arial" panose="020B0604020202020204" pitchFamily="34" charset="0"/>
              <a:buChar char="•"/>
              <a:defRPr sz="1800">
                <a:solidFill>
                  <a:schemeClr val="tx1"/>
                </a:solidFill>
                <a:latin typeface="RijksoverheidSansText" panose="020B0503040202060203" pitchFamily="34" charset="0"/>
              </a:defRPr>
            </a:lvl2pPr>
            <a:lvl3pPr marL="857250" indent="-171450">
              <a:lnSpc>
                <a:spcPct val="90000"/>
              </a:lnSpc>
              <a:spcBef>
                <a:spcPts val="375"/>
              </a:spcBef>
              <a:buFont typeface="Arial" panose="020B0604020202020204" pitchFamily="34" charset="0"/>
              <a:buChar char="•"/>
              <a:defRPr sz="1500">
                <a:solidFill>
                  <a:schemeClr val="tx1"/>
                </a:solidFill>
                <a:latin typeface="RijksoverheidSansText" panose="020B0503040202060203" pitchFamily="34" charset="0"/>
              </a:defRPr>
            </a:lvl3pPr>
            <a:lvl4pPr marL="1200150" indent="-171450">
              <a:lnSpc>
                <a:spcPct val="90000"/>
              </a:lnSpc>
              <a:spcBef>
                <a:spcPts val="375"/>
              </a:spcBef>
              <a:buFont typeface="Arial" panose="020B0604020202020204" pitchFamily="34" charset="0"/>
              <a:buChar char="•"/>
              <a:defRPr>
                <a:solidFill>
                  <a:schemeClr val="tx1"/>
                </a:solidFill>
                <a:latin typeface="RijksoverheidSansText" panose="020B0503040202060203" pitchFamily="34" charset="0"/>
              </a:defRPr>
            </a:lvl4pPr>
            <a:lvl5pPr marL="1543050" indent="-171450">
              <a:lnSpc>
                <a:spcPct val="90000"/>
              </a:lnSpc>
              <a:spcBef>
                <a:spcPts val="375"/>
              </a:spcBef>
              <a:buFont typeface="Arial" panose="020B0604020202020204" pitchFamily="34" charset="0"/>
              <a:buChar char="•"/>
              <a:defRPr>
                <a:solidFill>
                  <a:schemeClr val="tx1"/>
                </a:solidFill>
                <a:latin typeface="RijksoverheidSansText" panose="020B0503040202060203" pitchFamily="34" charset="0"/>
              </a:defRPr>
            </a:lvl5pPr>
            <a:lvl6pPr marL="1885950" indent="-171450" eaLnBrk="0" fontAlgn="base" hangingPunct="0">
              <a:lnSpc>
                <a:spcPct val="90000"/>
              </a:lnSpc>
              <a:spcBef>
                <a:spcPts val="375"/>
              </a:spcBef>
              <a:spcAft>
                <a:spcPct val="0"/>
              </a:spcAft>
              <a:buFont typeface="Arial" panose="020B0604020202020204" pitchFamily="34" charset="0"/>
              <a:buChar char="•"/>
              <a:defRPr>
                <a:solidFill>
                  <a:schemeClr val="tx1"/>
                </a:solidFill>
                <a:latin typeface="RijksoverheidSansText" panose="020B0503040202060203" pitchFamily="34" charset="0"/>
              </a:defRPr>
            </a:lvl6pPr>
            <a:lvl7pPr marL="2228850" indent="-171450" eaLnBrk="0" fontAlgn="base" hangingPunct="0">
              <a:lnSpc>
                <a:spcPct val="90000"/>
              </a:lnSpc>
              <a:spcBef>
                <a:spcPts val="375"/>
              </a:spcBef>
              <a:spcAft>
                <a:spcPct val="0"/>
              </a:spcAft>
              <a:buFont typeface="Arial" panose="020B0604020202020204" pitchFamily="34" charset="0"/>
              <a:buChar char="•"/>
              <a:defRPr>
                <a:solidFill>
                  <a:schemeClr val="tx1"/>
                </a:solidFill>
                <a:latin typeface="RijksoverheidSansText" panose="020B0503040202060203" pitchFamily="34" charset="0"/>
              </a:defRPr>
            </a:lvl7pPr>
            <a:lvl8pPr marL="2571750" indent="-171450" eaLnBrk="0" fontAlgn="base" hangingPunct="0">
              <a:lnSpc>
                <a:spcPct val="90000"/>
              </a:lnSpc>
              <a:spcBef>
                <a:spcPts val="375"/>
              </a:spcBef>
              <a:spcAft>
                <a:spcPct val="0"/>
              </a:spcAft>
              <a:buFont typeface="Arial" panose="020B0604020202020204" pitchFamily="34" charset="0"/>
              <a:buChar char="•"/>
              <a:defRPr>
                <a:solidFill>
                  <a:schemeClr val="tx1"/>
                </a:solidFill>
                <a:latin typeface="RijksoverheidSansText" panose="020B0503040202060203" pitchFamily="34" charset="0"/>
              </a:defRPr>
            </a:lvl8pPr>
            <a:lvl9pPr marL="2914650" indent="-171450" eaLnBrk="0" fontAlgn="base" hangingPunct="0">
              <a:lnSpc>
                <a:spcPct val="90000"/>
              </a:lnSpc>
              <a:spcBef>
                <a:spcPts val="375"/>
              </a:spcBef>
              <a:spcAft>
                <a:spcPct val="0"/>
              </a:spcAft>
              <a:buFont typeface="Arial" panose="020B0604020202020204" pitchFamily="34" charset="0"/>
              <a:buChar char="•"/>
              <a:defRPr>
                <a:solidFill>
                  <a:schemeClr val="tx1"/>
                </a:solidFill>
                <a:latin typeface="RijksoverheidSansText" panose="020B0503040202060203" pitchFamily="34" charset="0"/>
              </a:defRPr>
            </a:lvl9pPr>
          </a:lstStyle>
          <a:p>
            <a:pPr>
              <a:lnSpc>
                <a:spcPct val="100000"/>
              </a:lnSpc>
              <a:spcBef>
                <a:spcPct val="0"/>
              </a:spcBef>
              <a:buFontTx/>
              <a:buNone/>
            </a:pPr>
            <a:fld id="{64040E46-9C89-4740-8F0E-442BE77B6AD0}" type="slidenum">
              <a:rPr lang="en-GB" altLang="nl-NL" sz="900">
                <a:solidFill>
                  <a:srgbClr val="898989"/>
                </a:solidFill>
              </a:rPr>
              <a:pPr>
                <a:lnSpc>
                  <a:spcPct val="100000"/>
                </a:lnSpc>
                <a:spcBef>
                  <a:spcPct val="0"/>
                </a:spcBef>
                <a:buFontTx/>
                <a:buNone/>
              </a:pPr>
              <a:t>22</a:t>
            </a:fld>
            <a:endParaRPr lang="en-GB" altLang="nl-NL" sz="900">
              <a:solidFill>
                <a:srgbClr val="898989"/>
              </a:solidFill>
            </a:endParaRPr>
          </a:p>
        </p:txBody>
      </p:sp>
      <p:sp>
        <p:nvSpPr>
          <p:cNvPr id="6" name="Tijdelijke aanduiding voor voettekst 3">
            <a:extLst>
              <a:ext uri="{FF2B5EF4-FFF2-40B4-BE49-F238E27FC236}">
                <a16:creationId xmlns:a16="http://schemas.microsoft.com/office/drawing/2014/main" id="{6B089D1F-5676-47B9-BFAE-B8A15F7426AF}"/>
              </a:ext>
            </a:extLst>
          </p:cNvPr>
          <p:cNvSpPr>
            <a:spLocks noGrp="1"/>
          </p:cNvSpPr>
          <p:nvPr>
            <p:ph type="ftr" sz="quarter" idx="11"/>
          </p:nvPr>
        </p:nvSpPr>
        <p:spPr>
          <a:xfrm>
            <a:off x="0" y="4736131"/>
            <a:ext cx="9144000" cy="381000"/>
          </a:xfrm>
        </p:spPr>
        <p:txBody>
          <a:bodyPr/>
          <a:lstStyle/>
          <a:p>
            <a:pPr algn="ctr">
              <a:defRPr/>
            </a:pPr>
            <a:r>
              <a:rPr lang="nl-NL" dirty="0">
                <a:solidFill>
                  <a:schemeClr val="accent1">
                    <a:lumMod val="20000"/>
                    <a:lumOff val="80000"/>
                  </a:schemeClr>
                </a:solidFill>
              </a:rPr>
              <a:t>klankbordgroep *** AR Fysieke materialen ***  7 maart 2022</a:t>
            </a:r>
            <a:r>
              <a:rPr lang="en-US" dirty="0">
                <a:solidFill>
                  <a:schemeClr val="accent1">
                    <a:lumMod val="20000"/>
                    <a:lumOff val="80000"/>
                  </a:schemeClr>
                </a:solidFill>
              </a:rPr>
              <a:t> </a:t>
            </a:r>
            <a:endParaRPr lang="en-GB" dirty="0">
              <a:solidFill>
                <a:schemeClr val="accent1">
                  <a:lumMod val="20000"/>
                  <a:lumOff val="80000"/>
                </a:schemeClr>
              </a:solidFill>
            </a:endParaRPr>
          </a:p>
        </p:txBody>
      </p:sp>
    </p:spTree>
    <p:extLst>
      <p:ext uri="{BB962C8B-B14F-4D97-AF65-F5344CB8AC3E}">
        <p14:creationId xmlns:p14="http://schemas.microsoft.com/office/powerpoint/2010/main" val="6025652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el 1">
            <a:extLst>
              <a:ext uri="{FF2B5EF4-FFF2-40B4-BE49-F238E27FC236}">
                <a16:creationId xmlns:a16="http://schemas.microsoft.com/office/drawing/2014/main" id="{1CCCAEF5-80C8-4B30-A5E9-C3C59A324473}"/>
              </a:ext>
            </a:extLst>
          </p:cNvPr>
          <p:cNvSpPr>
            <a:spLocks noGrp="1"/>
          </p:cNvSpPr>
          <p:nvPr>
            <p:ph type="title"/>
          </p:nvPr>
        </p:nvSpPr>
        <p:spPr/>
        <p:txBody>
          <a:bodyPr>
            <a:normAutofit fontScale="90000"/>
          </a:bodyPr>
          <a:lstStyle/>
          <a:p>
            <a:r>
              <a:rPr lang="nl-NL" altLang="nl-NL" dirty="0"/>
              <a:t>Voornemens nieuwe fysieke documenten</a:t>
            </a:r>
          </a:p>
        </p:txBody>
      </p:sp>
      <p:sp>
        <p:nvSpPr>
          <p:cNvPr id="49155" name="Ondertitel 2">
            <a:extLst>
              <a:ext uri="{FF2B5EF4-FFF2-40B4-BE49-F238E27FC236}">
                <a16:creationId xmlns:a16="http://schemas.microsoft.com/office/drawing/2014/main" id="{98E9F14E-C998-4718-84F5-B91492ACF3F5}"/>
              </a:ext>
            </a:extLst>
          </p:cNvPr>
          <p:cNvSpPr>
            <a:spLocks noGrp="1"/>
          </p:cNvSpPr>
          <p:nvPr>
            <p:ph idx="1"/>
          </p:nvPr>
        </p:nvSpPr>
        <p:spPr>
          <a:xfrm>
            <a:off x="387350" y="1533526"/>
            <a:ext cx="8349573" cy="3593124"/>
          </a:xfrm>
        </p:spPr>
        <p:txBody>
          <a:bodyPr>
            <a:normAutofit/>
          </a:bodyPr>
          <a:lstStyle/>
          <a:p>
            <a:pPr marL="285750" lvl="0" indent="-285750">
              <a:buFont typeface="Wingdings" panose="05000000000000000000" pitchFamily="2" charset="2"/>
              <a:buChar char="ü"/>
            </a:pPr>
            <a:r>
              <a:rPr lang="nl-NL" dirty="0"/>
              <a:t>Vervallen: De regels voor microfilm, zwart-wit film, kleurenfilm</a:t>
            </a:r>
          </a:p>
          <a:p>
            <a:pPr marL="285750" lvl="0" indent="-285750">
              <a:buFont typeface="Wingdings" panose="05000000000000000000" pitchFamily="2" charset="2"/>
              <a:buChar char="ü"/>
            </a:pPr>
            <a:r>
              <a:rPr lang="nl-NL" dirty="0"/>
              <a:t>Voor papier geldt nu dat het voldoet aan NEN 2728:2006 en/of ISO 9706.</a:t>
            </a:r>
          </a:p>
          <a:p>
            <a:pPr marL="285750" lvl="0" indent="-285750">
              <a:buFont typeface="Wingdings" panose="05000000000000000000" pitchFamily="2" charset="2"/>
              <a:buChar char="ü"/>
            </a:pPr>
            <a:r>
              <a:rPr lang="nl-NL" dirty="0"/>
              <a:t>Informatie op instabiele dragers moet overgezet worden op een duurzame drager. Instabiele dragers worden niet bewaard. </a:t>
            </a:r>
          </a:p>
          <a:p>
            <a:pPr marL="285750" indent="-285750">
              <a:buFont typeface="Arial" panose="020B0604020202020204" pitchFamily="34" charset="0"/>
              <a:buChar char="•"/>
            </a:pPr>
            <a:endParaRPr lang="nl-NL" dirty="0"/>
          </a:p>
          <a:p>
            <a:pPr marL="285750" indent="-285750">
              <a:buFont typeface="Wingdings" panose="05000000000000000000" pitchFamily="2" charset="2"/>
              <a:buChar char="Ø"/>
            </a:pPr>
            <a:r>
              <a:rPr lang="nl-NL" dirty="0"/>
              <a:t>Zijn deze voornemens haalbaar en uitvoerbaar?</a:t>
            </a:r>
          </a:p>
          <a:p>
            <a:pPr marL="285750" indent="-285750">
              <a:buFont typeface="Wingdings" panose="05000000000000000000" pitchFamily="2" charset="2"/>
              <a:buChar char="Ø"/>
            </a:pPr>
            <a:r>
              <a:rPr lang="nl-NL" dirty="0"/>
              <a:t>Wat verwachten jullie voor gevolgen in de eigen (werk)praktijk? </a:t>
            </a:r>
            <a:endParaRPr lang="nl-NL" altLang="nl-NL" dirty="0"/>
          </a:p>
        </p:txBody>
      </p:sp>
      <p:sp>
        <p:nvSpPr>
          <p:cNvPr id="49157" name="Tijdelijke aanduiding voor dianummer 4">
            <a:extLst>
              <a:ext uri="{FF2B5EF4-FFF2-40B4-BE49-F238E27FC236}">
                <a16:creationId xmlns:a16="http://schemas.microsoft.com/office/drawing/2014/main" id="{B983EA21-1F91-48C2-8FDB-020E43894E3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RijksoverheidSansText" panose="020B0503040202060203" pitchFamily="34" charset="0"/>
              </a:defRPr>
            </a:lvl1pPr>
            <a:lvl2pPr marL="557213" indent="-214313">
              <a:lnSpc>
                <a:spcPct val="90000"/>
              </a:lnSpc>
              <a:spcBef>
                <a:spcPts val="375"/>
              </a:spcBef>
              <a:buFont typeface="Arial" panose="020B0604020202020204" pitchFamily="34" charset="0"/>
              <a:buChar char="•"/>
              <a:defRPr sz="1800">
                <a:solidFill>
                  <a:schemeClr val="tx1"/>
                </a:solidFill>
                <a:latin typeface="RijksoverheidSansText" panose="020B0503040202060203" pitchFamily="34" charset="0"/>
              </a:defRPr>
            </a:lvl2pPr>
            <a:lvl3pPr marL="857250" indent="-171450">
              <a:lnSpc>
                <a:spcPct val="90000"/>
              </a:lnSpc>
              <a:spcBef>
                <a:spcPts val="375"/>
              </a:spcBef>
              <a:buFont typeface="Arial" panose="020B0604020202020204" pitchFamily="34" charset="0"/>
              <a:buChar char="•"/>
              <a:defRPr sz="1500">
                <a:solidFill>
                  <a:schemeClr val="tx1"/>
                </a:solidFill>
                <a:latin typeface="RijksoverheidSansText" panose="020B0503040202060203" pitchFamily="34" charset="0"/>
              </a:defRPr>
            </a:lvl3pPr>
            <a:lvl4pPr marL="1200150" indent="-171450">
              <a:lnSpc>
                <a:spcPct val="90000"/>
              </a:lnSpc>
              <a:spcBef>
                <a:spcPts val="375"/>
              </a:spcBef>
              <a:buFont typeface="Arial" panose="020B0604020202020204" pitchFamily="34" charset="0"/>
              <a:buChar char="•"/>
              <a:defRPr>
                <a:solidFill>
                  <a:schemeClr val="tx1"/>
                </a:solidFill>
                <a:latin typeface="RijksoverheidSansText" panose="020B0503040202060203" pitchFamily="34" charset="0"/>
              </a:defRPr>
            </a:lvl4pPr>
            <a:lvl5pPr marL="1543050" indent="-171450">
              <a:lnSpc>
                <a:spcPct val="90000"/>
              </a:lnSpc>
              <a:spcBef>
                <a:spcPts val="375"/>
              </a:spcBef>
              <a:buFont typeface="Arial" panose="020B0604020202020204" pitchFamily="34" charset="0"/>
              <a:buChar char="•"/>
              <a:defRPr>
                <a:solidFill>
                  <a:schemeClr val="tx1"/>
                </a:solidFill>
                <a:latin typeface="RijksoverheidSansText" panose="020B0503040202060203" pitchFamily="34" charset="0"/>
              </a:defRPr>
            </a:lvl5pPr>
            <a:lvl6pPr marL="1885950" indent="-171450" eaLnBrk="0" fontAlgn="base" hangingPunct="0">
              <a:lnSpc>
                <a:spcPct val="90000"/>
              </a:lnSpc>
              <a:spcBef>
                <a:spcPts val="375"/>
              </a:spcBef>
              <a:spcAft>
                <a:spcPct val="0"/>
              </a:spcAft>
              <a:buFont typeface="Arial" panose="020B0604020202020204" pitchFamily="34" charset="0"/>
              <a:buChar char="•"/>
              <a:defRPr>
                <a:solidFill>
                  <a:schemeClr val="tx1"/>
                </a:solidFill>
                <a:latin typeface="RijksoverheidSansText" panose="020B0503040202060203" pitchFamily="34" charset="0"/>
              </a:defRPr>
            </a:lvl6pPr>
            <a:lvl7pPr marL="2228850" indent="-171450" eaLnBrk="0" fontAlgn="base" hangingPunct="0">
              <a:lnSpc>
                <a:spcPct val="90000"/>
              </a:lnSpc>
              <a:spcBef>
                <a:spcPts val="375"/>
              </a:spcBef>
              <a:spcAft>
                <a:spcPct val="0"/>
              </a:spcAft>
              <a:buFont typeface="Arial" panose="020B0604020202020204" pitchFamily="34" charset="0"/>
              <a:buChar char="•"/>
              <a:defRPr>
                <a:solidFill>
                  <a:schemeClr val="tx1"/>
                </a:solidFill>
                <a:latin typeface="RijksoverheidSansText" panose="020B0503040202060203" pitchFamily="34" charset="0"/>
              </a:defRPr>
            </a:lvl7pPr>
            <a:lvl8pPr marL="2571750" indent="-171450" eaLnBrk="0" fontAlgn="base" hangingPunct="0">
              <a:lnSpc>
                <a:spcPct val="90000"/>
              </a:lnSpc>
              <a:spcBef>
                <a:spcPts val="375"/>
              </a:spcBef>
              <a:spcAft>
                <a:spcPct val="0"/>
              </a:spcAft>
              <a:buFont typeface="Arial" panose="020B0604020202020204" pitchFamily="34" charset="0"/>
              <a:buChar char="•"/>
              <a:defRPr>
                <a:solidFill>
                  <a:schemeClr val="tx1"/>
                </a:solidFill>
                <a:latin typeface="RijksoverheidSansText" panose="020B0503040202060203" pitchFamily="34" charset="0"/>
              </a:defRPr>
            </a:lvl8pPr>
            <a:lvl9pPr marL="2914650" indent="-171450" eaLnBrk="0" fontAlgn="base" hangingPunct="0">
              <a:lnSpc>
                <a:spcPct val="90000"/>
              </a:lnSpc>
              <a:spcBef>
                <a:spcPts val="375"/>
              </a:spcBef>
              <a:spcAft>
                <a:spcPct val="0"/>
              </a:spcAft>
              <a:buFont typeface="Arial" panose="020B0604020202020204" pitchFamily="34" charset="0"/>
              <a:buChar char="•"/>
              <a:defRPr>
                <a:solidFill>
                  <a:schemeClr val="tx1"/>
                </a:solidFill>
                <a:latin typeface="RijksoverheidSansText" panose="020B0503040202060203" pitchFamily="34" charset="0"/>
              </a:defRPr>
            </a:lvl9pPr>
          </a:lstStyle>
          <a:p>
            <a:pPr>
              <a:lnSpc>
                <a:spcPct val="100000"/>
              </a:lnSpc>
              <a:spcBef>
                <a:spcPct val="0"/>
              </a:spcBef>
              <a:buFontTx/>
              <a:buNone/>
            </a:pPr>
            <a:fld id="{64040E46-9C89-4740-8F0E-442BE77B6AD0}" type="slidenum">
              <a:rPr lang="en-GB" altLang="nl-NL" sz="900">
                <a:solidFill>
                  <a:srgbClr val="898989"/>
                </a:solidFill>
              </a:rPr>
              <a:pPr>
                <a:lnSpc>
                  <a:spcPct val="100000"/>
                </a:lnSpc>
                <a:spcBef>
                  <a:spcPct val="0"/>
                </a:spcBef>
                <a:buFontTx/>
                <a:buNone/>
              </a:pPr>
              <a:t>23</a:t>
            </a:fld>
            <a:endParaRPr lang="en-GB" altLang="nl-NL" sz="900">
              <a:solidFill>
                <a:srgbClr val="898989"/>
              </a:solidFill>
            </a:endParaRPr>
          </a:p>
        </p:txBody>
      </p:sp>
      <p:sp>
        <p:nvSpPr>
          <p:cNvPr id="6" name="Tijdelijke aanduiding voor voettekst 3">
            <a:extLst>
              <a:ext uri="{FF2B5EF4-FFF2-40B4-BE49-F238E27FC236}">
                <a16:creationId xmlns:a16="http://schemas.microsoft.com/office/drawing/2014/main" id="{6B089D1F-5676-47B9-BFAE-B8A15F7426AF}"/>
              </a:ext>
            </a:extLst>
          </p:cNvPr>
          <p:cNvSpPr>
            <a:spLocks noGrp="1"/>
          </p:cNvSpPr>
          <p:nvPr>
            <p:ph type="ftr" sz="quarter" idx="11"/>
          </p:nvPr>
        </p:nvSpPr>
        <p:spPr>
          <a:xfrm>
            <a:off x="0" y="4736131"/>
            <a:ext cx="9144000" cy="381000"/>
          </a:xfrm>
        </p:spPr>
        <p:txBody>
          <a:bodyPr/>
          <a:lstStyle/>
          <a:p>
            <a:pPr algn="ctr">
              <a:defRPr/>
            </a:pPr>
            <a:r>
              <a:rPr lang="nl-NL" dirty="0">
                <a:solidFill>
                  <a:schemeClr val="accent1">
                    <a:lumMod val="20000"/>
                    <a:lumOff val="80000"/>
                  </a:schemeClr>
                </a:solidFill>
              </a:rPr>
              <a:t>klankbordgroep *** AR Fysieke materialen ***  7 maart 2022</a:t>
            </a:r>
            <a:r>
              <a:rPr lang="en-US" dirty="0">
                <a:solidFill>
                  <a:schemeClr val="accent1">
                    <a:lumMod val="20000"/>
                    <a:lumOff val="80000"/>
                  </a:schemeClr>
                </a:solidFill>
              </a:rPr>
              <a:t> </a:t>
            </a:r>
            <a:endParaRPr lang="en-GB" dirty="0">
              <a:solidFill>
                <a:schemeClr val="accent1">
                  <a:lumMod val="20000"/>
                  <a:lumOff val="80000"/>
                </a:schemeClr>
              </a:solidFill>
            </a:endParaRPr>
          </a:p>
        </p:txBody>
      </p:sp>
    </p:spTree>
    <p:extLst>
      <p:ext uri="{BB962C8B-B14F-4D97-AF65-F5344CB8AC3E}">
        <p14:creationId xmlns:p14="http://schemas.microsoft.com/office/powerpoint/2010/main" val="20765126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29F07127-8C22-4748-90E9-99D4ECE7E5EA}"/>
              </a:ext>
            </a:extLst>
          </p:cNvPr>
          <p:cNvSpPr>
            <a:spLocks noGrp="1"/>
          </p:cNvSpPr>
          <p:nvPr>
            <p:ph type="body" sz="quarter" idx="12"/>
          </p:nvPr>
        </p:nvSpPr>
        <p:spPr>
          <a:xfrm>
            <a:off x="4929212" y="1875230"/>
            <a:ext cx="3500441" cy="1382320"/>
          </a:xfrm>
        </p:spPr>
        <p:txBody>
          <a:bodyPr/>
          <a:lstStyle/>
          <a:p>
            <a:r>
              <a:rPr lang="nl-NL" dirty="0"/>
              <a:t>Hartelijk dank </a:t>
            </a:r>
          </a:p>
          <a:p>
            <a:r>
              <a:rPr lang="nl-NL" dirty="0"/>
              <a:t>voor uw aandacht</a:t>
            </a:r>
          </a:p>
        </p:txBody>
      </p:sp>
    </p:spTree>
    <p:extLst>
      <p:ext uri="{BB962C8B-B14F-4D97-AF65-F5344CB8AC3E}">
        <p14:creationId xmlns:p14="http://schemas.microsoft.com/office/powerpoint/2010/main" val="352312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06E98FC3-B79D-4082-B26C-33ACA986D016}"/>
              </a:ext>
            </a:extLst>
          </p:cNvPr>
          <p:cNvSpPr>
            <a:spLocks noGrp="1"/>
          </p:cNvSpPr>
          <p:nvPr>
            <p:ph type="body" sz="quarter" idx="12"/>
          </p:nvPr>
        </p:nvSpPr>
        <p:spPr/>
        <p:txBody>
          <a:bodyPr/>
          <a:lstStyle/>
          <a:p>
            <a:r>
              <a:rPr lang="nl-NL" dirty="0"/>
              <a:t>Algemene inleiding</a:t>
            </a:r>
          </a:p>
        </p:txBody>
      </p:sp>
      <p:sp>
        <p:nvSpPr>
          <p:cNvPr id="6" name="Tijdelijke aanduiding voor tekst 5">
            <a:extLst>
              <a:ext uri="{FF2B5EF4-FFF2-40B4-BE49-F238E27FC236}">
                <a16:creationId xmlns:a16="http://schemas.microsoft.com/office/drawing/2014/main" id="{94886064-69FE-4EAA-B828-5B2CE84F1263}"/>
              </a:ext>
            </a:extLst>
          </p:cNvPr>
          <p:cNvSpPr>
            <a:spLocks noGrp="1"/>
          </p:cNvSpPr>
          <p:nvPr>
            <p:ph type="body" sz="quarter" idx="13"/>
          </p:nvPr>
        </p:nvSpPr>
        <p:spPr>
          <a:xfrm>
            <a:off x="4943046" y="2367827"/>
            <a:ext cx="3486607" cy="2575647"/>
          </a:xfrm>
        </p:spPr>
        <p:txBody>
          <a:bodyPr/>
          <a:lstStyle/>
          <a:p>
            <a:r>
              <a:rPr lang="nl-NL" dirty="0"/>
              <a:t>Opzet en reikwijdte voornemens fysieke materialen en ruimtes</a:t>
            </a:r>
          </a:p>
          <a:p>
            <a:r>
              <a:rPr lang="nl-NL" dirty="0"/>
              <a:t>Inhoudelijke voornemens:</a:t>
            </a:r>
          </a:p>
          <a:p>
            <a:pPr marL="285750" indent="-285750">
              <a:buFont typeface="Arial" panose="020B0604020202020204" pitchFamily="34" charset="0"/>
              <a:buChar char="•"/>
            </a:pPr>
            <a:r>
              <a:rPr lang="nl-NL" sz="1600" dirty="0"/>
              <a:t>Gebouw</a:t>
            </a:r>
          </a:p>
          <a:p>
            <a:pPr marL="285750" indent="-285750">
              <a:buFont typeface="Arial" panose="020B0604020202020204" pitchFamily="34" charset="0"/>
              <a:buChar char="•"/>
            </a:pPr>
            <a:r>
              <a:rPr lang="nl-NL" sz="1600" dirty="0"/>
              <a:t>Bewaaromstandigheden</a:t>
            </a:r>
          </a:p>
          <a:p>
            <a:pPr marL="285750" indent="-285750">
              <a:buFont typeface="Arial" panose="020B0604020202020204" pitchFamily="34" charset="0"/>
              <a:buChar char="•"/>
            </a:pPr>
            <a:r>
              <a:rPr lang="nl-NL" sz="1600" dirty="0"/>
              <a:t>Materialen</a:t>
            </a:r>
          </a:p>
          <a:p>
            <a:endParaRPr lang="nl-NL" dirty="0"/>
          </a:p>
          <a:p>
            <a:endParaRPr lang="nl-NL" dirty="0"/>
          </a:p>
        </p:txBody>
      </p:sp>
      <p:sp>
        <p:nvSpPr>
          <p:cNvPr id="4" name="Tijdelijke aanduiding voor dianummer 3">
            <a:extLst>
              <a:ext uri="{FF2B5EF4-FFF2-40B4-BE49-F238E27FC236}">
                <a16:creationId xmlns:a16="http://schemas.microsoft.com/office/drawing/2014/main" id="{E798CA72-6938-478C-AD1C-5DD3B02F8489}"/>
              </a:ext>
            </a:extLst>
          </p:cNvPr>
          <p:cNvSpPr>
            <a:spLocks noGrp="1"/>
          </p:cNvSpPr>
          <p:nvPr>
            <p:ph type="sldNum" sz="quarter" idx="4294967295"/>
          </p:nvPr>
        </p:nvSpPr>
        <p:spPr>
          <a:xfrm>
            <a:off x="0" y="4772025"/>
            <a:ext cx="712788" cy="273050"/>
          </a:xfrm>
        </p:spPr>
        <p:txBody>
          <a:bodyPr/>
          <a:lstStyle/>
          <a:p>
            <a:fld id="{1C234170-880F-4B54-891E-49E0A191EE43}" type="slidenum">
              <a:rPr lang="nl-NL" altLang="nl-NL" smtClean="0"/>
              <a:pPr/>
              <a:t>3</a:t>
            </a:fld>
            <a:endParaRPr lang="nl-NL" altLang="nl-NL"/>
          </a:p>
        </p:txBody>
      </p:sp>
    </p:spTree>
    <p:extLst>
      <p:ext uri="{BB962C8B-B14F-4D97-AF65-F5344CB8AC3E}">
        <p14:creationId xmlns:p14="http://schemas.microsoft.com/office/powerpoint/2010/main" val="3332444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047310-C436-4B52-A7B1-E7B3A5611131}"/>
              </a:ext>
            </a:extLst>
          </p:cNvPr>
          <p:cNvSpPr>
            <a:spLocks noGrp="1"/>
          </p:cNvSpPr>
          <p:nvPr>
            <p:ph type="title"/>
          </p:nvPr>
        </p:nvSpPr>
        <p:spPr>
          <a:xfrm>
            <a:off x="4922838" y="1856185"/>
            <a:ext cx="3598862" cy="1972865"/>
          </a:xfrm>
        </p:spPr>
        <p:txBody>
          <a:bodyPr/>
          <a:lstStyle/>
          <a:p>
            <a:r>
              <a:rPr lang="nl-NL" dirty="0"/>
              <a:t>Opzet &amp; reikwijdte</a:t>
            </a:r>
          </a:p>
        </p:txBody>
      </p:sp>
    </p:spTree>
    <p:extLst>
      <p:ext uri="{BB962C8B-B14F-4D97-AF65-F5344CB8AC3E}">
        <p14:creationId xmlns:p14="http://schemas.microsoft.com/office/powerpoint/2010/main" val="1550739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80522F-AE03-439F-9448-2F4281B4719F}"/>
              </a:ext>
            </a:extLst>
          </p:cNvPr>
          <p:cNvSpPr>
            <a:spLocks noGrp="1"/>
          </p:cNvSpPr>
          <p:nvPr>
            <p:ph type="title"/>
          </p:nvPr>
        </p:nvSpPr>
        <p:spPr/>
        <p:txBody>
          <a:bodyPr>
            <a:normAutofit fontScale="90000"/>
          </a:bodyPr>
          <a:lstStyle/>
          <a:p>
            <a:r>
              <a:rPr lang="nl-NL" dirty="0"/>
              <a:t>Focus Ar 2009 &amp; Ar 2021</a:t>
            </a:r>
          </a:p>
        </p:txBody>
      </p:sp>
      <p:sp>
        <p:nvSpPr>
          <p:cNvPr id="3" name="Tijdelijke aanduiding voor inhoud 2">
            <a:extLst>
              <a:ext uri="{FF2B5EF4-FFF2-40B4-BE49-F238E27FC236}">
                <a16:creationId xmlns:a16="http://schemas.microsoft.com/office/drawing/2014/main" id="{73878CB1-A6E3-4E8E-9462-8399DF5F46C9}"/>
              </a:ext>
            </a:extLst>
          </p:cNvPr>
          <p:cNvSpPr>
            <a:spLocks noGrp="1"/>
          </p:cNvSpPr>
          <p:nvPr>
            <p:ph idx="1"/>
          </p:nvPr>
        </p:nvSpPr>
        <p:spPr>
          <a:xfrm>
            <a:off x="369858" y="1348970"/>
            <a:ext cx="8405842" cy="3205185"/>
          </a:xfrm>
        </p:spPr>
        <p:txBody>
          <a:bodyPr/>
          <a:lstStyle/>
          <a:p>
            <a:pPr marL="285750" indent="-285750">
              <a:buFontTx/>
              <a:buChar char="-"/>
            </a:pPr>
            <a:endParaRPr lang="nl-NL" dirty="0"/>
          </a:p>
          <a:p>
            <a:pPr marL="285750" indent="-285750">
              <a:buFontTx/>
              <a:buChar char="-"/>
            </a:pPr>
            <a:endParaRPr lang="nl-NL" dirty="0"/>
          </a:p>
          <a:p>
            <a:pPr marL="285750" indent="-285750">
              <a:buFontTx/>
              <a:buChar char="-"/>
            </a:pPr>
            <a:endParaRPr lang="nl-NL" dirty="0"/>
          </a:p>
          <a:p>
            <a:pPr marL="285750" indent="-285750">
              <a:buFontTx/>
              <a:buChar char="-"/>
            </a:pPr>
            <a:endParaRPr lang="nl-NL" dirty="0"/>
          </a:p>
          <a:p>
            <a:pPr marL="285750" indent="-285750">
              <a:buFontTx/>
              <a:buChar char="-"/>
            </a:pPr>
            <a:endParaRPr lang="nl-NL" dirty="0"/>
          </a:p>
          <a:p>
            <a:endParaRPr lang="nl-NL" dirty="0"/>
          </a:p>
          <a:p>
            <a:pPr marL="285750" indent="-285750">
              <a:buFontTx/>
              <a:buChar char="-"/>
            </a:pPr>
            <a:r>
              <a:rPr lang="nl-NL" dirty="0"/>
              <a:t>Analoog wordt minder gevormd...</a:t>
            </a:r>
          </a:p>
          <a:p>
            <a:pPr marL="285750" indent="-285750">
              <a:buFontTx/>
              <a:buChar char="-"/>
            </a:pPr>
            <a:r>
              <a:rPr lang="nl-NL" dirty="0"/>
              <a:t>…datgene wat gevormd is/wordt moet goed beheerd worden</a:t>
            </a:r>
          </a:p>
        </p:txBody>
      </p:sp>
      <p:sp>
        <p:nvSpPr>
          <p:cNvPr id="4" name="Tijdelijke aanduiding voor dianummer 3">
            <a:extLst>
              <a:ext uri="{FF2B5EF4-FFF2-40B4-BE49-F238E27FC236}">
                <a16:creationId xmlns:a16="http://schemas.microsoft.com/office/drawing/2014/main" id="{58635E33-3AA8-4B72-AD5A-17B799D5615F}"/>
              </a:ext>
            </a:extLst>
          </p:cNvPr>
          <p:cNvSpPr>
            <a:spLocks noGrp="1"/>
          </p:cNvSpPr>
          <p:nvPr>
            <p:ph type="sldNum" sz="quarter" idx="12"/>
          </p:nvPr>
        </p:nvSpPr>
        <p:spPr/>
        <p:txBody>
          <a:bodyPr/>
          <a:lstStyle/>
          <a:p>
            <a:fld id="{1C234170-880F-4B54-891E-49E0A191EE43}" type="slidenum">
              <a:rPr lang="nl-NL" altLang="nl-NL" smtClean="0"/>
              <a:pPr/>
              <a:t>5</a:t>
            </a:fld>
            <a:endParaRPr lang="nl-NL" altLang="nl-NL"/>
          </a:p>
        </p:txBody>
      </p:sp>
      <p:pic>
        <p:nvPicPr>
          <p:cNvPr id="5" name="Afbeelding 4">
            <a:extLst>
              <a:ext uri="{FF2B5EF4-FFF2-40B4-BE49-F238E27FC236}">
                <a16:creationId xmlns:a16="http://schemas.microsoft.com/office/drawing/2014/main" id="{A04810E1-7F9C-4454-BB47-D75E94AE04CC}"/>
              </a:ext>
            </a:extLst>
          </p:cNvPr>
          <p:cNvPicPr>
            <a:picLocks noChangeAspect="1"/>
          </p:cNvPicPr>
          <p:nvPr/>
        </p:nvPicPr>
        <p:blipFill>
          <a:blip r:embed="rId3"/>
          <a:stretch>
            <a:fillRect/>
          </a:stretch>
        </p:blipFill>
        <p:spPr>
          <a:xfrm>
            <a:off x="594015" y="1571277"/>
            <a:ext cx="7955970" cy="1686273"/>
          </a:xfrm>
          <a:prstGeom prst="rect">
            <a:avLst/>
          </a:prstGeom>
        </p:spPr>
      </p:pic>
    </p:spTree>
    <p:extLst>
      <p:ext uri="{BB962C8B-B14F-4D97-AF65-F5344CB8AC3E}">
        <p14:creationId xmlns:p14="http://schemas.microsoft.com/office/powerpoint/2010/main" val="1289078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el 1">
            <a:extLst>
              <a:ext uri="{FF2B5EF4-FFF2-40B4-BE49-F238E27FC236}">
                <a16:creationId xmlns:a16="http://schemas.microsoft.com/office/drawing/2014/main" id="{B985F07D-01C6-47D6-9DDF-464C307B7056}"/>
              </a:ext>
            </a:extLst>
          </p:cNvPr>
          <p:cNvSpPr>
            <a:spLocks noGrp="1"/>
          </p:cNvSpPr>
          <p:nvPr>
            <p:ph type="title"/>
          </p:nvPr>
        </p:nvSpPr>
        <p:spPr>
          <a:xfrm>
            <a:off x="368300" y="778783"/>
            <a:ext cx="7847038" cy="428628"/>
          </a:xfrm>
        </p:spPr>
        <p:txBody>
          <a:bodyPr>
            <a:normAutofit fontScale="90000"/>
          </a:bodyPr>
          <a:lstStyle/>
          <a:p>
            <a:pPr marL="342900" indent="-342900"/>
            <a:r>
              <a:rPr lang="nl-NL" altLang="nl-NL" dirty="0"/>
              <a:t>Andere onderverdeling soorten depot</a:t>
            </a:r>
          </a:p>
        </p:txBody>
      </p:sp>
      <p:sp>
        <p:nvSpPr>
          <p:cNvPr id="54278" name="Tijdelijke aanduiding voor dianummer 4">
            <a:extLst>
              <a:ext uri="{FF2B5EF4-FFF2-40B4-BE49-F238E27FC236}">
                <a16:creationId xmlns:a16="http://schemas.microsoft.com/office/drawing/2014/main" id="{0C679064-A67E-405E-A14C-FDB8A6A9C0D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RijksoverheidSansText" panose="020B0503040202060203" pitchFamily="34" charset="0"/>
              </a:defRPr>
            </a:lvl1pPr>
            <a:lvl2pPr marL="557213" indent="-214313">
              <a:lnSpc>
                <a:spcPct val="90000"/>
              </a:lnSpc>
              <a:spcBef>
                <a:spcPts val="375"/>
              </a:spcBef>
              <a:buFont typeface="Arial" panose="020B0604020202020204" pitchFamily="34" charset="0"/>
              <a:buChar char="•"/>
              <a:defRPr sz="1800">
                <a:solidFill>
                  <a:schemeClr val="tx1"/>
                </a:solidFill>
                <a:latin typeface="RijksoverheidSansText" panose="020B0503040202060203" pitchFamily="34" charset="0"/>
              </a:defRPr>
            </a:lvl2pPr>
            <a:lvl3pPr marL="857250" indent="-171450">
              <a:lnSpc>
                <a:spcPct val="90000"/>
              </a:lnSpc>
              <a:spcBef>
                <a:spcPts val="375"/>
              </a:spcBef>
              <a:buFont typeface="Arial" panose="020B0604020202020204" pitchFamily="34" charset="0"/>
              <a:buChar char="•"/>
              <a:defRPr sz="1500">
                <a:solidFill>
                  <a:schemeClr val="tx1"/>
                </a:solidFill>
                <a:latin typeface="RijksoverheidSansText" panose="020B0503040202060203" pitchFamily="34" charset="0"/>
              </a:defRPr>
            </a:lvl3pPr>
            <a:lvl4pPr marL="1200150" indent="-171450">
              <a:lnSpc>
                <a:spcPct val="90000"/>
              </a:lnSpc>
              <a:spcBef>
                <a:spcPts val="375"/>
              </a:spcBef>
              <a:buFont typeface="Arial" panose="020B0604020202020204" pitchFamily="34" charset="0"/>
              <a:buChar char="•"/>
              <a:defRPr>
                <a:solidFill>
                  <a:schemeClr val="tx1"/>
                </a:solidFill>
                <a:latin typeface="RijksoverheidSansText" panose="020B0503040202060203" pitchFamily="34" charset="0"/>
              </a:defRPr>
            </a:lvl4pPr>
            <a:lvl5pPr marL="1543050" indent="-171450">
              <a:lnSpc>
                <a:spcPct val="90000"/>
              </a:lnSpc>
              <a:spcBef>
                <a:spcPts val="375"/>
              </a:spcBef>
              <a:buFont typeface="Arial" panose="020B0604020202020204" pitchFamily="34" charset="0"/>
              <a:buChar char="•"/>
              <a:defRPr>
                <a:solidFill>
                  <a:schemeClr val="tx1"/>
                </a:solidFill>
                <a:latin typeface="RijksoverheidSansText" panose="020B0503040202060203" pitchFamily="34" charset="0"/>
              </a:defRPr>
            </a:lvl5pPr>
            <a:lvl6pPr marL="1885950" indent="-171450" eaLnBrk="0" fontAlgn="base" hangingPunct="0">
              <a:lnSpc>
                <a:spcPct val="90000"/>
              </a:lnSpc>
              <a:spcBef>
                <a:spcPts val="375"/>
              </a:spcBef>
              <a:spcAft>
                <a:spcPct val="0"/>
              </a:spcAft>
              <a:buFont typeface="Arial" panose="020B0604020202020204" pitchFamily="34" charset="0"/>
              <a:buChar char="•"/>
              <a:defRPr>
                <a:solidFill>
                  <a:schemeClr val="tx1"/>
                </a:solidFill>
                <a:latin typeface="RijksoverheidSansText" panose="020B0503040202060203" pitchFamily="34" charset="0"/>
              </a:defRPr>
            </a:lvl6pPr>
            <a:lvl7pPr marL="2228850" indent="-171450" eaLnBrk="0" fontAlgn="base" hangingPunct="0">
              <a:lnSpc>
                <a:spcPct val="90000"/>
              </a:lnSpc>
              <a:spcBef>
                <a:spcPts val="375"/>
              </a:spcBef>
              <a:spcAft>
                <a:spcPct val="0"/>
              </a:spcAft>
              <a:buFont typeface="Arial" panose="020B0604020202020204" pitchFamily="34" charset="0"/>
              <a:buChar char="•"/>
              <a:defRPr>
                <a:solidFill>
                  <a:schemeClr val="tx1"/>
                </a:solidFill>
                <a:latin typeface="RijksoverheidSansText" panose="020B0503040202060203" pitchFamily="34" charset="0"/>
              </a:defRPr>
            </a:lvl7pPr>
            <a:lvl8pPr marL="2571750" indent="-171450" eaLnBrk="0" fontAlgn="base" hangingPunct="0">
              <a:lnSpc>
                <a:spcPct val="90000"/>
              </a:lnSpc>
              <a:spcBef>
                <a:spcPts val="375"/>
              </a:spcBef>
              <a:spcAft>
                <a:spcPct val="0"/>
              </a:spcAft>
              <a:buFont typeface="Arial" panose="020B0604020202020204" pitchFamily="34" charset="0"/>
              <a:buChar char="•"/>
              <a:defRPr>
                <a:solidFill>
                  <a:schemeClr val="tx1"/>
                </a:solidFill>
                <a:latin typeface="RijksoverheidSansText" panose="020B0503040202060203" pitchFamily="34" charset="0"/>
              </a:defRPr>
            </a:lvl8pPr>
            <a:lvl9pPr marL="2914650" indent="-171450" eaLnBrk="0" fontAlgn="base" hangingPunct="0">
              <a:lnSpc>
                <a:spcPct val="90000"/>
              </a:lnSpc>
              <a:spcBef>
                <a:spcPts val="375"/>
              </a:spcBef>
              <a:spcAft>
                <a:spcPct val="0"/>
              </a:spcAft>
              <a:buFont typeface="Arial" panose="020B0604020202020204" pitchFamily="34" charset="0"/>
              <a:buChar char="•"/>
              <a:defRPr>
                <a:solidFill>
                  <a:schemeClr val="tx1"/>
                </a:solidFill>
                <a:latin typeface="RijksoverheidSansText" panose="020B0503040202060203" pitchFamily="34" charset="0"/>
              </a:defRPr>
            </a:lvl9pPr>
          </a:lstStyle>
          <a:p>
            <a:pPr>
              <a:lnSpc>
                <a:spcPct val="100000"/>
              </a:lnSpc>
              <a:spcBef>
                <a:spcPct val="0"/>
              </a:spcBef>
              <a:buFontTx/>
              <a:buNone/>
            </a:pPr>
            <a:fld id="{761EDB5E-24A0-40CE-8ABC-59AEA6C65CA0}" type="slidenum">
              <a:rPr lang="en-GB" altLang="nl-NL" sz="900">
                <a:solidFill>
                  <a:srgbClr val="898989"/>
                </a:solidFill>
              </a:rPr>
              <a:pPr>
                <a:lnSpc>
                  <a:spcPct val="100000"/>
                </a:lnSpc>
                <a:spcBef>
                  <a:spcPct val="0"/>
                </a:spcBef>
                <a:buFontTx/>
                <a:buNone/>
              </a:pPr>
              <a:t>6</a:t>
            </a:fld>
            <a:endParaRPr lang="en-GB" altLang="nl-NL" sz="900">
              <a:solidFill>
                <a:srgbClr val="898989"/>
              </a:solidFill>
            </a:endParaRPr>
          </a:p>
        </p:txBody>
      </p:sp>
      <p:sp>
        <p:nvSpPr>
          <p:cNvPr id="7" name="Tijdelijke aanduiding voor voettekst 3">
            <a:extLst>
              <a:ext uri="{FF2B5EF4-FFF2-40B4-BE49-F238E27FC236}">
                <a16:creationId xmlns:a16="http://schemas.microsoft.com/office/drawing/2014/main" id="{9A6F1F1B-8ADD-490E-B534-923B98FAF0A8}"/>
              </a:ext>
            </a:extLst>
          </p:cNvPr>
          <p:cNvSpPr>
            <a:spLocks noGrp="1"/>
          </p:cNvSpPr>
          <p:nvPr>
            <p:ph type="ftr" sz="quarter" idx="11"/>
          </p:nvPr>
        </p:nvSpPr>
        <p:spPr>
          <a:xfrm>
            <a:off x="0" y="4736131"/>
            <a:ext cx="9144000" cy="381000"/>
          </a:xfrm>
        </p:spPr>
        <p:txBody>
          <a:bodyPr/>
          <a:lstStyle/>
          <a:p>
            <a:pPr algn="ctr">
              <a:defRPr/>
            </a:pPr>
            <a:r>
              <a:rPr lang="nl-NL" dirty="0">
                <a:solidFill>
                  <a:schemeClr val="accent1">
                    <a:lumMod val="20000"/>
                    <a:lumOff val="80000"/>
                  </a:schemeClr>
                </a:solidFill>
              </a:rPr>
              <a:t>klankbordgroep *** AR Fysieke materialen ***  7 maart 2022</a:t>
            </a:r>
            <a:r>
              <a:rPr lang="en-US" dirty="0">
                <a:solidFill>
                  <a:schemeClr val="accent1">
                    <a:lumMod val="20000"/>
                    <a:lumOff val="80000"/>
                  </a:schemeClr>
                </a:solidFill>
              </a:rPr>
              <a:t> </a:t>
            </a:r>
            <a:endParaRPr lang="en-GB" dirty="0">
              <a:solidFill>
                <a:schemeClr val="accent1">
                  <a:lumMod val="20000"/>
                  <a:lumOff val="80000"/>
                </a:schemeClr>
              </a:solidFill>
            </a:endParaRPr>
          </a:p>
        </p:txBody>
      </p:sp>
      <p:sp>
        <p:nvSpPr>
          <p:cNvPr id="3" name="Ondertitel 2">
            <a:extLst>
              <a:ext uri="{FF2B5EF4-FFF2-40B4-BE49-F238E27FC236}">
                <a16:creationId xmlns:a16="http://schemas.microsoft.com/office/drawing/2014/main" id="{515478C7-A529-4AD7-8626-CA3BF23EC0D7}"/>
              </a:ext>
            </a:extLst>
          </p:cNvPr>
          <p:cNvSpPr>
            <a:spLocks noGrp="1"/>
          </p:cNvSpPr>
          <p:nvPr>
            <p:ph idx="1"/>
          </p:nvPr>
        </p:nvSpPr>
        <p:spPr>
          <a:xfrm>
            <a:off x="322251" y="1369178"/>
            <a:ext cx="8904771" cy="428629"/>
          </a:xfrm>
        </p:spPr>
        <p:txBody>
          <a:bodyPr>
            <a:normAutofit/>
          </a:bodyPr>
          <a:lstStyle/>
          <a:p>
            <a:pPr>
              <a:defRPr/>
            </a:pPr>
            <a:r>
              <a:rPr lang="nl-NL" sz="1600" dirty="0">
                <a:solidFill>
                  <a:schemeClr val="tx1"/>
                </a:solidFill>
              </a:rPr>
              <a:t>Alleen eisen aan depots waar </a:t>
            </a:r>
            <a:r>
              <a:rPr lang="nl-NL" sz="1600" u="sng" dirty="0">
                <a:solidFill>
                  <a:schemeClr val="tx1"/>
                </a:solidFill>
              </a:rPr>
              <a:t>blijvend te bewaren documenten</a:t>
            </a:r>
            <a:r>
              <a:rPr lang="nl-NL" sz="1600" dirty="0">
                <a:solidFill>
                  <a:schemeClr val="tx1"/>
                </a:solidFill>
              </a:rPr>
              <a:t> worden bewaard</a:t>
            </a:r>
          </a:p>
          <a:p>
            <a:pPr>
              <a:defRPr/>
            </a:pPr>
            <a:endParaRPr lang="nl-NL" sz="1600" dirty="0">
              <a:solidFill>
                <a:schemeClr val="tx1"/>
              </a:solidFill>
            </a:endParaRPr>
          </a:p>
        </p:txBody>
      </p:sp>
      <p:graphicFrame>
        <p:nvGraphicFramePr>
          <p:cNvPr id="4" name="Tabel 3">
            <a:extLst>
              <a:ext uri="{FF2B5EF4-FFF2-40B4-BE49-F238E27FC236}">
                <a16:creationId xmlns:a16="http://schemas.microsoft.com/office/drawing/2014/main" id="{6A906A10-A185-41C2-92DB-49B95EF9C8F6}"/>
              </a:ext>
            </a:extLst>
          </p:cNvPr>
          <p:cNvGraphicFramePr>
            <a:graphicFrameLocks noGrp="1"/>
          </p:cNvGraphicFramePr>
          <p:nvPr>
            <p:extLst>
              <p:ext uri="{D42A27DB-BD31-4B8C-83A1-F6EECF244321}">
                <p14:modId xmlns:p14="http://schemas.microsoft.com/office/powerpoint/2010/main" val="2962708453"/>
              </p:ext>
            </p:extLst>
          </p:nvPr>
        </p:nvGraphicFramePr>
        <p:xfrm>
          <a:off x="368300" y="1959574"/>
          <a:ext cx="7753343" cy="2224766"/>
        </p:xfrm>
        <a:graphic>
          <a:graphicData uri="http://schemas.openxmlformats.org/drawingml/2006/table">
            <a:tbl>
              <a:tblPr firstRow="1" firstCol="1" bandRow="1">
                <a:tableStyleId>{B301B821-A1FF-4177-AEE7-76D212191A09}</a:tableStyleId>
              </a:tblPr>
              <a:tblGrid>
                <a:gridCol w="2098675">
                  <a:extLst>
                    <a:ext uri="{9D8B030D-6E8A-4147-A177-3AD203B41FA5}">
                      <a16:colId xmlns:a16="http://schemas.microsoft.com/office/drawing/2014/main" val="379110844"/>
                    </a:ext>
                  </a:extLst>
                </a:gridCol>
                <a:gridCol w="1343025">
                  <a:extLst>
                    <a:ext uri="{9D8B030D-6E8A-4147-A177-3AD203B41FA5}">
                      <a16:colId xmlns:a16="http://schemas.microsoft.com/office/drawing/2014/main" val="846257684"/>
                    </a:ext>
                  </a:extLst>
                </a:gridCol>
                <a:gridCol w="4311643">
                  <a:extLst>
                    <a:ext uri="{9D8B030D-6E8A-4147-A177-3AD203B41FA5}">
                      <a16:colId xmlns:a16="http://schemas.microsoft.com/office/drawing/2014/main" val="3595917592"/>
                    </a:ext>
                  </a:extLst>
                </a:gridCol>
              </a:tblGrid>
              <a:tr h="510730">
                <a:tc>
                  <a:txBody>
                    <a:bodyPr/>
                    <a:lstStyle/>
                    <a:p>
                      <a:pPr>
                        <a:lnSpc>
                          <a:spcPct val="106000"/>
                        </a:lnSpc>
                      </a:pPr>
                      <a:r>
                        <a:rPr lang="nl-NL" sz="1700" kern="1200" dirty="0">
                          <a:effectLst/>
                        </a:rPr>
                        <a:t>Ar 2009</a:t>
                      </a:r>
                      <a:endParaRPr lang="nl-NL" sz="8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ct val="106000"/>
                        </a:lnSpc>
                      </a:pPr>
                      <a:r>
                        <a:rPr lang="nl-NL" sz="1700" kern="1200" dirty="0">
                          <a:effectLst/>
                        </a:rPr>
                        <a:t>Ar 2021</a:t>
                      </a:r>
                      <a:endParaRPr lang="nl-NL" sz="8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58739" marR="58739" marT="8158" marB="0"/>
                </a:tc>
                <a:tc>
                  <a:txBody>
                    <a:bodyPr/>
                    <a:lstStyle/>
                    <a:p>
                      <a:pPr marL="740410">
                        <a:lnSpc>
                          <a:spcPct val="106000"/>
                        </a:lnSpc>
                      </a:pPr>
                      <a:r>
                        <a:rPr lang="nl-NL" sz="1400" kern="1200">
                          <a:effectLst/>
                        </a:rPr>
                        <a:t> </a:t>
                      </a:r>
                      <a:endParaRPr lang="nl-NL"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58739" marR="58739" marT="8158" marB="0"/>
                </a:tc>
                <a:extLst>
                  <a:ext uri="{0D108BD9-81ED-4DB2-BD59-A6C34878D82A}">
                    <a16:rowId xmlns:a16="http://schemas.microsoft.com/office/drawing/2014/main" val="2768968385"/>
                  </a:ext>
                </a:extLst>
              </a:tr>
              <a:tr h="510730">
                <a:tc>
                  <a:txBody>
                    <a:bodyPr/>
                    <a:lstStyle/>
                    <a:p>
                      <a:pPr marL="0" algn="l" defTabSz="914400" rtl="0" eaLnBrk="1" latinLnBrk="0" hangingPunct="1">
                        <a:lnSpc>
                          <a:spcPct val="106000"/>
                        </a:lnSpc>
                      </a:pPr>
                      <a:r>
                        <a:rPr lang="nl-NL" sz="1700" b="0" kern="1200" dirty="0">
                          <a:solidFill>
                            <a:schemeClr val="tx1"/>
                          </a:solidFill>
                          <a:effectLst/>
                        </a:rPr>
                        <a:t>Archiefruimte</a:t>
                      </a:r>
                      <a:endParaRPr lang="nl-NL" sz="1700" b="0" kern="1200" dirty="0">
                        <a:solidFill>
                          <a:schemeClr val="tx1"/>
                        </a:solidFill>
                        <a:effectLst/>
                        <a:latin typeface="+mn-lt"/>
                        <a:ea typeface="+mn-ea"/>
                        <a:cs typeface="+mn-cs"/>
                      </a:endParaRPr>
                    </a:p>
                  </a:txBody>
                  <a:tcPr marL="0" marR="0" marT="0" marB="0"/>
                </a:tc>
                <a:tc>
                  <a:txBody>
                    <a:bodyPr/>
                    <a:lstStyle/>
                    <a:p>
                      <a:pPr>
                        <a:lnSpc>
                          <a:spcPct val="106000"/>
                        </a:lnSpc>
                      </a:pPr>
                      <a:r>
                        <a:rPr lang="nl-NL" sz="1700" kern="1200" dirty="0">
                          <a:effectLst/>
                        </a:rPr>
                        <a:t>Basisdepot</a:t>
                      </a:r>
                      <a:endParaRPr lang="nl-NL" sz="8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58739" marR="58739" marT="8158" marB="0"/>
                </a:tc>
                <a:tc>
                  <a:txBody>
                    <a:bodyPr/>
                    <a:lstStyle/>
                    <a:p>
                      <a:pPr marL="342900" lvl="0" indent="-342900">
                        <a:lnSpc>
                          <a:spcPct val="106000"/>
                        </a:lnSpc>
                        <a:buFont typeface="Arial" panose="020B0604020202020204" pitchFamily="34" charset="0"/>
                        <a:buChar char="•"/>
                        <a:tabLst>
                          <a:tab pos="457200" algn="l"/>
                        </a:tabLst>
                      </a:pPr>
                      <a:r>
                        <a:rPr lang="nl-NL" sz="1400" kern="1200" dirty="0">
                          <a:effectLst/>
                        </a:rPr>
                        <a:t>Niet overgebracht archief (&lt; 10 jaar) </a:t>
                      </a:r>
                      <a:endParaRPr lang="nl-NL" sz="800" dirty="0">
                        <a:effectLst/>
                      </a:endParaRPr>
                    </a:p>
                    <a:p>
                      <a:pPr marL="342900" lvl="0" indent="-342900">
                        <a:lnSpc>
                          <a:spcPct val="106000"/>
                        </a:lnSpc>
                        <a:buFont typeface="Arial" panose="020B0604020202020204" pitchFamily="34" charset="0"/>
                        <a:buChar char="•"/>
                        <a:tabLst>
                          <a:tab pos="457200" algn="l"/>
                        </a:tabLst>
                      </a:pPr>
                      <a:r>
                        <a:rPr lang="nl-NL" sz="1400" kern="1200" dirty="0">
                          <a:effectLst/>
                        </a:rPr>
                        <a:t>Opschorting van overbrenging</a:t>
                      </a:r>
                      <a:endParaRPr lang="nl-NL" sz="8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58739" marR="58739" marT="8158" marB="0"/>
                </a:tc>
                <a:extLst>
                  <a:ext uri="{0D108BD9-81ED-4DB2-BD59-A6C34878D82A}">
                    <a16:rowId xmlns:a16="http://schemas.microsoft.com/office/drawing/2014/main" val="2398904627"/>
                  </a:ext>
                </a:extLst>
              </a:tr>
              <a:tr h="1203306">
                <a:tc>
                  <a:txBody>
                    <a:bodyPr/>
                    <a:lstStyle/>
                    <a:p>
                      <a:pPr>
                        <a:lnSpc>
                          <a:spcPct val="106000"/>
                        </a:lnSpc>
                      </a:pPr>
                      <a:r>
                        <a:rPr lang="nl-NL" sz="1700" b="0" kern="1200" dirty="0">
                          <a:solidFill>
                            <a:schemeClr val="tx1"/>
                          </a:solidFill>
                          <a:effectLst/>
                        </a:rPr>
                        <a:t>Archiefbewaarplaats</a:t>
                      </a:r>
                      <a:endParaRPr lang="nl-NL" sz="800" b="0" dirty="0">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ct val="106000"/>
                        </a:lnSpc>
                      </a:pPr>
                      <a:r>
                        <a:rPr lang="nl-NL" sz="1700" kern="1200" dirty="0">
                          <a:effectLst/>
                        </a:rPr>
                        <a:t>Plusdepot</a:t>
                      </a:r>
                      <a:endParaRPr lang="nl-NL" sz="8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58739" marR="58739" marT="8158" marB="0"/>
                </a:tc>
                <a:tc>
                  <a:txBody>
                    <a:bodyPr/>
                    <a:lstStyle/>
                    <a:p>
                      <a:pPr marL="342900" lvl="0" indent="-342900">
                        <a:lnSpc>
                          <a:spcPct val="106000"/>
                        </a:lnSpc>
                        <a:buFont typeface="Arial" panose="020B0604020202020204" pitchFamily="34" charset="0"/>
                        <a:buChar char="•"/>
                        <a:tabLst>
                          <a:tab pos="457200" algn="l"/>
                        </a:tabLst>
                      </a:pPr>
                      <a:r>
                        <a:rPr lang="nl-NL" sz="1400" kern="1200" dirty="0">
                          <a:effectLst/>
                        </a:rPr>
                        <a:t>(Vervroegde) overbrenging met verplaatsing</a:t>
                      </a:r>
                      <a:endParaRPr lang="nl-NL" sz="800" dirty="0">
                        <a:effectLst/>
                      </a:endParaRPr>
                    </a:p>
                    <a:p>
                      <a:pPr marL="342900" lvl="0" indent="-342900">
                        <a:lnSpc>
                          <a:spcPct val="106000"/>
                        </a:lnSpc>
                        <a:buFont typeface="Arial" panose="020B0604020202020204" pitchFamily="34" charset="0"/>
                        <a:buChar char="•"/>
                        <a:tabLst>
                          <a:tab pos="457200" algn="l"/>
                        </a:tabLst>
                      </a:pPr>
                      <a:r>
                        <a:rPr lang="nl-NL" sz="1400" kern="1200" dirty="0">
                          <a:effectLst/>
                        </a:rPr>
                        <a:t>(Vervroegde) overbrenging zonder verplaatsing</a:t>
                      </a:r>
                      <a:endParaRPr lang="nl-NL" sz="800" dirty="0">
                        <a:effectLst/>
                      </a:endParaRPr>
                    </a:p>
                    <a:p>
                      <a:pPr marL="342900" lvl="0" indent="-342900">
                        <a:lnSpc>
                          <a:spcPct val="106000"/>
                        </a:lnSpc>
                        <a:buFont typeface="Arial" panose="020B0604020202020204" pitchFamily="34" charset="0"/>
                        <a:buChar char="•"/>
                        <a:tabLst>
                          <a:tab pos="457200" algn="l"/>
                        </a:tabLst>
                      </a:pPr>
                      <a:r>
                        <a:rPr lang="nl-NL" sz="1400" kern="1200" dirty="0">
                          <a:effectLst/>
                        </a:rPr>
                        <a:t>Uitplaatsing B-materiaal</a:t>
                      </a:r>
                      <a:endParaRPr lang="nl-NL" sz="800" dirty="0">
                        <a:effectLst/>
                      </a:endParaRPr>
                    </a:p>
                    <a:p>
                      <a:pPr marL="342900" lvl="0" indent="-342900">
                        <a:lnSpc>
                          <a:spcPct val="106000"/>
                        </a:lnSpc>
                        <a:buFont typeface="Arial" panose="020B0604020202020204" pitchFamily="34" charset="0"/>
                        <a:buChar char="•"/>
                        <a:tabLst>
                          <a:tab pos="457200" algn="l"/>
                        </a:tabLst>
                      </a:pPr>
                      <a:r>
                        <a:rPr lang="nl-NL" sz="1400" i="0" kern="1200" dirty="0">
                          <a:effectLst/>
                        </a:rPr>
                        <a:t>Ontheffing van overbrenging</a:t>
                      </a:r>
                      <a:endParaRPr lang="nl-NL" sz="800" i="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58739" marR="58739" marT="8158" marB="0"/>
                </a:tc>
                <a:extLst>
                  <a:ext uri="{0D108BD9-81ED-4DB2-BD59-A6C34878D82A}">
                    <a16:rowId xmlns:a16="http://schemas.microsoft.com/office/drawing/2014/main" val="1028157950"/>
                  </a:ext>
                </a:extLst>
              </a:tr>
            </a:tbl>
          </a:graphicData>
        </a:graphic>
      </p:graphicFrame>
    </p:spTree>
    <p:extLst>
      <p:ext uri="{BB962C8B-B14F-4D97-AF65-F5344CB8AC3E}">
        <p14:creationId xmlns:p14="http://schemas.microsoft.com/office/powerpoint/2010/main" val="952020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FFB0352F-ECD3-41C3-B5D9-00C72E80AFB2}"/>
              </a:ext>
            </a:extLst>
          </p:cNvPr>
          <p:cNvSpPr/>
          <p:nvPr/>
        </p:nvSpPr>
        <p:spPr>
          <a:xfrm flipV="1">
            <a:off x="3833563" y="3133801"/>
            <a:ext cx="1190514" cy="325935"/>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sz="1950"/>
          </a:p>
        </p:txBody>
      </p:sp>
      <p:sp>
        <p:nvSpPr>
          <p:cNvPr id="6" name="Rechthoek 5">
            <a:extLst>
              <a:ext uri="{FF2B5EF4-FFF2-40B4-BE49-F238E27FC236}">
                <a16:creationId xmlns:a16="http://schemas.microsoft.com/office/drawing/2014/main" id="{D6D6A0E0-D975-4144-A0AA-D928BAF5D8E1}"/>
              </a:ext>
            </a:extLst>
          </p:cNvPr>
          <p:cNvSpPr/>
          <p:nvPr/>
        </p:nvSpPr>
        <p:spPr>
          <a:xfrm flipV="1">
            <a:off x="3781055" y="2243737"/>
            <a:ext cx="1190514" cy="325935"/>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sz="1950"/>
          </a:p>
        </p:txBody>
      </p:sp>
      <p:sp>
        <p:nvSpPr>
          <p:cNvPr id="54278" name="Tijdelijke aanduiding voor dianummer 4">
            <a:extLst>
              <a:ext uri="{FF2B5EF4-FFF2-40B4-BE49-F238E27FC236}">
                <a16:creationId xmlns:a16="http://schemas.microsoft.com/office/drawing/2014/main" id="{0C679064-A67E-405E-A14C-FDB8A6A9C0D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RijksoverheidSansText" panose="020B0503040202060203" pitchFamily="34" charset="0"/>
              </a:defRPr>
            </a:lvl1pPr>
            <a:lvl2pPr marL="557213" indent="-214313">
              <a:lnSpc>
                <a:spcPct val="90000"/>
              </a:lnSpc>
              <a:spcBef>
                <a:spcPts val="375"/>
              </a:spcBef>
              <a:buFont typeface="Arial" panose="020B0604020202020204" pitchFamily="34" charset="0"/>
              <a:buChar char="•"/>
              <a:defRPr sz="1800">
                <a:solidFill>
                  <a:schemeClr val="tx1"/>
                </a:solidFill>
                <a:latin typeface="RijksoverheidSansText" panose="020B0503040202060203" pitchFamily="34" charset="0"/>
              </a:defRPr>
            </a:lvl2pPr>
            <a:lvl3pPr marL="857250" indent="-171450">
              <a:lnSpc>
                <a:spcPct val="90000"/>
              </a:lnSpc>
              <a:spcBef>
                <a:spcPts val="375"/>
              </a:spcBef>
              <a:buFont typeface="Arial" panose="020B0604020202020204" pitchFamily="34" charset="0"/>
              <a:buChar char="•"/>
              <a:defRPr sz="1500">
                <a:solidFill>
                  <a:schemeClr val="tx1"/>
                </a:solidFill>
                <a:latin typeface="RijksoverheidSansText" panose="020B0503040202060203" pitchFamily="34" charset="0"/>
              </a:defRPr>
            </a:lvl3pPr>
            <a:lvl4pPr marL="1200150" indent="-171450">
              <a:lnSpc>
                <a:spcPct val="90000"/>
              </a:lnSpc>
              <a:spcBef>
                <a:spcPts val="375"/>
              </a:spcBef>
              <a:buFont typeface="Arial" panose="020B0604020202020204" pitchFamily="34" charset="0"/>
              <a:buChar char="•"/>
              <a:defRPr>
                <a:solidFill>
                  <a:schemeClr val="tx1"/>
                </a:solidFill>
                <a:latin typeface="RijksoverheidSansText" panose="020B0503040202060203" pitchFamily="34" charset="0"/>
              </a:defRPr>
            </a:lvl4pPr>
            <a:lvl5pPr marL="1543050" indent="-171450">
              <a:lnSpc>
                <a:spcPct val="90000"/>
              </a:lnSpc>
              <a:spcBef>
                <a:spcPts val="375"/>
              </a:spcBef>
              <a:buFont typeface="Arial" panose="020B0604020202020204" pitchFamily="34" charset="0"/>
              <a:buChar char="•"/>
              <a:defRPr>
                <a:solidFill>
                  <a:schemeClr val="tx1"/>
                </a:solidFill>
                <a:latin typeface="RijksoverheidSansText" panose="020B0503040202060203" pitchFamily="34" charset="0"/>
              </a:defRPr>
            </a:lvl5pPr>
            <a:lvl6pPr marL="1885950" indent="-171450" eaLnBrk="0" fontAlgn="base" hangingPunct="0">
              <a:lnSpc>
                <a:spcPct val="90000"/>
              </a:lnSpc>
              <a:spcBef>
                <a:spcPts val="375"/>
              </a:spcBef>
              <a:spcAft>
                <a:spcPct val="0"/>
              </a:spcAft>
              <a:buFont typeface="Arial" panose="020B0604020202020204" pitchFamily="34" charset="0"/>
              <a:buChar char="•"/>
              <a:defRPr>
                <a:solidFill>
                  <a:schemeClr val="tx1"/>
                </a:solidFill>
                <a:latin typeface="RijksoverheidSansText" panose="020B0503040202060203" pitchFamily="34" charset="0"/>
              </a:defRPr>
            </a:lvl6pPr>
            <a:lvl7pPr marL="2228850" indent="-171450" eaLnBrk="0" fontAlgn="base" hangingPunct="0">
              <a:lnSpc>
                <a:spcPct val="90000"/>
              </a:lnSpc>
              <a:spcBef>
                <a:spcPts val="375"/>
              </a:spcBef>
              <a:spcAft>
                <a:spcPct val="0"/>
              </a:spcAft>
              <a:buFont typeface="Arial" panose="020B0604020202020204" pitchFamily="34" charset="0"/>
              <a:buChar char="•"/>
              <a:defRPr>
                <a:solidFill>
                  <a:schemeClr val="tx1"/>
                </a:solidFill>
                <a:latin typeface="RijksoverheidSansText" panose="020B0503040202060203" pitchFamily="34" charset="0"/>
              </a:defRPr>
            </a:lvl7pPr>
            <a:lvl8pPr marL="2571750" indent="-171450" eaLnBrk="0" fontAlgn="base" hangingPunct="0">
              <a:lnSpc>
                <a:spcPct val="90000"/>
              </a:lnSpc>
              <a:spcBef>
                <a:spcPts val="375"/>
              </a:spcBef>
              <a:spcAft>
                <a:spcPct val="0"/>
              </a:spcAft>
              <a:buFont typeface="Arial" panose="020B0604020202020204" pitchFamily="34" charset="0"/>
              <a:buChar char="•"/>
              <a:defRPr>
                <a:solidFill>
                  <a:schemeClr val="tx1"/>
                </a:solidFill>
                <a:latin typeface="RijksoverheidSansText" panose="020B0503040202060203" pitchFamily="34" charset="0"/>
              </a:defRPr>
            </a:lvl8pPr>
            <a:lvl9pPr marL="2914650" indent="-171450" eaLnBrk="0" fontAlgn="base" hangingPunct="0">
              <a:lnSpc>
                <a:spcPct val="90000"/>
              </a:lnSpc>
              <a:spcBef>
                <a:spcPts val="375"/>
              </a:spcBef>
              <a:spcAft>
                <a:spcPct val="0"/>
              </a:spcAft>
              <a:buFont typeface="Arial" panose="020B0604020202020204" pitchFamily="34" charset="0"/>
              <a:buChar char="•"/>
              <a:defRPr>
                <a:solidFill>
                  <a:schemeClr val="tx1"/>
                </a:solidFill>
                <a:latin typeface="RijksoverheidSansText" panose="020B0503040202060203" pitchFamily="34" charset="0"/>
              </a:defRPr>
            </a:lvl9pPr>
          </a:lstStyle>
          <a:p>
            <a:pPr>
              <a:lnSpc>
                <a:spcPct val="100000"/>
              </a:lnSpc>
              <a:spcBef>
                <a:spcPct val="0"/>
              </a:spcBef>
              <a:buFontTx/>
              <a:buNone/>
            </a:pPr>
            <a:fld id="{761EDB5E-24A0-40CE-8ABC-59AEA6C65CA0}" type="slidenum">
              <a:rPr lang="en-GB" altLang="nl-NL" sz="900">
                <a:solidFill>
                  <a:srgbClr val="898989"/>
                </a:solidFill>
              </a:rPr>
              <a:pPr>
                <a:lnSpc>
                  <a:spcPct val="100000"/>
                </a:lnSpc>
                <a:spcBef>
                  <a:spcPct val="0"/>
                </a:spcBef>
                <a:buFontTx/>
                <a:buNone/>
              </a:pPr>
              <a:t>7</a:t>
            </a:fld>
            <a:endParaRPr lang="en-GB" altLang="nl-NL" sz="900">
              <a:solidFill>
                <a:srgbClr val="898989"/>
              </a:solidFill>
            </a:endParaRPr>
          </a:p>
        </p:txBody>
      </p:sp>
      <p:sp>
        <p:nvSpPr>
          <p:cNvPr id="7" name="Tijdelijke aanduiding voor voettekst 3">
            <a:extLst>
              <a:ext uri="{FF2B5EF4-FFF2-40B4-BE49-F238E27FC236}">
                <a16:creationId xmlns:a16="http://schemas.microsoft.com/office/drawing/2014/main" id="{9A6F1F1B-8ADD-490E-B534-923B98FAF0A8}"/>
              </a:ext>
            </a:extLst>
          </p:cNvPr>
          <p:cNvSpPr>
            <a:spLocks noGrp="1"/>
          </p:cNvSpPr>
          <p:nvPr>
            <p:ph type="ftr" sz="quarter" idx="11"/>
          </p:nvPr>
        </p:nvSpPr>
        <p:spPr>
          <a:xfrm>
            <a:off x="0" y="4736131"/>
            <a:ext cx="9144000" cy="381000"/>
          </a:xfrm>
        </p:spPr>
        <p:txBody>
          <a:bodyPr/>
          <a:lstStyle/>
          <a:p>
            <a:pPr algn="ctr">
              <a:defRPr/>
            </a:pPr>
            <a:r>
              <a:rPr lang="nl-NL" dirty="0">
                <a:solidFill>
                  <a:schemeClr val="accent1">
                    <a:lumMod val="20000"/>
                    <a:lumOff val="80000"/>
                  </a:schemeClr>
                </a:solidFill>
              </a:rPr>
              <a:t>klankbordgroep *** AR Fysieke materialen ***  7 maart 2022</a:t>
            </a:r>
            <a:r>
              <a:rPr lang="en-US" dirty="0">
                <a:solidFill>
                  <a:schemeClr val="accent1">
                    <a:lumMod val="20000"/>
                    <a:lumOff val="80000"/>
                  </a:schemeClr>
                </a:solidFill>
              </a:rPr>
              <a:t> </a:t>
            </a:r>
            <a:endParaRPr lang="en-GB" dirty="0">
              <a:solidFill>
                <a:schemeClr val="accent1">
                  <a:lumMod val="20000"/>
                  <a:lumOff val="80000"/>
                </a:schemeClr>
              </a:solidFill>
            </a:endParaRPr>
          </a:p>
        </p:txBody>
      </p:sp>
      <p:graphicFrame>
        <p:nvGraphicFramePr>
          <p:cNvPr id="5" name="Tabel 8">
            <a:extLst>
              <a:ext uri="{FF2B5EF4-FFF2-40B4-BE49-F238E27FC236}">
                <a16:creationId xmlns:a16="http://schemas.microsoft.com/office/drawing/2014/main" id="{56B757D9-FCEE-4806-8FD4-5EC05C0BFFDD}"/>
              </a:ext>
            </a:extLst>
          </p:cNvPr>
          <p:cNvGraphicFramePr>
            <a:graphicFrameLocks noGrp="1"/>
          </p:cNvGraphicFramePr>
          <p:nvPr>
            <p:ph idx="1"/>
            <p:extLst>
              <p:ext uri="{D42A27DB-BD31-4B8C-83A1-F6EECF244321}">
                <p14:modId xmlns:p14="http://schemas.microsoft.com/office/powerpoint/2010/main" val="572742013"/>
              </p:ext>
            </p:extLst>
          </p:nvPr>
        </p:nvGraphicFramePr>
        <p:xfrm>
          <a:off x="111418" y="1173694"/>
          <a:ext cx="8921164" cy="3671504"/>
        </p:xfrm>
        <a:graphic>
          <a:graphicData uri="http://schemas.openxmlformats.org/drawingml/2006/table">
            <a:tbl>
              <a:tblPr firstRow="1" bandRow="1">
                <a:tableStyleId>{5C22544A-7EE6-4342-B048-85BDC9FD1C3A}</a:tableStyleId>
              </a:tblPr>
              <a:tblGrid>
                <a:gridCol w="5801445">
                  <a:extLst>
                    <a:ext uri="{9D8B030D-6E8A-4147-A177-3AD203B41FA5}">
                      <a16:colId xmlns:a16="http://schemas.microsoft.com/office/drawing/2014/main" val="2178530003"/>
                    </a:ext>
                  </a:extLst>
                </a:gridCol>
                <a:gridCol w="3119719">
                  <a:extLst>
                    <a:ext uri="{9D8B030D-6E8A-4147-A177-3AD203B41FA5}">
                      <a16:colId xmlns:a16="http://schemas.microsoft.com/office/drawing/2014/main" val="3165145427"/>
                    </a:ext>
                  </a:extLst>
                </a:gridCol>
              </a:tblGrid>
              <a:tr h="354978">
                <a:tc>
                  <a:txBody>
                    <a:bodyPr/>
                    <a:lstStyle/>
                    <a:p>
                      <a:r>
                        <a:rPr lang="en-GB" dirty="0"/>
                        <a:t>BASISDEPOT</a:t>
                      </a:r>
                    </a:p>
                  </a:txBody>
                  <a:tcPr/>
                </a:tc>
                <a:tc>
                  <a:txBody>
                    <a:bodyPr/>
                    <a:lstStyle/>
                    <a:p>
                      <a:r>
                        <a:rPr lang="en-GB" i="1" dirty="0"/>
                        <a:t>PLUSDEPOT</a:t>
                      </a:r>
                    </a:p>
                  </a:txBody>
                  <a:tcPr/>
                </a:tc>
                <a:extLst>
                  <a:ext uri="{0D108BD9-81ED-4DB2-BD59-A6C34878D82A}">
                    <a16:rowId xmlns:a16="http://schemas.microsoft.com/office/drawing/2014/main" val="2022179489"/>
                  </a:ext>
                </a:extLst>
              </a:tr>
              <a:tr h="342055">
                <a:tc>
                  <a:txBody>
                    <a:bodyPr/>
                    <a:lstStyle/>
                    <a:p>
                      <a:pPr marL="342900" indent="-342900">
                        <a:buAutoNum type="alphaUcPeriod"/>
                      </a:pPr>
                      <a:r>
                        <a:rPr lang="en-GB" sz="1300" b="1" dirty="0">
                          <a:solidFill>
                            <a:schemeClr val="accent1">
                              <a:lumMod val="50000"/>
                            </a:schemeClr>
                          </a:solidFill>
                        </a:rPr>
                        <a:t>GEBOUW</a:t>
                      </a:r>
                    </a:p>
                  </a:txBody>
                  <a:tcPr/>
                </a:tc>
                <a:tc>
                  <a:txBody>
                    <a:bodyPr/>
                    <a:lstStyle/>
                    <a:p>
                      <a:r>
                        <a:rPr lang="en-GB" sz="1300" b="1" i="1" dirty="0">
                          <a:solidFill>
                            <a:schemeClr val="accent1">
                              <a:lumMod val="50000"/>
                            </a:schemeClr>
                          </a:solidFill>
                        </a:rPr>
                        <a:t>+ Aanvullende eisen m.b.t. brandveiligheid</a:t>
                      </a:r>
                    </a:p>
                  </a:txBody>
                  <a:tcPr/>
                </a:tc>
                <a:extLst>
                  <a:ext uri="{0D108BD9-81ED-4DB2-BD59-A6C34878D82A}">
                    <a16:rowId xmlns:a16="http://schemas.microsoft.com/office/drawing/2014/main" val="205968432"/>
                  </a:ext>
                </a:extLst>
              </a:tr>
              <a:tr h="281024">
                <a:tc>
                  <a:txBody>
                    <a:bodyPr/>
                    <a:lstStyle/>
                    <a:p>
                      <a:pPr marL="342900" indent="-342900" algn="l" defTabSz="914400" rtl="0" eaLnBrk="1" latinLnBrk="0" hangingPunct="1">
                        <a:buAutoNum type="alphaUcPeriod" startAt="2"/>
                      </a:pPr>
                      <a:r>
                        <a:rPr lang="en-GB" sz="1300" b="1" kern="1200">
                          <a:solidFill>
                            <a:schemeClr val="accent1">
                              <a:lumMod val="50000"/>
                            </a:schemeClr>
                          </a:solidFill>
                          <a:latin typeface="+mn-lt"/>
                          <a:ea typeface="+mn-ea"/>
                          <a:cs typeface="+mn-cs"/>
                        </a:rPr>
                        <a:t>BEWAAROMSTANDIGHEDEN</a:t>
                      </a:r>
                      <a:endParaRPr lang="en-GB" sz="1300" b="1" kern="1200" dirty="0">
                        <a:solidFill>
                          <a:schemeClr val="accent1">
                            <a:lumMod val="50000"/>
                          </a:schemeClr>
                        </a:solidFill>
                        <a:latin typeface="+mn-lt"/>
                        <a:ea typeface="+mn-ea"/>
                        <a:cs typeface="+mn-cs"/>
                      </a:endParaRPr>
                    </a:p>
                  </a:txBody>
                  <a:tcPr/>
                </a:tc>
                <a:tc>
                  <a:txBody>
                    <a:bodyPr/>
                    <a:lstStyle/>
                    <a:p>
                      <a:endParaRPr lang="en-GB" sz="1300" b="1" i="1" dirty="0">
                        <a:solidFill>
                          <a:schemeClr val="accent1">
                            <a:lumMod val="50000"/>
                          </a:schemeClr>
                        </a:solidFill>
                      </a:endParaRPr>
                    </a:p>
                  </a:txBody>
                  <a:tcPr/>
                </a:tc>
                <a:extLst>
                  <a:ext uri="{0D108BD9-81ED-4DB2-BD59-A6C34878D82A}">
                    <a16:rowId xmlns:a16="http://schemas.microsoft.com/office/drawing/2014/main" val="2931294070"/>
                  </a:ext>
                </a:extLst>
              </a:tr>
              <a:tr h="449826">
                <a:tc>
                  <a:txBody>
                    <a:bodyPr/>
                    <a:lstStyle/>
                    <a:p>
                      <a:pPr algn="l" defTabSz="914400" rtl="0" eaLnBrk="1" latinLnBrk="0" hangingPunct="1"/>
                      <a:r>
                        <a:rPr lang="en-GB" sz="1300" b="1" kern="1200" dirty="0">
                          <a:solidFill>
                            <a:schemeClr val="accent1">
                              <a:lumMod val="50000"/>
                            </a:schemeClr>
                          </a:solidFill>
                          <a:latin typeface="+mn-lt"/>
                          <a:ea typeface="+mn-ea"/>
                          <a:cs typeface="+mn-cs"/>
                        </a:rPr>
                        <a:t>        1.</a:t>
                      </a:r>
                      <a:r>
                        <a:rPr lang="nl-NL" sz="1300" b="1" kern="1200" dirty="0">
                          <a:solidFill>
                            <a:schemeClr val="accent1">
                              <a:lumMod val="50000"/>
                            </a:schemeClr>
                          </a:solidFill>
                          <a:latin typeface="+mn-lt"/>
                          <a:ea typeface="+mn-ea"/>
                          <a:cs typeface="+mn-cs"/>
                        </a:rPr>
                        <a:t> Algemene voorschriften depots (incl. verpakkingen)</a:t>
                      </a:r>
                      <a:endParaRPr lang="en-GB" sz="1300" b="1" kern="1200" dirty="0">
                        <a:solidFill>
                          <a:schemeClr val="accent1">
                            <a:lumMod val="50000"/>
                          </a:schemeClr>
                        </a:solidFill>
                        <a:latin typeface="+mn-lt"/>
                        <a:ea typeface="+mn-ea"/>
                        <a:cs typeface="+mn-cs"/>
                      </a:endParaRPr>
                    </a:p>
                  </a:txBody>
                  <a:tcPr>
                    <a:solidFill>
                      <a:srgbClr val="EFF6F7"/>
                    </a:solidFill>
                  </a:tcPr>
                </a:tc>
                <a:tc>
                  <a:txBody>
                    <a:bodyPr/>
                    <a:lstStyle/>
                    <a:p>
                      <a:endParaRPr lang="en-GB" sz="1300" b="1" i="1" dirty="0">
                        <a:solidFill>
                          <a:schemeClr val="accent1">
                            <a:lumMod val="50000"/>
                          </a:schemeClr>
                        </a:solidFill>
                      </a:endParaRPr>
                    </a:p>
                  </a:txBody>
                  <a:tcPr>
                    <a:solidFill>
                      <a:srgbClr val="EFF6F7"/>
                    </a:solidFill>
                  </a:tcPr>
                </a:tc>
                <a:extLst>
                  <a:ext uri="{0D108BD9-81ED-4DB2-BD59-A6C34878D82A}">
                    <a16:rowId xmlns:a16="http://schemas.microsoft.com/office/drawing/2014/main" val="667902049"/>
                  </a:ext>
                </a:extLst>
              </a:tr>
              <a:tr h="342055">
                <a:tc>
                  <a:txBody>
                    <a:bodyPr/>
                    <a:lstStyle/>
                    <a:p>
                      <a:pPr algn="l" defTabSz="914400" rtl="0" eaLnBrk="1" latinLnBrk="0" hangingPunct="1"/>
                      <a:r>
                        <a:rPr lang="en-GB" sz="1300" b="1" kern="1200" dirty="0">
                          <a:solidFill>
                            <a:schemeClr val="accent1">
                              <a:lumMod val="50000"/>
                            </a:schemeClr>
                          </a:solidFill>
                          <a:latin typeface="+mn-lt"/>
                          <a:ea typeface="+mn-ea"/>
                          <a:cs typeface="+mn-cs"/>
                        </a:rPr>
                        <a:t>        2. Plaatsing stellingen</a:t>
                      </a:r>
                    </a:p>
                  </a:txBody>
                  <a:tcPr/>
                </a:tc>
                <a:tc>
                  <a:txBody>
                    <a:bodyPr/>
                    <a:lstStyle/>
                    <a:p>
                      <a:endParaRPr lang="en-GB" sz="1300" b="1" i="1" dirty="0">
                        <a:solidFill>
                          <a:schemeClr val="accent1">
                            <a:lumMod val="50000"/>
                          </a:schemeClr>
                        </a:solidFill>
                      </a:endParaRPr>
                    </a:p>
                  </a:txBody>
                  <a:tcPr/>
                </a:tc>
                <a:extLst>
                  <a:ext uri="{0D108BD9-81ED-4DB2-BD59-A6C34878D82A}">
                    <a16:rowId xmlns:a16="http://schemas.microsoft.com/office/drawing/2014/main" val="3266758286"/>
                  </a:ext>
                </a:extLst>
              </a:tr>
              <a:tr h="7395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b="1" kern="1200" dirty="0">
                          <a:solidFill>
                            <a:schemeClr val="accent1">
                              <a:lumMod val="50000"/>
                            </a:schemeClr>
                          </a:solidFill>
                          <a:latin typeface="+mn-lt"/>
                          <a:ea typeface="+mn-ea"/>
                          <a:cs typeface="+mn-cs"/>
                        </a:rPr>
                        <a:t>        3. Klimaat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500" b="1" kern="1200" dirty="0">
                        <a:solidFill>
                          <a:schemeClr val="accent1">
                            <a:lumMod val="50000"/>
                          </a:schemeClr>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300" b="1" kern="1200" dirty="0">
                          <a:solidFill>
                            <a:schemeClr val="accent1">
                              <a:lumMod val="50000"/>
                            </a:schemeClr>
                          </a:solidFill>
                          <a:latin typeface="+mn-lt"/>
                          <a:ea typeface="+mn-ea"/>
                          <a:cs typeface="+mn-cs"/>
                        </a:rPr>
                        <a:t>            Luchtbehandeling</a:t>
                      </a:r>
                    </a:p>
                  </a:txBody>
                  <a:tcPr>
                    <a:solidFill>
                      <a:srgbClr val="EFF6F7"/>
                    </a:solidFill>
                  </a:tcPr>
                </a:tc>
                <a:tc>
                  <a:txBody>
                    <a:bodyPr/>
                    <a:lstStyle/>
                    <a:p>
                      <a:r>
                        <a:rPr lang="en-GB" sz="1300" b="1" i="1" kern="1200" dirty="0">
                          <a:solidFill>
                            <a:schemeClr val="accent1">
                              <a:lumMod val="50000"/>
                            </a:schemeClr>
                          </a:solidFill>
                          <a:latin typeface="+mn-lt"/>
                          <a:ea typeface="+mn-ea"/>
                          <a:cs typeface="+mn-cs"/>
                        </a:rPr>
                        <a:t> + Aanvullende eisen fotografisch materiaal</a:t>
                      </a:r>
                    </a:p>
                    <a:p>
                      <a:endParaRPr lang="en-GB" sz="500" b="1" i="1" kern="1200" dirty="0">
                        <a:solidFill>
                          <a:schemeClr val="accent1">
                            <a:lumMod val="50000"/>
                          </a:schemeClr>
                        </a:solidFill>
                        <a:latin typeface="+mn-lt"/>
                        <a:ea typeface="+mn-ea"/>
                        <a:cs typeface="+mn-cs"/>
                      </a:endParaRPr>
                    </a:p>
                    <a:p>
                      <a:r>
                        <a:rPr lang="en-GB" sz="1300" b="1" i="1" kern="1200" dirty="0">
                          <a:solidFill>
                            <a:schemeClr val="accent1">
                              <a:lumMod val="50000"/>
                            </a:schemeClr>
                          </a:solidFill>
                          <a:latin typeface="+mn-lt"/>
                          <a:ea typeface="+mn-ea"/>
                          <a:cs typeface="+mn-cs"/>
                        </a:rPr>
                        <a:t> + Luchtzuivering</a:t>
                      </a:r>
                    </a:p>
                  </a:txBody>
                  <a:tcPr>
                    <a:solidFill>
                      <a:srgbClr val="EFF6F7"/>
                    </a:solidFill>
                  </a:tcPr>
                </a:tc>
                <a:extLst>
                  <a:ext uri="{0D108BD9-81ED-4DB2-BD59-A6C34878D82A}">
                    <a16:rowId xmlns:a16="http://schemas.microsoft.com/office/drawing/2014/main" val="190387173"/>
                  </a:ext>
                </a:extLst>
              </a:tr>
              <a:tr h="342055">
                <a:tc>
                  <a:txBody>
                    <a:bodyPr/>
                    <a:lstStyle/>
                    <a:p>
                      <a:pPr algn="l" defTabSz="914400" rtl="0" eaLnBrk="1" latinLnBrk="0" hangingPunct="1"/>
                      <a:r>
                        <a:rPr lang="en-GB" sz="1300" b="1" kern="1200" dirty="0">
                          <a:solidFill>
                            <a:schemeClr val="accent1">
                              <a:lumMod val="50000"/>
                            </a:schemeClr>
                          </a:solidFill>
                          <a:latin typeface="+mn-lt"/>
                          <a:ea typeface="+mn-ea"/>
                          <a:cs typeface="+mn-cs"/>
                        </a:rPr>
                        <a:t>        4. Depothygiëne (schoonmaak &amp; IPM)</a:t>
                      </a:r>
                    </a:p>
                  </a:txBody>
                  <a:tcPr/>
                </a:tc>
                <a:tc>
                  <a:txBody>
                    <a:bodyPr/>
                    <a:lstStyle/>
                    <a:p>
                      <a:endParaRPr lang="en-GB" sz="1300" b="1" i="1" dirty="0">
                        <a:solidFill>
                          <a:schemeClr val="accent1">
                            <a:lumMod val="50000"/>
                          </a:schemeClr>
                        </a:solidFill>
                      </a:endParaRPr>
                    </a:p>
                  </a:txBody>
                  <a:tcPr/>
                </a:tc>
                <a:extLst>
                  <a:ext uri="{0D108BD9-81ED-4DB2-BD59-A6C34878D82A}">
                    <a16:rowId xmlns:a16="http://schemas.microsoft.com/office/drawing/2014/main" val="2109356762"/>
                  </a:ext>
                </a:extLst>
              </a:tr>
              <a:tr h="632568">
                <a:tc>
                  <a:txBody>
                    <a:bodyPr/>
                    <a:lstStyle/>
                    <a:p>
                      <a:r>
                        <a:rPr lang="en-GB" sz="1300" b="1" kern="1200" dirty="0">
                          <a:solidFill>
                            <a:schemeClr val="accent1">
                              <a:lumMod val="50000"/>
                            </a:schemeClr>
                          </a:solidFill>
                          <a:latin typeface="+mn-lt"/>
                          <a:ea typeface="+mn-ea"/>
                          <a:cs typeface="+mn-cs"/>
                        </a:rPr>
                        <a:t>        5. </a:t>
                      </a:r>
                      <a:r>
                        <a:rPr lang="nl-NL" sz="1300" b="1" kern="1200" dirty="0">
                          <a:solidFill>
                            <a:schemeClr val="accent1">
                              <a:lumMod val="50000"/>
                            </a:schemeClr>
                          </a:solidFill>
                          <a:latin typeface="+mn-lt"/>
                          <a:ea typeface="+mn-ea"/>
                          <a:cs typeface="+mn-cs"/>
                        </a:rPr>
                        <a:t>Zorg voor de collectie</a:t>
                      </a:r>
                      <a:endParaRPr lang="en-GB" sz="1300" b="1" kern="1200" dirty="0">
                        <a:solidFill>
                          <a:schemeClr val="accent1">
                            <a:lumMod val="50000"/>
                          </a:schemeClr>
                        </a:solidFill>
                        <a:latin typeface="+mn-lt"/>
                        <a:ea typeface="+mn-ea"/>
                        <a:cs typeface="+mn-cs"/>
                      </a:endParaRPr>
                    </a:p>
                  </a:txBody>
                  <a:tcPr>
                    <a:solidFill>
                      <a:srgbClr val="EFF6F7"/>
                    </a:solidFill>
                  </a:tcPr>
                </a:tc>
                <a:tc>
                  <a:txBody>
                    <a:bodyPr/>
                    <a:lstStyle/>
                    <a:p>
                      <a:r>
                        <a:rPr lang="en-GB" sz="1300" b="1" i="1" kern="1200" dirty="0">
                          <a:solidFill>
                            <a:schemeClr val="accent1">
                              <a:lumMod val="50000"/>
                            </a:schemeClr>
                          </a:solidFill>
                          <a:latin typeface="+mn-lt"/>
                          <a:ea typeface="+mn-ea"/>
                          <a:cs typeface="+mn-cs"/>
                        </a:rPr>
                        <a:t>+Collectiebehoudsplan</a:t>
                      </a:r>
                    </a:p>
                    <a:p>
                      <a:r>
                        <a:rPr lang="en-GB" sz="1300" b="1" i="1" kern="1200" dirty="0">
                          <a:solidFill>
                            <a:schemeClr val="accent1">
                              <a:lumMod val="50000"/>
                            </a:schemeClr>
                          </a:solidFill>
                          <a:latin typeface="+mn-lt"/>
                          <a:ea typeface="+mn-ea"/>
                          <a:cs typeface="+mn-cs"/>
                        </a:rPr>
                        <a:t>+CHV-plan</a:t>
                      </a:r>
                    </a:p>
                  </a:txBody>
                  <a:tcPr>
                    <a:solidFill>
                      <a:srgbClr val="EFF6F7"/>
                    </a:solidFill>
                  </a:tcPr>
                </a:tc>
                <a:extLst>
                  <a:ext uri="{0D108BD9-81ED-4DB2-BD59-A6C34878D82A}">
                    <a16:rowId xmlns:a16="http://schemas.microsoft.com/office/drawing/2014/main" val="2599382465"/>
                  </a:ext>
                </a:extLst>
              </a:tr>
            </a:tbl>
          </a:graphicData>
        </a:graphic>
      </p:graphicFrame>
      <p:sp>
        <p:nvSpPr>
          <p:cNvPr id="13" name="Titel 1">
            <a:extLst>
              <a:ext uri="{FF2B5EF4-FFF2-40B4-BE49-F238E27FC236}">
                <a16:creationId xmlns:a16="http://schemas.microsoft.com/office/drawing/2014/main" id="{D6BDF4FC-E34A-4412-9B81-84F4B04AF0DC}"/>
              </a:ext>
            </a:extLst>
          </p:cNvPr>
          <p:cNvSpPr>
            <a:spLocks noGrp="1"/>
          </p:cNvSpPr>
          <p:nvPr>
            <p:ph type="title"/>
          </p:nvPr>
        </p:nvSpPr>
        <p:spPr>
          <a:xfrm>
            <a:off x="368300" y="778783"/>
            <a:ext cx="7847038" cy="428628"/>
          </a:xfrm>
        </p:spPr>
        <p:txBody>
          <a:bodyPr>
            <a:normAutofit fontScale="90000"/>
          </a:bodyPr>
          <a:lstStyle/>
          <a:p>
            <a:pPr marL="342900" indent="-342900"/>
            <a:r>
              <a:rPr lang="nl-NL" altLang="nl-NL" dirty="0"/>
              <a:t>Andere onderverdeling soorten depot</a:t>
            </a:r>
          </a:p>
        </p:txBody>
      </p:sp>
    </p:spTree>
    <p:extLst>
      <p:ext uri="{BB962C8B-B14F-4D97-AF65-F5344CB8AC3E}">
        <p14:creationId xmlns:p14="http://schemas.microsoft.com/office/powerpoint/2010/main" val="535093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a:xfrm>
            <a:off x="4612902" y="1901419"/>
            <a:ext cx="4682337" cy="2318248"/>
          </a:xfrm>
        </p:spPr>
        <p:txBody>
          <a:bodyPr/>
          <a:lstStyle/>
          <a:p>
            <a:r>
              <a:rPr lang="nl-NL" altLang="nl-NL" sz="2200" dirty="0">
                <a:solidFill>
                  <a:schemeClr val="tx2">
                    <a:lumMod val="20000"/>
                    <a:lumOff val="80000"/>
                  </a:schemeClr>
                </a:solidFill>
              </a:rPr>
              <a:t>- Gebouw</a:t>
            </a:r>
            <a:br>
              <a:rPr lang="nl-NL" altLang="nl-NL" sz="2200" dirty="0">
                <a:solidFill>
                  <a:schemeClr val="tx2">
                    <a:lumMod val="20000"/>
                    <a:lumOff val="80000"/>
                  </a:schemeClr>
                </a:solidFill>
              </a:rPr>
            </a:br>
            <a:r>
              <a:rPr lang="nl-NL" altLang="nl-NL" sz="2200" dirty="0">
                <a:solidFill>
                  <a:schemeClr val="tx2">
                    <a:lumMod val="20000"/>
                    <a:lumOff val="80000"/>
                  </a:schemeClr>
                </a:solidFill>
              </a:rPr>
              <a:t>- Bewaaromstandigheden</a:t>
            </a:r>
            <a:br>
              <a:rPr lang="nl-NL" altLang="nl-NL" sz="2200" dirty="0">
                <a:solidFill>
                  <a:schemeClr val="tx2">
                    <a:lumMod val="20000"/>
                    <a:lumOff val="80000"/>
                  </a:schemeClr>
                </a:solidFill>
              </a:rPr>
            </a:br>
            <a:r>
              <a:rPr lang="nl-NL" altLang="nl-NL" sz="2200" dirty="0">
                <a:solidFill>
                  <a:schemeClr val="tx2">
                    <a:lumMod val="20000"/>
                    <a:lumOff val="80000"/>
                  </a:schemeClr>
                </a:solidFill>
              </a:rPr>
              <a:t>- Nieuwe fysieke documenten</a:t>
            </a:r>
          </a:p>
        </p:txBody>
      </p:sp>
      <p:sp>
        <p:nvSpPr>
          <p:cNvPr id="4" name="Rectangle 2">
            <a:extLst>
              <a:ext uri="{FF2B5EF4-FFF2-40B4-BE49-F238E27FC236}">
                <a16:creationId xmlns:a16="http://schemas.microsoft.com/office/drawing/2014/main" id="{76926450-E2EE-4A86-A5A6-51AC6FB7E3EC}"/>
              </a:ext>
            </a:extLst>
          </p:cNvPr>
          <p:cNvSpPr txBox="1">
            <a:spLocks noChangeArrowheads="1"/>
          </p:cNvSpPr>
          <p:nvPr/>
        </p:nvSpPr>
        <p:spPr bwMode="auto">
          <a:xfrm>
            <a:off x="1369931" y="2008585"/>
            <a:ext cx="3056019" cy="707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600">
                <a:solidFill>
                  <a:srgbClr val="000000"/>
                </a:solidFill>
                <a:latin typeface="+mj-lt"/>
                <a:ea typeface="+mj-ea"/>
                <a:cs typeface="+mj-cs"/>
              </a:defRPr>
            </a:lvl1pPr>
            <a:lvl2pPr algn="l" rtl="0" eaLnBrk="1" fontAlgn="base" hangingPunct="1">
              <a:spcBef>
                <a:spcPct val="0"/>
              </a:spcBef>
              <a:spcAft>
                <a:spcPct val="0"/>
              </a:spcAft>
              <a:defRPr sz="2600">
                <a:solidFill>
                  <a:srgbClr val="000000"/>
                </a:solidFill>
                <a:latin typeface="Verdana" pitchFamily="34" charset="0"/>
              </a:defRPr>
            </a:lvl2pPr>
            <a:lvl3pPr algn="l" rtl="0" eaLnBrk="1" fontAlgn="base" hangingPunct="1">
              <a:spcBef>
                <a:spcPct val="0"/>
              </a:spcBef>
              <a:spcAft>
                <a:spcPct val="0"/>
              </a:spcAft>
              <a:defRPr sz="2600">
                <a:solidFill>
                  <a:srgbClr val="000000"/>
                </a:solidFill>
                <a:latin typeface="Verdana" pitchFamily="34" charset="0"/>
              </a:defRPr>
            </a:lvl3pPr>
            <a:lvl4pPr algn="l" rtl="0" eaLnBrk="1" fontAlgn="base" hangingPunct="1">
              <a:spcBef>
                <a:spcPct val="0"/>
              </a:spcBef>
              <a:spcAft>
                <a:spcPct val="0"/>
              </a:spcAft>
              <a:defRPr sz="2600">
                <a:solidFill>
                  <a:srgbClr val="000000"/>
                </a:solidFill>
                <a:latin typeface="Verdana" pitchFamily="34" charset="0"/>
              </a:defRPr>
            </a:lvl4pPr>
            <a:lvl5pPr algn="l" rtl="0" eaLnBrk="1" fontAlgn="base" hangingPunct="1">
              <a:spcBef>
                <a:spcPct val="0"/>
              </a:spcBef>
              <a:spcAft>
                <a:spcPct val="0"/>
              </a:spcAft>
              <a:defRPr sz="2600">
                <a:solidFill>
                  <a:srgbClr val="000000"/>
                </a:solidFill>
                <a:latin typeface="Verdana" pitchFamily="34" charset="0"/>
              </a:defRPr>
            </a:lvl5pPr>
            <a:lvl6pPr marL="457200" algn="l" rtl="0" eaLnBrk="1" fontAlgn="base" hangingPunct="1">
              <a:spcBef>
                <a:spcPct val="0"/>
              </a:spcBef>
              <a:spcAft>
                <a:spcPct val="0"/>
              </a:spcAft>
              <a:defRPr sz="2600">
                <a:solidFill>
                  <a:srgbClr val="000000"/>
                </a:solidFill>
                <a:latin typeface="Verdana" pitchFamily="34" charset="0"/>
              </a:defRPr>
            </a:lvl6pPr>
            <a:lvl7pPr marL="914400" algn="l" rtl="0" eaLnBrk="1" fontAlgn="base" hangingPunct="1">
              <a:spcBef>
                <a:spcPct val="0"/>
              </a:spcBef>
              <a:spcAft>
                <a:spcPct val="0"/>
              </a:spcAft>
              <a:defRPr sz="2600">
                <a:solidFill>
                  <a:srgbClr val="000000"/>
                </a:solidFill>
                <a:latin typeface="Verdana" pitchFamily="34" charset="0"/>
              </a:defRPr>
            </a:lvl7pPr>
            <a:lvl8pPr marL="1371600" algn="l" rtl="0" eaLnBrk="1" fontAlgn="base" hangingPunct="1">
              <a:spcBef>
                <a:spcPct val="0"/>
              </a:spcBef>
              <a:spcAft>
                <a:spcPct val="0"/>
              </a:spcAft>
              <a:defRPr sz="2600">
                <a:solidFill>
                  <a:srgbClr val="000000"/>
                </a:solidFill>
                <a:latin typeface="Verdana" pitchFamily="34" charset="0"/>
              </a:defRPr>
            </a:lvl8pPr>
            <a:lvl9pPr marL="1828800" algn="l" rtl="0" eaLnBrk="1" fontAlgn="base" hangingPunct="1">
              <a:spcBef>
                <a:spcPct val="0"/>
              </a:spcBef>
              <a:spcAft>
                <a:spcPct val="0"/>
              </a:spcAft>
              <a:defRPr sz="2600">
                <a:solidFill>
                  <a:srgbClr val="000000"/>
                </a:solidFill>
                <a:latin typeface="Verdana" pitchFamily="34" charset="0"/>
              </a:defRPr>
            </a:lvl9pPr>
          </a:lstStyle>
          <a:p>
            <a:r>
              <a:rPr lang="nl-NL" altLang="nl-NL" kern="0" dirty="0">
                <a:solidFill>
                  <a:schemeClr val="tx2">
                    <a:lumMod val="50000"/>
                  </a:schemeClr>
                </a:solidFill>
              </a:rPr>
              <a:t>3 THEMA’S:</a:t>
            </a:r>
          </a:p>
        </p:txBody>
      </p:sp>
      <p:pic>
        <p:nvPicPr>
          <p:cNvPr id="3" name="Afbeelding 2">
            <a:extLst>
              <a:ext uri="{FF2B5EF4-FFF2-40B4-BE49-F238E27FC236}">
                <a16:creationId xmlns:a16="http://schemas.microsoft.com/office/drawing/2014/main" id="{D16D6C39-72FA-4C5D-86BC-FF2DA5CB07CA}"/>
              </a:ext>
            </a:extLst>
          </p:cNvPr>
          <p:cNvPicPr>
            <a:picLocks noChangeAspect="1"/>
          </p:cNvPicPr>
          <p:nvPr/>
        </p:nvPicPr>
        <p:blipFill rotWithShape="1">
          <a:blip r:embed="rId3">
            <a:alphaModFix amt="70000"/>
            <a:extLst>
              <a:ext uri="{28A0092B-C50C-407E-A947-70E740481C1C}">
                <a14:useLocalDpi xmlns:a14="http://schemas.microsoft.com/office/drawing/2010/main" val="0"/>
              </a:ext>
            </a:extLst>
          </a:blip>
          <a:srcRect l="3133" t="6911" r="77500" b="18589"/>
          <a:stretch/>
        </p:blipFill>
        <p:spPr>
          <a:xfrm>
            <a:off x="210256" y="3060543"/>
            <a:ext cx="1770944" cy="176212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76926450-E2EE-4A86-A5A6-51AC6FB7E3EC}"/>
              </a:ext>
            </a:extLst>
          </p:cNvPr>
          <p:cNvSpPr txBox="1">
            <a:spLocks noChangeArrowheads="1"/>
          </p:cNvSpPr>
          <p:nvPr/>
        </p:nvSpPr>
        <p:spPr bwMode="auto">
          <a:xfrm>
            <a:off x="1369931" y="2008585"/>
            <a:ext cx="3598862" cy="707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600">
                <a:solidFill>
                  <a:srgbClr val="000000"/>
                </a:solidFill>
                <a:latin typeface="+mj-lt"/>
                <a:ea typeface="+mj-ea"/>
                <a:cs typeface="+mj-cs"/>
              </a:defRPr>
            </a:lvl1pPr>
            <a:lvl2pPr algn="l" rtl="0" eaLnBrk="1" fontAlgn="base" hangingPunct="1">
              <a:spcBef>
                <a:spcPct val="0"/>
              </a:spcBef>
              <a:spcAft>
                <a:spcPct val="0"/>
              </a:spcAft>
              <a:defRPr sz="2600">
                <a:solidFill>
                  <a:srgbClr val="000000"/>
                </a:solidFill>
                <a:latin typeface="Verdana" pitchFamily="34" charset="0"/>
              </a:defRPr>
            </a:lvl2pPr>
            <a:lvl3pPr algn="l" rtl="0" eaLnBrk="1" fontAlgn="base" hangingPunct="1">
              <a:spcBef>
                <a:spcPct val="0"/>
              </a:spcBef>
              <a:spcAft>
                <a:spcPct val="0"/>
              </a:spcAft>
              <a:defRPr sz="2600">
                <a:solidFill>
                  <a:srgbClr val="000000"/>
                </a:solidFill>
                <a:latin typeface="Verdana" pitchFamily="34" charset="0"/>
              </a:defRPr>
            </a:lvl3pPr>
            <a:lvl4pPr algn="l" rtl="0" eaLnBrk="1" fontAlgn="base" hangingPunct="1">
              <a:spcBef>
                <a:spcPct val="0"/>
              </a:spcBef>
              <a:spcAft>
                <a:spcPct val="0"/>
              </a:spcAft>
              <a:defRPr sz="2600">
                <a:solidFill>
                  <a:srgbClr val="000000"/>
                </a:solidFill>
                <a:latin typeface="Verdana" pitchFamily="34" charset="0"/>
              </a:defRPr>
            </a:lvl4pPr>
            <a:lvl5pPr algn="l" rtl="0" eaLnBrk="1" fontAlgn="base" hangingPunct="1">
              <a:spcBef>
                <a:spcPct val="0"/>
              </a:spcBef>
              <a:spcAft>
                <a:spcPct val="0"/>
              </a:spcAft>
              <a:defRPr sz="2600">
                <a:solidFill>
                  <a:srgbClr val="000000"/>
                </a:solidFill>
                <a:latin typeface="Verdana" pitchFamily="34" charset="0"/>
              </a:defRPr>
            </a:lvl5pPr>
            <a:lvl6pPr marL="457200" algn="l" rtl="0" eaLnBrk="1" fontAlgn="base" hangingPunct="1">
              <a:spcBef>
                <a:spcPct val="0"/>
              </a:spcBef>
              <a:spcAft>
                <a:spcPct val="0"/>
              </a:spcAft>
              <a:defRPr sz="2600">
                <a:solidFill>
                  <a:srgbClr val="000000"/>
                </a:solidFill>
                <a:latin typeface="Verdana" pitchFamily="34" charset="0"/>
              </a:defRPr>
            </a:lvl6pPr>
            <a:lvl7pPr marL="914400" algn="l" rtl="0" eaLnBrk="1" fontAlgn="base" hangingPunct="1">
              <a:spcBef>
                <a:spcPct val="0"/>
              </a:spcBef>
              <a:spcAft>
                <a:spcPct val="0"/>
              </a:spcAft>
              <a:defRPr sz="2600">
                <a:solidFill>
                  <a:srgbClr val="000000"/>
                </a:solidFill>
                <a:latin typeface="Verdana" pitchFamily="34" charset="0"/>
              </a:defRPr>
            </a:lvl7pPr>
            <a:lvl8pPr marL="1371600" algn="l" rtl="0" eaLnBrk="1" fontAlgn="base" hangingPunct="1">
              <a:spcBef>
                <a:spcPct val="0"/>
              </a:spcBef>
              <a:spcAft>
                <a:spcPct val="0"/>
              </a:spcAft>
              <a:defRPr sz="2600">
                <a:solidFill>
                  <a:srgbClr val="000000"/>
                </a:solidFill>
                <a:latin typeface="Verdana" pitchFamily="34" charset="0"/>
              </a:defRPr>
            </a:lvl8pPr>
            <a:lvl9pPr marL="1828800" algn="l" rtl="0" eaLnBrk="1" fontAlgn="base" hangingPunct="1">
              <a:spcBef>
                <a:spcPct val="0"/>
              </a:spcBef>
              <a:spcAft>
                <a:spcPct val="0"/>
              </a:spcAft>
              <a:defRPr sz="2600">
                <a:solidFill>
                  <a:srgbClr val="000000"/>
                </a:solidFill>
                <a:latin typeface="Verdana" pitchFamily="34" charset="0"/>
              </a:defRPr>
            </a:lvl9pPr>
          </a:lstStyle>
          <a:p>
            <a:endParaRPr lang="nl-NL" altLang="nl-NL" kern="0" dirty="0">
              <a:solidFill>
                <a:schemeClr val="tx2">
                  <a:lumMod val="50000"/>
                </a:schemeClr>
              </a:solidFill>
            </a:endParaRPr>
          </a:p>
        </p:txBody>
      </p:sp>
      <p:pic>
        <p:nvPicPr>
          <p:cNvPr id="7" name="Afbeelding 6">
            <a:extLst>
              <a:ext uri="{FF2B5EF4-FFF2-40B4-BE49-F238E27FC236}">
                <a16:creationId xmlns:a16="http://schemas.microsoft.com/office/drawing/2014/main" id="{682A081D-E93D-4EDC-AB24-6502B8D3A721}"/>
              </a:ext>
            </a:extLst>
          </p:cNvPr>
          <p:cNvPicPr>
            <a:picLocks noChangeAspect="1"/>
          </p:cNvPicPr>
          <p:nvPr/>
        </p:nvPicPr>
        <p:blipFill rotWithShape="1">
          <a:blip r:embed="rId3">
            <a:alphaModFix amt="70000"/>
            <a:extLst>
              <a:ext uri="{28A0092B-C50C-407E-A947-70E740481C1C}">
                <a14:useLocalDpi xmlns:a14="http://schemas.microsoft.com/office/drawing/2010/main" val="0"/>
              </a:ext>
            </a:extLst>
          </a:blip>
          <a:srcRect l="51853" t="5300" r="28780" b="20200"/>
          <a:stretch/>
        </p:blipFill>
        <p:spPr>
          <a:xfrm>
            <a:off x="229306" y="3060543"/>
            <a:ext cx="1770944" cy="1762126"/>
          </a:xfrm>
          <a:prstGeom prst="rect">
            <a:avLst/>
          </a:prstGeom>
        </p:spPr>
      </p:pic>
      <p:sp>
        <p:nvSpPr>
          <p:cNvPr id="5" name="Rectangle 2">
            <a:extLst>
              <a:ext uri="{FF2B5EF4-FFF2-40B4-BE49-F238E27FC236}">
                <a16:creationId xmlns:a16="http://schemas.microsoft.com/office/drawing/2014/main" id="{8E3855E3-178C-4533-9B54-EDFB977058E4}"/>
              </a:ext>
            </a:extLst>
          </p:cNvPr>
          <p:cNvSpPr txBox="1">
            <a:spLocks noChangeArrowheads="1"/>
          </p:cNvSpPr>
          <p:nvPr/>
        </p:nvSpPr>
        <p:spPr bwMode="auto">
          <a:xfrm>
            <a:off x="4572000" y="2053819"/>
            <a:ext cx="4682337" cy="2318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600">
                <a:solidFill>
                  <a:srgbClr val="000000"/>
                </a:solidFill>
                <a:latin typeface="+mj-lt"/>
                <a:ea typeface="+mj-ea"/>
                <a:cs typeface="+mj-cs"/>
              </a:defRPr>
            </a:lvl1pPr>
            <a:lvl2pPr algn="l" rtl="0" eaLnBrk="1" fontAlgn="base" hangingPunct="1">
              <a:spcBef>
                <a:spcPct val="0"/>
              </a:spcBef>
              <a:spcAft>
                <a:spcPct val="0"/>
              </a:spcAft>
              <a:defRPr sz="2600">
                <a:solidFill>
                  <a:srgbClr val="000000"/>
                </a:solidFill>
                <a:latin typeface="Verdana" pitchFamily="34" charset="0"/>
              </a:defRPr>
            </a:lvl2pPr>
            <a:lvl3pPr algn="l" rtl="0" eaLnBrk="1" fontAlgn="base" hangingPunct="1">
              <a:spcBef>
                <a:spcPct val="0"/>
              </a:spcBef>
              <a:spcAft>
                <a:spcPct val="0"/>
              </a:spcAft>
              <a:defRPr sz="2600">
                <a:solidFill>
                  <a:srgbClr val="000000"/>
                </a:solidFill>
                <a:latin typeface="Verdana" pitchFamily="34" charset="0"/>
              </a:defRPr>
            </a:lvl3pPr>
            <a:lvl4pPr algn="l" rtl="0" eaLnBrk="1" fontAlgn="base" hangingPunct="1">
              <a:spcBef>
                <a:spcPct val="0"/>
              </a:spcBef>
              <a:spcAft>
                <a:spcPct val="0"/>
              </a:spcAft>
              <a:defRPr sz="2600">
                <a:solidFill>
                  <a:srgbClr val="000000"/>
                </a:solidFill>
                <a:latin typeface="Verdana" pitchFamily="34" charset="0"/>
              </a:defRPr>
            </a:lvl4pPr>
            <a:lvl5pPr algn="l" rtl="0" eaLnBrk="1" fontAlgn="base" hangingPunct="1">
              <a:spcBef>
                <a:spcPct val="0"/>
              </a:spcBef>
              <a:spcAft>
                <a:spcPct val="0"/>
              </a:spcAft>
              <a:defRPr sz="2600">
                <a:solidFill>
                  <a:srgbClr val="000000"/>
                </a:solidFill>
                <a:latin typeface="Verdana" pitchFamily="34" charset="0"/>
              </a:defRPr>
            </a:lvl5pPr>
            <a:lvl6pPr marL="457200" algn="l" rtl="0" eaLnBrk="1" fontAlgn="base" hangingPunct="1">
              <a:spcBef>
                <a:spcPct val="0"/>
              </a:spcBef>
              <a:spcAft>
                <a:spcPct val="0"/>
              </a:spcAft>
              <a:defRPr sz="2600">
                <a:solidFill>
                  <a:srgbClr val="000000"/>
                </a:solidFill>
                <a:latin typeface="Verdana" pitchFamily="34" charset="0"/>
              </a:defRPr>
            </a:lvl6pPr>
            <a:lvl7pPr marL="914400" algn="l" rtl="0" eaLnBrk="1" fontAlgn="base" hangingPunct="1">
              <a:spcBef>
                <a:spcPct val="0"/>
              </a:spcBef>
              <a:spcAft>
                <a:spcPct val="0"/>
              </a:spcAft>
              <a:defRPr sz="2600">
                <a:solidFill>
                  <a:srgbClr val="000000"/>
                </a:solidFill>
                <a:latin typeface="Verdana" pitchFamily="34" charset="0"/>
              </a:defRPr>
            </a:lvl7pPr>
            <a:lvl8pPr marL="1371600" algn="l" rtl="0" eaLnBrk="1" fontAlgn="base" hangingPunct="1">
              <a:spcBef>
                <a:spcPct val="0"/>
              </a:spcBef>
              <a:spcAft>
                <a:spcPct val="0"/>
              </a:spcAft>
              <a:defRPr sz="2600">
                <a:solidFill>
                  <a:srgbClr val="000000"/>
                </a:solidFill>
                <a:latin typeface="Verdana" pitchFamily="34" charset="0"/>
              </a:defRPr>
            </a:lvl8pPr>
            <a:lvl9pPr marL="1828800" algn="l" rtl="0" eaLnBrk="1" fontAlgn="base" hangingPunct="1">
              <a:spcBef>
                <a:spcPct val="0"/>
              </a:spcBef>
              <a:spcAft>
                <a:spcPct val="0"/>
              </a:spcAft>
              <a:defRPr sz="2600">
                <a:solidFill>
                  <a:srgbClr val="000000"/>
                </a:solidFill>
                <a:latin typeface="Verdana" pitchFamily="34" charset="0"/>
              </a:defRPr>
            </a:lvl9pPr>
          </a:lstStyle>
          <a:p>
            <a:r>
              <a:rPr lang="nl-NL" altLang="nl-NL" sz="2200" kern="0" dirty="0">
                <a:solidFill>
                  <a:schemeClr val="tx2">
                    <a:lumMod val="20000"/>
                    <a:lumOff val="80000"/>
                  </a:schemeClr>
                </a:solidFill>
              </a:rPr>
              <a:t>- </a:t>
            </a:r>
            <a:r>
              <a:rPr lang="nl-NL" altLang="nl-NL" sz="2200" kern="0" dirty="0">
                <a:solidFill>
                  <a:schemeClr val="tx2">
                    <a:lumMod val="50000"/>
                  </a:schemeClr>
                </a:solidFill>
              </a:rPr>
              <a:t>Gebouw</a:t>
            </a:r>
            <a:br>
              <a:rPr lang="nl-NL" altLang="nl-NL" sz="2200" kern="0" dirty="0">
                <a:solidFill>
                  <a:schemeClr val="tx2">
                    <a:lumMod val="20000"/>
                    <a:lumOff val="80000"/>
                  </a:schemeClr>
                </a:solidFill>
              </a:rPr>
            </a:br>
            <a:r>
              <a:rPr lang="nl-NL" altLang="nl-NL" sz="2200" kern="0" dirty="0">
                <a:solidFill>
                  <a:schemeClr val="tx2">
                    <a:lumMod val="20000"/>
                    <a:lumOff val="80000"/>
                  </a:schemeClr>
                </a:solidFill>
              </a:rPr>
              <a:t>- Bewaaromstandigheden</a:t>
            </a:r>
            <a:br>
              <a:rPr lang="nl-NL" altLang="nl-NL" sz="2200" kern="0" dirty="0">
                <a:solidFill>
                  <a:schemeClr val="tx2">
                    <a:lumMod val="20000"/>
                    <a:lumOff val="80000"/>
                  </a:schemeClr>
                </a:solidFill>
              </a:rPr>
            </a:br>
            <a:r>
              <a:rPr lang="nl-NL" altLang="nl-NL" sz="2200" kern="0" dirty="0">
                <a:solidFill>
                  <a:schemeClr val="tx2">
                    <a:lumMod val="20000"/>
                    <a:lumOff val="80000"/>
                  </a:schemeClr>
                </a:solidFill>
              </a:rPr>
              <a:t>- </a:t>
            </a:r>
            <a:r>
              <a:rPr lang="nl-NL" altLang="nl-NL" sz="2200" dirty="0">
                <a:solidFill>
                  <a:schemeClr val="tx2">
                    <a:lumMod val="20000"/>
                    <a:lumOff val="80000"/>
                  </a:schemeClr>
                </a:solidFill>
              </a:rPr>
              <a:t>Nieuwe fysieke documenten</a:t>
            </a:r>
            <a:br>
              <a:rPr lang="nl-NL" altLang="nl-NL" sz="2200" kern="0" dirty="0">
                <a:solidFill>
                  <a:schemeClr val="tx2">
                    <a:lumMod val="20000"/>
                    <a:lumOff val="80000"/>
                  </a:schemeClr>
                </a:solidFill>
              </a:rPr>
            </a:br>
            <a:r>
              <a:rPr lang="nl-NL" altLang="nl-NL" sz="2200" kern="0" dirty="0">
                <a:solidFill>
                  <a:schemeClr val="tx2">
                    <a:lumMod val="20000"/>
                    <a:lumOff val="80000"/>
                  </a:schemeClr>
                </a:solidFill>
              </a:rPr>
              <a:t>      </a:t>
            </a:r>
          </a:p>
        </p:txBody>
      </p:sp>
    </p:spTree>
    <p:extLst>
      <p:ext uri="{BB962C8B-B14F-4D97-AF65-F5344CB8AC3E}">
        <p14:creationId xmlns:p14="http://schemas.microsoft.com/office/powerpoint/2010/main" val="720589491"/>
      </p:ext>
    </p:extLst>
  </p:cSld>
  <p:clrMapOvr>
    <a:masterClrMapping/>
  </p:clrMapOvr>
</p:sld>
</file>

<file path=ppt/theme/theme1.xml><?xml version="1.0" encoding="utf-8"?>
<a:theme xmlns:a="http://schemas.openxmlformats.org/drawingml/2006/main" name="Sjabloon Standaard (11 Lichtblauw)">
  <a:themeElements>
    <a:clrScheme name="">
      <a:dk1>
        <a:srgbClr val="000000"/>
      </a:dk1>
      <a:lt1>
        <a:srgbClr val="FFFFFF"/>
      </a:lt1>
      <a:dk2>
        <a:srgbClr val="9ACCD4"/>
      </a:dk2>
      <a:lt2>
        <a:srgbClr val="EEECE1"/>
      </a:lt2>
      <a:accent1>
        <a:srgbClr val="9ACCD4"/>
      </a:accent1>
      <a:accent2>
        <a:srgbClr val="6ED9AD"/>
      </a:accent2>
      <a:accent3>
        <a:srgbClr val="FFFFFF"/>
      </a:accent3>
      <a:accent4>
        <a:srgbClr val="000000"/>
      </a:accent4>
      <a:accent5>
        <a:srgbClr val="CAE2E6"/>
      </a:accent5>
      <a:accent6>
        <a:srgbClr val="63C49C"/>
      </a:accent6>
      <a:hlink>
        <a:srgbClr val="4E9625"/>
      </a:hlink>
      <a:folHlink>
        <a:srgbClr val="60652A"/>
      </a:folHlink>
    </a:clrScheme>
    <a:fontScheme name="Titelpagina zonder afbeelding">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itelpagina zonder afbeelding 1">
        <a:dk1>
          <a:srgbClr val="000000"/>
        </a:dk1>
        <a:lt1>
          <a:srgbClr val="FFFFFF"/>
        </a:lt1>
        <a:dk2>
          <a:srgbClr val="529D26"/>
        </a:dk2>
        <a:lt2>
          <a:srgbClr val="EEECE1"/>
        </a:lt2>
        <a:accent1>
          <a:srgbClr val="529D26"/>
        </a:accent1>
        <a:accent2>
          <a:srgbClr val="24C2B0"/>
        </a:accent2>
        <a:accent3>
          <a:srgbClr val="FFFFFF"/>
        </a:accent3>
        <a:accent4>
          <a:srgbClr val="000000"/>
        </a:accent4>
        <a:accent5>
          <a:srgbClr val="B3CCAC"/>
        </a:accent5>
        <a:accent6>
          <a:srgbClr val="20B09F"/>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Titelpagina zonder afbeelding 2">
        <a:dk1>
          <a:srgbClr val="000000"/>
        </a:dk1>
        <a:lt1>
          <a:srgbClr val="FFFFFF"/>
        </a:lt1>
        <a:dk2>
          <a:srgbClr val="529D26"/>
        </a:dk2>
        <a:lt2>
          <a:srgbClr val="EEECE1"/>
        </a:lt2>
        <a:accent1>
          <a:srgbClr val="58AE8B"/>
        </a:accent1>
        <a:accent2>
          <a:srgbClr val="2494C5"/>
        </a:accent2>
        <a:accent3>
          <a:srgbClr val="FFFFFF"/>
        </a:accent3>
        <a:accent4>
          <a:srgbClr val="000000"/>
        </a:accent4>
        <a:accent5>
          <a:srgbClr val="B4D3C4"/>
        </a:accent5>
        <a:accent6>
          <a:srgbClr val="2086B2"/>
        </a:accent6>
        <a:hlink>
          <a:srgbClr val="9ACCD4"/>
        </a:hlink>
        <a:folHlink>
          <a:srgbClr val="A10086"/>
        </a:folHlink>
      </a:clrScheme>
      <a:clrMap bg1="lt1" tx1="dk1" bg2="lt2" tx2="dk2" accent1="accent1" accent2="accent2" accent3="accent3" accent4="accent4" accent5="accent5" accent6="accent6" hlink="hlink" folHlink="folHlink"/>
    </a:extraClrScheme>
    <a:extraClrScheme>
      <a:clrScheme name="Titelpagina zonder afbeelding 3">
        <a:dk1>
          <a:srgbClr val="000000"/>
        </a:dk1>
        <a:lt1>
          <a:srgbClr val="FFFFFF"/>
        </a:lt1>
        <a:dk2>
          <a:srgbClr val="529D26"/>
        </a:dk2>
        <a:lt2>
          <a:srgbClr val="EEECE1"/>
        </a:lt2>
        <a:accent1>
          <a:srgbClr val="529D26"/>
        </a:accent1>
        <a:accent2>
          <a:srgbClr val="58AE8B"/>
        </a:accent2>
        <a:accent3>
          <a:srgbClr val="FFFFFF"/>
        </a:accent3>
        <a:accent4>
          <a:srgbClr val="000000"/>
        </a:accent4>
        <a:accent5>
          <a:srgbClr val="B3CCAC"/>
        </a:accent5>
        <a:accent6>
          <a:srgbClr val="4F9D7D"/>
        </a:accent6>
        <a:hlink>
          <a:srgbClr val="2494C5"/>
        </a:hlink>
        <a:folHlink>
          <a:srgbClr val="9ACCD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nhoud letter">
  <a:themeElements>
    <a:clrScheme name="">
      <a:dk1>
        <a:srgbClr val="000000"/>
      </a:dk1>
      <a:lt1>
        <a:srgbClr val="FFFFFF"/>
      </a:lt1>
      <a:dk2>
        <a:srgbClr val="9ACCD4"/>
      </a:dk2>
      <a:lt2>
        <a:srgbClr val="EEECE1"/>
      </a:lt2>
      <a:accent1>
        <a:srgbClr val="9ACCD4"/>
      </a:accent1>
      <a:accent2>
        <a:srgbClr val="6ED9AD"/>
      </a:accent2>
      <a:accent3>
        <a:srgbClr val="FFFFFF"/>
      </a:accent3>
      <a:accent4>
        <a:srgbClr val="000000"/>
      </a:accent4>
      <a:accent5>
        <a:srgbClr val="CAE2E6"/>
      </a:accent5>
      <a:accent6>
        <a:srgbClr val="63C49C"/>
      </a:accent6>
      <a:hlink>
        <a:srgbClr val="4E9625"/>
      </a:hlink>
      <a:folHlink>
        <a:srgbClr val="60652A"/>
      </a:folHlink>
    </a:clrScheme>
    <a:fontScheme name="Inhoud letter">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nhoud letter 1">
        <a:dk1>
          <a:srgbClr val="000000"/>
        </a:dk1>
        <a:lt1>
          <a:srgbClr val="FFFFFF"/>
        </a:lt1>
        <a:dk2>
          <a:srgbClr val="529D26"/>
        </a:dk2>
        <a:lt2>
          <a:srgbClr val="EEECE1"/>
        </a:lt2>
        <a:accent1>
          <a:srgbClr val="529D26"/>
        </a:accent1>
        <a:accent2>
          <a:srgbClr val="24C2B0"/>
        </a:accent2>
        <a:accent3>
          <a:srgbClr val="FFFFFF"/>
        </a:accent3>
        <a:accent4>
          <a:srgbClr val="000000"/>
        </a:accent4>
        <a:accent5>
          <a:srgbClr val="B3CCAC"/>
        </a:accent5>
        <a:accent6>
          <a:srgbClr val="20B09F"/>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Inhoud letter 2">
        <a:dk1>
          <a:srgbClr val="000000"/>
        </a:dk1>
        <a:lt1>
          <a:srgbClr val="FFFFFF"/>
        </a:lt1>
        <a:dk2>
          <a:srgbClr val="529D26"/>
        </a:dk2>
        <a:lt2>
          <a:srgbClr val="EEECE1"/>
        </a:lt2>
        <a:accent1>
          <a:srgbClr val="58AE8B"/>
        </a:accent1>
        <a:accent2>
          <a:srgbClr val="2494C5"/>
        </a:accent2>
        <a:accent3>
          <a:srgbClr val="FFFFFF"/>
        </a:accent3>
        <a:accent4>
          <a:srgbClr val="000000"/>
        </a:accent4>
        <a:accent5>
          <a:srgbClr val="B4D3C4"/>
        </a:accent5>
        <a:accent6>
          <a:srgbClr val="2086B2"/>
        </a:accent6>
        <a:hlink>
          <a:srgbClr val="9ACCD4"/>
        </a:hlink>
        <a:folHlink>
          <a:srgbClr val="A10086"/>
        </a:folHlink>
      </a:clrScheme>
      <a:clrMap bg1="lt1" tx1="dk1" bg2="lt2" tx2="dk2" accent1="accent1" accent2="accent2" accent3="accent3" accent4="accent4" accent5="accent5" accent6="accent6" hlink="hlink" folHlink="folHlink"/>
    </a:extraClrScheme>
    <a:extraClrScheme>
      <a:clrScheme name="Inhoud letter 3">
        <a:dk1>
          <a:srgbClr val="000000"/>
        </a:dk1>
        <a:lt1>
          <a:srgbClr val="FFFFFF"/>
        </a:lt1>
        <a:dk2>
          <a:srgbClr val="529D26"/>
        </a:dk2>
        <a:lt2>
          <a:srgbClr val="EEECE1"/>
        </a:lt2>
        <a:accent1>
          <a:srgbClr val="529D26"/>
        </a:accent1>
        <a:accent2>
          <a:srgbClr val="58AE8B"/>
        </a:accent2>
        <a:accent3>
          <a:srgbClr val="FFFFFF"/>
        </a:accent3>
        <a:accent4>
          <a:srgbClr val="000000"/>
        </a:accent4>
        <a:accent5>
          <a:srgbClr val="B3CCAC"/>
        </a:accent5>
        <a:accent6>
          <a:srgbClr val="4F9D7D"/>
        </a:accent6>
        <a:hlink>
          <a:srgbClr val="2494C5"/>
        </a:hlink>
        <a:folHlink>
          <a:srgbClr val="9ACCD4"/>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Inhoud bullet">
  <a:themeElements>
    <a:clrScheme name="">
      <a:dk1>
        <a:srgbClr val="000000"/>
      </a:dk1>
      <a:lt1>
        <a:srgbClr val="FFFFFF"/>
      </a:lt1>
      <a:dk2>
        <a:srgbClr val="9ACCD4"/>
      </a:dk2>
      <a:lt2>
        <a:srgbClr val="EEECE1"/>
      </a:lt2>
      <a:accent1>
        <a:srgbClr val="9ACCD4"/>
      </a:accent1>
      <a:accent2>
        <a:srgbClr val="6ED9AD"/>
      </a:accent2>
      <a:accent3>
        <a:srgbClr val="FFFFFF"/>
      </a:accent3>
      <a:accent4>
        <a:srgbClr val="000000"/>
      </a:accent4>
      <a:accent5>
        <a:srgbClr val="CAE2E6"/>
      </a:accent5>
      <a:accent6>
        <a:srgbClr val="63C49C"/>
      </a:accent6>
      <a:hlink>
        <a:srgbClr val="4E9625"/>
      </a:hlink>
      <a:folHlink>
        <a:srgbClr val="60652A"/>
      </a:folHlink>
    </a:clrScheme>
    <a:fontScheme name="Inhoud bullet">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nhoud bullet 1">
        <a:dk1>
          <a:srgbClr val="000000"/>
        </a:dk1>
        <a:lt1>
          <a:srgbClr val="FFFFFF"/>
        </a:lt1>
        <a:dk2>
          <a:srgbClr val="529D26"/>
        </a:dk2>
        <a:lt2>
          <a:srgbClr val="EEECE1"/>
        </a:lt2>
        <a:accent1>
          <a:srgbClr val="529D26"/>
        </a:accent1>
        <a:accent2>
          <a:srgbClr val="24C2B0"/>
        </a:accent2>
        <a:accent3>
          <a:srgbClr val="FFFFFF"/>
        </a:accent3>
        <a:accent4>
          <a:srgbClr val="000000"/>
        </a:accent4>
        <a:accent5>
          <a:srgbClr val="B3CCAC"/>
        </a:accent5>
        <a:accent6>
          <a:srgbClr val="20B09F"/>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Inhoud bullet 2">
        <a:dk1>
          <a:srgbClr val="000000"/>
        </a:dk1>
        <a:lt1>
          <a:srgbClr val="FFFFFF"/>
        </a:lt1>
        <a:dk2>
          <a:srgbClr val="529D26"/>
        </a:dk2>
        <a:lt2>
          <a:srgbClr val="EEECE1"/>
        </a:lt2>
        <a:accent1>
          <a:srgbClr val="58AE8B"/>
        </a:accent1>
        <a:accent2>
          <a:srgbClr val="2494C5"/>
        </a:accent2>
        <a:accent3>
          <a:srgbClr val="FFFFFF"/>
        </a:accent3>
        <a:accent4>
          <a:srgbClr val="000000"/>
        </a:accent4>
        <a:accent5>
          <a:srgbClr val="B4D3C4"/>
        </a:accent5>
        <a:accent6>
          <a:srgbClr val="2086B2"/>
        </a:accent6>
        <a:hlink>
          <a:srgbClr val="9ACCD4"/>
        </a:hlink>
        <a:folHlink>
          <a:srgbClr val="A10086"/>
        </a:folHlink>
      </a:clrScheme>
      <a:clrMap bg1="lt1" tx1="dk1" bg2="lt2" tx2="dk2" accent1="accent1" accent2="accent2" accent3="accent3" accent4="accent4" accent5="accent5" accent6="accent6" hlink="hlink" folHlink="folHlink"/>
    </a:extraClrScheme>
    <a:extraClrScheme>
      <a:clrScheme name="Inhoud bullet 3">
        <a:dk1>
          <a:srgbClr val="000000"/>
        </a:dk1>
        <a:lt1>
          <a:srgbClr val="FFFFFF"/>
        </a:lt1>
        <a:dk2>
          <a:srgbClr val="529D26"/>
        </a:dk2>
        <a:lt2>
          <a:srgbClr val="EEECE1"/>
        </a:lt2>
        <a:accent1>
          <a:srgbClr val="529D26"/>
        </a:accent1>
        <a:accent2>
          <a:srgbClr val="58AE8B"/>
        </a:accent2>
        <a:accent3>
          <a:srgbClr val="FFFFFF"/>
        </a:accent3>
        <a:accent4>
          <a:srgbClr val="000000"/>
        </a:accent4>
        <a:accent5>
          <a:srgbClr val="B3CCAC"/>
        </a:accent5>
        <a:accent6>
          <a:srgbClr val="4F9D7D"/>
        </a:accent6>
        <a:hlink>
          <a:srgbClr val="2494C5"/>
        </a:hlink>
        <a:folHlink>
          <a:srgbClr val="9ACCD4"/>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Standaardontwerp">
  <a:themeElements>
    <a:clrScheme name="">
      <a:dk1>
        <a:srgbClr val="000000"/>
      </a:dk1>
      <a:lt1>
        <a:srgbClr val="FFFFFF"/>
      </a:lt1>
      <a:dk2>
        <a:srgbClr val="9ACCD4"/>
      </a:dk2>
      <a:lt2>
        <a:srgbClr val="EEECE1"/>
      </a:lt2>
      <a:accent1>
        <a:srgbClr val="9ACCD4"/>
      </a:accent1>
      <a:accent2>
        <a:srgbClr val="6ED9AD"/>
      </a:accent2>
      <a:accent3>
        <a:srgbClr val="FFFFFF"/>
      </a:accent3>
      <a:accent4>
        <a:srgbClr val="000000"/>
      </a:accent4>
      <a:accent5>
        <a:srgbClr val="CAE2E6"/>
      </a:accent5>
      <a:accent6>
        <a:srgbClr val="63C49C"/>
      </a:accent6>
      <a:hlink>
        <a:srgbClr val="4E9625"/>
      </a:hlink>
      <a:folHlink>
        <a:srgbClr val="60652A"/>
      </a:folHlink>
    </a:clrScheme>
    <a:fontScheme name="1_Standaardontwerp">
      <a:majorFont>
        <a:latin typeface=""/>
        <a:ea typeface=""/>
        <a:cs typeface=""/>
      </a:majorFont>
      <a:minorFont>
        <a:latin typeface=""/>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 kolommen 1">
        <a:dk1>
          <a:srgbClr val="000000"/>
        </a:dk1>
        <a:lt1>
          <a:srgbClr val="FFFFFF"/>
        </a:lt1>
        <a:dk2>
          <a:srgbClr val="529D26"/>
        </a:dk2>
        <a:lt2>
          <a:srgbClr val="EEECE1"/>
        </a:lt2>
        <a:accent1>
          <a:srgbClr val="529D26"/>
        </a:accent1>
        <a:accent2>
          <a:srgbClr val="24C2B0"/>
        </a:accent2>
        <a:accent3>
          <a:srgbClr val="FFFFFF"/>
        </a:accent3>
        <a:accent4>
          <a:srgbClr val="000000"/>
        </a:accent4>
        <a:accent5>
          <a:srgbClr val="B3CCAC"/>
        </a:accent5>
        <a:accent6>
          <a:srgbClr val="20B09F"/>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2 kolommen 2">
        <a:dk1>
          <a:srgbClr val="000000"/>
        </a:dk1>
        <a:lt1>
          <a:srgbClr val="FFFFFF"/>
        </a:lt1>
        <a:dk2>
          <a:srgbClr val="529D26"/>
        </a:dk2>
        <a:lt2>
          <a:srgbClr val="EEECE1"/>
        </a:lt2>
        <a:accent1>
          <a:srgbClr val="58AE8B"/>
        </a:accent1>
        <a:accent2>
          <a:srgbClr val="2494C5"/>
        </a:accent2>
        <a:accent3>
          <a:srgbClr val="FFFFFF"/>
        </a:accent3>
        <a:accent4>
          <a:srgbClr val="000000"/>
        </a:accent4>
        <a:accent5>
          <a:srgbClr val="B4D3C4"/>
        </a:accent5>
        <a:accent6>
          <a:srgbClr val="2086B2"/>
        </a:accent6>
        <a:hlink>
          <a:srgbClr val="9ACCD4"/>
        </a:hlink>
        <a:folHlink>
          <a:srgbClr val="A10086"/>
        </a:folHlink>
      </a:clrScheme>
      <a:clrMap bg1="lt1" tx1="dk1" bg2="lt2" tx2="dk2" accent1="accent1" accent2="accent2" accent3="accent3" accent4="accent4" accent5="accent5" accent6="accent6" hlink="hlink" folHlink="folHlink"/>
    </a:extraClrScheme>
    <a:extraClrScheme>
      <a:clrScheme name="2 kolommen 3">
        <a:dk1>
          <a:srgbClr val="000000"/>
        </a:dk1>
        <a:lt1>
          <a:srgbClr val="FFFFFF"/>
        </a:lt1>
        <a:dk2>
          <a:srgbClr val="529D26"/>
        </a:dk2>
        <a:lt2>
          <a:srgbClr val="EEECE1"/>
        </a:lt2>
        <a:accent1>
          <a:srgbClr val="529D26"/>
        </a:accent1>
        <a:accent2>
          <a:srgbClr val="58AE8B"/>
        </a:accent2>
        <a:accent3>
          <a:srgbClr val="FFFFFF"/>
        </a:accent3>
        <a:accent4>
          <a:srgbClr val="000000"/>
        </a:accent4>
        <a:accent5>
          <a:srgbClr val="B3CCAC"/>
        </a:accent5>
        <a:accent6>
          <a:srgbClr val="4F9D7D"/>
        </a:accent6>
        <a:hlink>
          <a:srgbClr val="2494C5"/>
        </a:hlink>
        <a:folHlink>
          <a:srgbClr val="9ACCD4"/>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Standaardontwerp">
  <a:themeElements>
    <a:clrScheme name="">
      <a:dk1>
        <a:srgbClr val="000000"/>
      </a:dk1>
      <a:lt1>
        <a:srgbClr val="FFFFFF"/>
      </a:lt1>
      <a:dk2>
        <a:srgbClr val="9ACCD4"/>
      </a:dk2>
      <a:lt2>
        <a:srgbClr val="EEECE1"/>
      </a:lt2>
      <a:accent1>
        <a:srgbClr val="9ACCD4"/>
      </a:accent1>
      <a:accent2>
        <a:srgbClr val="6ED9AD"/>
      </a:accent2>
      <a:accent3>
        <a:srgbClr val="FFFFFF"/>
      </a:accent3>
      <a:accent4>
        <a:srgbClr val="000000"/>
      </a:accent4>
      <a:accent5>
        <a:srgbClr val="CAE2E6"/>
      </a:accent5>
      <a:accent6>
        <a:srgbClr val="63C49C"/>
      </a:accent6>
      <a:hlink>
        <a:srgbClr val="4E9625"/>
      </a:hlink>
      <a:folHlink>
        <a:srgbClr val="60652A"/>
      </a:folHlink>
    </a:clrScheme>
    <a:fontScheme name="Kantoor - klassiek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 kolommen 1">
        <a:dk1>
          <a:srgbClr val="000000"/>
        </a:dk1>
        <a:lt1>
          <a:srgbClr val="FFFFFF"/>
        </a:lt1>
        <a:dk2>
          <a:srgbClr val="529D26"/>
        </a:dk2>
        <a:lt2>
          <a:srgbClr val="EEECE1"/>
        </a:lt2>
        <a:accent1>
          <a:srgbClr val="529D26"/>
        </a:accent1>
        <a:accent2>
          <a:srgbClr val="24C2B0"/>
        </a:accent2>
        <a:accent3>
          <a:srgbClr val="FFFFFF"/>
        </a:accent3>
        <a:accent4>
          <a:srgbClr val="000000"/>
        </a:accent4>
        <a:accent5>
          <a:srgbClr val="B3CCAC"/>
        </a:accent5>
        <a:accent6>
          <a:srgbClr val="20B09F"/>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2 kolommen 2">
        <a:dk1>
          <a:srgbClr val="000000"/>
        </a:dk1>
        <a:lt1>
          <a:srgbClr val="FFFFFF"/>
        </a:lt1>
        <a:dk2>
          <a:srgbClr val="529D26"/>
        </a:dk2>
        <a:lt2>
          <a:srgbClr val="EEECE1"/>
        </a:lt2>
        <a:accent1>
          <a:srgbClr val="58AE8B"/>
        </a:accent1>
        <a:accent2>
          <a:srgbClr val="2494C5"/>
        </a:accent2>
        <a:accent3>
          <a:srgbClr val="FFFFFF"/>
        </a:accent3>
        <a:accent4>
          <a:srgbClr val="000000"/>
        </a:accent4>
        <a:accent5>
          <a:srgbClr val="B4D3C4"/>
        </a:accent5>
        <a:accent6>
          <a:srgbClr val="2086B2"/>
        </a:accent6>
        <a:hlink>
          <a:srgbClr val="9ACCD4"/>
        </a:hlink>
        <a:folHlink>
          <a:srgbClr val="A10086"/>
        </a:folHlink>
      </a:clrScheme>
      <a:clrMap bg1="lt1" tx1="dk1" bg2="lt2" tx2="dk2" accent1="accent1" accent2="accent2" accent3="accent3" accent4="accent4" accent5="accent5" accent6="accent6" hlink="hlink" folHlink="folHlink"/>
    </a:extraClrScheme>
    <a:extraClrScheme>
      <a:clrScheme name="2 kolommen 3">
        <a:dk1>
          <a:srgbClr val="000000"/>
        </a:dk1>
        <a:lt1>
          <a:srgbClr val="FFFFFF"/>
        </a:lt1>
        <a:dk2>
          <a:srgbClr val="529D26"/>
        </a:dk2>
        <a:lt2>
          <a:srgbClr val="EEECE1"/>
        </a:lt2>
        <a:accent1>
          <a:srgbClr val="529D26"/>
        </a:accent1>
        <a:accent2>
          <a:srgbClr val="58AE8B"/>
        </a:accent2>
        <a:accent3>
          <a:srgbClr val="FFFFFF"/>
        </a:accent3>
        <a:accent4>
          <a:srgbClr val="000000"/>
        </a:accent4>
        <a:accent5>
          <a:srgbClr val="B3CCAC"/>
        </a:accent5>
        <a:accent6>
          <a:srgbClr val="4F9D7D"/>
        </a:accent6>
        <a:hlink>
          <a:srgbClr val="2494C5"/>
        </a:hlink>
        <a:folHlink>
          <a:srgbClr val="9ACCD4"/>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79AC081F1EA545875FD8DCD9B709FA" ma:contentTypeVersion="18" ma:contentTypeDescription="Create a new document." ma:contentTypeScope="" ma:versionID="13c0a23065d9a49ac9a814ac843676c1">
  <xsd:schema xmlns:xsd="http://www.w3.org/2001/XMLSchema" xmlns:xs="http://www.w3.org/2001/XMLSchema" xmlns:p="http://schemas.microsoft.com/office/2006/metadata/properties" xmlns:ns2="0941c815-8673-45d9-bee9-a1453d13a96d" xmlns:ns3="da01d95d-9a53-4690-91f2-3ea4d21374f2" targetNamespace="http://schemas.microsoft.com/office/2006/metadata/properties" ma:root="true" ma:fieldsID="ffed2328b44d3216ab2e4b28d8992e7a" ns2:_="" ns3:_="">
    <xsd:import namespace="0941c815-8673-45d9-bee9-a1453d13a96d"/>
    <xsd:import namespace="da01d95d-9a53-4690-91f2-3ea4d21374f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element ref="ns3:MediaServiceLocation"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41c815-8673-45d9-bee9-a1453d13a96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702c36e3-81a3-4f8c-bfa2-ac1adf0ae0c5}" ma:internalName="TaxCatchAll" ma:showField="CatchAllData" ma:web="0941c815-8673-45d9-bee9-a1453d13a96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a01d95d-9a53-4690-91f2-3ea4d21374f2"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ceaa658-fae8-49cd-a23d-c95849ea146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972058B-DA4A-4DFE-A912-92C93354885C}"/>
</file>

<file path=customXml/itemProps2.xml><?xml version="1.0" encoding="utf-8"?>
<ds:datastoreItem xmlns:ds="http://schemas.openxmlformats.org/officeDocument/2006/customXml" ds:itemID="{0D31F92C-1638-44A8-B5A1-41958265720E}"/>
</file>

<file path=docProps/app.xml><?xml version="1.0" encoding="utf-8"?>
<Properties xmlns="http://schemas.openxmlformats.org/officeDocument/2006/extended-properties" xmlns:vt="http://schemas.openxmlformats.org/officeDocument/2006/docPropsVTypes">
  <Template>Sjabloon Standaard (11 Lichtblauw)</Template>
  <TotalTime>1925</TotalTime>
  <Words>2194</Words>
  <Application>Microsoft Office PowerPoint</Application>
  <PresentationFormat>Diavoorstelling (16:9)</PresentationFormat>
  <Paragraphs>226</Paragraphs>
  <Slides>24</Slides>
  <Notes>24</Notes>
  <HiddenSlides>0</HiddenSlides>
  <MMClips>0</MMClips>
  <ScaleCrop>false</ScaleCrop>
  <HeadingPairs>
    <vt:vector size="6" baseType="variant">
      <vt:variant>
        <vt:lpstr>Gebruikte lettertypen</vt:lpstr>
      </vt:variant>
      <vt:variant>
        <vt:i4>6</vt:i4>
      </vt:variant>
      <vt:variant>
        <vt:lpstr>Thema</vt:lpstr>
      </vt:variant>
      <vt:variant>
        <vt:i4>5</vt:i4>
      </vt:variant>
      <vt:variant>
        <vt:lpstr>Diatitels</vt:lpstr>
      </vt:variant>
      <vt:variant>
        <vt:i4>24</vt:i4>
      </vt:variant>
    </vt:vector>
  </HeadingPairs>
  <TitlesOfParts>
    <vt:vector size="35" baseType="lpstr">
      <vt:lpstr>Arial</vt:lpstr>
      <vt:lpstr>Calibri</vt:lpstr>
      <vt:lpstr>RijksoverheidSansHeadingTT</vt:lpstr>
      <vt:lpstr>RijksoverheidSansText</vt:lpstr>
      <vt:lpstr>Verdana</vt:lpstr>
      <vt:lpstr>Wingdings</vt:lpstr>
      <vt:lpstr>Sjabloon Standaard (11 Lichtblauw)</vt:lpstr>
      <vt:lpstr>Inhoud letter</vt:lpstr>
      <vt:lpstr>Inhoud bullet</vt:lpstr>
      <vt:lpstr>1_Standaardontwerp</vt:lpstr>
      <vt:lpstr>2_Standaardontwerp</vt:lpstr>
      <vt:lpstr>PowerPoint-presentatie</vt:lpstr>
      <vt:lpstr>Programma vandaag</vt:lpstr>
      <vt:lpstr>PowerPoint-presentatie</vt:lpstr>
      <vt:lpstr>Opzet &amp; reikwijdte</vt:lpstr>
      <vt:lpstr>Focus Ar 2009 &amp; Ar 2021</vt:lpstr>
      <vt:lpstr>Andere onderverdeling soorten depot</vt:lpstr>
      <vt:lpstr>Andere onderverdeling soorten depot</vt:lpstr>
      <vt:lpstr>- Gebouw - Bewaaromstandigheden - Nieuwe fysieke documenten</vt:lpstr>
      <vt:lpstr>PowerPoint-presentatie</vt:lpstr>
      <vt:lpstr>Eisen aan het gebouw</vt:lpstr>
      <vt:lpstr>PowerPoint-presentatie</vt:lpstr>
      <vt:lpstr>Duurzamer klimaateisen (basis- &amp; plus-depot)</vt:lpstr>
      <vt:lpstr>Temperatuur en luchtvochtigheid</vt:lpstr>
      <vt:lpstr>Plusdepot – aanvullende klimaateisen voor fotografische materialen.</vt:lpstr>
      <vt:lpstr>Luchtkwaliteit </vt:lpstr>
      <vt:lpstr> Behoefte van de collectie: protocollen voor collectiebehoud</vt:lpstr>
      <vt:lpstr>PowerPoint-presentatie</vt:lpstr>
      <vt:lpstr>Normen en standaarden voor nieuw te vormen worden zoveel mogelijk omschreven </vt:lpstr>
      <vt:lpstr>Instsabiele dragers</vt:lpstr>
      <vt:lpstr>Deelsessies</vt:lpstr>
      <vt:lpstr>Voornemens gebouw</vt:lpstr>
      <vt:lpstr>Voornemens bewaaromstandigheden</vt:lpstr>
      <vt:lpstr>Voornemens nieuwe fysieke documenten</vt:lpstr>
      <vt:lpstr>PowerPoint-presentatie</vt:lpstr>
    </vt:vector>
  </TitlesOfParts>
  <Company>Ministerie van OCW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Vochteloo, Marit</dc:creator>
  <cp:lastModifiedBy>Litjens, Alard</cp:lastModifiedBy>
  <cp:revision>119</cp:revision>
  <cp:lastPrinted>2022-03-01T15:09:05Z</cp:lastPrinted>
  <dcterms:created xsi:type="dcterms:W3CDTF">2021-03-24T10:05:05Z</dcterms:created>
  <dcterms:modified xsi:type="dcterms:W3CDTF">2022-03-03T13:43:16Z</dcterms:modified>
</cp:coreProperties>
</file>