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37" r:id="rId2"/>
    <p:sldMasterId id="2147483750" r:id="rId3"/>
    <p:sldMasterId id="2147483763" r:id="rId4"/>
    <p:sldMasterId id="2147483788" r:id="rId5"/>
    <p:sldMasterId id="2147483801" r:id="rId6"/>
  </p:sldMasterIdLst>
  <p:notesMasterIdLst>
    <p:notesMasterId r:id="rId36"/>
  </p:notesMasterIdLst>
  <p:handoutMasterIdLst>
    <p:handoutMasterId r:id="rId37"/>
  </p:handoutMasterIdLst>
  <p:sldIdLst>
    <p:sldId id="289" r:id="rId7"/>
    <p:sldId id="303" r:id="rId8"/>
    <p:sldId id="340" r:id="rId9"/>
    <p:sldId id="304" r:id="rId10"/>
    <p:sldId id="305" r:id="rId11"/>
    <p:sldId id="323" r:id="rId12"/>
    <p:sldId id="328" r:id="rId13"/>
    <p:sldId id="339" r:id="rId14"/>
    <p:sldId id="325" r:id="rId15"/>
    <p:sldId id="329" r:id="rId16"/>
    <p:sldId id="342" r:id="rId17"/>
    <p:sldId id="343" r:id="rId18"/>
    <p:sldId id="344" r:id="rId19"/>
    <p:sldId id="345" r:id="rId20"/>
    <p:sldId id="346" r:id="rId21"/>
    <p:sldId id="347" r:id="rId22"/>
    <p:sldId id="349" r:id="rId23"/>
    <p:sldId id="350" r:id="rId24"/>
    <p:sldId id="351" r:id="rId25"/>
    <p:sldId id="327" r:id="rId26"/>
    <p:sldId id="330" r:id="rId27"/>
    <p:sldId id="332" r:id="rId28"/>
    <p:sldId id="331" r:id="rId29"/>
    <p:sldId id="333" r:id="rId30"/>
    <p:sldId id="334" r:id="rId31"/>
    <p:sldId id="335" r:id="rId32"/>
    <p:sldId id="336" r:id="rId33"/>
    <p:sldId id="337" r:id="rId34"/>
    <p:sldId id="338" r:id="rId35"/>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userDrawn="1">
          <p15:clr>
            <a:srgbClr val="A4A3A4"/>
          </p15:clr>
        </p15:guide>
        <p15:guide id="2" orient="horz" pos="3871" userDrawn="1">
          <p15:clr>
            <a:srgbClr val="A4A3A4"/>
          </p15:clr>
        </p15:guide>
        <p15:guide id="3" pos="3840" userDrawn="1">
          <p15:clr>
            <a:srgbClr val="A4A3A4"/>
          </p15:clr>
        </p15:guide>
        <p15:guide id="4" pos="413" userDrawn="1">
          <p15:clr>
            <a:srgbClr val="A4A3A4"/>
          </p15:clr>
        </p15:guide>
        <p15:guide id="5" pos="7331" userDrawn="1">
          <p15:clr>
            <a:srgbClr val="A4A3A4"/>
          </p15:clr>
        </p15:guide>
        <p15:guide id="6" orient="horz" pos="1026" userDrawn="1">
          <p15:clr>
            <a:srgbClr val="A4A3A4"/>
          </p15:clr>
        </p15:guide>
        <p15:guide id="7" pos="73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8312" autoAdjust="0"/>
  </p:normalViewPr>
  <p:slideViewPr>
    <p:cSldViewPr>
      <p:cViewPr varScale="1">
        <p:scale>
          <a:sx n="101" d="100"/>
          <a:sy n="101" d="100"/>
        </p:scale>
        <p:origin x="324" y="96"/>
      </p:cViewPr>
      <p:guideLst>
        <p:guide orient="horz" pos="1013"/>
        <p:guide orient="horz" pos="3871"/>
        <p:guide pos="3840"/>
        <p:guide pos="413"/>
        <p:guide pos="7331"/>
        <p:guide orient="horz" pos="1026"/>
        <p:guide pos="7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6"/>
    </p:cViewPr>
  </p:sorterViewPr>
  <p:notesViewPr>
    <p:cSldViewPr>
      <p:cViewPr varScale="1">
        <p:scale>
          <a:sx n="62" d="100"/>
          <a:sy n="62" d="100"/>
        </p:scale>
        <p:origin x="-262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werkerk, Rens" userId="f10f4a66-7e0c-42ef-9bd9-9d29b45617fc" providerId="ADAL" clId="{EC3EBEA1-9762-4751-AC63-0BE2184AA311}"/>
    <pc:docChg chg="modSld">
      <pc:chgData name="Ouwerkerk, Rens" userId="f10f4a66-7e0c-42ef-9bd9-9d29b45617fc" providerId="ADAL" clId="{EC3EBEA1-9762-4751-AC63-0BE2184AA311}" dt="2024-06-05T13:33:59.608" v="9" actId="20577"/>
      <pc:docMkLst>
        <pc:docMk/>
      </pc:docMkLst>
      <pc:sldChg chg="modSp mod">
        <pc:chgData name="Ouwerkerk, Rens" userId="f10f4a66-7e0c-42ef-9bd9-9d29b45617fc" providerId="ADAL" clId="{EC3EBEA1-9762-4751-AC63-0BE2184AA311}" dt="2024-06-05T13:33:59.608" v="9" actId="20577"/>
        <pc:sldMkLst>
          <pc:docMk/>
          <pc:sldMk cId="991020555" sldId="305"/>
        </pc:sldMkLst>
        <pc:spChg chg="mod">
          <ac:chgData name="Ouwerkerk, Rens" userId="f10f4a66-7e0c-42ef-9bd9-9d29b45617fc" providerId="ADAL" clId="{EC3EBEA1-9762-4751-AC63-0BE2184AA311}" dt="2024-06-05T13:33:59.608" v="9" actId="20577"/>
          <ac:spMkLst>
            <pc:docMk/>
            <pc:sldMk cId="991020555" sldId="305"/>
            <ac:spMk id="2" creationId="{81417B7E-8001-4199-AD52-1C85BFA4683B}"/>
          </ac:spMkLst>
        </pc:spChg>
      </pc:sldChg>
    </pc:docChg>
  </pc:docChgLst>
  <pc:docChgLst>
    <pc:chgData name="Ouwerkerk, Rens" userId="f10f4a66-7e0c-42ef-9bd9-9d29b45617fc" providerId="ADAL" clId="{D64E5BAE-5E2F-4976-B728-3415D1F6B8AC}"/>
    <pc:docChg chg="undo custSel modSld">
      <pc:chgData name="Ouwerkerk, Rens" userId="f10f4a66-7e0c-42ef-9bd9-9d29b45617fc" providerId="ADAL" clId="{D64E5BAE-5E2F-4976-B728-3415D1F6B8AC}" dt="2023-07-19T07:52:19.046" v="43" actId="478"/>
      <pc:docMkLst>
        <pc:docMk/>
      </pc:docMkLst>
      <pc:sldChg chg="modSp mod">
        <pc:chgData name="Ouwerkerk, Rens" userId="f10f4a66-7e0c-42ef-9bd9-9d29b45617fc" providerId="ADAL" clId="{D64E5BAE-5E2F-4976-B728-3415D1F6B8AC}" dt="2023-07-19T07:30:10.286" v="41" actId="947"/>
        <pc:sldMkLst>
          <pc:docMk/>
          <pc:sldMk cId="1704729549" sldId="303"/>
        </pc:sldMkLst>
        <pc:spChg chg="mod">
          <ac:chgData name="Ouwerkerk, Rens" userId="f10f4a66-7e0c-42ef-9bd9-9d29b45617fc" providerId="ADAL" clId="{D64E5BAE-5E2F-4976-B728-3415D1F6B8AC}" dt="2023-07-19T07:30:10.286" v="41" actId="947"/>
          <ac:spMkLst>
            <pc:docMk/>
            <pc:sldMk cId="1704729549" sldId="303"/>
            <ac:spMk id="3" creationId="{00000000-0000-0000-0000-000000000000}"/>
          </ac:spMkLst>
        </pc:spChg>
      </pc:sldChg>
      <pc:sldChg chg="delSp mod">
        <pc:chgData name="Ouwerkerk, Rens" userId="f10f4a66-7e0c-42ef-9bd9-9d29b45617fc" providerId="ADAL" clId="{D64E5BAE-5E2F-4976-B728-3415D1F6B8AC}" dt="2023-07-19T07:52:19.046" v="43" actId="478"/>
        <pc:sldMkLst>
          <pc:docMk/>
          <pc:sldMk cId="3056104365" sldId="339"/>
        </pc:sldMkLst>
        <pc:spChg chg="del">
          <ac:chgData name="Ouwerkerk, Rens" userId="f10f4a66-7e0c-42ef-9bd9-9d29b45617fc" providerId="ADAL" clId="{D64E5BAE-5E2F-4976-B728-3415D1F6B8AC}" dt="2023-07-19T07:52:19.046" v="43" actId="478"/>
          <ac:spMkLst>
            <pc:docMk/>
            <pc:sldMk cId="3056104365" sldId="339"/>
            <ac:spMk id="4" creationId="{266546B1-A335-4C8A-9CBF-B30379021E3F}"/>
          </ac:spMkLst>
        </pc:spChg>
        <pc:spChg chg="del">
          <ac:chgData name="Ouwerkerk, Rens" userId="f10f4a66-7e0c-42ef-9bd9-9d29b45617fc" providerId="ADAL" clId="{D64E5BAE-5E2F-4976-B728-3415D1F6B8AC}" dt="2023-07-19T07:52:15.413" v="42" actId="478"/>
          <ac:spMkLst>
            <pc:docMk/>
            <pc:sldMk cId="3056104365" sldId="339"/>
            <ac:spMk id="5" creationId="{D80F94D5-8689-47A4-A890-A104E0460A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7F393C-6EC8-45EA-8A7B-CAE425F76153}" type="datetimeFigureOut">
              <a:rPr lang="nl-NL" smtClean="0"/>
              <a:pPr/>
              <a:t>5-6-2024</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7E2F9-E7B3-403F-BF57-C22921875C4F}" type="slidenum">
              <a:rPr lang="nl-NL" smtClean="0"/>
              <a:pPr/>
              <a:t>‹nr.›</a:t>
            </a:fld>
            <a:endParaRPr lang="nl-NL" dirty="0"/>
          </a:p>
        </p:txBody>
      </p:sp>
    </p:spTree>
    <p:extLst>
      <p:ext uri="{BB962C8B-B14F-4D97-AF65-F5344CB8AC3E}">
        <p14:creationId xmlns:p14="http://schemas.microsoft.com/office/powerpoint/2010/main" val="16998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5-6-2024</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18057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360918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72881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205088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terug naar ons vak. Duurzame toegankelijkheid.</a:t>
            </a:r>
            <a:r>
              <a:rPr lang="nl-NL" baseline="0" dirty="0"/>
              <a:t> Deze plaat (naar model “</a:t>
            </a:r>
            <a:r>
              <a:rPr lang="nl-NL" baseline="0" dirty="0" err="1"/>
              <a:t>creating</a:t>
            </a:r>
            <a:r>
              <a:rPr lang="nl-NL" baseline="0" dirty="0"/>
              <a:t> public </a:t>
            </a:r>
            <a:r>
              <a:rPr lang="nl-NL" baseline="0" dirty="0" err="1"/>
              <a:t>value</a:t>
            </a:r>
            <a:r>
              <a:rPr lang="nl-NL" baseline="0" dirty="0"/>
              <a:t>”, Mark Moore, Harvard University) bevat een aantal </a:t>
            </a:r>
            <a:r>
              <a:rPr lang="nl-NL" baseline="0" dirty="0" err="1"/>
              <a:t>dataspecifieke</a:t>
            </a:r>
            <a:r>
              <a:rPr lang="nl-NL" baseline="0" dirty="0"/>
              <a:t> belangen waarvoor duurzame toegankelijkheid een randvoorwaarde is. Bijv. hergebruiken data </a:t>
            </a:r>
            <a:r>
              <a:rPr lang="nl-NL" baseline="0" dirty="0" err="1"/>
              <a:t>tbv</a:t>
            </a:r>
            <a:r>
              <a:rPr lang="nl-NL" baseline="0" dirty="0"/>
              <a:t> economie en maatschappij is een wettelijke bepaling uit de Data Act. Dat vereist dat data vindbaar, beschikbaar, betrouwbaar etc. is. Kortom: duurzaam toegankelijk. Ook ontwerpkeuzes </a:t>
            </a:r>
            <a:r>
              <a:rPr lang="nl-NL" baseline="0" dirty="0" err="1"/>
              <a:t>tav</a:t>
            </a:r>
            <a:r>
              <a:rPr lang="nl-NL" baseline="0" dirty="0"/>
              <a:t> dataopslag en tijdige vernietiging dragen bij aan achterliggende doelstellingen, in dit geval verminderen </a:t>
            </a:r>
            <a:r>
              <a:rPr lang="nl-NL" baseline="0" dirty="0" err="1"/>
              <a:t>energieuitstoot</a:t>
            </a:r>
            <a:r>
              <a:rPr lang="nl-NL" baseline="0" dirty="0"/>
              <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1207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323401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9581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246243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Gedachte achter </a:t>
            </a:r>
            <a:r>
              <a:rPr lang="nl-NL" dirty="0" err="1"/>
              <a:t>datagedreven</a:t>
            </a:r>
            <a:r>
              <a:rPr lang="nl-NL" baseline="0" dirty="0"/>
              <a:t> werken is: data zijn objectief, neutraal en bevatten de waarheid. Maar we weten dat dat niet vanzelfsprekend zo is. Daarom moeten we e.e.a. doen om de juiste voorwaarden te scheppen. Duurzame toegankelijkheid is binnen dat spectrum een belangrijk aspect.</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405089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392791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4713" cy="3349625"/>
          </a:xfrm>
        </p:spPr>
      </p:sp>
      <p:sp>
        <p:nvSpPr>
          <p:cNvPr id="3" name="Tijdelijke aanduiding voor notities 2"/>
          <p:cNvSpPr>
            <a:spLocks noGrp="1"/>
          </p:cNvSpPr>
          <p:nvPr>
            <p:ph type="body" idx="1"/>
          </p:nvPr>
        </p:nvSpPr>
        <p:spPr/>
        <p:txBody>
          <a:bodyPr/>
          <a:lstStyle/>
          <a:p>
            <a:r>
              <a:rPr lang="nl-NL" dirty="0"/>
              <a:t>Om alle facetten</a:t>
            </a:r>
            <a:r>
              <a:rPr lang="nl-NL" baseline="0" dirty="0"/>
              <a:t> van gegevensmanagement integraal aan te kunnen vliegen, zijn er verschillende </a:t>
            </a:r>
            <a:r>
              <a:rPr lang="nl-NL" baseline="0" dirty="0" err="1"/>
              <a:t>frameworks</a:t>
            </a:r>
            <a:r>
              <a:rPr lang="nl-NL" baseline="0" dirty="0"/>
              <a:t>. DAMA-DMBOK is de bekendste.</a:t>
            </a:r>
            <a:endParaRPr lang="nl-NL" dirty="0"/>
          </a:p>
        </p:txBody>
      </p:sp>
      <p:sp>
        <p:nvSpPr>
          <p:cNvPr id="4" name="Tijdelijke aanduiding voor dianummer 3"/>
          <p:cNvSpPr>
            <a:spLocks noGrp="1"/>
          </p:cNvSpPr>
          <p:nvPr>
            <p:ph type="sldNum" sz="quarter" idx="10"/>
          </p:nvPr>
        </p:nvSpPr>
        <p:spPr/>
        <p:txBody>
          <a:bodyPr/>
          <a:lstStyle/>
          <a:p>
            <a:fld id="{CDEE4E32-D945-4572-8DD8-2F6DDCC302FC}" type="slidenum">
              <a:rPr lang="nl-NL" smtClean="0"/>
              <a:t>14</a:t>
            </a:fld>
            <a:endParaRPr lang="nl-NL"/>
          </a:p>
        </p:txBody>
      </p:sp>
    </p:spTree>
    <p:extLst>
      <p:ext uri="{BB962C8B-B14F-4D97-AF65-F5344CB8AC3E}">
        <p14:creationId xmlns:p14="http://schemas.microsoft.com/office/powerpoint/2010/main" val="11737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DAMA/DMBOK is het bekendste </a:t>
            </a:r>
            <a:r>
              <a:rPr lang="nl-NL" dirty="0" err="1"/>
              <a:t>datamanagementframework</a:t>
            </a:r>
            <a:r>
              <a:rPr lang="nl-NL" dirty="0"/>
              <a:t>. </a:t>
            </a:r>
          </a:p>
          <a:p>
            <a:r>
              <a:rPr lang="nl-NL" dirty="0"/>
              <a:t>Discussie:</a:t>
            </a:r>
            <a:r>
              <a:rPr lang="nl-NL" baseline="0" dirty="0"/>
              <a:t> waar zie je informatiebeheer in dit raamwerk?</a:t>
            </a:r>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252629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het GEMMA-</a:t>
            </a:r>
            <a:r>
              <a:rPr lang="nl-NL" dirty="0" err="1"/>
              <a:t>framework</a:t>
            </a:r>
            <a:r>
              <a:rPr lang="nl-NL" dirty="0"/>
              <a:t>.</a:t>
            </a:r>
            <a:r>
              <a:rPr lang="nl-NL" baseline="0" dirty="0"/>
              <a:t> Hele andere visualisatie, maar bevat in de kern dezelfde aandachtspunten.</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464606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5" name="Groep 8"/>
          <p:cNvGrpSpPr>
            <a:grpSpLocks noSelect="1"/>
          </p:cNvGrpSpPr>
          <p:nvPr userDrawn="1"/>
        </p:nvGrpSpPr>
        <p:grpSpPr bwMode="black">
          <a:xfrm>
            <a:off x="243424"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6"/>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20"/>
            <a:ext cx="2844800" cy="365125"/>
          </a:xfrm>
          <a:prstGeom prst="rect">
            <a:avLst/>
          </a:prstGeom>
        </p:spPr>
        <p:txBody>
          <a:bodyPr/>
          <a:lstStyle>
            <a:lvl1pPr algn="l">
              <a:defRPr sz="1750" b="1">
                <a:solidFill>
                  <a:schemeClr val="bg1"/>
                </a:solidFill>
              </a:defRPr>
            </a:lvl1pPr>
          </a:lstStyle>
          <a:p>
            <a:fld id="{958619D0-BC25-4C4E-9B47-62F679B79422}" type="datetime1">
              <a:rPr lang="nl-NL" noProof="1" smtClean="0"/>
              <a:t>5-6-2024</a:t>
            </a:fld>
            <a:endParaRPr lang="nl-NL" noProof="1"/>
          </a:p>
        </p:txBody>
      </p:sp>
      <p:sp>
        <p:nvSpPr>
          <p:cNvPr id="33" name="Afgeronde rechthoek 32"/>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fld id="{D535BA67-38D8-4E42-AAD0-6391183C5C0A}" type="datetime1">
              <a:rPr lang="nl-NL" smtClean="0"/>
              <a:t>5-6-2024</a:t>
            </a:fld>
            <a:endParaRPr lang="nl-NL" dirty="0"/>
          </a:p>
        </p:txBody>
      </p:sp>
      <p:sp>
        <p:nvSpPr>
          <p:cNvPr id="4" name="Tijdelijke aanduiding voor voettekst 3"/>
          <p:cNvSpPr>
            <a:spLocks noGrp="1" noSelect="1"/>
          </p:cNvSpPr>
          <p:nvPr>
            <p:ph type="ftr" sz="quarter" idx="11"/>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8117E746-3AC3-4909-BAD6-0EB90B7787C3}" type="datetime1">
              <a:rPr lang="nl-NL" smtClean="0"/>
              <a:t>5-6-2024</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94DFC919-971D-4F01-99F2-C4647B682611}" type="datetime1">
              <a:rPr lang="nl-NL" smtClean="0"/>
              <a:t>5-6-2024</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a:xfrm>
            <a:off x="1094400" y="1972800"/>
            <a:ext cx="9792000" cy="1836000"/>
          </a:xfrm>
        </p:spPr>
        <p:txBody>
          <a:bodyPr anchor="t" anchorCtr="0"/>
          <a:lstStyle>
            <a:lvl1pPr algn="l">
              <a:defRPr sz="54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4400" y="4012800"/>
            <a:ext cx="9792000" cy="1752600"/>
          </a:xfrm>
        </p:spPr>
        <p:txBody>
          <a:bodyPr/>
          <a:lstStyle>
            <a:lvl1pPr marL="0" indent="0" algn="l">
              <a:buNone/>
              <a:defRPr sz="3500">
                <a:solidFill>
                  <a:schemeClr val="bg1"/>
                </a:solidFill>
              </a:defRPr>
            </a:lvl1pPr>
            <a:lvl2pPr marL="536377" indent="0" algn="ctr">
              <a:buNone/>
              <a:defRPr>
                <a:solidFill>
                  <a:schemeClr val="tx1">
                    <a:tint val="75000"/>
                  </a:schemeClr>
                </a:solidFill>
              </a:defRPr>
            </a:lvl2pPr>
            <a:lvl3pPr marL="1072753" indent="0" algn="ctr">
              <a:buNone/>
              <a:defRPr>
                <a:solidFill>
                  <a:schemeClr val="tx1">
                    <a:tint val="75000"/>
                  </a:schemeClr>
                </a:solidFill>
              </a:defRPr>
            </a:lvl3pPr>
            <a:lvl4pPr marL="1609131" indent="0" algn="ctr">
              <a:buNone/>
              <a:defRPr>
                <a:solidFill>
                  <a:schemeClr val="tx1">
                    <a:tint val="75000"/>
                  </a:schemeClr>
                </a:solidFill>
              </a:defRPr>
            </a:lvl4pPr>
            <a:lvl5pPr marL="2145507" indent="0" algn="ctr">
              <a:buNone/>
              <a:defRPr>
                <a:solidFill>
                  <a:schemeClr val="tx1">
                    <a:tint val="75000"/>
                  </a:schemeClr>
                </a:solidFill>
              </a:defRPr>
            </a:lvl5pPr>
            <a:lvl6pPr marL="2681884" indent="0" algn="ctr">
              <a:buNone/>
              <a:defRPr>
                <a:solidFill>
                  <a:schemeClr val="tx1">
                    <a:tint val="75000"/>
                  </a:schemeClr>
                </a:solidFill>
              </a:defRPr>
            </a:lvl6pPr>
            <a:lvl7pPr marL="3218261" indent="0" algn="ctr">
              <a:buNone/>
              <a:defRPr>
                <a:solidFill>
                  <a:schemeClr val="tx1">
                    <a:tint val="75000"/>
                  </a:schemeClr>
                </a:solidFill>
              </a:defRPr>
            </a:lvl7pPr>
            <a:lvl8pPr marL="3754637" indent="0" algn="ctr">
              <a:buNone/>
              <a:defRPr>
                <a:solidFill>
                  <a:schemeClr val="tx1">
                    <a:tint val="75000"/>
                  </a:schemeClr>
                </a:solidFill>
              </a:defRPr>
            </a:lvl8pPr>
            <a:lvl9pPr marL="4291015"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094400" y="6244808"/>
            <a:ext cx="2844800" cy="365125"/>
          </a:xfrm>
          <a:prstGeom prst="rect">
            <a:avLst/>
          </a:prstGeom>
        </p:spPr>
        <p:txBody>
          <a:bodyPr lIns="107275" tIns="53638" rIns="107275" bIns="53638"/>
          <a:lstStyle>
            <a:lvl1pPr>
              <a:defRPr sz="1900" b="1">
                <a:solidFill>
                  <a:schemeClr val="bg1"/>
                </a:solidFill>
              </a:defRPr>
            </a:lvl1pPr>
          </a:lstStyle>
          <a:p>
            <a:pPr defTabSz="1072753"/>
            <a:fld id="{7A50F545-5300-47EE-B652-8A2D4FD8DBD3}" type="datetime1">
              <a:rPr lang="nl-NL" noProof="1" smtClean="0">
                <a:solidFill>
                  <a:srgbClr val="FFFFFF"/>
                </a:solidFill>
              </a:rPr>
              <a:pPr defTabSz="1072753"/>
              <a:t>5-6-2024</a:t>
            </a:fld>
            <a:endParaRPr lang="nl-NL" noProof="1">
              <a:solidFill>
                <a:srgbClr val="FFFFFF"/>
              </a:solidFill>
            </a:endParaRPr>
          </a:p>
        </p:txBody>
      </p:sp>
      <p:sp>
        <p:nvSpPr>
          <p:cNvPr id="32" name="Afgeronde rechthoek 31"/>
          <p:cNvSpPr>
            <a:spLocks noSelect="1"/>
          </p:cNvSpPr>
          <p:nvPr userDrawn="1"/>
        </p:nvSpPr>
        <p:spPr>
          <a:xfrm>
            <a:off x="-1728832" y="120024"/>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107275" tIns="53638" rIns="107275" bIns="53638" rtlCol="0" anchor="t">
            <a:noAutofit/>
          </a:bodyPr>
          <a:lstStyle/>
          <a:p>
            <a:pPr defTabSz="1072753"/>
            <a:r>
              <a:rPr lang="nl-NL" sz="1000" noProof="1">
                <a:solidFill>
                  <a:srgbClr val="000000"/>
                </a:solidFill>
              </a:rPr>
              <a:t>Deze dia  is zo gemaakt dat je zelf een afbeelding kan invoegen. </a:t>
            </a:r>
          </a:p>
          <a:p>
            <a:pPr defTabSz="1072753"/>
            <a:endParaRPr lang="nl-NL" sz="1000" noProof="1">
              <a:solidFill>
                <a:srgbClr val="000000"/>
              </a:solidFill>
            </a:endParaRPr>
          </a:p>
          <a:p>
            <a:pPr defTabSz="1072753"/>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pPr defTabSz="1072753"/>
            <a:endParaRPr lang="nl-NL" sz="1000" noProof="1">
              <a:solidFill>
                <a:srgbClr val="000000"/>
              </a:solidFill>
            </a:endParaRPr>
          </a:p>
          <a:p>
            <a:pPr defTabSz="1072753"/>
            <a:r>
              <a:rPr lang="nl-NL" sz="1000" noProof="1">
                <a:solidFill>
                  <a:srgbClr val="000000"/>
                </a:solidFill>
              </a:rPr>
              <a:t>Klik niet op Overal toepassen omdat de afbeelding dan op alle dia’s komt. Met ctrl + z kan je dit ongedaan maken.</a:t>
            </a:r>
          </a:p>
          <a:p>
            <a:pPr defTabSz="1072753"/>
            <a:endParaRPr lang="nl-NL" sz="1000" noProof="1">
              <a:solidFill>
                <a:srgbClr val="000000"/>
              </a:solidFill>
            </a:endParaRPr>
          </a:p>
          <a:p>
            <a:pPr defTabSz="1072753"/>
            <a:r>
              <a:rPr lang="nl-NL" sz="1000" noProof="1">
                <a:solidFill>
                  <a:srgbClr val="000000"/>
                </a:solidFill>
              </a:rPr>
              <a:t>Voor het mooiste resultaat is de beeldverhouding 1280 x 720 pixels. Het beeld blijft dan scherp en vervormt niet.</a:t>
            </a:r>
          </a:p>
        </p:txBody>
      </p:sp>
      <p:grpSp>
        <p:nvGrpSpPr>
          <p:cNvPr id="46" name="Groep 45"/>
          <p:cNvGrpSpPr>
            <a:grpSpLocks noSelect="1"/>
          </p:cNvGrpSpPr>
          <p:nvPr userDrawn="1"/>
        </p:nvGrpSpPr>
        <p:grpSpPr>
          <a:xfrm>
            <a:off x="0" y="0"/>
            <a:ext cx="3073400" cy="6859200"/>
            <a:chOff x="0" y="0"/>
            <a:chExt cx="2305050" cy="5144400"/>
          </a:xfrm>
        </p:grpSpPr>
        <p:sp>
          <p:nvSpPr>
            <p:cNvPr id="42" name="Rechthoek 41"/>
            <p:cNvSpPr>
              <a:spLocks noSelect="1"/>
            </p:cNvSpPr>
            <p:nvPr userDrawn="1"/>
          </p:nvSpPr>
          <p:spPr>
            <a:xfrm>
              <a:off x="0" y="0"/>
              <a:ext cx="6588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2753"/>
              <a:endParaRPr lang="nl-NL" sz="2100">
                <a:solidFill>
                  <a:srgbClr val="FFFFFF"/>
                </a:solidFill>
              </a:endParaRPr>
            </a:p>
          </p:txBody>
        </p:sp>
        <p:grpSp>
          <p:nvGrpSpPr>
            <p:cNvPr id="36" name="logo"/>
            <p:cNvGrpSpPr>
              <a:grpSpLocks noSelect="1"/>
            </p:cNvGrpSpPr>
            <p:nvPr userDrawn="1"/>
          </p:nvGrpSpPr>
          <p:grpSpPr>
            <a:xfrm>
              <a:off x="153988" y="136525"/>
              <a:ext cx="2151062" cy="1214438"/>
              <a:chOff x="153988" y="136525"/>
              <a:chExt cx="2151062" cy="1214438"/>
            </a:xfrm>
          </p:grpSpPr>
          <p:sp>
            <p:nvSpPr>
              <p:cNvPr id="37"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8"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9"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40"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grpSp>
    </p:spTree>
    <p:extLst>
      <p:ext uri="{BB962C8B-B14F-4D97-AF65-F5344CB8AC3E}">
        <p14:creationId xmlns:p14="http://schemas.microsoft.com/office/powerpoint/2010/main" val="49489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en-US" noProof="1"/>
              <a:t>Click to edit Master title style</a:t>
            </a:r>
            <a:endParaRPr lang="nl-NL" noProof="1"/>
          </a:p>
        </p:txBody>
      </p:sp>
      <p:sp>
        <p:nvSpPr>
          <p:cNvPr id="3" name="Tijdelijke aanduiding voor inhoud 2"/>
          <p:cNvSpPr>
            <a:spLocks noGrp="1" noSelect="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Tree>
    <p:extLst>
      <p:ext uri="{BB962C8B-B14F-4D97-AF65-F5344CB8AC3E}">
        <p14:creationId xmlns:p14="http://schemas.microsoft.com/office/powerpoint/2010/main" val="289806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auto">
          <a:xfrm>
            <a:off x="0" y="1"/>
            <a:ext cx="12192000" cy="6853766"/>
            <a:chOff x="0" y="0"/>
            <a:chExt cx="5760" cy="3238"/>
          </a:xfrm>
        </p:grpSpPr>
        <p:sp>
          <p:nvSpPr>
            <p:cNvPr id="32" name="Rectangle 5"/>
            <p:cNvSpPr>
              <a:spLocks noSelect="1" noChangeArrowheads="1"/>
            </p:cNvSpPr>
            <p:nvPr/>
          </p:nvSpPr>
          <p:spPr bwMode="auto">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3" name="Rectangle 6"/>
            <p:cNvSpPr>
              <a:spLocks noSelect="1" noChangeArrowheads="1"/>
            </p:cNvSpPr>
            <p:nvPr/>
          </p:nvSpPr>
          <p:spPr bwMode="auto">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grpSp>
        <p:nvGrpSpPr>
          <p:cNvPr id="34" name="logo"/>
          <p:cNvGrpSpPr>
            <a:grpSpLocks noSelect="1"/>
          </p:cNvGrpSpPr>
          <p:nvPr userDrawn="1"/>
        </p:nvGrpSpPr>
        <p:grpSpPr>
          <a:xfrm>
            <a:off x="205323" y="182034"/>
            <a:ext cx="2868083" cy="1619251"/>
            <a:chOff x="153988" y="136525"/>
            <a:chExt cx="2151062" cy="1214438"/>
          </a:xfrm>
        </p:grpSpPr>
        <p:sp>
          <p:nvSpPr>
            <p:cNvPr id="35"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6"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7"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8"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sp>
        <p:nvSpPr>
          <p:cNvPr id="2" name="Titel 1"/>
          <p:cNvSpPr>
            <a:spLocks noGrp="1" noSelect="1"/>
          </p:cNvSpPr>
          <p:nvPr>
            <p:ph type="ctrTitle" hasCustomPrompt="1"/>
          </p:nvPr>
        </p:nvSpPr>
        <p:spPr>
          <a:xfrm>
            <a:off x="1092272" y="1971468"/>
            <a:ext cx="9792000" cy="1836000"/>
          </a:xfrm>
        </p:spPr>
        <p:txBody>
          <a:bodyPr anchor="t" anchorCtr="0"/>
          <a:lstStyle>
            <a:lvl1pPr algn="l">
              <a:defRPr sz="54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2272" y="4010171"/>
            <a:ext cx="9792000" cy="1752600"/>
          </a:xfrm>
        </p:spPr>
        <p:txBody>
          <a:bodyPr/>
          <a:lstStyle>
            <a:lvl1pPr marL="0" indent="0" algn="l">
              <a:buNone/>
              <a:defRPr sz="3500" b="1">
                <a:solidFill>
                  <a:schemeClr val="bg1"/>
                </a:solidFill>
              </a:defRPr>
            </a:lvl1pPr>
            <a:lvl2pPr marL="536377" indent="0" algn="ctr">
              <a:buNone/>
              <a:defRPr>
                <a:solidFill>
                  <a:schemeClr val="tx1">
                    <a:tint val="75000"/>
                  </a:schemeClr>
                </a:solidFill>
              </a:defRPr>
            </a:lvl2pPr>
            <a:lvl3pPr marL="1072753" indent="0" algn="ctr">
              <a:buNone/>
              <a:defRPr>
                <a:solidFill>
                  <a:schemeClr val="tx1">
                    <a:tint val="75000"/>
                  </a:schemeClr>
                </a:solidFill>
              </a:defRPr>
            </a:lvl3pPr>
            <a:lvl4pPr marL="1609131" indent="0" algn="ctr">
              <a:buNone/>
              <a:defRPr>
                <a:solidFill>
                  <a:schemeClr val="tx1">
                    <a:tint val="75000"/>
                  </a:schemeClr>
                </a:solidFill>
              </a:defRPr>
            </a:lvl4pPr>
            <a:lvl5pPr marL="2145507" indent="0" algn="ctr">
              <a:buNone/>
              <a:defRPr>
                <a:solidFill>
                  <a:schemeClr val="tx1">
                    <a:tint val="75000"/>
                  </a:schemeClr>
                </a:solidFill>
              </a:defRPr>
            </a:lvl5pPr>
            <a:lvl6pPr marL="2681884" indent="0" algn="ctr">
              <a:buNone/>
              <a:defRPr>
                <a:solidFill>
                  <a:schemeClr val="tx1">
                    <a:tint val="75000"/>
                  </a:schemeClr>
                </a:solidFill>
              </a:defRPr>
            </a:lvl6pPr>
            <a:lvl7pPr marL="3218261" indent="0" algn="ctr">
              <a:buNone/>
              <a:defRPr>
                <a:solidFill>
                  <a:schemeClr val="tx1">
                    <a:tint val="75000"/>
                  </a:schemeClr>
                </a:solidFill>
              </a:defRPr>
            </a:lvl7pPr>
            <a:lvl8pPr marL="3754637" indent="0" algn="ctr">
              <a:buNone/>
              <a:defRPr>
                <a:solidFill>
                  <a:schemeClr val="tx1">
                    <a:tint val="75000"/>
                  </a:schemeClr>
                </a:solidFill>
              </a:defRPr>
            </a:lvl8pPr>
            <a:lvl9pPr marL="4291015"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092272" y="6244793"/>
            <a:ext cx="2844800" cy="365125"/>
          </a:xfrm>
          <a:prstGeom prst="rect">
            <a:avLst/>
          </a:prstGeom>
        </p:spPr>
        <p:txBody>
          <a:bodyPr lIns="107275" tIns="53638" rIns="107275" bIns="53638"/>
          <a:lstStyle>
            <a:lvl1pPr>
              <a:defRPr sz="1900" b="1">
                <a:solidFill>
                  <a:schemeClr val="bg1"/>
                </a:solidFill>
              </a:defRPr>
            </a:lvl1pPr>
          </a:lstStyle>
          <a:p>
            <a:pPr defTabSz="1072753"/>
            <a:fld id="{F37221DA-D803-4E9B-B9D2-3454B78F6AB0}" type="datetime1">
              <a:rPr lang="nl-NL" noProof="1" smtClean="0">
                <a:solidFill>
                  <a:srgbClr val="FFFFFF"/>
                </a:solidFill>
              </a:rPr>
              <a:pPr defTabSz="1072753"/>
              <a:t>5-6-2024</a:t>
            </a:fld>
            <a:endParaRPr lang="nl-NL" noProof="1">
              <a:solidFill>
                <a:srgbClr val="FFFFFF"/>
              </a:solidFill>
            </a:endParaRPr>
          </a:p>
        </p:txBody>
      </p:sp>
    </p:spTree>
    <p:extLst>
      <p:ext uri="{BB962C8B-B14F-4D97-AF65-F5344CB8AC3E}">
        <p14:creationId xmlns:p14="http://schemas.microsoft.com/office/powerpoint/2010/main" val="66950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auto">
          <a:xfrm>
            <a:off x="0" y="1"/>
            <a:ext cx="12192000" cy="6853766"/>
            <a:chOff x="0" y="0"/>
            <a:chExt cx="5760" cy="3238"/>
          </a:xfrm>
        </p:grpSpPr>
        <p:sp>
          <p:nvSpPr>
            <p:cNvPr id="32" name="Rectangle 5"/>
            <p:cNvSpPr>
              <a:spLocks noSelect="1" noChangeArrowheads="1"/>
            </p:cNvSpPr>
            <p:nvPr/>
          </p:nvSpPr>
          <p:spPr bwMode="auto">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3" name="Rectangle 6"/>
            <p:cNvSpPr>
              <a:spLocks noSelect="1" noChangeArrowheads="1"/>
            </p:cNvSpPr>
            <p:nvPr/>
          </p:nvSpPr>
          <p:spPr bwMode="auto">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grpSp>
        <p:nvGrpSpPr>
          <p:cNvPr id="34" name="logo"/>
          <p:cNvGrpSpPr>
            <a:grpSpLocks noSelect="1"/>
          </p:cNvGrpSpPr>
          <p:nvPr userDrawn="1"/>
        </p:nvGrpSpPr>
        <p:grpSpPr>
          <a:xfrm>
            <a:off x="205323" y="182034"/>
            <a:ext cx="2868083" cy="1619251"/>
            <a:chOff x="153988" y="136525"/>
            <a:chExt cx="2151062" cy="1214438"/>
          </a:xfrm>
        </p:grpSpPr>
        <p:sp>
          <p:nvSpPr>
            <p:cNvPr id="35"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6"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7"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8"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sp>
        <p:nvSpPr>
          <p:cNvPr id="2" name="Titel 1"/>
          <p:cNvSpPr>
            <a:spLocks noGrp="1" noSelect="1"/>
          </p:cNvSpPr>
          <p:nvPr>
            <p:ph type="ctrTitle" hasCustomPrompt="1"/>
          </p:nvPr>
        </p:nvSpPr>
        <p:spPr>
          <a:xfrm>
            <a:off x="1094400" y="1955098"/>
            <a:ext cx="9792000" cy="1039966"/>
          </a:xfrm>
        </p:spPr>
        <p:txBody>
          <a:bodyPr anchor="t" anchorCtr="0"/>
          <a:lstStyle>
            <a:lvl1pPr algn="l">
              <a:defRPr sz="54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4400" y="3079700"/>
            <a:ext cx="9792000" cy="1752600"/>
          </a:xfrm>
        </p:spPr>
        <p:txBody>
          <a:bodyPr/>
          <a:lstStyle>
            <a:lvl1pPr marL="0" indent="0" algn="l">
              <a:buNone/>
              <a:defRPr sz="3500">
                <a:solidFill>
                  <a:schemeClr val="bg1"/>
                </a:solidFill>
              </a:defRPr>
            </a:lvl1pPr>
            <a:lvl2pPr marL="536377" indent="0" algn="ctr">
              <a:buNone/>
              <a:defRPr>
                <a:solidFill>
                  <a:schemeClr val="tx1">
                    <a:tint val="75000"/>
                  </a:schemeClr>
                </a:solidFill>
              </a:defRPr>
            </a:lvl2pPr>
            <a:lvl3pPr marL="1072753" indent="0" algn="ctr">
              <a:buNone/>
              <a:defRPr>
                <a:solidFill>
                  <a:schemeClr val="tx1">
                    <a:tint val="75000"/>
                  </a:schemeClr>
                </a:solidFill>
              </a:defRPr>
            </a:lvl3pPr>
            <a:lvl4pPr marL="1609131" indent="0" algn="ctr">
              <a:buNone/>
              <a:defRPr>
                <a:solidFill>
                  <a:schemeClr val="tx1">
                    <a:tint val="75000"/>
                  </a:schemeClr>
                </a:solidFill>
              </a:defRPr>
            </a:lvl4pPr>
            <a:lvl5pPr marL="2145507" indent="0" algn="ctr">
              <a:buNone/>
              <a:defRPr>
                <a:solidFill>
                  <a:schemeClr val="tx1">
                    <a:tint val="75000"/>
                  </a:schemeClr>
                </a:solidFill>
              </a:defRPr>
            </a:lvl5pPr>
            <a:lvl6pPr marL="2681884" indent="0" algn="ctr">
              <a:buNone/>
              <a:defRPr>
                <a:solidFill>
                  <a:schemeClr val="tx1">
                    <a:tint val="75000"/>
                  </a:schemeClr>
                </a:solidFill>
              </a:defRPr>
            </a:lvl6pPr>
            <a:lvl7pPr marL="3218261" indent="0" algn="ctr">
              <a:buNone/>
              <a:defRPr>
                <a:solidFill>
                  <a:schemeClr val="tx1">
                    <a:tint val="75000"/>
                  </a:schemeClr>
                </a:solidFill>
              </a:defRPr>
            </a:lvl7pPr>
            <a:lvl8pPr marL="3754637" indent="0" algn="ctr">
              <a:buNone/>
              <a:defRPr>
                <a:solidFill>
                  <a:schemeClr val="tx1">
                    <a:tint val="75000"/>
                  </a:schemeClr>
                </a:solidFill>
              </a:defRPr>
            </a:lvl8pPr>
            <a:lvl9pPr marL="4291015" indent="0" algn="ctr">
              <a:buNone/>
              <a:defRPr>
                <a:solidFill>
                  <a:schemeClr val="tx1">
                    <a:tint val="75000"/>
                  </a:schemeClr>
                </a:solidFill>
              </a:defRPr>
            </a:lvl9pPr>
          </a:lstStyle>
          <a:p>
            <a:r>
              <a:rPr lang="nl-NL" noProof="1"/>
              <a:t>Subtitel</a:t>
            </a:r>
          </a:p>
        </p:txBody>
      </p:sp>
    </p:spTree>
    <p:extLst>
      <p:ext uri="{BB962C8B-B14F-4D97-AF65-F5344CB8AC3E}">
        <p14:creationId xmlns:p14="http://schemas.microsoft.com/office/powerpoint/2010/main" val="387643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5822013" y="2053441"/>
            <a:ext cx="5904000" cy="4464000"/>
          </a:xfrm>
        </p:spPr>
        <p:txBody>
          <a:bodyPr/>
          <a:lstStyle>
            <a:lvl1pPr marL="253289" indent="-253289">
              <a:defRPr/>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6" name="Tijdelijke aanduiding voor afbeelding 5"/>
          <p:cNvSpPr>
            <a:spLocks noGrp="1" noSelect="1"/>
          </p:cNvSpPr>
          <p:nvPr>
            <p:ph type="pic" sz="quarter" idx="10" hasCustomPrompt="1"/>
          </p:nvPr>
        </p:nvSpPr>
        <p:spPr>
          <a:xfrm>
            <a:off x="913419" y="2085899"/>
            <a:ext cx="4588800" cy="4281600"/>
          </a:xfrm>
        </p:spPr>
        <p:txBody>
          <a:bodyPr/>
          <a:lstStyle>
            <a:lvl1pPr marL="0" indent="0">
              <a:buNone/>
              <a:defRPr b="0" baseline="0"/>
            </a:lvl1pPr>
          </a:lstStyle>
          <a:p>
            <a:r>
              <a:rPr lang="nl-NL"/>
              <a:t>Afbeelding formaat: 482 x 451 pixels.</a:t>
            </a:r>
          </a:p>
        </p:txBody>
      </p:sp>
    </p:spTree>
    <p:extLst>
      <p:ext uri="{BB962C8B-B14F-4D97-AF65-F5344CB8AC3E}">
        <p14:creationId xmlns:p14="http://schemas.microsoft.com/office/powerpoint/2010/main" val="1796387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7665733" y="1977239"/>
            <a:ext cx="3600000" cy="4176000"/>
          </a:xfrm>
        </p:spPr>
        <p:txBody>
          <a:bodyPr/>
          <a:lstStyle>
            <a:lvl1pPr>
              <a:defRPr/>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6" name="Tijdelijke aanduiding voor afbeelding 5"/>
          <p:cNvSpPr>
            <a:spLocks noGrp="1" noSelect="1"/>
          </p:cNvSpPr>
          <p:nvPr>
            <p:ph type="pic" sz="quarter" idx="10" hasCustomPrompt="1"/>
          </p:nvPr>
        </p:nvSpPr>
        <p:spPr>
          <a:xfrm>
            <a:off x="912933" y="2080248"/>
            <a:ext cx="6432000" cy="4296000"/>
          </a:xfrm>
        </p:spPr>
        <p:txBody>
          <a:bodyPr/>
          <a:lstStyle>
            <a:lvl1pPr marL="0" indent="0">
              <a:buNone/>
              <a:defRPr b="0" baseline="0"/>
            </a:lvl1pPr>
          </a:lstStyle>
          <a:p>
            <a:r>
              <a:rPr lang="nl-NL"/>
              <a:t>Afbeelding formaat: 677 x 451 pixels.</a:t>
            </a:r>
          </a:p>
        </p:txBody>
      </p:sp>
    </p:spTree>
    <p:extLst>
      <p:ext uri="{BB962C8B-B14F-4D97-AF65-F5344CB8AC3E}">
        <p14:creationId xmlns:p14="http://schemas.microsoft.com/office/powerpoint/2010/main" val="909864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5827398" y="2053441"/>
            <a:ext cx="5870044" cy="4512000"/>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6" name="Tijdelijke aanduiding voor afbeelding 5"/>
          <p:cNvSpPr>
            <a:spLocks noGrp="1" noSelect="1"/>
          </p:cNvSpPr>
          <p:nvPr>
            <p:ph type="pic" sz="quarter" idx="10" hasCustomPrompt="1"/>
          </p:nvPr>
        </p:nvSpPr>
        <p:spPr>
          <a:xfrm>
            <a:off x="916261" y="0"/>
            <a:ext cx="4584000" cy="6858000"/>
          </a:xfrm>
        </p:spPr>
        <p:txBody>
          <a:bodyPr/>
          <a:lstStyle>
            <a:lvl1pPr marL="0" indent="0">
              <a:buNone/>
              <a:defRPr b="0" baseline="0"/>
            </a:lvl1pPr>
          </a:lstStyle>
          <a:p>
            <a:r>
              <a:rPr lang="nl-NL"/>
              <a:t>Afbeelding formaat: 720 x 482 pixels.</a:t>
            </a:r>
          </a:p>
        </p:txBody>
      </p:sp>
    </p:spTree>
    <p:extLst>
      <p:ext uri="{BB962C8B-B14F-4D97-AF65-F5344CB8AC3E}">
        <p14:creationId xmlns:p14="http://schemas.microsoft.com/office/powerpoint/2010/main" val="64051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CA4DC983-CA08-4C9B-A984-94C5F6381D50}" type="datetime1">
              <a:rPr lang="nl-NL" smtClean="0"/>
              <a:t>5-6-2024</a:t>
            </a:fld>
            <a:endParaRPr lang="nl-NL" dirty="0"/>
          </a:p>
        </p:txBody>
      </p:sp>
      <p:sp>
        <p:nvSpPr>
          <p:cNvPr id="5" name="Tijdelijke aanduiding voor voettekst 4"/>
          <p:cNvSpPr>
            <a:spLocks noGrp="1" noSelect="1"/>
          </p:cNvSpPr>
          <p:nvPr>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a:xfrm>
            <a:off x="6274628" y="3366000"/>
            <a:ext cx="4896000" cy="2786400"/>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11" name="Tijdelijke aanduiding voor inhoud 10"/>
          <p:cNvSpPr>
            <a:spLocks noGrp="1" noSelect="1"/>
          </p:cNvSpPr>
          <p:nvPr>
            <p:ph sz="quarter" idx="14"/>
          </p:nvPr>
        </p:nvSpPr>
        <p:spPr>
          <a:xfrm>
            <a:off x="1042628" y="3366000"/>
            <a:ext cx="4896000" cy="2786400"/>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8" name="Titel 7"/>
          <p:cNvSpPr>
            <a:spLocks noGrp="1" noSelect="1"/>
          </p:cNvSpPr>
          <p:nvPr>
            <p:ph type="title"/>
          </p:nvPr>
        </p:nvSpPr>
        <p:spPr>
          <a:xfrm>
            <a:off x="1042628" y="1998334"/>
            <a:ext cx="10128000" cy="1143000"/>
          </a:xfrm>
        </p:spPr>
        <p:txBody>
          <a:bodyPr/>
          <a:lstStyle/>
          <a:p>
            <a:r>
              <a:rPr lang="en-US"/>
              <a:t>Click to edit Master title style</a:t>
            </a:r>
            <a:endParaRPr lang="nl-NL"/>
          </a:p>
        </p:txBody>
      </p:sp>
    </p:spTree>
    <p:extLst>
      <p:ext uri="{BB962C8B-B14F-4D97-AF65-F5344CB8AC3E}">
        <p14:creationId xmlns:p14="http://schemas.microsoft.com/office/powerpoint/2010/main" val="171290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t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ep 13"/>
          <p:cNvGrpSpPr>
            <a:grpSpLocks noSelect="1"/>
          </p:cNvGrpSpPr>
          <p:nvPr userDrawn="1"/>
        </p:nvGrpSpPr>
        <p:grpSpPr>
          <a:xfrm>
            <a:off x="0" y="0"/>
            <a:ext cx="878400" cy="6859200"/>
            <a:chOff x="0" y="0"/>
            <a:chExt cx="658800" cy="5144400"/>
          </a:xfrm>
        </p:grpSpPr>
        <p:sp>
          <p:nvSpPr>
            <p:cNvPr id="12" name="Rechthoek 11"/>
            <p:cNvSpPr>
              <a:spLocks noSelect="1"/>
            </p:cNvSpPr>
            <p:nvPr userDrawn="1"/>
          </p:nvSpPr>
          <p:spPr>
            <a:xfrm>
              <a:off x="0" y="0"/>
              <a:ext cx="6588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2753"/>
              <a:endParaRPr lang="nl-NL" sz="2100">
                <a:solidFill>
                  <a:srgbClr val="FFFFFF"/>
                </a:solidFill>
              </a:endParaRPr>
            </a:p>
          </p:txBody>
        </p:sp>
        <p:sp>
          <p:nvSpPr>
            <p:cNvPr id="9" name="Freeform 7"/>
            <p:cNvSpPr>
              <a:spLocks noSelect="1"/>
            </p:cNvSpPr>
            <p:nvPr userDrawn="1"/>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10" name="Freeform 8"/>
            <p:cNvSpPr>
              <a:spLocks noSelect="1"/>
            </p:cNvSpPr>
            <p:nvPr userDrawn="1"/>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11" name="Freeform 9"/>
            <p:cNvSpPr>
              <a:spLocks noSelect="1"/>
            </p:cNvSpPr>
            <p:nvPr userDrawn="1"/>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sp>
        <p:nvSpPr>
          <p:cNvPr id="8" name="Afgeronde rechthoek 7"/>
          <p:cNvSpPr>
            <a:spLocks noSelect="1"/>
          </p:cNvSpPr>
          <p:nvPr userDrawn="1"/>
        </p:nvSpPr>
        <p:spPr>
          <a:xfrm>
            <a:off x="-1728832" y="120024"/>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107275" tIns="53638" rIns="107275" bIns="53638" rtlCol="0" anchor="t">
            <a:noAutofit/>
          </a:bodyPr>
          <a:lstStyle/>
          <a:p>
            <a:pPr defTabSz="1072753"/>
            <a:r>
              <a:rPr lang="nl-NL" sz="1000" noProof="1">
                <a:solidFill>
                  <a:srgbClr val="000000"/>
                </a:solidFill>
              </a:rPr>
              <a:t>Deze dia  is zo gemaakt dat je zelf een afbeelding kan invoegen. </a:t>
            </a:r>
          </a:p>
          <a:p>
            <a:pPr defTabSz="1072753"/>
            <a:endParaRPr lang="nl-NL" sz="1000" noProof="1">
              <a:solidFill>
                <a:srgbClr val="000000"/>
              </a:solidFill>
            </a:endParaRPr>
          </a:p>
          <a:p>
            <a:pPr defTabSz="1072753"/>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pPr defTabSz="1072753"/>
            <a:endParaRPr lang="nl-NL" sz="1000" noProof="1">
              <a:solidFill>
                <a:srgbClr val="000000"/>
              </a:solidFill>
            </a:endParaRPr>
          </a:p>
          <a:p>
            <a:pPr defTabSz="1072753"/>
            <a:r>
              <a:rPr lang="nl-NL" sz="1000" noProof="1">
                <a:solidFill>
                  <a:srgbClr val="000000"/>
                </a:solidFill>
              </a:rPr>
              <a:t>Klik niet op Overal toepassen omdat de afbeelding dan op alle dia’s komt. Met ctrl + z kan je dit ongedaan maken.</a:t>
            </a:r>
          </a:p>
          <a:p>
            <a:pPr defTabSz="1072753"/>
            <a:endParaRPr lang="nl-NL" sz="1000" noProof="1">
              <a:solidFill>
                <a:srgbClr val="000000"/>
              </a:solidFill>
            </a:endParaRPr>
          </a:p>
          <a:p>
            <a:pPr defTabSz="1072753"/>
            <a:r>
              <a:rPr lang="nl-NL" sz="1000" noProof="1">
                <a:solidFill>
                  <a:srgbClr val="000000"/>
                </a:solidFill>
              </a:rPr>
              <a:t>Voor het mooiste resultaat is de beeldverhouding 1280 x 720 pixels. Het beeld blijft dan scherp en vervormt niet.</a:t>
            </a:r>
          </a:p>
        </p:txBody>
      </p:sp>
    </p:spTree>
    <p:extLst>
      <p:ext uri="{BB962C8B-B14F-4D97-AF65-F5344CB8AC3E}">
        <p14:creationId xmlns:p14="http://schemas.microsoft.com/office/powerpoint/2010/main" val="3440989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en-US" noProof="1"/>
              <a:t>Click to edit Master title style</a:t>
            </a:r>
            <a:endParaRPr lang="nl-NL" noProof="1"/>
          </a:p>
        </p:txBody>
      </p:sp>
    </p:spTree>
    <p:extLst>
      <p:ext uri="{BB962C8B-B14F-4D97-AF65-F5344CB8AC3E}">
        <p14:creationId xmlns:p14="http://schemas.microsoft.com/office/powerpoint/2010/main" val="348289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065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78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a:xfrm>
            <a:off x="1094400" y="1972800"/>
            <a:ext cx="9792000" cy="1836000"/>
          </a:xfrm>
        </p:spPr>
        <p:txBody>
          <a:bodyPr anchor="t" anchorCtr="0"/>
          <a:lstStyle>
            <a:lvl1pPr algn="l">
              <a:defRPr sz="54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4400" y="4012800"/>
            <a:ext cx="9792000" cy="1752600"/>
          </a:xfrm>
        </p:spPr>
        <p:txBody>
          <a:bodyPr/>
          <a:lstStyle>
            <a:lvl1pPr marL="0" indent="0" algn="l">
              <a:buNone/>
              <a:defRPr sz="3500">
                <a:solidFill>
                  <a:schemeClr val="bg1"/>
                </a:solidFill>
              </a:defRPr>
            </a:lvl1pPr>
            <a:lvl2pPr marL="536377" indent="0" algn="ctr">
              <a:buNone/>
              <a:defRPr>
                <a:solidFill>
                  <a:schemeClr val="tx1">
                    <a:tint val="75000"/>
                  </a:schemeClr>
                </a:solidFill>
              </a:defRPr>
            </a:lvl2pPr>
            <a:lvl3pPr marL="1072753" indent="0" algn="ctr">
              <a:buNone/>
              <a:defRPr>
                <a:solidFill>
                  <a:schemeClr val="tx1">
                    <a:tint val="75000"/>
                  </a:schemeClr>
                </a:solidFill>
              </a:defRPr>
            </a:lvl3pPr>
            <a:lvl4pPr marL="1609131" indent="0" algn="ctr">
              <a:buNone/>
              <a:defRPr>
                <a:solidFill>
                  <a:schemeClr val="tx1">
                    <a:tint val="75000"/>
                  </a:schemeClr>
                </a:solidFill>
              </a:defRPr>
            </a:lvl4pPr>
            <a:lvl5pPr marL="2145507" indent="0" algn="ctr">
              <a:buNone/>
              <a:defRPr>
                <a:solidFill>
                  <a:schemeClr val="tx1">
                    <a:tint val="75000"/>
                  </a:schemeClr>
                </a:solidFill>
              </a:defRPr>
            </a:lvl5pPr>
            <a:lvl6pPr marL="2681884" indent="0" algn="ctr">
              <a:buNone/>
              <a:defRPr>
                <a:solidFill>
                  <a:schemeClr val="tx1">
                    <a:tint val="75000"/>
                  </a:schemeClr>
                </a:solidFill>
              </a:defRPr>
            </a:lvl6pPr>
            <a:lvl7pPr marL="3218261" indent="0" algn="ctr">
              <a:buNone/>
              <a:defRPr>
                <a:solidFill>
                  <a:schemeClr val="tx1">
                    <a:tint val="75000"/>
                  </a:schemeClr>
                </a:solidFill>
              </a:defRPr>
            </a:lvl7pPr>
            <a:lvl8pPr marL="3754637" indent="0" algn="ctr">
              <a:buNone/>
              <a:defRPr>
                <a:solidFill>
                  <a:schemeClr val="tx1">
                    <a:tint val="75000"/>
                  </a:schemeClr>
                </a:solidFill>
              </a:defRPr>
            </a:lvl8pPr>
            <a:lvl9pPr marL="4291015"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094400" y="6244804"/>
            <a:ext cx="2844800" cy="365125"/>
          </a:xfrm>
          <a:prstGeom prst="rect">
            <a:avLst/>
          </a:prstGeom>
        </p:spPr>
        <p:txBody>
          <a:bodyPr lIns="107275" tIns="53638" rIns="107275" bIns="53638"/>
          <a:lstStyle>
            <a:lvl1pPr>
              <a:defRPr sz="1900" b="1">
                <a:solidFill>
                  <a:schemeClr val="bg1"/>
                </a:solidFill>
              </a:defRPr>
            </a:lvl1pPr>
          </a:lstStyle>
          <a:p>
            <a:pPr defTabSz="1072753"/>
            <a:fld id="{0785EE66-264E-43F3-9C29-234B91FBE55B}" type="datetime1">
              <a:rPr lang="nl-NL" noProof="1" smtClean="0">
                <a:solidFill>
                  <a:srgbClr val="FFFFFF"/>
                </a:solidFill>
              </a:rPr>
              <a:pPr defTabSz="1072753"/>
              <a:t>5-6-2024</a:t>
            </a:fld>
            <a:endParaRPr lang="nl-NL" noProof="1">
              <a:solidFill>
                <a:srgbClr val="FFFFFF"/>
              </a:solidFill>
            </a:endParaRPr>
          </a:p>
        </p:txBody>
      </p:sp>
      <p:sp>
        <p:nvSpPr>
          <p:cNvPr id="32" name="Afgeronde rechthoek 31"/>
          <p:cNvSpPr>
            <a:spLocks noSelect="1"/>
          </p:cNvSpPr>
          <p:nvPr userDrawn="1"/>
        </p:nvSpPr>
        <p:spPr>
          <a:xfrm>
            <a:off x="-1728832" y="120020"/>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107275" tIns="53638" rIns="107275" bIns="53638" rtlCol="0" anchor="t">
            <a:noAutofit/>
          </a:bodyPr>
          <a:lstStyle/>
          <a:p>
            <a:pPr defTabSz="1072753"/>
            <a:r>
              <a:rPr lang="nl-NL" sz="1000" noProof="1">
                <a:solidFill>
                  <a:srgbClr val="000000"/>
                </a:solidFill>
              </a:rPr>
              <a:t>Deze dia  is zo gemaakt dat je zelf een afbeelding kan invoegen. </a:t>
            </a:r>
          </a:p>
          <a:p>
            <a:pPr defTabSz="1072753"/>
            <a:endParaRPr lang="nl-NL" sz="1000" noProof="1">
              <a:solidFill>
                <a:srgbClr val="000000"/>
              </a:solidFill>
            </a:endParaRPr>
          </a:p>
          <a:p>
            <a:pPr defTabSz="1072753"/>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pPr defTabSz="1072753"/>
            <a:endParaRPr lang="nl-NL" sz="1000" noProof="1">
              <a:solidFill>
                <a:srgbClr val="000000"/>
              </a:solidFill>
            </a:endParaRPr>
          </a:p>
          <a:p>
            <a:pPr defTabSz="1072753"/>
            <a:r>
              <a:rPr lang="nl-NL" sz="1000" noProof="1">
                <a:solidFill>
                  <a:srgbClr val="000000"/>
                </a:solidFill>
              </a:rPr>
              <a:t>Klik niet op Overal toepassen omdat de afbeelding dan op alle dia’s komt. Met ctrl + z kan je dit ongedaan maken.</a:t>
            </a:r>
          </a:p>
          <a:p>
            <a:pPr defTabSz="1072753"/>
            <a:endParaRPr lang="nl-NL" sz="1000" noProof="1">
              <a:solidFill>
                <a:srgbClr val="000000"/>
              </a:solidFill>
            </a:endParaRPr>
          </a:p>
          <a:p>
            <a:pPr defTabSz="1072753"/>
            <a:r>
              <a:rPr lang="nl-NL" sz="1000" noProof="1">
                <a:solidFill>
                  <a:srgbClr val="000000"/>
                </a:solidFill>
              </a:rPr>
              <a:t>Voor het mooiste resultaat is de beeldverhouding 1280 x 720 pixels. Het beeld blijft dan scherp en vervormt niet.</a:t>
            </a:r>
          </a:p>
        </p:txBody>
      </p:sp>
      <p:grpSp>
        <p:nvGrpSpPr>
          <p:cNvPr id="46" name="Groep 45"/>
          <p:cNvGrpSpPr>
            <a:grpSpLocks noSelect="1"/>
          </p:cNvGrpSpPr>
          <p:nvPr userDrawn="1"/>
        </p:nvGrpSpPr>
        <p:grpSpPr>
          <a:xfrm>
            <a:off x="0" y="0"/>
            <a:ext cx="3073400" cy="6859200"/>
            <a:chOff x="0" y="0"/>
            <a:chExt cx="2305050" cy="5144400"/>
          </a:xfrm>
        </p:grpSpPr>
        <p:sp>
          <p:nvSpPr>
            <p:cNvPr id="42" name="Rechthoek 41"/>
            <p:cNvSpPr>
              <a:spLocks noSelect="1"/>
            </p:cNvSpPr>
            <p:nvPr userDrawn="1"/>
          </p:nvSpPr>
          <p:spPr>
            <a:xfrm>
              <a:off x="0" y="0"/>
              <a:ext cx="6588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2753"/>
              <a:endParaRPr lang="nl-NL" sz="2100">
                <a:solidFill>
                  <a:srgbClr val="FFFFFF"/>
                </a:solidFill>
              </a:endParaRPr>
            </a:p>
          </p:txBody>
        </p:sp>
        <p:grpSp>
          <p:nvGrpSpPr>
            <p:cNvPr id="36" name="logo"/>
            <p:cNvGrpSpPr>
              <a:grpSpLocks noSelect="1"/>
            </p:cNvGrpSpPr>
            <p:nvPr userDrawn="1"/>
          </p:nvGrpSpPr>
          <p:grpSpPr>
            <a:xfrm>
              <a:off x="153988" y="136525"/>
              <a:ext cx="2151062" cy="1214438"/>
              <a:chOff x="153988" y="136525"/>
              <a:chExt cx="2151062" cy="1214438"/>
            </a:xfrm>
          </p:grpSpPr>
          <p:sp>
            <p:nvSpPr>
              <p:cNvPr id="37"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8"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9"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40"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grpSp>
    </p:spTree>
    <p:extLst>
      <p:ext uri="{BB962C8B-B14F-4D97-AF65-F5344CB8AC3E}">
        <p14:creationId xmlns:p14="http://schemas.microsoft.com/office/powerpoint/2010/main" val="494895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en-US" noProof="1"/>
              <a:t>Click to edit Master title style</a:t>
            </a:r>
            <a:endParaRPr lang="nl-NL" noProof="1"/>
          </a:p>
        </p:txBody>
      </p:sp>
      <p:sp>
        <p:nvSpPr>
          <p:cNvPr id="3" name="Tijdelijke aanduiding voor inhoud 2"/>
          <p:cNvSpPr>
            <a:spLocks noGrp="1" noSelect="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Tree>
    <p:extLst>
      <p:ext uri="{BB962C8B-B14F-4D97-AF65-F5344CB8AC3E}">
        <p14:creationId xmlns:p14="http://schemas.microsoft.com/office/powerpoint/2010/main" val="2898062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auto">
          <a:xfrm>
            <a:off x="0" y="1"/>
            <a:ext cx="12192000" cy="6853766"/>
            <a:chOff x="0" y="0"/>
            <a:chExt cx="5760" cy="3238"/>
          </a:xfrm>
        </p:grpSpPr>
        <p:sp>
          <p:nvSpPr>
            <p:cNvPr id="32" name="Rectangle 5"/>
            <p:cNvSpPr>
              <a:spLocks noSelect="1" noChangeArrowheads="1"/>
            </p:cNvSpPr>
            <p:nvPr/>
          </p:nvSpPr>
          <p:spPr bwMode="auto">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3" name="Rectangle 6"/>
            <p:cNvSpPr>
              <a:spLocks noSelect="1" noChangeArrowheads="1"/>
            </p:cNvSpPr>
            <p:nvPr/>
          </p:nvSpPr>
          <p:spPr bwMode="auto">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grpSp>
        <p:nvGrpSpPr>
          <p:cNvPr id="34" name="logo"/>
          <p:cNvGrpSpPr>
            <a:grpSpLocks noSelect="1"/>
          </p:cNvGrpSpPr>
          <p:nvPr userDrawn="1"/>
        </p:nvGrpSpPr>
        <p:grpSpPr>
          <a:xfrm>
            <a:off x="205320" y="182034"/>
            <a:ext cx="2868083" cy="1619251"/>
            <a:chOff x="153988" y="136525"/>
            <a:chExt cx="2151062" cy="1214438"/>
          </a:xfrm>
        </p:grpSpPr>
        <p:sp>
          <p:nvSpPr>
            <p:cNvPr id="35"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6"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7"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8"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sp>
        <p:nvSpPr>
          <p:cNvPr id="2" name="Titel 1"/>
          <p:cNvSpPr>
            <a:spLocks noGrp="1" noSelect="1"/>
          </p:cNvSpPr>
          <p:nvPr>
            <p:ph type="ctrTitle" hasCustomPrompt="1"/>
          </p:nvPr>
        </p:nvSpPr>
        <p:spPr>
          <a:xfrm>
            <a:off x="1092272" y="1971468"/>
            <a:ext cx="9792000" cy="1836000"/>
          </a:xfrm>
        </p:spPr>
        <p:txBody>
          <a:bodyPr anchor="t" anchorCtr="0"/>
          <a:lstStyle>
            <a:lvl1pPr algn="l">
              <a:defRPr sz="54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2272" y="4010171"/>
            <a:ext cx="9792000" cy="1752600"/>
          </a:xfrm>
        </p:spPr>
        <p:txBody>
          <a:bodyPr/>
          <a:lstStyle>
            <a:lvl1pPr marL="0" indent="0" algn="l">
              <a:buNone/>
              <a:defRPr sz="3500" b="1">
                <a:solidFill>
                  <a:schemeClr val="bg1"/>
                </a:solidFill>
              </a:defRPr>
            </a:lvl1pPr>
            <a:lvl2pPr marL="536377" indent="0" algn="ctr">
              <a:buNone/>
              <a:defRPr>
                <a:solidFill>
                  <a:schemeClr val="tx1">
                    <a:tint val="75000"/>
                  </a:schemeClr>
                </a:solidFill>
              </a:defRPr>
            </a:lvl2pPr>
            <a:lvl3pPr marL="1072753" indent="0" algn="ctr">
              <a:buNone/>
              <a:defRPr>
                <a:solidFill>
                  <a:schemeClr val="tx1">
                    <a:tint val="75000"/>
                  </a:schemeClr>
                </a:solidFill>
              </a:defRPr>
            </a:lvl3pPr>
            <a:lvl4pPr marL="1609131" indent="0" algn="ctr">
              <a:buNone/>
              <a:defRPr>
                <a:solidFill>
                  <a:schemeClr val="tx1">
                    <a:tint val="75000"/>
                  </a:schemeClr>
                </a:solidFill>
              </a:defRPr>
            </a:lvl4pPr>
            <a:lvl5pPr marL="2145507" indent="0" algn="ctr">
              <a:buNone/>
              <a:defRPr>
                <a:solidFill>
                  <a:schemeClr val="tx1">
                    <a:tint val="75000"/>
                  </a:schemeClr>
                </a:solidFill>
              </a:defRPr>
            </a:lvl5pPr>
            <a:lvl6pPr marL="2681884" indent="0" algn="ctr">
              <a:buNone/>
              <a:defRPr>
                <a:solidFill>
                  <a:schemeClr val="tx1">
                    <a:tint val="75000"/>
                  </a:schemeClr>
                </a:solidFill>
              </a:defRPr>
            </a:lvl6pPr>
            <a:lvl7pPr marL="3218261" indent="0" algn="ctr">
              <a:buNone/>
              <a:defRPr>
                <a:solidFill>
                  <a:schemeClr val="tx1">
                    <a:tint val="75000"/>
                  </a:schemeClr>
                </a:solidFill>
              </a:defRPr>
            </a:lvl7pPr>
            <a:lvl8pPr marL="3754637" indent="0" algn="ctr">
              <a:buNone/>
              <a:defRPr>
                <a:solidFill>
                  <a:schemeClr val="tx1">
                    <a:tint val="75000"/>
                  </a:schemeClr>
                </a:solidFill>
              </a:defRPr>
            </a:lvl8pPr>
            <a:lvl9pPr marL="4291015"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092272" y="6244789"/>
            <a:ext cx="2844800" cy="365125"/>
          </a:xfrm>
          <a:prstGeom prst="rect">
            <a:avLst/>
          </a:prstGeom>
        </p:spPr>
        <p:txBody>
          <a:bodyPr lIns="107275" tIns="53638" rIns="107275" bIns="53638"/>
          <a:lstStyle>
            <a:lvl1pPr>
              <a:defRPr sz="1900" b="1">
                <a:solidFill>
                  <a:schemeClr val="bg1"/>
                </a:solidFill>
              </a:defRPr>
            </a:lvl1pPr>
          </a:lstStyle>
          <a:p>
            <a:pPr defTabSz="1072753"/>
            <a:fld id="{DF93B216-56E5-4BE8-82FE-4E8D16866EFE}" type="datetime1">
              <a:rPr lang="nl-NL" noProof="1" smtClean="0">
                <a:solidFill>
                  <a:srgbClr val="FFFFFF"/>
                </a:solidFill>
              </a:rPr>
              <a:pPr defTabSz="1072753"/>
              <a:t>5-6-2024</a:t>
            </a:fld>
            <a:endParaRPr lang="nl-NL" noProof="1">
              <a:solidFill>
                <a:srgbClr val="FFFFFF"/>
              </a:solidFill>
            </a:endParaRPr>
          </a:p>
        </p:txBody>
      </p:sp>
    </p:spTree>
    <p:extLst>
      <p:ext uri="{BB962C8B-B14F-4D97-AF65-F5344CB8AC3E}">
        <p14:creationId xmlns:p14="http://schemas.microsoft.com/office/powerpoint/2010/main" val="669502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auto">
          <a:xfrm>
            <a:off x="0" y="1"/>
            <a:ext cx="12192000" cy="6853766"/>
            <a:chOff x="0" y="0"/>
            <a:chExt cx="5760" cy="3238"/>
          </a:xfrm>
        </p:grpSpPr>
        <p:sp>
          <p:nvSpPr>
            <p:cNvPr id="32" name="Rectangle 5"/>
            <p:cNvSpPr>
              <a:spLocks noSelect="1" noChangeArrowheads="1"/>
            </p:cNvSpPr>
            <p:nvPr/>
          </p:nvSpPr>
          <p:spPr bwMode="auto">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3" name="Rectangle 6"/>
            <p:cNvSpPr>
              <a:spLocks noSelect="1" noChangeArrowheads="1"/>
            </p:cNvSpPr>
            <p:nvPr/>
          </p:nvSpPr>
          <p:spPr bwMode="auto">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grpSp>
        <p:nvGrpSpPr>
          <p:cNvPr id="34" name="logo"/>
          <p:cNvGrpSpPr>
            <a:grpSpLocks noSelect="1"/>
          </p:cNvGrpSpPr>
          <p:nvPr userDrawn="1"/>
        </p:nvGrpSpPr>
        <p:grpSpPr>
          <a:xfrm>
            <a:off x="205320" y="182034"/>
            <a:ext cx="2868083" cy="1619251"/>
            <a:chOff x="153988" y="136525"/>
            <a:chExt cx="2151062" cy="1214438"/>
          </a:xfrm>
        </p:grpSpPr>
        <p:sp>
          <p:nvSpPr>
            <p:cNvPr id="35"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6"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7"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38"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sp>
        <p:nvSpPr>
          <p:cNvPr id="2" name="Titel 1"/>
          <p:cNvSpPr>
            <a:spLocks noGrp="1" noSelect="1"/>
          </p:cNvSpPr>
          <p:nvPr>
            <p:ph type="ctrTitle" hasCustomPrompt="1"/>
          </p:nvPr>
        </p:nvSpPr>
        <p:spPr>
          <a:xfrm>
            <a:off x="1094400" y="1955098"/>
            <a:ext cx="9792000" cy="1039966"/>
          </a:xfrm>
        </p:spPr>
        <p:txBody>
          <a:bodyPr anchor="t" anchorCtr="0"/>
          <a:lstStyle>
            <a:lvl1pPr algn="l">
              <a:defRPr sz="54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4400" y="3079700"/>
            <a:ext cx="9792000" cy="1752600"/>
          </a:xfrm>
        </p:spPr>
        <p:txBody>
          <a:bodyPr/>
          <a:lstStyle>
            <a:lvl1pPr marL="0" indent="0" algn="l">
              <a:buNone/>
              <a:defRPr sz="3500">
                <a:solidFill>
                  <a:schemeClr val="bg1"/>
                </a:solidFill>
              </a:defRPr>
            </a:lvl1pPr>
            <a:lvl2pPr marL="536377" indent="0" algn="ctr">
              <a:buNone/>
              <a:defRPr>
                <a:solidFill>
                  <a:schemeClr val="tx1">
                    <a:tint val="75000"/>
                  </a:schemeClr>
                </a:solidFill>
              </a:defRPr>
            </a:lvl2pPr>
            <a:lvl3pPr marL="1072753" indent="0" algn="ctr">
              <a:buNone/>
              <a:defRPr>
                <a:solidFill>
                  <a:schemeClr val="tx1">
                    <a:tint val="75000"/>
                  </a:schemeClr>
                </a:solidFill>
              </a:defRPr>
            </a:lvl3pPr>
            <a:lvl4pPr marL="1609131" indent="0" algn="ctr">
              <a:buNone/>
              <a:defRPr>
                <a:solidFill>
                  <a:schemeClr val="tx1">
                    <a:tint val="75000"/>
                  </a:schemeClr>
                </a:solidFill>
              </a:defRPr>
            </a:lvl4pPr>
            <a:lvl5pPr marL="2145507" indent="0" algn="ctr">
              <a:buNone/>
              <a:defRPr>
                <a:solidFill>
                  <a:schemeClr val="tx1">
                    <a:tint val="75000"/>
                  </a:schemeClr>
                </a:solidFill>
              </a:defRPr>
            </a:lvl5pPr>
            <a:lvl6pPr marL="2681884" indent="0" algn="ctr">
              <a:buNone/>
              <a:defRPr>
                <a:solidFill>
                  <a:schemeClr val="tx1">
                    <a:tint val="75000"/>
                  </a:schemeClr>
                </a:solidFill>
              </a:defRPr>
            </a:lvl6pPr>
            <a:lvl7pPr marL="3218261" indent="0" algn="ctr">
              <a:buNone/>
              <a:defRPr>
                <a:solidFill>
                  <a:schemeClr val="tx1">
                    <a:tint val="75000"/>
                  </a:schemeClr>
                </a:solidFill>
              </a:defRPr>
            </a:lvl7pPr>
            <a:lvl8pPr marL="3754637" indent="0" algn="ctr">
              <a:buNone/>
              <a:defRPr>
                <a:solidFill>
                  <a:schemeClr val="tx1">
                    <a:tint val="75000"/>
                  </a:schemeClr>
                </a:solidFill>
              </a:defRPr>
            </a:lvl8pPr>
            <a:lvl9pPr marL="4291015" indent="0" algn="ctr">
              <a:buNone/>
              <a:defRPr>
                <a:solidFill>
                  <a:schemeClr val="tx1">
                    <a:tint val="75000"/>
                  </a:schemeClr>
                </a:solidFill>
              </a:defRPr>
            </a:lvl9pPr>
          </a:lstStyle>
          <a:p>
            <a:r>
              <a:rPr lang="nl-NL" noProof="1"/>
              <a:t>Subtitel</a:t>
            </a:r>
          </a:p>
        </p:txBody>
      </p:sp>
    </p:spTree>
    <p:extLst>
      <p:ext uri="{BB962C8B-B14F-4D97-AF65-F5344CB8AC3E}">
        <p14:creationId xmlns:p14="http://schemas.microsoft.com/office/powerpoint/2010/main" val="3876431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5822013" y="2053441"/>
            <a:ext cx="5904000" cy="4464000"/>
          </a:xfrm>
        </p:spPr>
        <p:txBody>
          <a:bodyPr/>
          <a:lstStyle>
            <a:lvl1pPr marL="253289" indent="-253289">
              <a:defRPr/>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6" name="Tijdelijke aanduiding voor afbeelding 5"/>
          <p:cNvSpPr>
            <a:spLocks noGrp="1" noSelect="1"/>
          </p:cNvSpPr>
          <p:nvPr>
            <p:ph type="pic" sz="quarter" idx="10" hasCustomPrompt="1"/>
          </p:nvPr>
        </p:nvSpPr>
        <p:spPr>
          <a:xfrm>
            <a:off x="913419" y="2085899"/>
            <a:ext cx="4588800" cy="4281600"/>
          </a:xfrm>
        </p:spPr>
        <p:txBody>
          <a:bodyPr/>
          <a:lstStyle>
            <a:lvl1pPr marL="0" indent="0">
              <a:buNone/>
              <a:defRPr b="0" baseline="0"/>
            </a:lvl1pPr>
          </a:lstStyle>
          <a:p>
            <a:r>
              <a:rPr lang="nl-NL"/>
              <a:t>Afbeelding formaat: 482 x 451 pixels.</a:t>
            </a:r>
          </a:p>
        </p:txBody>
      </p:sp>
    </p:spTree>
    <p:extLst>
      <p:ext uri="{BB962C8B-B14F-4D97-AF65-F5344CB8AC3E}">
        <p14:creationId xmlns:p14="http://schemas.microsoft.com/office/powerpoint/2010/main" val="179638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2" y="1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3" y="1591"/>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grpSp>
        <p:nvGrpSpPr>
          <p:cNvPr id="5" name="Groep 4"/>
          <p:cNvGrpSpPr>
            <a:grpSpLocks noSelect="1"/>
          </p:cNvGrpSpPr>
          <p:nvPr userDrawn="1"/>
        </p:nvGrpSpPr>
        <p:grpSpPr bwMode="black">
          <a:xfrm>
            <a:off x="243424"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8"/>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20"/>
            <a:ext cx="2844800" cy="365125"/>
          </a:xfrm>
          <a:prstGeom prst="rect">
            <a:avLst/>
          </a:prstGeom>
        </p:spPr>
        <p:txBody>
          <a:bodyPr/>
          <a:lstStyle>
            <a:lvl1pPr algn="l">
              <a:defRPr sz="1750" b="1">
                <a:solidFill>
                  <a:schemeClr val="bg1"/>
                </a:solidFill>
              </a:defRPr>
            </a:lvl1pPr>
          </a:lstStyle>
          <a:p>
            <a:fld id="{9B1D0A1F-96DF-46D4-A322-9B09E256BDA1}" type="datetime1">
              <a:rPr lang="nl-NL" noProof="1" smtClean="0"/>
              <a:t>5-6-2024</a:t>
            </a:fld>
            <a:endParaRPr lang="nl-NL"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7665733" y="1977239"/>
            <a:ext cx="3600000" cy="4176000"/>
          </a:xfrm>
        </p:spPr>
        <p:txBody>
          <a:bodyPr/>
          <a:lstStyle>
            <a:lvl1pPr>
              <a:defRPr/>
            </a:lvl1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6" name="Tijdelijke aanduiding voor afbeelding 5"/>
          <p:cNvSpPr>
            <a:spLocks noGrp="1" noSelect="1"/>
          </p:cNvSpPr>
          <p:nvPr>
            <p:ph type="pic" sz="quarter" idx="10" hasCustomPrompt="1"/>
          </p:nvPr>
        </p:nvSpPr>
        <p:spPr>
          <a:xfrm>
            <a:off x="912933" y="2080248"/>
            <a:ext cx="6432000" cy="4296000"/>
          </a:xfrm>
        </p:spPr>
        <p:txBody>
          <a:bodyPr/>
          <a:lstStyle>
            <a:lvl1pPr marL="0" indent="0">
              <a:buNone/>
              <a:defRPr b="0" baseline="0"/>
            </a:lvl1pPr>
          </a:lstStyle>
          <a:p>
            <a:r>
              <a:rPr lang="nl-NL"/>
              <a:t>Afbeelding formaat: 677 x 451 pixels.</a:t>
            </a:r>
          </a:p>
        </p:txBody>
      </p:sp>
    </p:spTree>
    <p:extLst>
      <p:ext uri="{BB962C8B-B14F-4D97-AF65-F5344CB8AC3E}">
        <p14:creationId xmlns:p14="http://schemas.microsoft.com/office/powerpoint/2010/main" val="909864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5827395" y="2053441"/>
            <a:ext cx="5870044" cy="4512000"/>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6" name="Tijdelijke aanduiding voor afbeelding 5"/>
          <p:cNvSpPr>
            <a:spLocks noGrp="1" noSelect="1"/>
          </p:cNvSpPr>
          <p:nvPr>
            <p:ph type="pic" sz="quarter" idx="10" hasCustomPrompt="1"/>
          </p:nvPr>
        </p:nvSpPr>
        <p:spPr>
          <a:xfrm>
            <a:off x="916261" y="0"/>
            <a:ext cx="4584000" cy="6858000"/>
          </a:xfrm>
        </p:spPr>
        <p:txBody>
          <a:bodyPr/>
          <a:lstStyle>
            <a:lvl1pPr marL="0" indent="0">
              <a:buNone/>
              <a:defRPr b="0" baseline="0"/>
            </a:lvl1pPr>
          </a:lstStyle>
          <a:p>
            <a:r>
              <a:rPr lang="nl-NL"/>
              <a:t>Afbeelding formaat: 720 x 482 pixels.</a:t>
            </a:r>
          </a:p>
        </p:txBody>
      </p:sp>
    </p:spTree>
    <p:extLst>
      <p:ext uri="{BB962C8B-B14F-4D97-AF65-F5344CB8AC3E}">
        <p14:creationId xmlns:p14="http://schemas.microsoft.com/office/powerpoint/2010/main" val="640518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a:xfrm>
            <a:off x="6274628" y="3366000"/>
            <a:ext cx="4896000" cy="2786400"/>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11" name="Tijdelijke aanduiding voor inhoud 10"/>
          <p:cNvSpPr>
            <a:spLocks noGrp="1" noSelect="1"/>
          </p:cNvSpPr>
          <p:nvPr>
            <p:ph sz="quarter" idx="14"/>
          </p:nvPr>
        </p:nvSpPr>
        <p:spPr>
          <a:xfrm>
            <a:off x="1042628" y="3366000"/>
            <a:ext cx="4896000" cy="2786400"/>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nl-NL" noProof="1"/>
          </a:p>
        </p:txBody>
      </p:sp>
      <p:sp>
        <p:nvSpPr>
          <p:cNvPr id="8" name="Titel 7"/>
          <p:cNvSpPr>
            <a:spLocks noGrp="1" noSelect="1"/>
          </p:cNvSpPr>
          <p:nvPr>
            <p:ph type="title"/>
          </p:nvPr>
        </p:nvSpPr>
        <p:spPr>
          <a:xfrm>
            <a:off x="1042628" y="1998334"/>
            <a:ext cx="10128000" cy="1143000"/>
          </a:xfrm>
        </p:spPr>
        <p:txBody>
          <a:bodyPr/>
          <a:lstStyle/>
          <a:p>
            <a:r>
              <a:rPr lang="en-US"/>
              <a:t>Click to edit Master title style</a:t>
            </a:r>
            <a:endParaRPr lang="nl-NL"/>
          </a:p>
        </p:txBody>
      </p:sp>
    </p:spTree>
    <p:extLst>
      <p:ext uri="{BB962C8B-B14F-4D97-AF65-F5344CB8AC3E}">
        <p14:creationId xmlns:p14="http://schemas.microsoft.com/office/powerpoint/2010/main" val="171290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t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ep 13"/>
          <p:cNvGrpSpPr>
            <a:grpSpLocks noSelect="1"/>
          </p:cNvGrpSpPr>
          <p:nvPr userDrawn="1"/>
        </p:nvGrpSpPr>
        <p:grpSpPr>
          <a:xfrm>
            <a:off x="0" y="0"/>
            <a:ext cx="878400" cy="6859200"/>
            <a:chOff x="0" y="0"/>
            <a:chExt cx="658800" cy="5144400"/>
          </a:xfrm>
        </p:grpSpPr>
        <p:sp>
          <p:nvSpPr>
            <p:cNvPr id="12" name="Rechthoek 11"/>
            <p:cNvSpPr>
              <a:spLocks noSelect="1"/>
            </p:cNvSpPr>
            <p:nvPr userDrawn="1"/>
          </p:nvSpPr>
          <p:spPr>
            <a:xfrm>
              <a:off x="0" y="0"/>
              <a:ext cx="6588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2753"/>
              <a:endParaRPr lang="nl-NL" sz="2100">
                <a:solidFill>
                  <a:srgbClr val="FFFFFF"/>
                </a:solidFill>
              </a:endParaRPr>
            </a:p>
          </p:txBody>
        </p:sp>
        <p:sp>
          <p:nvSpPr>
            <p:cNvPr id="9" name="Freeform 7"/>
            <p:cNvSpPr>
              <a:spLocks noSelect="1"/>
            </p:cNvSpPr>
            <p:nvPr userDrawn="1"/>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10" name="Freeform 8"/>
            <p:cNvSpPr>
              <a:spLocks noSelect="1"/>
            </p:cNvSpPr>
            <p:nvPr userDrawn="1"/>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sp>
          <p:nvSpPr>
            <p:cNvPr id="11" name="Freeform 9"/>
            <p:cNvSpPr>
              <a:spLocks noSelect="1"/>
            </p:cNvSpPr>
            <p:nvPr userDrawn="1"/>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072753"/>
              <a:endParaRPr lang="nl-NL" sz="2100">
                <a:solidFill>
                  <a:srgbClr val="000000"/>
                </a:solidFill>
              </a:endParaRPr>
            </a:p>
          </p:txBody>
        </p:sp>
      </p:grpSp>
      <p:sp>
        <p:nvSpPr>
          <p:cNvPr id="8" name="Afgeronde rechthoek 7"/>
          <p:cNvSpPr>
            <a:spLocks noSelect="1"/>
          </p:cNvSpPr>
          <p:nvPr userDrawn="1"/>
        </p:nvSpPr>
        <p:spPr>
          <a:xfrm>
            <a:off x="-1728832" y="120020"/>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107275" tIns="53638" rIns="107275" bIns="53638" rtlCol="0" anchor="t">
            <a:noAutofit/>
          </a:bodyPr>
          <a:lstStyle/>
          <a:p>
            <a:pPr defTabSz="1072753"/>
            <a:r>
              <a:rPr lang="nl-NL" sz="1000" noProof="1">
                <a:solidFill>
                  <a:srgbClr val="000000"/>
                </a:solidFill>
              </a:rPr>
              <a:t>Deze dia  is zo gemaakt dat je zelf een afbeelding kan invoegen. </a:t>
            </a:r>
          </a:p>
          <a:p>
            <a:pPr defTabSz="1072753"/>
            <a:endParaRPr lang="nl-NL" sz="1000" noProof="1">
              <a:solidFill>
                <a:srgbClr val="000000"/>
              </a:solidFill>
            </a:endParaRPr>
          </a:p>
          <a:p>
            <a:pPr defTabSz="1072753"/>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pPr defTabSz="1072753"/>
            <a:endParaRPr lang="nl-NL" sz="1000" noProof="1">
              <a:solidFill>
                <a:srgbClr val="000000"/>
              </a:solidFill>
            </a:endParaRPr>
          </a:p>
          <a:p>
            <a:pPr defTabSz="1072753"/>
            <a:r>
              <a:rPr lang="nl-NL" sz="1000" noProof="1">
                <a:solidFill>
                  <a:srgbClr val="000000"/>
                </a:solidFill>
              </a:rPr>
              <a:t>Klik niet op Overal toepassen omdat de afbeelding dan op alle dia’s komt. Met ctrl + z kan je dit ongedaan maken.</a:t>
            </a:r>
          </a:p>
          <a:p>
            <a:pPr defTabSz="1072753"/>
            <a:endParaRPr lang="nl-NL" sz="1000" noProof="1">
              <a:solidFill>
                <a:srgbClr val="000000"/>
              </a:solidFill>
            </a:endParaRPr>
          </a:p>
          <a:p>
            <a:pPr defTabSz="1072753"/>
            <a:r>
              <a:rPr lang="nl-NL" sz="1000" noProof="1">
                <a:solidFill>
                  <a:srgbClr val="000000"/>
                </a:solidFill>
              </a:rPr>
              <a:t>Voor het mooiste resultaat is de beeldverhouding 1280 x 720 pixels. Het beeld blijft dan scherp en vervormt niet.</a:t>
            </a:r>
          </a:p>
        </p:txBody>
      </p:sp>
    </p:spTree>
    <p:extLst>
      <p:ext uri="{BB962C8B-B14F-4D97-AF65-F5344CB8AC3E}">
        <p14:creationId xmlns:p14="http://schemas.microsoft.com/office/powerpoint/2010/main" val="3440989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en-US" noProof="1"/>
              <a:t>Click to edit Master title style</a:t>
            </a:r>
            <a:endParaRPr lang="nl-NL" noProof="1"/>
          </a:p>
        </p:txBody>
      </p:sp>
    </p:spTree>
    <p:extLst>
      <p:ext uri="{BB962C8B-B14F-4D97-AF65-F5344CB8AC3E}">
        <p14:creationId xmlns:p14="http://schemas.microsoft.com/office/powerpoint/2010/main" val="3482899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065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78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5" name="Groep 8"/>
          <p:cNvGrpSpPr>
            <a:grpSpLocks noSelect="1"/>
          </p:cNvGrpSpPr>
          <p:nvPr userDrawn="1"/>
        </p:nvGrpSpPr>
        <p:grpSpPr bwMode="black">
          <a:xfrm>
            <a:off x="243417"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6"/>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fld id="{2B73D82E-34C7-4443-9795-4B5B5DED72AE}" type="datetime1">
              <a:rPr lang="nl-NL" noProof="1" smtClean="0"/>
              <a:t>5-6-2024</a:t>
            </a:fld>
            <a:endParaRPr lang="nl-NL" noProof="1"/>
          </a:p>
        </p:txBody>
      </p:sp>
      <p:sp>
        <p:nvSpPr>
          <p:cNvPr id="33" name="Afgeronde rechthoek 32"/>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4089770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71936F60-D347-4247-AE22-ECCF67410F82}" type="datetime1">
              <a:rPr lang="nl-NL" smtClean="0"/>
              <a:t>5-6-2024</a:t>
            </a:fld>
            <a:endParaRPr lang="nl-NL" dirty="0"/>
          </a:p>
        </p:txBody>
      </p:sp>
      <p:sp>
        <p:nvSpPr>
          <p:cNvPr id="5" name="Tijdelijke aanduiding voor voettekst 4"/>
          <p:cNvSpPr>
            <a:spLocks noGrp="1" noSelect="1"/>
          </p:cNvSpPr>
          <p:nvPr>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449023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8"/>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0"/>
            <a:ext cx="2844800" cy="365125"/>
          </a:xfrm>
          <a:prstGeom prst="rect">
            <a:avLst/>
          </a:prstGeom>
        </p:spPr>
        <p:txBody>
          <a:bodyPr/>
          <a:lstStyle>
            <a:lvl1pPr algn="l">
              <a:defRPr sz="1750" b="1">
                <a:solidFill>
                  <a:schemeClr val="bg1"/>
                </a:solidFill>
              </a:defRPr>
            </a:lvl1pPr>
          </a:lstStyle>
          <a:p>
            <a:fld id="{50B920D6-429A-4D24-80D4-83EA9CF7A845}" type="datetime1">
              <a:rPr lang="nl-NL" noProof="1" smtClean="0"/>
              <a:t>5-6-2024</a:t>
            </a:fld>
            <a:endParaRPr lang="nl-NL" noProof="1"/>
          </a:p>
        </p:txBody>
      </p:sp>
    </p:spTree>
    <p:extLst>
      <p:ext uri="{BB962C8B-B14F-4D97-AF65-F5344CB8AC3E}">
        <p14:creationId xmlns:p14="http://schemas.microsoft.com/office/powerpoint/2010/main" val="356748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2" y="1591"/>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3" y="1591"/>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8960"/>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24"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9"/>
            <a:ext cx="12183533"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0" name="Rectangle 6"/>
          <p:cNvSpPr>
            <a:spLocks noSelect="1" noChangeArrowheads="1"/>
          </p:cNvSpPr>
          <p:nvPr/>
        </p:nvSpPr>
        <p:spPr bwMode="white">
          <a:xfrm>
            <a:off x="0" y="1589"/>
            <a:ext cx="1049867"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8950"/>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17"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Tree>
    <p:extLst>
      <p:ext uri="{BB962C8B-B14F-4D97-AF65-F5344CB8AC3E}">
        <p14:creationId xmlns:p14="http://schemas.microsoft.com/office/powerpoint/2010/main" val="4078705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fld id="{FCBAE101-7B56-4F70-B433-BCD6A308CBE8}"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322319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fld id="{FE38F4F4-8539-4950-8887-781FE15DA1C9}"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480606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fld id="{89DEDE49-9D2D-42AE-A648-4B38FBF7B534}"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3648329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2D1277E9-F704-4CFD-B73A-443B538B0297}" type="datetime1">
              <a:rPr lang="nl-NL" smtClean="0"/>
              <a:t>5-6-2024</a:t>
            </a:fld>
            <a:endParaRPr lang="nl-NL" dirty="0"/>
          </a:p>
        </p:txBody>
      </p:sp>
      <p:sp>
        <p:nvSpPr>
          <p:cNvPr id="3" name="Tijdelijke aanduiding voor voettekst 2"/>
          <p:cNvSpPr>
            <a:spLocks noGrp="1" noSelect="1"/>
          </p:cNvSpPr>
          <p:nvPr>
            <p:ph type="ftr" sz="quarter" idx="16"/>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7"/>
          </p:nvPr>
        </p:nvSpPr>
        <p:spPr bwMode="gray"/>
        <p:txBody>
          <a:bodyPr/>
          <a:lstStyle/>
          <a:p>
            <a:r>
              <a:rPr lang="nl-NL" dirty="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1042628" y="1998333"/>
            <a:ext cx="10680000" cy="1143000"/>
          </a:xfrm>
        </p:spPr>
        <p:txBody>
          <a:bodyPr/>
          <a:lstStyle>
            <a:lvl1pPr>
              <a:defRPr/>
            </a:lvl1pPr>
          </a:lstStyle>
          <a:p>
            <a:r>
              <a:rPr lang="nl-NL" dirty="0"/>
              <a:t>Titel</a:t>
            </a:r>
          </a:p>
        </p:txBody>
      </p:sp>
    </p:spTree>
    <p:extLst>
      <p:ext uri="{BB962C8B-B14F-4D97-AF65-F5344CB8AC3E}">
        <p14:creationId xmlns:p14="http://schemas.microsoft.com/office/powerpoint/2010/main" val="2939723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4" name="Tijdelijke aanduiding voor datum 3"/>
          <p:cNvSpPr>
            <a:spLocks noGrp="1" noSelect="1"/>
          </p:cNvSpPr>
          <p:nvPr userDrawn="1">
            <p:ph type="dt" sz="half" idx="10"/>
          </p:nvPr>
        </p:nvSpPr>
        <p:spPr bwMode="gray"/>
        <p:txBody>
          <a:bodyPr/>
          <a:lstStyle/>
          <a:p>
            <a:fld id="{AB71B66F-B9F3-4AD6-A701-448160D8D8F1}" type="datetime1">
              <a:rPr lang="nl-NL" smtClean="0"/>
              <a:t>5-6-2024</a:t>
            </a:fld>
            <a:endParaRPr lang="nl-NL" dirty="0"/>
          </a:p>
        </p:txBody>
      </p:sp>
      <p:sp>
        <p:nvSpPr>
          <p:cNvPr id="5" name="Tijdelijke aanduiding voor voettekst 4"/>
          <p:cNvSpPr>
            <a:spLocks noGrp="1" noSelect="1"/>
          </p:cNvSpPr>
          <p:nvPr userDrawn="1">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userDrawn="1">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1285030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fld id="{1A77BA14-42C5-46AA-9FAD-892BA193696F}" type="datetime1">
              <a:rPr lang="nl-NL" smtClean="0"/>
              <a:t>5-6-2024</a:t>
            </a:fld>
            <a:endParaRPr lang="nl-NL" dirty="0"/>
          </a:p>
        </p:txBody>
      </p:sp>
      <p:sp>
        <p:nvSpPr>
          <p:cNvPr id="4" name="Tijdelijke aanduiding voor voettekst 3"/>
          <p:cNvSpPr>
            <a:spLocks noGrp="1" noSelect="1"/>
          </p:cNvSpPr>
          <p:nvPr>
            <p:ph type="ftr" sz="quarter" idx="11"/>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515783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D87E8CE-33A9-43EE-B25B-F09963B573BA}" type="datetime1">
              <a:rPr lang="nl-NL" smtClean="0"/>
              <a:t>5-6-2024</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213816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D1BCA4B4-8389-46FE-AE0C-0A1FAFD8F720}" type="datetime1">
              <a:rPr lang="nl-NL" smtClean="0"/>
              <a:t>5-6-2024</a:t>
            </a:fld>
            <a:endParaRPr lang="nl-NL" dirty="0"/>
          </a:p>
        </p:txBody>
      </p:sp>
      <p:sp>
        <p:nvSpPr>
          <p:cNvPr id="3" name="Tijdelijke aanduiding voor voettekst 2"/>
          <p:cNvSpPr>
            <a:spLocks noGrp="1" noSelect="1"/>
          </p:cNvSpPr>
          <p:nvPr>
            <p:ph type="ftr" sz="quarter" idx="11"/>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2"/>
          </p:nvPr>
        </p:nvSpPr>
        <p:spPr bwMode="gray"/>
        <p:txBody>
          <a:body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300351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a:xfrm>
            <a:off x="1094400" y="1972800"/>
            <a:ext cx="9792000" cy="1836000"/>
          </a:xfrm>
        </p:spPr>
        <p:txBody>
          <a:bodyPr anchor="t" anchorCtr="0"/>
          <a:lstStyle>
            <a:lvl1pPr algn="l">
              <a:defRPr sz="46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4400" y="4012800"/>
            <a:ext cx="9792000" cy="1752600"/>
          </a:xfrm>
        </p:spPr>
        <p:txBody>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094400" y="6244801"/>
            <a:ext cx="2844800" cy="365125"/>
          </a:xfrm>
          <a:prstGeom prst="rect">
            <a:avLst/>
          </a:prstGeom>
        </p:spPr>
        <p:txBody>
          <a:bodyPr/>
          <a:lstStyle>
            <a:lvl1pPr>
              <a:defRPr sz="1600" b="1">
                <a:solidFill>
                  <a:schemeClr val="bg1"/>
                </a:solidFill>
              </a:defRPr>
            </a:lvl1pPr>
          </a:lstStyle>
          <a:p>
            <a:fld id="{635C9FEF-6582-40CF-A6F1-9075BC2F3A71}" type="datetime1">
              <a:rPr lang="nl-NL" noProof="1" smtClean="0"/>
              <a:pPr/>
              <a:t>5-6-2024</a:t>
            </a:fld>
            <a:endParaRPr lang="nl-NL" noProof="1"/>
          </a:p>
        </p:txBody>
      </p:sp>
      <p:sp>
        <p:nvSpPr>
          <p:cNvPr id="32" name="Afgeronde rechthoek 31"/>
          <p:cNvSpPr>
            <a:spLocks noSelect="1"/>
          </p:cNvSpPr>
          <p:nvPr userDrawn="1"/>
        </p:nvSpPr>
        <p:spPr>
          <a:xfrm>
            <a:off x="-1728832" y="120017"/>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Deze dia  is zo gemaakt dat je zelf een afbeelding kan invoegen. </a:t>
            </a:r>
          </a:p>
          <a:p>
            <a:pPr algn="l"/>
            <a:endParaRPr lang="nl-NL" sz="900" noProof="1">
              <a:solidFill>
                <a:schemeClr val="tx1"/>
              </a:solidFill>
            </a:endParaRPr>
          </a:p>
          <a:p>
            <a:pPr algn="l"/>
            <a:r>
              <a:rPr lang="nl-NL" sz="9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900" noProof="1">
              <a:solidFill>
                <a:schemeClr val="tx1"/>
              </a:solidFill>
            </a:endParaRPr>
          </a:p>
          <a:p>
            <a:pPr algn="l"/>
            <a:r>
              <a:rPr lang="nl-NL" sz="900" noProof="1">
                <a:solidFill>
                  <a:schemeClr val="tx1"/>
                </a:solidFill>
              </a:rPr>
              <a:t>Klik niet op Overal toepassen omdat de afbeelding dan op alle dia’s komt. Met ctrl + z kan je dit ongedaan maken.</a:t>
            </a:r>
          </a:p>
          <a:p>
            <a:pPr algn="l"/>
            <a:endParaRPr lang="nl-NL" sz="900" noProof="1">
              <a:solidFill>
                <a:schemeClr val="tx1"/>
              </a:solidFill>
            </a:endParaRPr>
          </a:p>
          <a:p>
            <a:pPr algn="l"/>
            <a:r>
              <a:rPr lang="nl-NL" sz="900" noProof="1">
                <a:solidFill>
                  <a:schemeClr val="tx1"/>
                </a:solidFill>
              </a:rPr>
              <a:t>Voor het mooiste resultaat is de beeldverhouding 1280 x 720 pixels. Het beeld blijft dan scherp en vervormt niet.</a:t>
            </a:r>
          </a:p>
        </p:txBody>
      </p:sp>
      <p:grpSp>
        <p:nvGrpSpPr>
          <p:cNvPr id="46" name="Groep 45"/>
          <p:cNvGrpSpPr>
            <a:grpSpLocks noSelect="1"/>
          </p:cNvGrpSpPr>
          <p:nvPr userDrawn="1"/>
        </p:nvGrpSpPr>
        <p:grpSpPr>
          <a:xfrm>
            <a:off x="0" y="0"/>
            <a:ext cx="3073400" cy="6859200"/>
            <a:chOff x="0" y="0"/>
            <a:chExt cx="2305050" cy="5144400"/>
          </a:xfrm>
        </p:grpSpPr>
        <p:sp>
          <p:nvSpPr>
            <p:cNvPr id="42" name="Rechthoek 41"/>
            <p:cNvSpPr>
              <a:spLocks noSelect="1"/>
            </p:cNvSpPr>
            <p:nvPr userDrawn="1"/>
          </p:nvSpPr>
          <p:spPr>
            <a:xfrm>
              <a:off x="0" y="0"/>
              <a:ext cx="6588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nvGrpSpPr>
            <p:cNvPr id="36" name="logo"/>
            <p:cNvGrpSpPr>
              <a:grpSpLocks noSelect="1"/>
            </p:cNvGrpSpPr>
            <p:nvPr userDrawn="1"/>
          </p:nvGrpSpPr>
          <p:grpSpPr>
            <a:xfrm>
              <a:off x="153988" y="136525"/>
              <a:ext cx="2151062" cy="1214438"/>
              <a:chOff x="153988" y="136525"/>
              <a:chExt cx="2151062" cy="1214438"/>
            </a:xfrm>
          </p:grpSpPr>
          <p:sp>
            <p:nvSpPr>
              <p:cNvPr id="37"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8"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9"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40"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grpSp>
    </p:spTree>
    <p:extLst>
      <p:ext uri="{BB962C8B-B14F-4D97-AF65-F5344CB8AC3E}">
        <p14:creationId xmlns:p14="http://schemas.microsoft.com/office/powerpoint/2010/main" val="22614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fld id="{B234775A-2C39-4D0E-B0CD-CB60B2387CDE}"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nl-NL" noProof="1"/>
              <a:t>Klik om de stijl te bewerken</a:t>
            </a:r>
          </a:p>
        </p:txBody>
      </p:sp>
      <p:sp>
        <p:nvSpPr>
          <p:cNvPr id="3" name="Tijdelijke aanduiding voor inhoud 2"/>
          <p:cNvSpPr>
            <a:spLocks noGrp="1" noSelect="1"/>
          </p:cNvSpPr>
          <p:nvPr>
            <p:ph idx="1"/>
          </p:nvPr>
        </p:nvSpPr>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extLst>
      <p:ext uri="{BB962C8B-B14F-4D97-AF65-F5344CB8AC3E}">
        <p14:creationId xmlns:p14="http://schemas.microsoft.com/office/powerpoint/2010/main" val="2493759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auto">
          <a:xfrm>
            <a:off x="0" y="2"/>
            <a:ext cx="12192000" cy="6853767"/>
            <a:chOff x="0" y="0"/>
            <a:chExt cx="5760" cy="3238"/>
          </a:xfrm>
        </p:grpSpPr>
        <p:sp>
          <p:nvSpPr>
            <p:cNvPr id="32" name="Rectangle 5"/>
            <p:cNvSpPr>
              <a:spLocks noSelect="1" noChangeArrowheads="1"/>
            </p:cNvSpPr>
            <p:nvPr/>
          </p:nvSpPr>
          <p:spPr bwMode="auto">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sp>
          <p:nvSpPr>
            <p:cNvPr id="33" name="Rectangle 6"/>
            <p:cNvSpPr>
              <a:spLocks noSelect="1" noChangeArrowheads="1"/>
            </p:cNvSpPr>
            <p:nvPr/>
          </p:nvSpPr>
          <p:spPr bwMode="auto">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grpSp>
      <p:grpSp>
        <p:nvGrpSpPr>
          <p:cNvPr id="34" name="logo"/>
          <p:cNvGrpSpPr>
            <a:grpSpLocks noSelect="1"/>
          </p:cNvGrpSpPr>
          <p:nvPr userDrawn="1"/>
        </p:nvGrpSpPr>
        <p:grpSpPr>
          <a:xfrm>
            <a:off x="205317" y="182034"/>
            <a:ext cx="2868083" cy="1619251"/>
            <a:chOff x="153988" y="136525"/>
            <a:chExt cx="2151062" cy="1214438"/>
          </a:xfrm>
        </p:grpSpPr>
        <p:sp>
          <p:nvSpPr>
            <p:cNvPr id="35"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6"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7"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8"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sp>
        <p:nvSpPr>
          <p:cNvPr id="2" name="Titel 1"/>
          <p:cNvSpPr>
            <a:spLocks noGrp="1" noSelect="1"/>
          </p:cNvSpPr>
          <p:nvPr>
            <p:ph type="ctrTitle" hasCustomPrompt="1"/>
          </p:nvPr>
        </p:nvSpPr>
        <p:spPr>
          <a:xfrm>
            <a:off x="1092272" y="1971468"/>
            <a:ext cx="9792000" cy="1836000"/>
          </a:xfrm>
        </p:spPr>
        <p:txBody>
          <a:bodyPr anchor="t" anchorCtr="0"/>
          <a:lstStyle>
            <a:lvl1pPr algn="l">
              <a:defRPr sz="46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2272" y="4010171"/>
            <a:ext cx="9792000" cy="1752600"/>
          </a:xfrm>
        </p:spPr>
        <p:txBody>
          <a:bodyPr/>
          <a:lstStyle>
            <a:lvl1pPr marL="0" indent="0" algn="l">
              <a:buNone/>
              <a:defRPr sz="3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092272" y="6244785"/>
            <a:ext cx="2844800" cy="365125"/>
          </a:xfrm>
          <a:prstGeom prst="rect">
            <a:avLst/>
          </a:prstGeom>
        </p:spPr>
        <p:txBody>
          <a:bodyPr/>
          <a:lstStyle>
            <a:lvl1pPr>
              <a:defRPr sz="1600" b="1">
                <a:solidFill>
                  <a:schemeClr val="bg1"/>
                </a:solidFill>
              </a:defRPr>
            </a:lvl1pPr>
          </a:lstStyle>
          <a:p>
            <a:fld id="{F5CCF2F2-1B43-49CC-98D5-730EC9E0BE60}" type="datetime1">
              <a:rPr lang="nl-NL" noProof="1" smtClean="0"/>
              <a:pPr/>
              <a:t>5-6-2024</a:t>
            </a:fld>
            <a:endParaRPr lang="nl-NL" noProof="1"/>
          </a:p>
        </p:txBody>
      </p:sp>
    </p:spTree>
    <p:extLst>
      <p:ext uri="{BB962C8B-B14F-4D97-AF65-F5344CB8AC3E}">
        <p14:creationId xmlns:p14="http://schemas.microsoft.com/office/powerpoint/2010/main" val="3328040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auto">
          <a:xfrm>
            <a:off x="0" y="2"/>
            <a:ext cx="12192000" cy="6853767"/>
            <a:chOff x="0" y="0"/>
            <a:chExt cx="5760" cy="3238"/>
          </a:xfrm>
        </p:grpSpPr>
        <p:sp>
          <p:nvSpPr>
            <p:cNvPr id="32" name="Rectangle 5"/>
            <p:cNvSpPr>
              <a:spLocks noSelect="1" noChangeArrowheads="1"/>
            </p:cNvSpPr>
            <p:nvPr/>
          </p:nvSpPr>
          <p:spPr bwMode="auto">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sp>
          <p:nvSpPr>
            <p:cNvPr id="33" name="Rectangle 6"/>
            <p:cNvSpPr>
              <a:spLocks noSelect="1" noChangeArrowheads="1"/>
            </p:cNvSpPr>
            <p:nvPr/>
          </p:nvSpPr>
          <p:spPr bwMode="auto">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grpSp>
      <p:grpSp>
        <p:nvGrpSpPr>
          <p:cNvPr id="34" name="logo"/>
          <p:cNvGrpSpPr>
            <a:grpSpLocks noSelect="1"/>
          </p:cNvGrpSpPr>
          <p:nvPr userDrawn="1"/>
        </p:nvGrpSpPr>
        <p:grpSpPr>
          <a:xfrm>
            <a:off x="205317" y="182034"/>
            <a:ext cx="2868083" cy="1619251"/>
            <a:chOff x="153988" y="136525"/>
            <a:chExt cx="2151062" cy="1214438"/>
          </a:xfrm>
        </p:grpSpPr>
        <p:sp>
          <p:nvSpPr>
            <p:cNvPr id="35" name="Freeform 7"/>
            <p:cNvSpPr>
              <a:spLocks noSelect="1"/>
            </p:cNvSpPr>
            <p:nvPr/>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6" name="Freeform 8"/>
            <p:cNvSpPr>
              <a:spLocks noSelect="1"/>
            </p:cNvSpPr>
            <p:nvPr/>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7" name="Freeform 9"/>
            <p:cNvSpPr>
              <a:spLocks noSelect="1"/>
            </p:cNvSpPr>
            <p:nvPr/>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8" name="Freeform 10"/>
            <p:cNvSpPr>
              <a:spLocks noSelect="1"/>
            </p:cNvSpPr>
            <p:nvPr/>
          </p:nvSpPr>
          <p:spPr bwMode="auto">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sp>
        <p:nvSpPr>
          <p:cNvPr id="2" name="Titel 1"/>
          <p:cNvSpPr>
            <a:spLocks noGrp="1" noSelect="1"/>
          </p:cNvSpPr>
          <p:nvPr>
            <p:ph type="ctrTitle" hasCustomPrompt="1"/>
          </p:nvPr>
        </p:nvSpPr>
        <p:spPr>
          <a:xfrm>
            <a:off x="1094400" y="1955099"/>
            <a:ext cx="9792000" cy="1039967"/>
          </a:xfrm>
        </p:spPr>
        <p:txBody>
          <a:bodyPr anchor="t" anchorCtr="0"/>
          <a:lstStyle>
            <a:lvl1pPr algn="l">
              <a:defRPr sz="46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094400" y="3079700"/>
            <a:ext cx="9792000" cy="1752600"/>
          </a:xfrm>
        </p:spPr>
        <p:txBody>
          <a:bodyPr/>
          <a:lstStyle>
            <a:lvl1pPr marL="0" indent="0" algn="l">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Tree>
    <p:extLst>
      <p:ext uri="{BB962C8B-B14F-4D97-AF65-F5344CB8AC3E}">
        <p14:creationId xmlns:p14="http://schemas.microsoft.com/office/powerpoint/2010/main" val="571858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5822013" y="2053441"/>
            <a:ext cx="5904000" cy="4464000"/>
          </a:xfrm>
        </p:spPr>
        <p:txBody>
          <a:bodyPr/>
          <a:lstStyle>
            <a:lvl1pPr marL="215900" indent="-215900">
              <a:defRPr/>
            </a:lvl1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a:xfrm>
            <a:off x="913419" y="2085899"/>
            <a:ext cx="4588800" cy="4281600"/>
          </a:xfrm>
        </p:spPr>
        <p:txBody>
          <a:bodyPr/>
          <a:lstStyle>
            <a:lvl1pPr marL="0" indent="0">
              <a:buNone/>
              <a:defRPr b="0" baseline="0"/>
            </a:lvl1pPr>
          </a:lstStyle>
          <a:p>
            <a:r>
              <a:rPr lang="nl-NL" dirty="0"/>
              <a:t>Afbeelding formaat: 482 x 451 pixels.</a:t>
            </a:r>
          </a:p>
        </p:txBody>
      </p:sp>
    </p:spTree>
    <p:extLst>
      <p:ext uri="{BB962C8B-B14F-4D97-AF65-F5344CB8AC3E}">
        <p14:creationId xmlns:p14="http://schemas.microsoft.com/office/powerpoint/2010/main" val="1456430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7665733" y="1977239"/>
            <a:ext cx="3600000" cy="4176000"/>
          </a:xfrm>
        </p:spPr>
        <p:txBody>
          <a:bodyPr/>
          <a:lstStyle>
            <a:lvl1pPr>
              <a:defRPr/>
            </a:lvl1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a:xfrm>
            <a:off x="912933" y="2080248"/>
            <a:ext cx="6432000" cy="4296000"/>
          </a:xfrm>
        </p:spPr>
        <p:txBody>
          <a:bodyPr/>
          <a:lstStyle>
            <a:lvl1pPr marL="0" indent="0">
              <a:buNone/>
              <a:defRPr b="0" baseline="0"/>
            </a:lvl1pPr>
          </a:lstStyle>
          <a:p>
            <a:r>
              <a:rPr lang="nl-NL" dirty="0"/>
              <a:t>Afbeelding formaat: 677 x 451 pixels.</a:t>
            </a:r>
          </a:p>
        </p:txBody>
      </p:sp>
    </p:spTree>
    <p:extLst>
      <p:ext uri="{BB962C8B-B14F-4D97-AF65-F5344CB8AC3E}">
        <p14:creationId xmlns:p14="http://schemas.microsoft.com/office/powerpoint/2010/main" val="2900001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5827394" y="2053441"/>
            <a:ext cx="5870044" cy="4512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a:xfrm>
            <a:off x="916261" y="0"/>
            <a:ext cx="4584000" cy="6858000"/>
          </a:xfrm>
        </p:spPr>
        <p:txBody>
          <a:bodyPr/>
          <a:lstStyle>
            <a:lvl1pPr marL="0" indent="0">
              <a:buNone/>
              <a:defRPr b="0" baseline="0"/>
            </a:lvl1pPr>
          </a:lstStyle>
          <a:p>
            <a:r>
              <a:rPr lang="nl-NL" dirty="0"/>
              <a:t>Afbeelding formaat: 720 x 482 pixels.</a:t>
            </a:r>
          </a:p>
        </p:txBody>
      </p:sp>
    </p:spTree>
    <p:extLst>
      <p:ext uri="{BB962C8B-B14F-4D97-AF65-F5344CB8AC3E}">
        <p14:creationId xmlns:p14="http://schemas.microsoft.com/office/powerpoint/2010/main" val="1098952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a:xfrm>
            <a:off x="6274628" y="3366000"/>
            <a:ext cx="489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a:xfrm>
            <a:off x="1042628" y="3366000"/>
            <a:ext cx="489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8" name="Titel 7"/>
          <p:cNvSpPr>
            <a:spLocks noGrp="1" noSelect="1"/>
          </p:cNvSpPr>
          <p:nvPr>
            <p:ph type="title"/>
          </p:nvPr>
        </p:nvSpPr>
        <p:spPr>
          <a:xfrm>
            <a:off x="1042628" y="1998333"/>
            <a:ext cx="10128000" cy="1143000"/>
          </a:xfrm>
        </p:spPr>
        <p:txBody>
          <a:bodyPr/>
          <a:lstStyle/>
          <a:p>
            <a:r>
              <a:rPr lang="nl-NL"/>
              <a:t>Klik om de stijl te bewerken</a:t>
            </a:r>
          </a:p>
        </p:txBody>
      </p:sp>
    </p:spTree>
    <p:extLst>
      <p:ext uri="{BB962C8B-B14F-4D97-AF65-F5344CB8AC3E}">
        <p14:creationId xmlns:p14="http://schemas.microsoft.com/office/powerpoint/2010/main" val="817528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ot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ep 13"/>
          <p:cNvGrpSpPr>
            <a:grpSpLocks noSelect="1"/>
          </p:cNvGrpSpPr>
          <p:nvPr userDrawn="1"/>
        </p:nvGrpSpPr>
        <p:grpSpPr>
          <a:xfrm>
            <a:off x="0" y="0"/>
            <a:ext cx="878400" cy="6859200"/>
            <a:chOff x="0" y="0"/>
            <a:chExt cx="658800" cy="5144400"/>
          </a:xfrm>
        </p:grpSpPr>
        <p:sp>
          <p:nvSpPr>
            <p:cNvPr id="12" name="Rechthoek 11"/>
            <p:cNvSpPr>
              <a:spLocks noSelect="1"/>
            </p:cNvSpPr>
            <p:nvPr userDrawn="1"/>
          </p:nvSpPr>
          <p:spPr>
            <a:xfrm>
              <a:off x="0" y="0"/>
              <a:ext cx="658800"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Freeform 7"/>
            <p:cNvSpPr>
              <a:spLocks noSelect="1"/>
            </p:cNvSpPr>
            <p:nvPr userDrawn="1"/>
          </p:nvSpPr>
          <p:spPr bwMode="auto">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0" name="Freeform 8"/>
            <p:cNvSpPr>
              <a:spLocks noSelect="1"/>
            </p:cNvSpPr>
            <p:nvPr userDrawn="1"/>
          </p:nvSpPr>
          <p:spPr bwMode="auto">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1" name="Freeform 9"/>
            <p:cNvSpPr>
              <a:spLocks noSelect="1"/>
            </p:cNvSpPr>
            <p:nvPr userDrawn="1"/>
          </p:nvSpPr>
          <p:spPr bwMode="auto">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sp>
        <p:nvSpPr>
          <p:cNvPr id="8" name="Afgeronde rechthoek 7"/>
          <p:cNvSpPr>
            <a:spLocks noSelect="1"/>
          </p:cNvSpPr>
          <p:nvPr userDrawn="1"/>
        </p:nvSpPr>
        <p:spPr>
          <a:xfrm>
            <a:off x="-1728832" y="120017"/>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Deze dia  is zo gemaakt dat je zelf een afbeelding kan invoegen. </a:t>
            </a:r>
          </a:p>
          <a:p>
            <a:pPr algn="l"/>
            <a:endParaRPr lang="nl-NL" sz="900" noProof="1">
              <a:solidFill>
                <a:schemeClr val="tx1"/>
              </a:solidFill>
            </a:endParaRPr>
          </a:p>
          <a:p>
            <a:pPr algn="l"/>
            <a:r>
              <a:rPr lang="nl-NL" sz="9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900" noProof="1">
              <a:solidFill>
                <a:schemeClr val="tx1"/>
              </a:solidFill>
            </a:endParaRPr>
          </a:p>
          <a:p>
            <a:pPr algn="l"/>
            <a:r>
              <a:rPr lang="nl-NL" sz="900" noProof="1">
                <a:solidFill>
                  <a:schemeClr val="tx1"/>
                </a:solidFill>
              </a:rPr>
              <a:t>Klik niet op Overal toepassen omdat de afbeelding dan op alle dia’s komt. Met ctrl + z kan je dit ongedaan maken.</a:t>
            </a:r>
          </a:p>
          <a:p>
            <a:pPr algn="l"/>
            <a:endParaRPr lang="nl-NL" sz="900" noProof="1">
              <a:solidFill>
                <a:schemeClr val="tx1"/>
              </a:solidFill>
            </a:endParaRPr>
          </a:p>
          <a:p>
            <a:pPr algn="l"/>
            <a:r>
              <a:rPr lang="nl-NL" sz="900" noProof="1">
                <a:solidFill>
                  <a:schemeClr val="tx1"/>
                </a:solidFill>
              </a:rPr>
              <a:t>Voor het mooiste resultaat is de beeldverhouding 1280 x 720 pixels. Het beeld blijft dan scherp en vervormt niet.</a:t>
            </a:r>
          </a:p>
        </p:txBody>
      </p:sp>
    </p:spTree>
    <p:extLst>
      <p:ext uri="{BB962C8B-B14F-4D97-AF65-F5344CB8AC3E}">
        <p14:creationId xmlns:p14="http://schemas.microsoft.com/office/powerpoint/2010/main" val="2002200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nl-NL" noProof="1"/>
              <a:t>Klik om de stijl te bewerken</a:t>
            </a:r>
          </a:p>
        </p:txBody>
      </p:sp>
    </p:spTree>
    <p:extLst>
      <p:ext uri="{BB962C8B-B14F-4D97-AF65-F5344CB8AC3E}">
        <p14:creationId xmlns:p14="http://schemas.microsoft.com/office/powerpoint/2010/main" val="11372746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31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fld id="{47CFD420-81F9-4806-AC29-697AEF444AC3}"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79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hthoek 41"/>
          <p:cNvSpPr>
            <a:spLocks noSelect="1"/>
          </p:cNvSpPr>
          <p:nvPr userDrawn="1"/>
        </p:nvSpPr>
        <p:spPr bwMode="white">
          <a:xfrm>
            <a:off x="0" y="0"/>
            <a:ext cx="8784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grpSp>
        <p:nvGrpSpPr>
          <p:cNvPr id="36" name="logo"/>
          <p:cNvGrpSpPr>
            <a:grpSpLocks noSelect="1"/>
          </p:cNvGrpSpPr>
          <p:nvPr userDrawn="1"/>
        </p:nvGrpSpPr>
        <p:grpSpPr bwMode="black">
          <a:xfrm>
            <a:off x="205317" y="182033"/>
            <a:ext cx="2868083" cy="1619251"/>
            <a:chOff x="153988" y="136525"/>
            <a:chExt cx="2151062" cy="1214438"/>
          </a:xfrm>
        </p:grpSpPr>
        <p:sp>
          <p:nvSpPr>
            <p:cNvPr id="37" name="Freeform 7"/>
            <p:cNvSpPr>
              <a:spLocks noSelect="1"/>
            </p:cNvSpPr>
            <p:nvPr/>
          </p:nvSpPr>
          <p:spPr bwMode="black">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8" name="Freeform 8"/>
            <p:cNvSpPr>
              <a:spLocks noSelect="1"/>
            </p:cNvSpPr>
            <p:nvPr/>
          </p:nvSpPr>
          <p:spPr bwMode="black">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9" name="Freeform 9"/>
            <p:cNvSpPr>
              <a:spLocks noSelect="1"/>
            </p:cNvSpPr>
            <p:nvPr/>
          </p:nvSpPr>
          <p:spPr bwMode="black">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40" name="Freeform 10"/>
            <p:cNvSpPr>
              <a:spLocks noSelect="1"/>
            </p:cNvSpPr>
            <p:nvPr/>
          </p:nvSpPr>
          <p:spPr bwMode="black">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4" name="***Tijdelijke aanduiding voor datum 3"/>
          <p:cNvSpPr>
            <a:spLocks noGrp="1" noSelect="1"/>
          </p:cNvSpPr>
          <p:nvPr>
            <p:ph type="dt" sz="half" idx="10"/>
          </p:nvPr>
        </p:nvSpPr>
        <p:spPr bwMode="gray">
          <a:xfrm>
            <a:off x="1094400" y="6244800"/>
            <a:ext cx="2844800" cy="365125"/>
          </a:xfrm>
          <a:prstGeom prst="rect">
            <a:avLst/>
          </a:prstGeom>
        </p:spPr>
        <p:txBody>
          <a:bodyPr/>
          <a:lstStyle>
            <a:lvl1pPr algn="l">
              <a:defRPr sz="2133" b="1">
                <a:solidFill>
                  <a:schemeClr val="bg1"/>
                </a:solidFill>
              </a:defRPr>
            </a:lvl1pPr>
          </a:lstStyle>
          <a:p>
            <a:fld id="{4D2C3E03-5BAD-4A80-BBFA-E7F62F9B376C}" type="datetime1">
              <a:rPr lang="nl-NL" noProof="1" smtClean="0"/>
              <a:t>5-6-2024</a:t>
            </a:fld>
            <a:endParaRPr lang="nl-NL" noProof="1"/>
          </a:p>
        </p:txBody>
      </p:sp>
      <p:sp>
        <p:nvSpPr>
          <p:cNvPr id="2" name="Titel 1"/>
          <p:cNvSpPr>
            <a:spLocks noGrp="1" noSelect="1"/>
          </p:cNvSpPr>
          <p:nvPr>
            <p:ph type="ctrTitle" hasCustomPrompt="1"/>
          </p:nvPr>
        </p:nvSpPr>
        <p:spPr bwMode="gray">
          <a:xfrm>
            <a:off x="1094400" y="1972800"/>
            <a:ext cx="9792000" cy="1836000"/>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4400" y="4012800"/>
            <a:ext cx="9792000" cy="1752600"/>
          </a:xfrm>
        </p:spPr>
        <p:txBody>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noProof="1"/>
              <a:t>jaar / subtitel</a:t>
            </a:r>
          </a:p>
        </p:txBody>
      </p:sp>
      <p:sp>
        <p:nvSpPr>
          <p:cNvPr id="32" name="Afgeronde rechthoek 31"/>
          <p:cNvSpPr>
            <a:spLocks noSelect="1"/>
          </p:cNvSpPr>
          <p:nvPr userDrawn="1"/>
        </p:nvSpPr>
        <p:spPr bwMode="gray">
          <a:xfrm>
            <a:off x="-1728832" y="120016"/>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200" noProof="1">
                <a:solidFill>
                  <a:schemeClr val="tx1"/>
                </a:solidFill>
              </a:rPr>
              <a:t>Deze dia  is zo gemaakt dat je zelf een afbeelding kan invoegen. </a:t>
            </a:r>
          </a:p>
          <a:p>
            <a:pPr algn="l"/>
            <a:endParaRPr lang="nl-NL" sz="1200" noProof="1">
              <a:solidFill>
                <a:schemeClr val="tx1"/>
              </a:solidFill>
            </a:endParaRPr>
          </a:p>
          <a:p>
            <a:pPr algn="l"/>
            <a:r>
              <a:rPr lang="nl-NL" sz="12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200" noProof="1">
              <a:solidFill>
                <a:schemeClr val="tx1"/>
              </a:solidFill>
            </a:endParaRPr>
          </a:p>
          <a:p>
            <a:pPr algn="l"/>
            <a:r>
              <a:rPr lang="nl-NL" sz="1200" noProof="1">
                <a:solidFill>
                  <a:schemeClr val="tx1"/>
                </a:solidFill>
              </a:rPr>
              <a:t>Klik niet op Overal toepassen omdat de afbeelding dan op alle dia’s komt. Met ctrl + z kan je dit ongedaan maken.</a:t>
            </a:r>
          </a:p>
          <a:p>
            <a:pPr algn="l"/>
            <a:endParaRPr lang="nl-NL" sz="1200" noProof="1">
              <a:solidFill>
                <a:schemeClr val="tx1"/>
              </a:solidFill>
            </a:endParaRPr>
          </a:p>
          <a:p>
            <a:pPr algn="l"/>
            <a:r>
              <a:rPr lang="nl-NL" sz="1200" noProof="1">
                <a:solidFill>
                  <a:schemeClr val="tx1"/>
                </a:solidFill>
              </a:rPr>
              <a:t>Voor het mooiste resultaat is de beeldverhouding 1280 x 720 pixels. Het beeld blijft dan scherp en vervormt niet.</a:t>
            </a:r>
          </a:p>
        </p:txBody>
      </p:sp>
    </p:spTree>
    <p:extLst>
      <p:ext uri="{BB962C8B-B14F-4D97-AF65-F5344CB8AC3E}">
        <p14:creationId xmlns:p14="http://schemas.microsoft.com/office/powerpoint/2010/main" val="3749705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bwMode="gray"/>
        <p:txBody>
          <a:bodyPr/>
          <a:lstStyle/>
          <a:p>
            <a:r>
              <a:rPr lang="nl-NL" noProof="1"/>
              <a:t>Klik om de stijl te bewerken</a:t>
            </a:r>
          </a:p>
        </p:txBody>
      </p:sp>
      <p:sp>
        <p:nvSpPr>
          <p:cNvPr id="3" name="Tijdelijke aanduiding voor inhoud 2"/>
          <p:cNvSpPr>
            <a:spLocks noGrp="1" noSelect="1"/>
          </p:cNvSpPr>
          <p:nvPr>
            <p:ph idx="1"/>
          </p:nvPr>
        </p:nvSpPr>
        <p:spPr bwMode="gray"/>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3F588DAA-D831-44BA-BE37-47C193032063}" type="datetime1">
              <a:rPr lang="nl-NL" smtClean="0"/>
              <a:t>5-6-2024</a:t>
            </a:fld>
            <a:endParaRPr lang="nl-NL" dirty="0"/>
          </a:p>
        </p:txBody>
      </p:sp>
      <p:sp>
        <p:nvSpPr>
          <p:cNvPr id="5" name="Tijdelijke aanduiding voor voettekst 4"/>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6" name="Tijdelijke aanduiding voor dianummer 5"/>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1174619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ltGray">
          <a:xfrm>
            <a:off x="0" y="1"/>
            <a:ext cx="12192000" cy="6853767"/>
            <a:chOff x="0" y="0"/>
            <a:chExt cx="5760" cy="3238"/>
          </a:xfrm>
        </p:grpSpPr>
        <p:sp>
          <p:nvSpPr>
            <p:cNvPr id="32" name="Rectangle 5"/>
            <p:cNvSpPr>
              <a:spLocks noSelect="1" noChangeArrowheads="1"/>
            </p:cNvSpPr>
            <p:nvPr/>
          </p:nvSpPr>
          <p:spPr bwMode="ltGray">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3" name="Rectangle 6"/>
            <p:cNvSpPr>
              <a:spLocks noSelect="1" noChangeArrowheads="1"/>
            </p:cNvSpPr>
            <p:nvPr/>
          </p:nvSpPr>
          <p:spPr bwMode="ltGray">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grpSp>
      <p:grpSp>
        <p:nvGrpSpPr>
          <p:cNvPr id="34" name="logo"/>
          <p:cNvGrpSpPr>
            <a:grpSpLocks noSelect="1"/>
          </p:cNvGrpSpPr>
          <p:nvPr userDrawn="1"/>
        </p:nvGrpSpPr>
        <p:grpSpPr bwMode="black">
          <a:xfrm>
            <a:off x="205317" y="182033"/>
            <a:ext cx="2868083" cy="1619251"/>
            <a:chOff x="153988" y="136525"/>
            <a:chExt cx="2151062" cy="1214438"/>
          </a:xfrm>
        </p:grpSpPr>
        <p:sp>
          <p:nvSpPr>
            <p:cNvPr id="35" name="Freeform 7"/>
            <p:cNvSpPr>
              <a:spLocks noSelect="1"/>
            </p:cNvSpPr>
            <p:nvPr/>
          </p:nvSpPr>
          <p:spPr bwMode="black">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6" name="Freeform 8"/>
            <p:cNvSpPr>
              <a:spLocks noSelect="1"/>
            </p:cNvSpPr>
            <p:nvPr/>
          </p:nvSpPr>
          <p:spPr bwMode="black">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7" name="Freeform 9"/>
            <p:cNvSpPr>
              <a:spLocks noSelect="1"/>
            </p:cNvSpPr>
            <p:nvPr/>
          </p:nvSpPr>
          <p:spPr bwMode="black">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8" name="Freeform 10"/>
            <p:cNvSpPr>
              <a:spLocks noSelect="1"/>
            </p:cNvSpPr>
            <p:nvPr/>
          </p:nvSpPr>
          <p:spPr bwMode="black">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4" name="***Tijdelijke aanduiding voor datum 3"/>
          <p:cNvSpPr>
            <a:spLocks noGrp="1" noSelect="1"/>
          </p:cNvSpPr>
          <p:nvPr>
            <p:ph type="dt" sz="half" idx="10"/>
          </p:nvPr>
        </p:nvSpPr>
        <p:spPr bwMode="gray">
          <a:xfrm>
            <a:off x="1092272" y="6244784"/>
            <a:ext cx="2844800" cy="365125"/>
          </a:xfrm>
          <a:prstGeom prst="rect">
            <a:avLst/>
          </a:prstGeom>
        </p:spPr>
        <p:txBody>
          <a:bodyPr/>
          <a:lstStyle>
            <a:lvl1pPr algn="l">
              <a:defRPr sz="2133" b="1">
                <a:solidFill>
                  <a:schemeClr val="bg1"/>
                </a:solidFill>
              </a:defRPr>
            </a:lvl1pPr>
          </a:lstStyle>
          <a:p>
            <a:fld id="{F362F8BD-4876-49CC-98BA-D943C426C92A}" type="datetime1">
              <a:rPr lang="nl-NL" noProof="1" smtClean="0"/>
              <a:t>5-6-2024</a:t>
            </a:fld>
            <a:endParaRPr lang="nl-NL" noProof="1"/>
          </a:p>
        </p:txBody>
      </p:sp>
      <p:sp>
        <p:nvSpPr>
          <p:cNvPr id="2" name="Titel 1"/>
          <p:cNvSpPr>
            <a:spLocks noGrp="1" noSelect="1"/>
          </p:cNvSpPr>
          <p:nvPr>
            <p:ph type="ctrTitle" hasCustomPrompt="1"/>
          </p:nvPr>
        </p:nvSpPr>
        <p:spPr bwMode="gray">
          <a:xfrm>
            <a:off x="1092272" y="1971468"/>
            <a:ext cx="9792000" cy="1836000"/>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2272" y="4010171"/>
            <a:ext cx="9792000" cy="1752600"/>
          </a:xfrm>
        </p:spPr>
        <p:txBody>
          <a:bodyPr/>
          <a:lstStyle>
            <a:lvl1pPr marL="0" indent="0" algn="l">
              <a:buNone/>
              <a:defRPr sz="40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noProof="1"/>
              <a:t>jaar / subtitel</a:t>
            </a:r>
          </a:p>
        </p:txBody>
      </p:sp>
    </p:spTree>
    <p:extLst>
      <p:ext uri="{BB962C8B-B14F-4D97-AF65-F5344CB8AC3E}">
        <p14:creationId xmlns:p14="http://schemas.microsoft.com/office/powerpoint/2010/main" val="2961601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ussendia">
    <p:bg bwMode="ltGray">
      <p:bgRef idx="1001">
        <a:schemeClr val="bg1"/>
      </p:bgRef>
    </p:bg>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ltGray">
          <a:xfrm>
            <a:off x="0" y="1"/>
            <a:ext cx="12192000" cy="6853767"/>
            <a:chOff x="0" y="0"/>
            <a:chExt cx="5760" cy="3238"/>
          </a:xfrm>
        </p:grpSpPr>
        <p:sp>
          <p:nvSpPr>
            <p:cNvPr id="32" name="Rectangle 5"/>
            <p:cNvSpPr>
              <a:spLocks noSelect="1" noChangeArrowheads="1"/>
            </p:cNvSpPr>
            <p:nvPr/>
          </p:nvSpPr>
          <p:spPr bwMode="ltGray">
            <a:xfrm>
              <a:off x="6" y="0"/>
              <a:ext cx="5754" cy="32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3" name="Rectangle 6"/>
            <p:cNvSpPr>
              <a:spLocks noSelect="1" noChangeArrowheads="1"/>
            </p:cNvSpPr>
            <p:nvPr/>
          </p:nvSpPr>
          <p:spPr bwMode="ltGray">
            <a:xfrm>
              <a:off x="0" y="0"/>
              <a:ext cx="416"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2400" dirty="0"/>
            </a:p>
          </p:txBody>
        </p:sp>
      </p:grpSp>
      <p:grpSp>
        <p:nvGrpSpPr>
          <p:cNvPr id="34" name="logo"/>
          <p:cNvGrpSpPr>
            <a:grpSpLocks noSelect="1"/>
          </p:cNvGrpSpPr>
          <p:nvPr userDrawn="1"/>
        </p:nvGrpSpPr>
        <p:grpSpPr bwMode="black">
          <a:xfrm>
            <a:off x="205317" y="182033"/>
            <a:ext cx="2868083" cy="1619251"/>
            <a:chOff x="153988" y="136525"/>
            <a:chExt cx="2151062" cy="1214438"/>
          </a:xfrm>
        </p:grpSpPr>
        <p:sp>
          <p:nvSpPr>
            <p:cNvPr id="35" name="Freeform 7"/>
            <p:cNvSpPr>
              <a:spLocks noSelect="1"/>
            </p:cNvSpPr>
            <p:nvPr/>
          </p:nvSpPr>
          <p:spPr bwMode="black">
            <a:xfrm>
              <a:off x="153988" y="99377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6" name="Freeform 8"/>
            <p:cNvSpPr>
              <a:spLocks noSelect="1"/>
            </p:cNvSpPr>
            <p:nvPr/>
          </p:nvSpPr>
          <p:spPr bwMode="black">
            <a:xfrm>
              <a:off x="153988" y="136525"/>
              <a:ext cx="357188" cy="357188"/>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7" name="Freeform 9"/>
            <p:cNvSpPr>
              <a:spLocks noSelect="1"/>
            </p:cNvSpPr>
            <p:nvPr/>
          </p:nvSpPr>
          <p:spPr bwMode="black">
            <a:xfrm>
              <a:off x="153988" y="565150"/>
              <a:ext cx="357188" cy="357188"/>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sp>
          <p:nvSpPr>
            <p:cNvPr id="38" name="Freeform 10"/>
            <p:cNvSpPr>
              <a:spLocks noSelect="1"/>
            </p:cNvSpPr>
            <p:nvPr/>
          </p:nvSpPr>
          <p:spPr bwMode="black">
            <a:xfrm>
              <a:off x="854075" y="153988"/>
              <a:ext cx="1450975" cy="485775"/>
            </a:xfrm>
            <a:custGeom>
              <a:avLst/>
              <a:gdLst/>
              <a:ahLst/>
              <a:cxnLst>
                <a:cxn ang="0">
                  <a:pos x="1054" y="136"/>
                </a:cxn>
                <a:cxn ang="0">
                  <a:pos x="884" y="901"/>
                </a:cxn>
                <a:cxn ang="0">
                  <a:pos x="1075" y="1024"/>
                </a:cxn>
                <a:cxn ang="0">
                  <a:pos x="1645" y="1121"/>
                </a:cxn>
                <a:cxn ang="0">
                  <a:pos x="1987" y="802"/>
                </a:cxn>
                <a:cxn ang="0">
                  <a:pos x="2149" y="1103"/>
                </a:cxn>
                <a:cxn ang="0">
                  <a:pos x="2623" y="1103"/>
                </a:cxn>
                <a:cxn ang="0">
                  <a:pos x="3097" y="1103"/>
                </a:cxn>
                <a:cxn ang="0">
                  <a:pos x="2549" y="356"/>
                </a:cxn>
                <a:cxn ang="0">
                  <a:pos x="2149" y="1103"/>
                </a:cxn>
                <a:cxn ang="0">
                  <a:pos x="3838" y="1121"/>
                </a:cxn>
                <a:cxn ang="0">
                  <a:pos x="4180" y="802"/>
                </a:cxn>
                <a:cxn ang="0">
                  <a:pos x="5052" y="802"/>
                </a:cxn>
                <a:cxn ang="0">
                  <a:pos x="5019" y="975"/>
                </a:cxn>
                <a:cxn ang="0">
                  <a:pos x="4496" y="666"/>
                </a:cxn>
                <a:cxn ang="0">
                  <a:pos x="5405" y="1103"/>
                </a:cxn>
                <a:cxn ang="0">
                  <a:pos x="5888" y="1103"/>
                </a:cxn>
                <a:cxn ang="0">
                  <a:pos x="5395" y="374"/>
                </a:cxn>
                <a:cxn ang="0">
                  <a:pos x="6398" y="1121"/>
                </a:cxn>
                <a:cxn ang="0">
                  <a:pos x="6342" y="529"/>
                </a:cxn>
                <a:cxn ang="0">
                  <a:pos x="6159" y="163"/>
                </a:cxn>
                <a:cxn ang="0">
                  <a:pos x="7387" y="802"/>
                </a:cxn>
                <a:cxn ang="0">
                  <a:pos x="7353" y="975"/>
                </a:cxn>
                <a:cxn ang="0">
                  <a:pos x="6831" y="666"/>
                </a:cxn>
                <a:cxn ang="0">
                  <a:pos x="214" y="2702"/>
                </a:cxn>
                <a:cxn ang="0">
                  <a:pos x="633" y="1627"/>
                </a:cxn>
                <a:cxn ang="0">
                  <a:pos x="711" y="2292"/>
                </a:cxn>
                <a:cxn ang="0">
                  <a:pos x="1542" y="2119"/>
                </a:cxn>
                <a:cxn ang="0">
                  <a:pos x="2005" y="2119"/>
                </a:cxn>
                <a:cxn ang="0">
                  <a:pos x="2060" y="1955"/>
                </a:cxn>
                <a:cxn ang="0">
                  <a:pos x="1365" y="1973"/>
                </a:cxn>
                <a:cxn ang="0">
                  <a:pos x="2479" y="2190"/>
                </a:cxn>
                <a:cxn ang="0">
                  <a:pos x="2740" y="2720"/>
                </a:cxn>
                <a:cxn ang="0">
                  <a:pos x="3032" y="2066"/>
                </a:cxn>
                <a:cxn ang="0">
                  <a:pos x="3644" y="2543"/>
                </a:cxn>
                <a:cxn ang="0">
                  <a:pos x="3644" y="1973"/>
                </a:cxn>
                <a:cxn ang="0">
                  <a:pos x="3111" y="1973"/>
                </a:cxn>
                <a:cxn ang="0">
                  <a:pos x="4147" y="1955"/>
                </a:cxn>
                <a:cxn ang="0">
                  <a:pos x="4129" y="2575"/>
                </a:cxn>
                <a:cxn ang="0">
                  <a:pos x="4306" y="2265"/>
                </a:cxn>
                <a:cxn ang="0">
                  <a:pos x="5037" y="2128"/>
                </a:cxn>
                <a:cxn ang="0">
                  <a:pos x="4841" y="2088"/>
                </a:cxn>
                <a:cxn ang="0">
                  <a:pos x="5974" y="2702"/>
                </a:cxn>
                <a:cxn ang="0">
                  <a:pos x="5540" y="1955"/>
                </a:cxn>
                <a:cxn ang="0">
                  <a:pos x="5801" y="2702"/>
                </a:cxn>
                <a:cxn ang="0">
                  <a:pos x="5584" y="2556"/>
                </a:cxn>
                <a:cxn ang="0">
                  <a:pos x="6179" y="2072"/>
                </a:cxn>
                <a:cxn ang="0">
                  <a:pos x="6591" y="2248"/>
                </a:cxn>
                <a:cxn ang="0">
                  <a:pos x="6636" y="2702"/>
                </a:cxn>
                <a:cxn ang="0">
                  <a:pos x="6626" y="2376"/>
                </a:cxn>
                <a:cxn ang="0">
                  <a:pos x="7338" y="2119"/>
                </a:cxn>
                <a:cxn ang="0">
                  <a:pos x="7801" y="2119"/>
                </a:cxn>
                <a:cxn ang="0">
                  <a:pos x="7856" y="1955"/>
                </a:cxn>
                <a:cxn ang="0">
                  <a:pos x="7162" y="1973"/>
                </a:cxn>
              </a:cxnLst>
              <a:rect l="0" t="0" r="r" b="b"/>
              <a:pathLst>
                <a:path w="8119" h="2720">
                  <a:moveTo>
                    <a:pt x="1075" y="1024"/>
                  </a:moveTo>
                  <a:cubicBezTo>
                    <a:pt x="944" y="1094"/>
                    <a:pt x="796" y="1130"/>
                    <a:pt x="630" y="1130"/>
                  </a:cubicBezTo>
                  <a:cubicBezTo>
                    <a:pt x="299" y="1130"/>
                    <a:pt x="62" y="906"/>
                    <a:pt x="62" y="570"/>
                  </a:cubicBezTo>
                  <a:cubicBezTo>
                    <a:pt x="62" y="225"/>
                    <a:pt x="299" y="0"/>
                    <a:pt x="630" y="0"/>
                  </a:cubicBezTo>
                  <a:cubicBezTo>
                    <a:pt x="794" y="0"/>
                    <a:pt x="941" y="35"/>
                    <a:pt x="1054" y="136"/>
                  </a:cubicBezTo>
                  <a:cubicBezTo>
                    <a:pt x="913" y="278"/>
                    <a:pt x="913" y="278"/>
                    <a:pt x="913" y="278"/>
                  </a:cubicBezTo>
                  <a:cubicBezTo>
                    <a:pt x="844" y="212"/>
                    <a:pt x="739" y="174"/>
                    <a:pt x="632" y="174"/>
                  </a:cubicBezTo>
                  <a:cubicBezTo>
                    <a:pt x="410" y="174"/>
                    <a:pt x="263" y="344"/>
                    <a:pt x="263" y="558"/>
                  </a:cubicBezTo>
                  <a:cubicBezTo>
                    <a:pt x="263" y="787"/>
                    <a:pt x="410" y="957"/>
                    <a:pt x="632" y="957"/>
                  </a:cubicBezTo>
                  <a:cubicBezTo>
                    <a:pt x="729" y="957"/>
                    <a:pt x="817" y="939"/>
                    <a:pt x="884" y="901"/>
                  </a:cubicBezTo>
                  <a:cubicBezTo>
                    <a:pt x="884" y="647"/>
                    <a:pt x="884" y="647"/>
                    <a:pt x="884" y="647"/>
                  </a:cubicBezTo>
                  <a:cubicBezTo>
                    <a:pt x="664" y="647"/>
                    <a:pt x="664" y="647"/>
                    <a:pt x="664" y="647"/>
                  </a:cubicBezTo>
                  <a:cubicBezTo>
                    <a:pt x="664" y="474"/>
                    <a:pt x="664" y="474"/>
                    <a:pt x="664" y="474"/>
                  </a:cubicBezTo>
                  <a:cubicBezTo>
                    <a:pt x="1075" y="474"/>
                    <a:pt x="1075" y="474"/>
                    <a:pt x="1075" y="474"/>
                  </a:cubicBezTo>
                  <a:lnTo>
                    <a:pt x="1075" y="1024"/>
                  </a:lnTo>
                  <a:close/>
                  <a:moveTo>
                    <a:pt x="1987" y="802"/>
                  </a:moveTo>
                  <a:cubicBezTo>
                    <a:pt x="1987" y="752"/>
                    <a:pt x="1987" y="752"/>
                    <a:pt x="1987" y="752"/>
                  </a:cubicBezTo>
                  <a:cubicBezTo>
                    <a:pt x="1987" y="499"/>
                    <a:pt x="1848" y="356"/>
                    <a:pt x="1645" y="356"/>
                  </a:cubicBezTo>
                  <a:cubicBezTo>
                    <a:pt x="1425" y="356"/>
                    <a:pt x="1248" y="509"/>
                    <a:pt x="1248" y="739"/>
                  </a:cubicBezTo>
                  <a:cubicBezTo>
                    <a:pt x="1248" y="968"/>
                    <a:pt x="1425" y="1121"/>
                    <a:pt x="1645" y="1121"/>
                  </a:cubicBezTo>
                  <a:cubicBezTo>
                    <a:pt x="1760" y="1121"/>
                    <a:pt x="1868" y="1080"/>
                    <a:pt x="1953" y="975"/>
                  </a:cubicBezTo>
                  <a:cubicBezTo>
                    <a:pt x="1822" y="877"/>
                    <a:pt x="1822" y="877"/>
                    <a:pt x="1822" y="877"/>
                  </a:cubicBezTo>
                  <a:cubicBezTo>
                    <a:pt x="1777" y="933"/>
                    <a:pt x="1718" y="975"/>
                    <a:pt x="1627" y="975"/>
                  </a:cubicBezTo>
                  <a:cubicBezTo>
                    <a:pt x="1525" y="975"/>
                    <a:pt x="1443" y="910"/>
                    <a:pt x="1431" y="802"/>
                  </a:cubicBezTo>
                  <a:lnTo>
                    <a:pt x="1987" y="802"/>
                  </a:lnTo>
                  <a:close/>
                  <a:moveTo>
                    <a:pt x="1431" y="666"/>
                  </a:moveTo>
                  <a:cubicBezTo>
                    <a:pt x="1444" y="561"/>
                    <a:pt x="1511" y="493"/>
                    <a:pt x="1619" y="493"/>
                  </a:cubicBezTo>
                  <a:cubicBezTo>
                    <a:pt x="1733" y="493"/>
                    <a:pt x="1803" y="559"/>
                    <a:pt x="1804" y="666"/>
                  </a:cubicBezTo>
                  <a:lnTo>
                    <a:pt x="1431" y="666"/>
                  </a:lnTo>
                  <a:close/>
                  <a:moveTo>
                    <a:pt x="2149" y="1103"/>
                  </a:moveTo>
                  <a:cubicBezTo>
                    <a:pt x="2331" y="1103"/>
                    <a:pt x="2331" y="1103"/>
                    <a:pt x="2331" y="1103"/>
                  </a:cubicBezTo>
                  <a:cubicBezTo>
                    <a:pt x="2331" y="705"/>
                    <a:pt x="2331" y="705"/>
                    <a:pt x="2331" y="705"/>
                  </a:cubicBezTo>
                  <a:cubicBezTo>
                    <a:pt x="2331" y="608"/>
                    <a:pt x="2378" y="520"/>
                    <a:pt x="2499" y="520"/>
                  </a:cubicBezTo>
                  <a:cubicBezTo>
                    <a:pt x="2587" y="520"/>
                    <a:pt x="2623" y="579"/>
                    <a:pt x="2623" y="669"/>
                  </a:cubicBezTo>
                  <a:cubicBezTo>
                    <a:pt x="2623" y="1103"/>
                    <a:pt x="2623" y="1103"/>
                    <a:pt x="2623" y="1103"/>
                  </a:cubicBezTo>
                  <a:cubicBezTo>
                    <a:pt x="2805" y="1103"/>
                    <a:pt x="2805" y="1103"/>
                    <a:pt x="2805" y="1103"/>
                  </a:cubicBezTo>
                  <a:cubicBezTo>
                    <a:pt x="2805" y="708"/>
                    <a:pt x="2805" y="708"/>
                    <a:pt x="2805" y="708"/>
                  </a:cubicBezTo>
                  <a:cubicBezTo>
                    <a:pt x="2805" y="614"/>
                    <a:pt x="2848" y="520"/>
                    <a:pt x="2962" y="520"/>
                  </a:cubicBezTo>
                  <a:cubicBezTo>
                    <a:pt x="3070" y="520"/>
                    <a:pt x="3097" y="599"/>
                    <a:pt x="3097" y="690"/>
                  </a:cubicBezTo>
                  <a:cubicBezTo>
                    <a:pt x="3097" y="1103"/>
                    <a:pt x="3097" y="1103"/>
                    <a:pt x="3097" y="1103"/>
                  </a:cubicBezTo>
                  <a:cubicBezTo>
                    <a:pt x="3279" y="1103"/>
                    <a:pt x="3279" y="1103"/>
                    <a:pt x="3279" y="1103"/>
                  </a:cubicBezTo>
                  <a:cubicBezTo>
                    <a:pt x="3279" y="669"/>
                    <a:pt x="3279" y="669"/>
                    <a:pt x="3279" y="669"/>
                  </a:cubicBezTo>
                  <a:cubicBezTo>
                    <a:pt x="3279" y="494"/>
                    <a:pt x="3211" y="356"/>
                    <a:pt x="3017" y="356"/>
                  </a:cubicBezTo>
                  <a:cubicBezTo>
                    <a:pt x="2907" y="356"/>
                    <a:pt x="2830" y="398"/>
                    <a:pt x="2777" y="491"/>
                  </a:cubicBezTo>
                  <a:cubicBezTo>
                    <a:pt x="2739" y="400"/>
                    <a:pt x="2661" y="356"/>
                    <a:pt x="2549" y="356"/>
                  </a:cubicBezTo>
                  <a:cubicBezTo>
                    <a:pt x="2427" y="356"/>
                    <a:pt x="2357" y="420"/>
                    <a:pt x="2325" y="488"/>
                  </a:cubicBezTo>
                  <a:cubicBezTo>
                    <a:pt x="2322" y="488"/>
                    <a:pt x="2322" y="488"/>
                    <a:pt x="2322" y="488"/>
                  </a:cubicBezTo>
                  <a:cubicBezTo>
                    <a:pt x="2322" y="374"/>
                    <a:pt x="2322" y="374"/>
                    <a:pt x="2322" y="374"/>
                  </a:cubicBezTo>
                  <a:cubicBezTo>
                    <a:pt x="2149" y="374"/>
                    <a:pt x="2149" y="374"/>
                    <a:pt x="2149" y="374"/>
                  </a:cubicBezTo>
                  <a:lnTo>
                    <a:pt x="2149" y="1103"/>
                  </a:lnTo>
                  <a:close/>
                  <a:moveTo>
                    <a:pt x="4180" y="802"/>
                  </a:moveTo>
                  <a:cubicBezTo>
                    <a:pt x="4180" y="752"/>
                    <a:pt x="4180" y="752"/>
                    <a:pt x="4180" y="752"/>
                  </a:cubicBezTo>
                  <a:cubicBezTo>
                    <a:pt x="4180" y="499"/>
                    <a:pt x="4042" y="356"/>
                    <a:pt x="3838" y="356"/>
                  </a:cubicBezTo>
                  <a:cubicBezTo>
                    <a:pt x="3618" y="356"/>
                    <a:pt x="3442" y="509"/>
                    <a:pt x="3442" y="739"/>
                  </a:cubicBezTo>
                  <a:cubicBezTo>
                    <a:pt x="3442" y="968"/>
                    <a:pt x="3618" y="1121"/>
                    <a:pt x="3838" y="1121"/>
                  </a:cubicBezTo>
                  <a:cubicBezTo>
                    <a:pt x="3954" y="1121"/>
                    <a:pt x="4062" y="1080"/>
                    <a:pt x="4147" y="975"/>
                  </a:cubicBezTo>
                  <a:cubicBezTo>
                    <a:pt x="4016" y="877"/>
                    <a:pt x="4016" y="877"/>
                    <a:pt x="4016" y="877"/>
                  </a:cubicBezTo>
                  <a:cubicBezTo>
                    <a:pt x="3971" y="933"/>
                    <a:pt x="3911" y="975"/>
                    <a:pt x="3820" y="975"/>
                  </a:cubicBezTo>
                  <a:cubicBezTo>
                    <a:pt x="3718" y="975"/>
                    <a:pt x="3636" y="910"/>
                    <a:pt x="3624" y="802"/>
                  </a:cubicBezTo>
                  <a:lnTo>
                    <a:pt x="4180" y="802"/>
                  </a:lnTo>
                  <a:close/>
                  <a:moveTo>
                    <a:pt x="3624" y="666"/>
                  </a:moveTo>
                  <a:cubicBezTo>
                    <a:pt x="3638" y="561"/>
                    <a:pt x="3705" y="493"/>
                    <a:pt x="3813" y="493"/>
                  </a:cubicBezTo>
                  <a:cubicBezTo>
                    <a:pt x="3926" y="493"/>
                    <a:pt x="3996" y="559"/>
                    <a:pt x="3998" y="666"/>
                  </a:cubicBezTo>
                  <a:lnTo>
                    <a:pt x="3624" y="666"/>
                  </a:lnTo>
                  <a:close/>
                  <a:moveTo>
                    <a:pt x="5052" y="802"/>
                  </a:moveTo>
                  <a:cubicBezTo>
                    <a:pt x="5052" y="752"/>
                    <a:pt x="5052" y="752"/>
                    <a:pt x="5052" y="752"/>
                  </a:cubicBezTo>
                  <a:cubicBezTo>
                    <a:pt x="5052" y="499"/>
                    <a:pt x="4914" y="356"/>
                    <a:pt x="4710" y="356"/>
                  </a:cubicBezTo>
                  <a:cubicBezTo>
                    <a:pt x="4490" y="356"/>
                    <a:pt x="4314" y="509"/>
                    <a:pt x="4314" y="739"/>
                  </a:cubicBezTo>
                  <a:cubicBezTo>
                    <a:pt x="4314" y="968"/>
                    <a:pt x="4490" y="1121"/>
                    <a:pt x="4710" y="1121"/>
                  </a:cubicBezTo>
                  <a:cubicBezTo>
                    <a:pt x="4826" y="1121"/>
                    <a:pt x="4934" y="1080"/>
                    <a:pt x="5019" y="975"/>
                  </a:cubicBezTo>
                  <a:cubicBezTo>
                    <a:pt x="4888" y="877"/>
                    <a:pt x="4888" y="877"/>
                    <a:pt x="4888" y="877"/>
                  </a:cubicBezTo>
                  <a:cubicBezTo>
                    <a:pt x="4842" y="933"/>
                    <a:pt x="4783" y="975"/>
                    <a:pt x="4692" y="975"/>
                  </a:cubicBezTo>
                  <a:cubicBezTo>
                    <a:pt x="4590" y="975"/>
                    <a:pt x="4508" y="910"/>
                    <a:pt x="4496" y="802"/>
                  </a:cubicBezTo>
                  <a:lnTo>
                    <a:pt x="5052" y="802"/>
                  </a:lnTo>
                  <a:close/>
                  <a:moveTo>
                    <a:pt x="4496" y="666"/>
                  </a:moveTo>
                  <a:cubicBezTo>
                    <a:pt x="4510" y="561"/>
                    <a:pt x="4577" y="493"/>
                    <a:pt x="4684" y="493"/>
                  </a:cubicBezTo>
                  <a:cubicBezTo>
                    <a:pt x="4798" y="493"/>
                    <a:pt x="4868" y="559"/>
                    <a:pt x="4870" y="666"/>
                  </a:cubicBezTo>
                  <a:lnTo>
                    <a:pt x="4496" y="666"/>
                  </a:lnTo>
                  <a:close/>
                  <a:moveTo>
                    <a:pt x="5222" y="1103"/>
                  </a:moveTo>
                  <a:cubicBezTo>
                    <a:pt x="5405" y="1103"/>
                    <a:pt x="5405" y="1103"/>
                    <a:pt x="5405" y="1103"/>
                  </a:cubicBezTo>
                  <a:cubicBezTo>
                    <a:pt x="5405" y="705"/>
                    <a:pt x="5405" y="705"/>
                    <a:pt x="5405" y="705"/>
                  </a:cubicBezTo>
                  <a:cubicBezTo>
                    <a:pt x="5405" y="608"/>
                    <a:pt x="5452" y="520"/>
                    <a:pt x="5572" y="520"/>
                  </a:cubicBezTo>
                  <a:cubicBezTo>
                    <a:pt x="5699" y="520"/>
                    <a:pt x="5705" y="654"/>
                    <a:pt x="5705" y="734"/>
                  </a:cubicBezTo>
                  <a:cubicBezTo>
                    <a:pt x="5705" y="1103"/>
                    <a:pt x="5705" y="1103"/>
                    <a:pt x="5705" y="1103"/>
                  </a:cubicBezTo>
                  <a:cubicBezTo>
                    <a:pt x="5888" y="1103"/>
                    <a:pt x="5888" y="1103"/>
                    <a:pt x="5888" y="1103"/>
                  </a:cubicBezTo>
                  <a:cubicBezTo>
                    <a:pt x="5888" y="643"/>
                    <a:pt x="5888" y="643"/>
                    <a:pt x="5888" y="643"/>
                  </a:cubicBezTo>
                  <a:cubicBezTo>
                    <a:pt x="5888" y="494"/>
                    <a:pt x="5818" y="356"/>
                    <a:pt x="5622" y="356"/>
                  </a:cubicBezTo>
                  <a:cubicBezTo>
                    <a:pt x="5500" y="356"/>
                    <a:pt x="5432" y="418"/>
                    <a:pt x="5398" y="491"/>
                  </a:cubicBezTo>
                  <a:cubicBezTo>
                    <a:pt x="5395" y="491"/>
                    <a:pt x="5395" y="491"/>
                    <a:pt x="5395" y="491"/>
                  </a:cubicBezTo>
                  <a:cubicBezTo>
                    <a:pt x="5395" y="374"/>
                    <a:pt x="5395" y="374"/>
                    <a:pt x="5395" y="374"/>
                  </a:cubicBezTo>
                  <a:cubicBezTo>
                    <a:pt x="5222" y="374"/>
                    <a:pt x="5222" y="374"/>
                    <a:pt x="5222" y="374"/>
                  </a:cubicBezTo>
                  <a:lnTo>
                    <a:pt x="5222" y="1103"/>
                  </a:lnTo>
                  <a:close/>
                  <a:moveTo>
                    <a:pt x="6159" y="529"/>
                  </a:moveTo>
                  <a:cubicBezTo>
                    <a:pt x="6159" y="863"/>
                    <a:pt x="6159" y="863"/>
                    <a:pt x="6159" y="863"/>
                  </a:cubicBezTo>
                  <a:cubicBezTo>
                    <a:pt x="6159" y="1035"/>
                    <a:pt x="6205" y="1121"/>
                    <a:pt x="6398" y="1121"/>
                  </a:cubicBezTo>
                  <a:cubicBezTo>
                    <a:pt x="6441" y="1121"/>
                    <a:pt x="6504" y="1115"/>
                    <a:pt x="6542" y="1097"/>
                  </a:cubicBezTo>
                  <a:cubicBezTo>
                    <a:pt x="6542" y="944"/>
                    <a:pt x="6542" y="944"/>
                    <a:pt x="6542" y="944"/>
                  </a:cubicBezTo>
                  <a:cubicBezTo>
                    <a:pt x="6519" y="960"/>
                    <a:pt x="6475" y="966"/>
                    <a:pt x="6444" y="966"/>
                  </a:cubicBezTo>
                  <a:cubicBezTo>
                    <a:pt x="6363" y="966"/>
                    <a:pt x="6342" y="921"/>
                    <a:pt x="6342" y="848"/>
                  </a:cubicBezTo>
                  <a:cubicBezTo>
                    <a:pt x="6342" y="529"/>
                    <a:pt x="6342" y="529"/>
                    <a:pt x="6342" y="529"/>
                  </a:cubicBezTo>
                  <a:cubicBezTo>
                    <a:pt x="6542" y="529"/>
                    <a:pt x="6542" y="529"/>
                    <a:pt x="6542" y="529"/>
                  </a:cubicBezTo>
                  <a:cubicBezTo>
                    <a:pt x="6542" y="374"/>
                    <a:pt x="6542" y="374"/>
                    <a:pt x="6542" y="374"/>
                  </a:cubicBezTo>
                  <a:cubicBezTo>
                    <a:pt x="6342" y="374"/>
                    <a:pt x="6342" y="374"/>
                    <a:pt x="6342" y="374"/>
                  </a:cubicBezTo>
                  <a:cubicBezTo>
                    <a:pt x="6342" y="163"/>
                    <a:pt x="6342" y="163"/>
                    <a:pt x="6342" y="163"/>
                  </a:cubicBezTo>
                  <a:cubicBezTo>
                    <a:pt x="6159" y="163"/>
                    <a:pt x="6159" y="163"/>
                    <a:pt x="6159" y="163"/>
                  </a:cubicBezTo>
                  <a:cubicBezTo>
                    <a:pt x="6159" y="374"/>
                    <a:pt x="6159" y="374"/>
                    <a:pt x="6159" y="374"/>
                  </a:cubicBezTo>
                  <a:cubicBezTo>
                    <a:pt x="6009" y="374"/>
                    <a:pt x="6009" y="374"/>
                    <a:pt x="6009" y="374"/>
                  </a:cubicBezTo>
                  <a:cubicBezTo>
                    <a:pt x="6009" y="529"/>
                    <a:pt x="6009" y="529"/>
                    <a:pt x="6009" y="529"/>
                  </a:cubicBezTo>
                  <a:lnTo>
                    <a:pt x="6159" y="529"/>
                  </a:lnTo>
                  <a:close/>
                  <a:moveTo>
                    <a:pt x="7387" y="802"/>
                  </a:moveTo>
                  <a:cubicBezTo>
                    <a:pt x="7387" y="752"/>
                    <a:pt x="7387" y="752"/>
                    <a:pt x="7387" y="752"/>
                  </a:cubicBezTo>
                  <a:cubicBezTo>
                    <a:pt x="7387" y="499"/>
                    <a:pt x="7249" y="356"/>
                    <a:pt x="7045" y="356"/>
                  </a:cubicBezTo>
                  <a:cubicBezTo>
                    <a:pt x="6825" y="356"/>
                    <a:pt x="6649" y="509"/>
                    <a:pt x="6649" y="739"/>
                  </a:cubicBezTo>
                  <a:cubicBezTo>
                    <a:pt x="6649" y="968"/>
                    <a:pt x="6825" y="1121"/>
                    <a:pt x="7045" y="1121"/>
                  </a:cubicBezTo>
                  <a:cubicBezTo>
                    <a:pt x="7160" y="1121"/>
                    <a:pt x="7268" y="1080"/>
                    <a:pt x="7353" y="975"/>
                  </a:cubicBezTo>
                  <a:cubicBezTo>
                    <a:pt x="7223" y="877"/>
                    <a:pt x="7223" y="877"/>
                    <a:pt x="7223" y="877"/>
                  </a:cubicBezTo>
                  <a:cubicBezTo>
                    <a:pt x="7177" y="933"/>
                    <a:pt x="7118" y="975"/>
                    <a:pt x="7027" y="975"/>
                  </a:cubicBezTo>
                  <a:cubicBezTo>
                    <a:pt x="6925" y="975"/>
                    <a:pt x="6843" y="910"/>
                    <a:pt x="6831" y="802"/>
                  </a:cubicBezTo>
                  <a:lnTo>
                    <a:pt x="7387" y="802"/>
                  </a:lnTo>
                  <a:close/>
                  <a:moveTo>
                    <a:pt x="6831" y="666"/>
                  </a:moveTo>
                  <a:cubicBezTo>
                    <a:pt x="6844" y="561"/>
                    <a:pt x="6911" y="493"/>
                    <a:pt x="7019" y="493"/>
                  </a:cubicBezTo>
                  <a:cubicBezTo>
                    <a:pt x="7133" y="493"/>
                    <a:pt x="7203" y="559"/>
                    <a:pt x="7204" y="666"/>
                  </a:cubicBezTo>
                  <a:lnTo>
                    <a:pt x="6831" y="666"/>
                  </a:lnTo>
                  <a:close/>
                  <a:moveTo>
                    <a:pt x="0" y="2702"/>
                  </a:moveTo>
                  <a:cubicBezTo>
                    <a:pt x="214" y="2702"/>
                    <a:pt x="214" y="2702"/>
                    <a:pt x="214" y="2702"/>
                  </a:cubicBezTo>
                  <a:cubicBezTo>
                    <a:pt x="311" y="2456"/>
                    <a:pt x="311" y="2456"/>
                    <a:pt x="311" y="2456"/>
                  </a:cubicBezTo>
                  <a:cubicBezTo>
                    <a:pt x="777" y="2456"/>
                    <a:pt x="777" y="2456"/>
                    <a:pt x="777" y="2456"/>
                  </a:cubicBezTo>
                  <a:cubicBezTo>
                    <a:pt x="878" y="2702"/>
                    <a:pt x="878" y="2702"/>
                    <a:pt x="878" y="2702"/>
                  </a:cubicBezTo>
                  <a:cubicBezTo>
                    <a:pt x="1096" y="2702"/>
                    <a:pt x="1096" y="2702"/>
                    <a:pt x="1096" y="2702"/>
                  </a:cubicBezTo>
                  <a:cubicBezTo>
                    <a:pt x="633" y="1627"/>
                    <a:pt x="633" y="1627"/>
                    <a:pt x="633" y="1627"/>
                  </a:cubicBezTo>
                  <a:cubicBezTo>
                    <a:pt x="468" y="1627"/>
                    <a:pt x="468" y="1627"/>
                    <a:pt x="468" y="1627"/>
                  </a:cubicBezTo>
                  <a:lnTo>
                    <a:pt x="0" y="2702"/>
                  </a:lnTo>
                  <a:close/>
                  <a:moveTo>
                    <a:pt x="376" y="2292"/>
                  </a:moveTo>
                  <a:cubicBezTo>
                    <a:pt x="545" y="1855"/>
                    <a:pt x="545" y="1855"/>
                    <a:pt x="545" y="1855"/>
                  </a:cubicBezTo>
                  <a:cubicBezTo>
                    <a:pt x="711" y="2292"/>
                    <a:pt x="711" y="2292"/>
                    <a:pt x="711" y="2292"/>
                  </a:cubicBezTo>
                  <a:lnTo>
                    <a:pt x="376" y="2292"/>
                  </a:lnTo>
                  <a:close/>
                  <a:moveTo>
                    <a:pt x="1192" y="2702"/>
                  </a:moveTo>
                  <a:cubicBezTo>
                    <a:pt x="1375" y="2702"/>
                    <a:pt x="1375" y="2702"/>
                    <a:pt x="1375" y="2702"/>
                  </a:cubicBezTo>
                  <a:cubicBezTo>
                    <a:pt x="1375" y="2304"/>
                    <a:pt x="1375" y="2304"/>
                    <a:pt x="1375" y="2304"/>
                  </a:cubicBezTo>
                  <a:cubicBezTo>
                    <a:pt x="1375" y="2207"/>
                    <a:pt x="1422" y="2119"/>
                    <a:pt x="1542" y="2119"/>
                  </a:cubicBezTo>
                  <a:cubicBezTo>
                    <a:pt x="1630" y="2119"/>
                    <a:pt x="1666" y="2178"/>
                    <a:pt x="1666" y="2268"/>
                  </a:cubicBezTo>
                  <a:cubicBezTo>
                    <a:pt x="1666" y="2702"/>
                    <a:pt x="1666" y="2702"/>
                    <a:pt x="1666" y="2702"/>
                  </a:cubicBezTo>
                  <a:cubicBezTo>
                    <a:pt x="1848" y="2702"/>
                    <a:pt x="1848" y="2702"/>
                    <a:pt x="1848" y="2702"/>
                  </a:cubicBezTo>
                  <a:cubicBezTo>
                    <a:pt x="1848" y="2307"/>
                    <a:pt x="1848" y="2307"/>
                    <a:pt x="1848" y="2307"/>
                  </a:cubicBezTo>
                  <a:cubicBezTo>
                    <a:pt x="1848" y="2213"/>
                    <a:pt x="1891" y="2119"/>
                    <a:pt x="2005" y="2119"/>
                  </a:cubicBezTo>
                  <a:cubicBezTo>
                    <a:pt x="2113" y="2119"/>
                    <a:pt x="2140" y="2198"/>
                    <a:pt x="2140" y="2289"/>
                  </a:cubicBezTo>
                  <a:cubicBezTo>
                    <a:pt x="2140" y="2702"/>
                    <a:pt x="2140" y="2702"/>
                    <a:pt x="2140" y="2702"/>
                  </a:cubicBezTo>
                  <a:cubicBezTo>
                    <a:pt x="2322" y="2702"/>
                    <a:pt x="2322" y="2702"/>
                    <a:pt x="2322" y="2702"/>
                  </a:cubicBezTo>
                  <a:cubicBezTo>
                    <a:pt x="2322" y="2268"/>
                    <a:pt x="2322" y="2268"/>
                    <a:pt x="2322" y="2268"/>
                  </a:cubicBezTo>
                  <a:cubicBezTo>
                    <a:pt x="2322" y="2093"/>
                    <a:pt x="2254" y="1955"/>
                    <a:pt x="2060" y="1955"/>
                  </a:cubicBezTo>
                  <a:cubicBezTo>
                    <a:pt x="1950" y="1955"/>
                    <a:pt x="1873" y="1997"/>
                    <a:pt x="1820" y="2090"/>
                  </a:cubicBezTo>
                  <a:cubicBezTo>
                    <a:pt x="1782" y="1999"/>
                    <a:pt x="1704" y="1955"/>
                    <a:pt x="1592" y="1955"/>
                  </a:cubicBezTo>
                  <a:cubicBezTo>
                    <a:pt x="1470" y="1955"/>
                    <a:pt x="1400" y="2019"/>
                    <a:pt x="1368" y="2087"/>
                  </a:cubicBezTo>
                  <a:cubicBezTo>
                    <a:pt x="1365" y="2087"/>
                    <a:pt x="1365" y="2087"/>
                    <a:pt x="1365" y="2087"/>
                  </a:cubicBezTo>
                  <a:cubicBezTo>
                    <a:pt x="1365" y="1973"/>
                    <a:pt x="1365" y="1973"/>
                    <a:pt x="1365" y="1973"/>
                  </a:cubicBezTo>
                  <a:cubicBezTo>
                    <a:pt x="1192" y="1973"/>
                    <a:pt x="1192" y="1973"/>
                    <a:pt x="1192" y="1973"/>
                  </a:cubicBezTo>
                  <a:lnTo>
                    <a:pt x="1192" y="2702"/>
                  </a:lnTo>
                  <a:close/>
                  <a:moveTo>
                    <a:pt x="3032" y="2066"/>
                  </a:moveTo>
                  <a:cubicBezTo>
                    <a:pt x="2972" y="1985"/>
                    <a:pt x="2869" y="1955"/>
                    <a:pt x="2772" y="1955"/>
                  </a:cubicBezTo>
                  <a:cubicBezTo>
                    <a:pt x="2625" y="1955"/>
                    <a:pt x="2479" y="2028"/>
                    <a:pt x="2479" y="2190"/>
                  </a:cubicBezTo>
                  <a:cubicBezTo>
                    <a:pt x="2479" y="2468"/>
                    <a:pt x="2872" y="2350"/>
                    <a:pt x="2872" y="2500"/>
                  </a:cubicBezTo>
                  <a:cubicBezTo>
                    <a:pt x="2872" y="2558"/>
                    <a:pt x="2804" y="2584"/>
                    <a:pt x="2751" y="2584"/>
                  </a:cubicBezTo>
                  <a:cubicBezTo>
                    <a:pt x="2673" y="2584"/>
                    <a:pt x="2625" y="2546"/>
                    <a:pt x="2578" y="2494"/>
                  </a:cubicBezTo>
                  <a:cubicBezTo>
                    <a:pt x="2456" y="2608"/>
                    <a:pt x="2456" y="2608"/>
                    <a:pt x="2456" y="2608"/>
                  </a:cubicBezTo>
                  <a:cubicBezTo>
                    <a:pt x="2531" y="2691"/>
                    <a:pt x="2628" y="2720"/>
                    <a:pt x="2740" y="2720"/>
                  </a:cubicBezTo>
                  <a:cubicBezTo>
                    <a:pt x="2889" y="2720"/>
                    <a:pt x="3054" y="2660"/>
                    <a:pt x="3054" y="2486"/>
                  </a:cubicBezTo>
                  <a:cubicBezTo>
                    <a:pt x="3054" y="2202"/>
                    <a:pt x="2661" y="2309"/>
                    <a:pt x="2661" y="2178"/>
                  </a:cubicBezTo>
                  <a:cubicBezTo>
                    <a:pt x="2661" y="2123"/>
                    <a:pt x="2719" y="2101"/>
                    <a:pt x="2767" y="2101"/>
                  </a:cubicBezTo>
                  <a:cubicBezTo>
                    <a:pt x="2830" y="2101"/>
                    <a:pt x="2875" y="2126"/>
                    <a:pt x="2910" y="2175"/>
                  </a:cubicBezTo>
                  <a:lnTo>
                    <a:pt x="3032" y="2066"/>
                  </a:lnTo>
                  <a:close/>
                  <a:moveTo>
                    <a:pt x="3261" y="2128"/>
                  </a:moveTo>
                  <a:cubicBezTo>
                    <a:pt x="3261" y="2462"/>
                    <a:pt x="3261" y="2462"/>
                    <a:pt x="3261" y="2462"/>
                  </a:cubicBezTo>
                  <a:cubicBezTo>
                    <a:pt x="3261" y="2634"/>
                    <a:pt x="3307" y="2720"/>
                    <a:pt x="3500" y="2720"/>
                  </a:cubicBezTo>
                  <a:cubicBezTo>
                    <a:pt x="3542" y="2720"/>
                    <a:pt x="3606" y="2714"/>
                    <a:pt x="3644" y="2696"/>
                  </a:cubicBezTo>
                  <a:cubicBezTo>
                    <a:pt x="3644" y="2543"/>
                    <a:pt x="3644" y="2543"/>
                    <a:pt x="3644" y="2543"/>
                  </a:cubicBezTo>
                  <a:cubicBezTo>
                    <a:pt x="3621" y="2559"/>
                    <a:pt x="3577" y="2565"/>
                    <a:pt x="3545" y="2565"/>
                  </a:cubicBezTo>
                  <a:cubicBezTo>
                    <a:pt x="3465" y="2565"/>
                    <a:pt x="3443" y="2520"/>
                    <a:pt x="3443" y="2447"/>
                  </a:cubicBezTo>
                  <a:cubicBezTo>
                    <a:pt x="3443" y="2128"/>
                    <a:pt x="3443" y="2128"/>
                    <a:pt x="3443" y="2128"/>
                  </a:cubicBezTo>
                  <a:cubicBezTo>
                    <a:pt x="3644" y="2128"/>
                    <a:pt x="3644" y="2128"/>
                    <a:pt x="3644" y="2128"/>
                  </a:cubicBezTo>
                  <a:cubicBezTo>
                    <a:pt x="3644" y="1973"/>
                    <a:pt x="3644" y="1973"/>
                    <a:pt x="3644" y="1973"/>
                  </a:cubicBezTo>
                  <a:cubicBezTo>
                    <a:pt x="3443" y="1973"/>
                    <a:pt x="3443" y="1973"/>
                    <a:pt x="3443" y="1973"/>
                  </a:cubicBezTo>
                  <a:cubicBezTo>
                    <a:pt x="3443" y="1762"/>
                    <a:pt x="3443" y="1762"/>
                    <a:pt x="3443" y="1762"/>
                  </a:cubicBezTo>
                  <a:cubicBezTo>
                    <a:pt x="3261" y="1762"/>
                    <a:pt x="3261" y="1762"/>
                    <a:pt x="3261" y="1762"/>
                  </a:cubicBezTo>
                  <a:cubicBezTo>
                    <a:pt x="3261" y="1973"/>
                    <a:pt x="3261" y="1973"/>
                    <a:pt x="3261" y="1973"/>
                  </a:cubicBezTo>
                  <a:cubicBezTo>
                    <a:pt x="3111" y="1973"/>
                    <a:pt x="3111" y="1973"/>
                    <a:pt x="3111" y="1973"/>
                  </a:cubicBezTo>
                  <a:cubicBezTo>
                    <a:pt x="3111" y="2128"/>
                    <a:pt x="3111" y="2128"/>
                    <a:pt x="3111" y="2128"/>
                  </a:cubicBezTo>
                  <a:lnTo>
                    <a:pt x="3261" y="2128"/>
                  </a:lnTo>
                  <a:close/>
                  <a:moveTo>
                    <a:pt x="4488" y="2401"/>
                  </a:moveTo>
                  <a:cubicBezTo>
                    <a:pt x="4488" y="2351"/>
                    <a:pt x="4488" y="2351"/>
                    <a:pt x="4488" y="2351"/>
                  </a:cubicBezTo>
                  <a:cubicBezTo>
                    <a:pt x="4488" y="2098"/>
                    <a:pt x="4350" y="1955"/>
                    <a:pt x="4147" y="1955"/>
                  </a:cubicBezTo>
                  <a:cubicBezTo>
                    <a:pt x="3926" y="1955"/>
                    <a:pt x="3750" y="2108"/>
                    <a:pt x="3750" y="2338"/>
                  </a:cubicBezTo>
                  <a:cubicBezTo>
                    <a:pt x="3750" y="2567"/>
                    <a:pt x="3926" y="2720"/>
                    <a:pt x="4147" y="2720"/>
                  </a:cubicBezTo>
                  <a:cubicBezTo>
                    <a:pt x="4262" y="2720"/>
                    <a:pt x="4370" y="2679"/>
                    <a:pt x="4455" y="2575"/>
                  </a:cubicBezTo>
                  <a:cubicBezTo>
                    <a:pt x="4324" y="2476"/>
                    <a:pt x="4324" y="2476"/>
                    <a:pt x="4324" y="2476"/>
                  </a:cubicBezTo>
                  <a:cubicBezTo>
                    <a:pt x="4279" y="2532"/>
                    <a:pt x="4220" y="2575"/>
                    <a:pt x="4129" y="2575"/>
                  </a:cubicBezTo>
                  <a:cubicBezTo>
                    <a:pt x="4027" y="2575"/>
                    <a:pt x="3945" y="2509"/>
                    <a:pt x="3932" y="2401"/>
                  </a:cubicBezTo>
                  <a:lnTo>
                    <a:pt x="4488" y="2401"/>
                  </a:lnTo>
                  <a:close/>
                  <a:moveTo>
                    <a:pt x="3932" y="2265"/>
                  </a:moveTo>
                  <a:cubicBezTo>
                    <a:pt x="3946" y="2160"/>
                    <a:pt x="4013" y="2092"/>
                    <a:pt x="4121" y="2092"/>
                  </a:cubicBezTo>
                  <a:cubicBezTo>
                    <a:pt x="4235" y="2092"/>
                    <a:pt x="4305" y="2158"/>
                    <a:pt x="4306" y="2265"/>
                  </a:cubicBezTo>
                  <a:lnTo>
                    <a:pt x="3932" y="2265"/>
                  </a:lnTo>
                  <a:close/>
                  <a:moveTo>
                    <a:pt x="4659" y="2702"/>
                  </a:moveTo>
                  <a:cubicBezTo>
                    <a:pt x="4841" y="2702"/>
                    <a:pt x="4841" y="2702"/>
                    <a:pt x="4841" y="2702"/>
                  </a:cubicBezTo>
                  <a:cubicBezTo>
                    <a:pt x="4841" y="2312"/>
                    <a:pt x="4841" y="2312"/>
                    <a:pt x="4841" y="2312"/>
                  </a:cubicBezTo>
                  <a:cubicBezTo>
                    <a:pt x="4841" y="2272"/>
                    <a:pt x="4865" y="2128"/>
                    <a:pt x="5037" y="2128"/>
                  </a:cubicBezTo>
                  <a:cubicBezTo>
                    <a:pt x="5066" y="2128"/>
                    <a:pt x="5095" y="2134"/>
                    <a:pt x="5125" y="2142"/>
                  </a:cubicBezTo>
                  <a:cubicBezTo>
                    <a:pt x="5125" y="1965"/>
                    <a:pt x="5125" y="1965"/>
                    <a:pt x="5125" y="1965"/>
                  </a:cubicBezTo>
                  <a:cubicBezTo>
                    <a:pt x="5104" y="1959"/>
                    <a:pt x="5082" y="1955"/>
                    <a:pt x="5060" y="1955"/>
                  </a:cubicBezTo>
                  <a:cubicBezTo>
                    <a:pt x="4964" y="1955"/>
                    <a:pt x="4884" y="2005"/>
                    <a:pt x="4844" y="2088"/>
                  </a:cubicBezTo>
                  <a:cubicBezTo>
                    <a:pt x="4841" y="2088"/>
                    <a:pt x="4841" y="2088"/>
                    <a:pt x="4841" y="2088"/>
                  </a:cubicBezTo>
                  <a:cubicBezTo>
                    <a:pt x="4841" y="1973"/>
                    <a:pt x="4841" y="1973"/>
                    <a:pt x="4841" y="1973"/>
                  </a:cubicBezTo>
                  <a:cubicBezTo>
                    <a:pt x="4659" y="1973"/>
                    <a:pt x="4659" y="1973"/>
                    <a:pt x="4659" y="1973"/>
                  </a:cubicBezTo>
                  <a:lnTo>
                    <a:pt x="4659" y="2702"/>
                  </a:lnTo>
                  <a:close/>
                  <a:moveTo>
                    <a:pt x="5801" y="2702"/>
                  </a:moveTo>
                  <a:cubicBezTo>
                    <a:pt x="5974" y="2702"/>
                    <a:pt x="5974" y="2702"/>
                    <a:pt x="5974" y="2702"/>
                  </a:cubicBezTo>
                  <a:cubicBezTo>
                    <a:pt x="5974" y="1554"/>
                    <a:pt x="5974" y="1554"/>
                    <a:pt x="5974" y="1554"/>
                  </a:cubicBezTo>
                  <a:cubicBezTo>
                    <a:pt x="5792" y="1554"/>
                    <a:pt x="5792" y="1554"/>
                    <a:pt x="5792" y="1554"/>
                  </a:cubicBezTo>
                  <a:cubicBezTo>
                    <a:pt x="5792" y="2066"/>
                    <a:pt x="5792" y="2066"/>
                    <a:pt x="5792" y="2066"/>
                  </a:cubicBezTo>
                  <a:cubicBezTo>
                    <a:pt x="5787" y="2066"/>
                    <a:pt x="5787" y="2066"/>
                    <a:pt x="5787" y="2066"/>
                  </a:cubicBezTo>
                  <a:cubicBezTo>
                    <a:pt x="5749" y="2019"/>
                    <a:pt x="5676" y="1955"/>
                    <a:pt x="5540" y="1955"/>
                  </a:cubicBezTo>
                  <a:cubicBezTo>
                    <a:pt x="5332" y="1955"/>
                    <a:pt x="5187" y="2122"/>
                    <a:pt x="5187" y="2338"/>
                  </a:cubicBezTo>
                  <a:cubicBezTo>
                    <a:pt x="5187" y="2553"/>
                    <a:pt x="5322" y="2720"/>
                    <a:pt x="5547" y="2720"/>
                  </a:cubicBezTo>
                  <a:cubicBezTo>
                    <a:pt x="5649" y="2720"/>
                    <a:pt x="5745" y="2681"/>
                    <a:pt x="5798" y="2593"/>
                  </a:cubicBezTo>
                  <a:cubicBezTo>
                    <a:pt x="5801" y="2593"/>
                    <a:pt x="5801" y="2593"/>
                    <a:pt x="5801" y="2593"/>
                  </a:cubicBezTo>
                  <a:lnTo>
                    <a:pt x="5801" y="2702"/>
                  </a:lnTo>
                  <a:close/>
                  <a:moveTo>
                    <a:pt x="5584" y="2556"/>
                  </a:moveTo>
                  <a:cubicBezTo>
                    <a:pt x="5450" y="2556"/>
                    <a:pt x="5370" y="2451"/>
                    <a:pt x="5370" y="2338"/>
                  </a:cubicBezTo>
                  <a:cubicBezTo>
                    <a:pt x="5370" y="2224"/>
                    <a:pt x="5450" y="2119"/>
                    <a:pt x="5584" y="2119"/>
                  </a:cubicBezTo>
                  <a:cubicBezTo>
                    <a:pt x="5717" y="2119"/>
                    <a:pt x="5798" y="2224"/>
                    <a:pt x="5798" y="2338"/>
                  </a:cubicBezTo>
                  <a:cubicBezTo>
                    <a:pt x="5798" y="2451"/>
                    <a:pt x="5717" y="2556"/>
                    <a:pt x="5584" y="2556"/>
                  </a:cubicBezTo>
                  <a:moveTo>
                    <a:pt x="6636" y="2702"/>
                  </a:moveTo>
                  <a:cubicBezTo>
                    <a:pt x="6800" y="2702"/>
                    <a:pt x="6800" y="2702"/>
                    <a:pt x="6800" y="2702"/>
                  </a:cubicBezTo>
                  <a:cubicBezTo>
                    <a:pt x="6800" y="2283"/>
                    <a:pt x="6800" y="2283"/>
                    <a:pt x="6800" y="2283"/>
                  </a:cubicBezTo>
                  <a:cubicBezTo>
                    <a:pt x="6800" y="2180"/>
                    <a:pt x="6800" y="1955"/>
                    <a:pt x="6489" y="1955"/>
                  </a:cubicBezTo>
                  <a:cubicBezTo>
                    <a:pt x="6374" y="1955"/>
                    <a:pt x="6260" y="1990"/>
                    <a:pt x="6179" y="2072"/>
                  </a:cubicBezTo>
                  <a:cubicBezTo>
                    <a:pt x="6275" y="2167"/>
                    <a:pt x="6275" y="2167"/>
                    <a:pt x="6275" y="2167"/>
                  </a:cubicBezTo>
                  <a:cubicBezTo>
                    <a:pt x="6323" y="2122"/>
                    <a:pt x="6393" y="2092"/>
                    <a:pt x="6469" y="2092"/>
                  </a:cubicBezTo>
                  <a:cubicBezTo>
                    <a:pt x="6566" y="2092"/>
                    <a:pt x="6636" y="2139"/>
                    <a:pt x="6636" y="2228"/>
                  </a:cubicBezTo>
                  <a:cubicBezTo>
                    <a:pt x="6636" y="2248"/>
                    <a:pt x="6636" y="2248"/>
                    <a:pt x="6636" y="2248"/>
                  </a:cubicBezTo>
                  <a:cubicBezTo>
                    <a:pt x="6591" y="2248"/>
                    <a:pt x="6591" y="2248"/>
                    <a:pt x="6591" y="2248"/>
                  </a:cubicBezTo>
                  <a:cubicBezTo>
                    <a:pt x="6409" y="2248"/>
                    <a:pt x="6132" y="2265"/>
                    <a:pt x="6132" y="2502"/>
                  </a:cubicBezTo>
                  <a:cubicBezTo>
                    <a:pt x="6132" y="2646"/>
                    <a:pt x="6263" y="2720"/>
                    <a:pt x="6398" y="2720"/>
                  </a:cubicBezTo>
                  <a:cubicBezTo>
                    <a:pt x="6495" y="2720"/>
                    <a:pt x="6580" y="2684"/>
                    <a:pt x="6632" y="2602"/>
                  </a:cubicBezTo>
                  <a:cubicBezTo>
                    <a:pt x="6636" y="2602"/>
                    <a:pt x="6636" y="2602"/>
                    <a:pt x="6636" y="2602"/>
                  </a:cubicBezTo>
                  <a:lnTo>
                    <a:pt x="6636" y="2702"/>
                  </a:lnTo>
                  <a:close/>
                  <a:moveTo>
                    <a:pt x="6626" y="2417"/>
                  </a:moveTo>
                  <a:cubicBezTo>
                    <a:pt x="6626" y="2518"/>
                    <a:pt x="6566" y="2584"/>
                    <a:pt x="6442" y="2584"/>
                  </a:cubicBezTo>
                  <a:cubicBezTo>
                    <a:pt x="6383" y="2584"/>
                    <a:pt x="6314" y="2555"/>
                    <a:pt x="6314" y="2488"/>
                  </a:cubicBezTo>
                  <a:cubicBezTo>
                    <a:pt x="6314" y="2383"/>
                    <a:pt x="6488" y="2376"/>
                    <a:pt x="6588" y="2376"/>
                  </a:cubicBezTo>
                  <a:cubicBezTo>
                    <a:pt x="6626" y="2376"/>
                    <a:pt x="6626" y="2376"/>
                    <a:pt x="6626" y="2376"/>
                  </a:cubicBezTo>
                  <a:lnTo>
                    <a:pt x="6626" y="2417"/>
                  </a:lnTo>
                  <a:close/>
                  <a:moveTo>
                    <a:pt x="6989" y="2702"/>
                  </a:moveTo>
                  <a:cubicBezTo>
                    <a:pt x="7171" y="2702"/>
                    <a:pt x="7171" y="2702"/>
                    <a:pt x="7171" y="2702"/>
                  </a:cubicBezTo>
                  <a:cubicBezTo>
                    <a:pt x="7171" y="2304"/>
                    <a:pt x="7171" y="2304"/>
                    <a:pt x="7171" y="2304"/>
                  </a:cubicBezTo>
                  <a:cubicBezTo>
                    <a:pt x="7171" y="2207"/>
                    <a:pt x="7218" y="2119"/>
                    <a:pt x="7338" y="2119"/>
                  </a:cubicBezTo>
                  <a:cubicBezTo>
                    <a:pt x="7426" y="2119"/>
                    <a:pt x="7463" y="2178"/>
                    <a:pt x="7463" y="2268"/>
                  </a:cubicBezTo>
                  <a:cubicBezTo>
                    <a:pt x="7463" y="2702"/>
                    <a:pt x="7463" y="2702"/>
                    <a:pt x="7463" y="2702"/>
                  </a:cubicBezTo>
                  <a:cubicBezTo>
                    <a:pt x="7645" y="2702"/>
                    <a:pt x="7645" y="2702"/>
                    <a:pt x="7645" y="2702"/>
                  </a:cubicBezTo>
                  <a:cubicBezTo>
                    <a:pt x="7645" y="2307"/>
                    <a:pt x="7645" y="2307"/>
                    <a:pt x="7645" y="2307"/>
                  </a:cubicBezTo>
                  <a:cubicBezTo>
                    <a:pt x="7645" y="2213"/>
                    <a:pt x="7687" y="2119"/>
                    <a:pt x="7801" y="2119"/>
                  </a:cubicBezTo>
                  <a:cubicBezTo>
                    <a:pt x="7909" y="2119"/>
                    <a:pt x="7936" y="2198"/>
                    <a:pt x="7936" y="2289"/>
                  </a:cubicBezTo>
                  <a:cubicBezTo>
                    <a:pt x="7936" y="2702"/>
                    <a:pt x="7936" y="2702"/>
                    <a:pt x="7936" y="2702"/>
                  </a:cubicBezTo>
                  <a:cubicBezTo>
                    <a:pt x="8119" y="2702"/>
                    <a:pt x="8119" y="2702"/>
                    <a:pt x="8119" y="2702"/>
                  </a:cubicBezTo>
                  <a:cubicBezTo>
                    <a:pt x="8119" y="2268"/>
                    <a:pt x="8119" y="2268"/>
                    <a:pt x="8119" y="2268"/>
                  </a:cubicBezTo>
                  <a:cubicBezTo>
                    <a:pt x="8119" y="2093"/>
                    <a:pt x="8051" y="1955"/>
                    <a:pt x="7856" y="1955"/>
                  </a:cubicBezTo>
                  <a:cubicBezTo>
                    <a:pt x="7747" y="1955"/>
                    <a:pt x="7669" y="1997"/>
                    <a:pt x="7616" y="2090"/>
                  </a:cubicBezTo>
                  <a:cubicBezTo>
                    <a:pt x="7578" y="1999"/>
                    <a:pt x="7501" y="1955"/>
                    <a:pt x="7388" y="1955"/>
                  </a:cubicBezTo>
                  <a:cubicBezTo>
                    <a:pt x="7267" y="1955"/>
                    <a:pt x="7197" y="2019"/>
                    <a:pt x="7165" y="2087"/>
                  </a:cubicBezTo>
                  <a:cubicBezTo>
                    <a:pt x="7162" y="2087"/>
                    <a:pt x="7162" y="2087"/>
                    <a:pt x="7162" y="2087"/>
                  </a:cubicBezTo>
                  <a:cubicBezTo>
                    <a:pt x="7162" y="1973"/>
                    <a:pt x="7162" y="1973"/>
                    <a:pt x="7162" y="1973"/>
                  </a:cubicBezTo>
                  <a:cubicBezTo>
                    <a:pt x="6989" y="1973"/>
                    <a:pt x="6989" y="1973"/>
                    <a:pt x="6989" y="1973"/>
                  </a:cubicBezTo>
                  <a:lnTo>
                    <a:pt x="6989" y="27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dirty="0"/>
            </a:p>
          </p:txBody>
        </p:sp>
      </p:grpSp>
      <p:sp>
        <p:nvSpPr>
          <p:cNvPr id="2" name="Titel 1"/>
          <p:cNvSpPr>
            <a:spLocks noGrp="1" noSelect="1"/>
          </p:cNvSpPr>
          <p:nvPr>
            <p:ph type="ctrTitle" hasCustomPrompt="1"/>
          </p:nvPr>
        </p:nvSpPr>
        <p:spPr bwMode="gray">
          <a:xfrm>
            <a:off x="1094400" y="1955098"/>
            <a:ext cx="9792000" cy="1039967"/>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4400" y="3079700"/>
            <a:ext cx="9792000" cy="1752600"/>
          </a:xfrm>
        </p:spPr>
        <p:txBody>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noProof="1"/>
              <a:t>Subtitel</a:t>
            </a:r>
          </a:p>
        </p:txBody>
      </p:sp>
    </p:spTree>
    <p:extLst>
      <p:ext uri="{BB962C8B-B14F-4D97-AF65-F5344CB8AC3E}">
        <p14:creationId xmlns:p14="http://schemas.microsoft.com/office/powerpoint/2010/main" val="17792505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822013" y="2053441"/>
            <a:ext cx="5894400" cy="4464000"/>
          </a:xfrm>
        </p:spPr>
        <p:txBody>
          <a:bodyPr/>
          <a:lstStyle>
            <a:lvl1pPr marL="287859" indent="-287859">
              <a:defRPr/>
            </a:lvl1p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913419" y="2085899"/>
            <a:ext cx="4588800" cy="4281600"/>
          </a:xfrm>
        </p:spPr>
        <p:txBody>
          <a:bodyPr/>
          <a:lstStyle>
            <a:lvl1pPr marL="0" indent="0">
              <a:buNone/>
              <a:defRPr b="0" baseline="0"/>
            </a:lvl1pPr>
          </a:lstStyle>
          <a:p>
            <a:r>
              <a:rPr lang="nl-NL" dirty="0"/>
              <a:t>Afbeelding formaat: 482 x 451 pixels.</a:t>
            </a:r>
          </a:p>
        </p:txBody>
      </p:sp>
      <p:sp>
        <p:nvSpPr>
          <p:cNvPr id="2" name="Tijdelijke aanduiding voor datum 1"/>
          <p:cNvSpPr>
            <a:spLocks noGrp="1" noSelect="1"/>
          </p:cNvSpPr>
          <p:nvPr>
            <p:ph type="dt" sz="half" idx="11"/>
          </p:nvPr>
        </p:nvSpPr>
        <p:spPr bwMode="gray"/>
        <p:txBody>
          <a:bodyPr/>
          <a:lstStyle/>
          <a:p>
            <a:fld id="{51A241B9-7200-4624-81F5-DD77C80C756C}"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028140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7665733" y="1977239"/>
            <a:ext cx="4056000" cy="4176000"/>
          </a:xfrm>
        </p:spPr>
        <p:txBody>
          <a:bodyPr/>
          <a:lstStyle>
            <a:lvl1pPr>
              <a:defRPr/>
            </a:lvl1p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912933" y="2080248"/>
            <a:ext cx="6432000" cy="4296000"/>
          </a:xfrm>
        </p:spPr>
        <p:txBody>
          <a:bodyPr/>
          <a:lstStyle>
            <a:lvl1pPr marL="0" indent="0">
              <a:buNone/>
              <a:defRPr b="0" baseline="0"/>
            </a:lvl1pPr>
          </a:lstStyle>
          <a:p>
            <a:r>
              <a:rPr lang="nl-NL" dirty="0"/>
              <a:t>Afbeelding formaat: 677 x 451 pixels.</a:t>
            </a:r>
          </a:p>
        </p:txBody>
      </p:sp>
      <p:sp>
        <p:nvSpPr>
          <p:cNvPr id="2" name="Tijdelijke aanduiding voor datum 1"/>
          <p:cNvSpPr>
            <a:spLocks noGrp="1" noSelect="1"/>
          </p:cNvSpPr>
          <p:nvPr>
            <p:ph type="dt" sz="half" idx="11"/>
          </p:nvPr>
        </p:nvSpPr>
        <p:spPr bwMode="gray"/>
        <p:txBody>
          <a:bodyPr/>
          <a:lstStyle/>
          <a:p>
            <a:fld id="{5C7C851A-7B83-46E2-AAD1-A0FCD9378306}"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524008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827393" y="2053441"/>
            <a:ext cx="5870044" cy="4464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916261" y="0"/>
            <a:ext cx="4584000" cy="6858000"/>
          </a:xfrm>
        </p:spPr>
        <p:txBody>
          <a:bodyPr/>
          <a:lstStyle>
            <a:lvl1pPr marL="0" indent="0">
              <a:buNone/>
              <a:defRPr b="0" baseline="0"/>
            </a:lvl1pPr>
          </a:lstStyle>
          <a:p>
            <a:r>
              <a:rPr lang="nl-NL" dirty="0"/>
              <a:t>Afbeelding formaat: 720 x 482 pixels.</a:t>
            </a:r>
          </a:p>
        </p:txBody>
      </p:sp>
      <p:sp>
        <p:nvSpPr>
          <p:cNvPr id="2" name="Tijdelijke aanduiding voor datum 1"/>
          <p:cNvSpPr>
            <a:spLocks noGrp="1" noSelect="1"/>
          </p:cNvSpPr>
          <p:nvPr>
            <p:ph type="dt" sz="half" idx="11"/>
          </p:nvPr>
        </p:nvSpPr>
        <p:spPr bwMode="gray"/>
        <p:txBody>
          <a:bodyPr/>
          <a:lstStyle/>
          <a:p>
            <a:fld id="{ADC13379-5B8E-41C5-AE2F-40374BA35FBC}"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1849778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918799" y="3366000"/>
            <a:ext cx="5184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6534796" y="3366000"/>
            <a:ext cx="5184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59FE2270-1E3D-4BEA-AEF1-E6146BB4B13D}" type="datetime1">
              <a:rPr lang="nl-NL" smtClean="0"/>
              <a:t>5-6-2024</a:t>
            </a:fld>
            <a:endParaRPr lang="nl-NL" dirty="0"/>
          </a:p>
        </p:txBody>
      </p:sp>
      <p:sp>
        <p:nvSpPr>
          <p:cNvPr id="3" name="Tijdelijke aanduiding voor voettekst 2"/>
          <p:cNvSpPr>
            <a:spLocks noGrp="1" noSelect="1"/>
          </p:cNvSpPr>
          <p:nvPr>
            <p:ph type="ftr" sz="quarter" idx="16"/>
          </p:nvPr>
        </p:nvSpPr>
        <p:spPr bwMode="gray"/>
        <p:txBody>
          <a:bodyPr/>
          <a:lstStyle/>
          <a:p>
            <a:r>
              <a:rPr lang="nl-NL"/>
              <a:t>Via Invoegen | Koptekst en voettekst kunt u de tekst wijzigen</a:t>
            </a:r>
            <a:endParaRPr lang="nl-NL" dirty="0"/>
          </a:p>
        </p:txBody>
      </p:sp>
      <p:sp>
        <p:nvSpPr>
          <p:cNvPr id="4" name="Tijdelijke aanduiding voor dianummer 3"/>
          <p:cNvSpPr>
            <a:spLocks noGrp="1" noSelect="1"/>
          </p:cNvSpPr>
          <p:nvPr>
            <p:ph type="sldNum" sz="quarter" idx="17"/>
          </p:nvPr>
        </p:nvSpPr>
        <p:spPr bwMode="gray"/>
        <p:txBody>
          <a:bodyPr/>
          <a:lstStyle/>
          <a:p>
            <a:pPr algn="l"/>
            <a:r>
              <a:rPr lang="nl-NL" dirty="0"/>
              <a:t>| </a:t>
            </a:r>
            <a:fld id="{6C885DEC-5AE5-4403-A92E-278225061E43}" type="slidenum">
              <a:rPr lang="nl-NL" smtClean="0"/>
              <a:pPr algn="l"/>
              <a:t>‹nr.›</a:t>
            </a:fld>
            <a:endParaRPr lang="nl-NL" dirty="0"/>
          </a:p>
        </p:txBody>
      </p:sp>
      <p:sp>
        <p:nvSpPr>
          <p:cNvPr id="5" name="Titel 4"/>
          <p:cNvSpPr>
            <a:spLocks noGrp="1" noSelect="1"/>
          </p:cNvSpPr>
          <p:nvPr>
            <p:ph type="title" hasCustomPrompt="1"/>
          </p:nvPr>
        </p:nvSpPr>
        <p:spPr bwMode="gray">
          <a:xfrm>
            <a:off x="918796" y="1916419"/>
            <a:ext cx="10800000" cy="1296000"/>
          </a:xfrm>
        </p:spPr>
        <p:txBody>
          <a:bodyPr/>
          <a:lstStyle>
            <a:lvl1pPr>
              <a:defRPr/>
            </a:lvl1pPr>
          </a:lstStyle>
          <a:p>
            <a:r>
              <a:rPr lang="nl-NL" dirty="0"/>
              <a:t>Titel</a:t>
            </a:r>
          </a:p>
        </p:txBody>
      </p:sp>
    </p:spTree>
    <p:extLst>
      <p:ext uri="{BB962C8B-B14F-4D97-AF65-F5344CB8AC3E}">
        <p14:creationId xmlns:p14="http://schemas.microsoft.com/office/powerpoint/2010/main" val="226646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hthoek 11"/>
          <p:cNvSpPr>
            <a:spLocks noSelect="1"/>
          </p:cNvSpPr>
          <p:nvPr userDrawn="1"/>
        </p:nvSpPr>
        <p:spPr bwMode="white">
          <a:xfrm>
            <a:off x="0" y="0"/>
            <a:ext cx="878400" cy="68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dirty="0"/>
          </a:p>
        </p:txBody>
      </p:sp>
      <p:sp>
        <p:nvSpPr>
          <p:cNvPr id="9" name="Freeform 7"/>
          <p:cNvSpPr>
            <a:spLocks noSelect="1"/>
          </p:cNvSpPr>
          <p:nvPr userDrawn="1"/>
        </p:nvSpPr>
        <p:spPr bwMode="black">
          <a:xfrm>
            <a:off x="205317" y="1325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10" name="Freeform 8"/>
          <p:cNvSpPr>
            <a:spLocks noSelect="1"/>
          </p:cNvSpPr>
          <p:nvPr userDrawn="1"/>
        </p:nvSpPr>
        <p:spPr bwMode="black">
          <a:xfrm>
            <a:off x="205317" y="182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11" name="Freeform 9"/>
          <p:cNvSpPr>
            <a:spLocks noSelect="1"/>
          </p:cNvSpPr>
          <p:nvPr userDrawn="1"/>
        </p:nvSpPr>
        <p:spPr bwMode="black">
          <a:xfrm>
            <a:off x="205317" y="753533"/>
            <a:ext cx="476251" cy="476251"/>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8" name="Afgeronde rechthoek 7"/>
          <p:cNvSpPr>
            <a:spLocks noSelect="1"/>
          </p:cNvSpPr>
          <p:nvPr userDrawn="1"/>
        </p:nvSpPr>
        <p:spPr>
          <a:xfrm>
            <a:off x="-1728832" y="120016"/>
            <a:ext cx="1584000" cy="6549417"/>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200" noProof="1">
                <a:solidFill>
                  <a:schemeClr val="tx1"/>
                </a:solidFill>
              </a:rPr>
              <a:t>Deze dia  is zo gemaakt dat je zelf een afbeelding kan invoegen. </a:t>
            </a:r>
          </a:p>
          <a:p>
            <a:pPr algn="l"/>
            <a:endParaRPr lang="nl-NL" sz="1200" noProof="1">
              <a:solidFill>
                <a:schemeClr val="tx1"/>
              </a:solidFill>
            </a:endParaRPr>
          </a:p>
          <a:p>
            <a:pPr algn="l"/>
            <a:r>
              <a:rPr lang="nl-NL" sz="12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200" noProof="1">
              <a:solidFill>
                <a:schemeClr val="tx1"/>
              </a:solidFill>
            </a:endParaRPr>
          </a:p>
          <a:p>
            <a:pPr algn="l"/>
            <a:r>
              <a:rPr lang="nl-NL" sz="1200" noProof="1">
                <a:solidFill>
                  <a:schemeClr val="tx1"/>
                </a:solidFill>
              </a:rPr>
              <a:t>Klik niet op Overal toepassen omdat de afbeelding dan op alle dia’s komt. Met ctrl + z kan je dit ongedaan maken.</a:t>
            </a:r>
          </a:p>
          <a:p>
            <a:pPr algn="l"/>
            <a:endParaRPr lang="nl-NL" sz="1200" noProof="1">
              <a:solidFill>
                <a:schemeClr val="tx1"/>
              </a:solidFill>
            </a:endParaRPr>
          </a:p>
          <a:p>
            <a:pPr algn="l"/>
            <a:r>
              <a:rPr lang="nl-NL" sz="1200" noProof="1">
                <a:solidFill>
                  <a:schemeClr val="tx1"/>
                </a:solidFill>
              </a:rPr>
              <a:t>Voor het mooiste resultaat is de beeldverhouding 1280 x 720 pixels. Het beeld blijft dan scherp en vervormt niet.</a:t>
            </a:r>
          </a:p>
        </p:txBody>
      </p:sp>
      <p:sp>
        <p:nvSpPr>
          <p:cNvPr id="2" name="Date Placeholder 1"/>
          <p:cNvSpPr>
            <a:spLocks noGrp="1" noSelect="1"/>
          </p:cNvSpPr>
          <p:nvPr>
            <p:ph type="dt" sz="half" idx="10"/>
          </p:nvPr>
        </p:nvSpPr>
        <p:spPr bwMode="gray"/>
        <p:txBody>
          <a:bodyPr/>
          <a:lstStyle/>
          <a:p>
            <a:fld id="{60EEF19E-5B85-4827-BDC2-85FD7A903C1B}" type="datetime1">
              <a:rPr lang="nl-NL" smtClean="0"/>
              <a:t>5-6-2024</a:t>
            </a:fld>
            <a:endParaRPr lang="nl-NL" dirty="0"/>
          </a:p>
        </p:txBody>
      </p:sp>
      <p:sp>
        <p:nvSpPr>
          <p:cNvPr id="3" name="Footer Placeholder 2"/>
          <p:cNvSpPr>
            <a:spLocks noGrp="1" noSelect="1"/>
          </p:cNvSpPr>
          <p:nvPr>
            <p:ph type="ftr" sz="quarter" idx="11"/>
          </p:nvPr>
        </p:nvSpPr>
        <p:spPr bwMode="gray"/>
        <p:txBody>
          <a:bodyPr/>
          <a:lstStyle/>
          <a:p>
            <a:r>
              <a:rPr lang="nl-NL" dirty="0"/>
              <a:t>Via Invoegen | Koptekst en voettekst kunt u de tekst wijzigen</a:t>
            </a:r>
          </a:p>
        </p:txBody>
      </p:sp>
      <p:sp>
        <p:nvSpPr>
          <p:cNvPr id="4" name="Slide Number Placeholder 3"/>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22498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fld id="{70745B27-78BA-4CB7-93F3-5309FCD2FDFE}" type="datetime1">
              <a:rPr lang="nl-NL" smtClean="0"/>
              <a:t>5-6-2024</a:t>
            </a:fld>
            <a:endParaRPr lang="nl-NL" dirty="0"/>
          </a:p>
        </p:txBody>
      </p:sp>
      <p:sp>
        <p:nvSpPr>
          <p:cNvPr id="4" name="Tijdelijke aanduiding voor voettekst 3"/>
          <p:cNvSpPr>
            <a:spLocks noGrp="1" noSelect="1"/>
          </p:cNvSpPr>
          <p:nvPr>
            <p:ph type="ftr" sz="quarter" idx="12"/>
          </p:nvPr>
        </p:nvSpPr>
        <p:spPr bwMode="gray"/>
        <p:txBody>
          <a:bodyPr/>
          <a:lstStyle/>
          <a:p>
            <a:r>
              <a:rPr lang="nl-NL" dirty="0"/>
              <a:t>Via Invoegen | Koptekst en voettekst kunt u de tekst wijzigen</a:t>
            </a:r>
          </a:p>
        </p:txBody>
      </p:sp>
      <p:sp>
        <p:nvSpPr>
          <p:cNvPr id="5" name="Tijdelijke aanduiding voor dianummer 4"/>
          <p:cNvSpPr>
            <a:spLocks noGrp="1" noSelect="1"/>
          </p:cNvSpPr>
          <p:nvPr>
            <p:ph type="sldNum" sz="quarter" idx="13"/>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Tree>
    <p:extLst>
      <p:ext uri="{BB962C8B-B14F-4D97-AF65-F5344CB8AC3E}">
        <p14:creationId xmlns:p14="http://schemas.microsoft.com/office/powerpoint/2010/main" val="35306720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Date Placeholder 1"/>
          <p:cNvSpPr>
            <a:spLocks noGrp="1" noSelect="1"/>
          </p:cNvSpPr>
          <p:nvPr>
            <p:ph type="dt" sz="half" idx="10"/>
          </p:nvPr>
        </p:nvSpPr>
        <p:spPr bwMode="gray"/>
        <p:txBody>
          <a:bodyPr/>
          <a:lstStyle/>
          <a:p>
            <a:fld id="{A7421872-0594-470E-831B-5818A68281EA}" type="datetime1">
              <a:rPr lang="nl-NL" smtClean="0"/>
              <a:t>5-6-2024</a:t>
            </a:fld>
            <a:endParaRPr lang="nl-NL" dirty="0"/>
          </a:p>
        </p:txBody>
      </p:sp>
      <p:sp>
        <p:nvSpPr>
          <p:cNvPr id="3" name="Footer Placeholder 2"/>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4" name="Slide Number Placeholder 3"/>
          <p:cNvSpPr>
            <a:spLocks noGrp="1" noSelect="1"/>
          </p:cNvSpPr>
          <p:nvPr>
            <p:ph type="sldNum" sz="quarter" idx="12"/>
          </p:nvPr>
        </p:nvSpPr>
        <p:spPr bwMode="gray"/>
        <p:txBody>
          <a:bodyPr/>
          <a:lstStyle/>
          <a:p>
            <a:pPr algn="l"/>
            <a:r>
              <a:rPr lang="nl-NL"/>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13396574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noSelect="1"/>
          </p:cNvSpPr>
          <p:nvPr>
            <p:ph type="dt" sz="half" idx="10"/>
          </p:nvPr>
        </p:nvSpPr>
        <p:spPr bwMode="gray"/>
        <p:txBody>
          <a:bodyPr/>
          <a:lstStyle/>
          <a:p>
            <a:fld id="{161C6E02-F462-4BC1-A7B8-71E4168A406A}" type="datetime1">
              <a:rPr lang="nl-NL" smtClean="0"/>
              <a:t>5-6-2024</a:t>
            </a:fld>
            <a:endParaRPr lang="nl-NL" dirty="0"/>
          </a:p>
        </p:txBody>
      </p:sp>
      <p:sp>
        <p:nvSpPr>
          <p:cNvPr id="3" name="Footer Placeholder 2"/>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4" name="Slide Number Placeholder 3"/>
          <p:cNvSpPr>
            <a:spLocks noGrp="1" noSelect="1"/>
          </p:cNvSpPr>
          <p:nvPr>
            <p:ph type="sldNum" sz="quarter" idx="12"/>
          </p:nvPr>
        </p:nvSpPr>
        <p:spPr bwMode="gray"/>
        <p:txBody>
          <a:bodyPr/>
          <a:lstStyle/>
          <a:p>
            <a:pPr algn="l"/>
            <a:r>
              <a:rPr lang="nl-NL"/>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4940926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3_Subtitel, titel en 4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544889" y="1219200"/>
            <a:ext cx="2623764"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07" indent="-153107">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6" name="Rectangle 2"/>
          <p:cNvSpPr>
            <a:spLocks noGrp="1" noChangeArrowheads="1"/>
          </p:cNvSpPr>
          <p:nvPr>
            <p:ph type="subTitle" idx="12"/>
          </p:nvPr>
        </p:nvSpPr>
        <p:spPr>
          <a:xfrm>
            <a:off x="544890" y="367781"/>
            <a:ext cx="9007631"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 om de ondertitelstijl van het model te bewerken</a:t>
            </a:r>
          </a:p>
        </p:txBody>
      </p:sp>
      <p:sp>
        <p:nvSpPr>
          <p:cNvPr id="9" name="Titel 8"/>
          <p:cNvSpPr>
            <a:spLocks noGrp="1"/>
          </p:cNvSpPr>
          <p:nvPr>
            <p:ph type="title"/>
          </p:nvPr>
        </p:nvSpPr>
        <p:spPr>
          <a:xfrm>
            <a:off x="544890" y="638939"/>
            <a:ext cx="9007631" cy="410928"/>
          </a:xfrm>
          <a:prstGeom prst="rect">
            <a:avLst/>
          </a:prstGeom>
        </p:spPr>
        <p:txBody>
          <a:bodyPr wrap="square" lIns="36000" tIns="0" bIns="0" anchor="ctr">
            <a:noAutofit/>
          </a:bodyPr>
          <a:lstStyle>
            <a:lvl1pPr>
              <a:defRPr i="0" baseline="0">
                <a:solidFill>
                  <a:srgbClr val="1A3877"/>
                </a:solidFill>
              </a:defRPr>
            </a:lvl1pPr>
          </a:lstStyle>
          <a:p>
            <a:r>
              <a:rPr lang="nl-NL"/>
              <a:t>Klik om de stijl te bewerken</a:t>
            </a:r>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3365505" y="1219200"/>
            <a:ext cx="2635249"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07" indent="-153107">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9017002" y="1219200"/>
            <a:ext cx="2647951"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07" indent="-153107">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3" name="Tijdelijke aanduiding voor inhoud 2">
            <a:extLst>
              <a:ext uri="{FF2B5EF4-FFF2-40B4-BE49-F238E27FC236}">
                <a16:creationId xmlns:a16="http://schemas.microsoft.com/office/drawing/2014/main" id="{B02D7E6A-CFBB-4F8A-87E9-A1809A737A15}"/>
              </a:ext>
            </a:extLst>
          </p:cNvPr>
          <p:cNvSpPr>
            <a:spLocks noGrp="1"/>
          </p:cNvSpPr>
          <p:nvPr>
            <p:ph idx="16" hasCustomPrompt="1"/>
          </p:nvPr>
        </p:nvSpPr>
        <p:spPr>
          <a:xfrm>
            <a:off x="6191253" y="1219200"/>
            <a:ext cx="2628900"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07" indent="-153107">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4" name="Rectangle 4">
            <a:extLst>
              <a:ext uri="{FF2B5EF4-FFF2-40B4-BE49-F238E27FC236}">
                <a16:creationId xmlns:a16="http://schemas.microsoft.com/office/drawing/2014/main" id="{9DEAC92D-CF26-4474-8FC1-EE6EAABADAA3}"/>
              </a:ext>
            </a:extLst>
          </p:cNvPr>
          <p:cNvSpPr>
            <a:spLocks noGrp="1" noChangeArrowheads="1"/>
          </p:cNvSpPr>
          <p:nvPr>
            <p:ph type="sldNum" sz="quarter" idx="4"/>
          </p:nvPr>
        </p:nvSpPr>
        <p:spPr bwMode="auto">
          <a:xfrm>
            <a:off x="11280576" y="6498469"/>
            <a:ext cx="370533"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14">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255674793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a:lstStyle>
            <a:lvl1pPr>
              <a:buClr>
                <a:srgbClr val="C00000"/>
              </a:buClr>
              <a:defRPr sz="2800"/>
            </a:lvl1pPr>
            <a:lvl2pPr>
              <a:buClr>
                <a:srgbClr val="C00000"/>
              </a:buClr>
              <a:defRPr sz="1800"/>
            </a:lvl2pPr>
            <a:lvl3pPr marL="397798" indent="-108491">
              <a:buClr>
                <a:srgbClr val="C00000"/>
              </a:buClr>
              <a:buFont typeface="Arial" panose="020B0604020202020204" pitchFamily="34" charset="0"/>
              <a:buChar char="•"/>
              <a:defRPr sz="1600"/>
            </a:lvl3pPr>
            <a:lvl4pPr>
              <a:buClr>
                <a:srgbClr val="C00000"/>
              </a:buClr>
              <a:defRPr sz="1200"/>
            </a:lvl4pPr>
            <a:lvl5pPr>
              <a:buClr>
                <a:srgbClr val="C00000"/>
              </a:buClr>
              <a:defRPr sz="1200"/>
            </a:lvl5pPr>
          </a:lstStyle>
          <a:p>
            <a:pPr lvl="0"/>
            <a:r>
              <a:rPr lang="nl-NL" dirty="0"/>
              <a:t> Klik om de modelstijlen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109394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F1428186-55A9-493A-A589-903DE4D96320}" type="datetime1">
              <a:rPr lang="nl-NL" smtClean="0"/>
              <a:t>5-6-2024</a:t>
            </a:fld>
            <a:endParaRPr lang="nl-NL" dirty="0"/>
          </a:p>
        </p:txBody>
      </p:sp>
      <p:sp>
        <p:nvSpPr>
          <p:cNvPr id="3" name="Tijdelijke aanduiding voor voettekst 2"/>
          <p:cNvSpPr>
            <a:spLocks noGrp="1" noSelect="1"/>
          </p:cNvSpPr>
          <p:nvPr>
            <p:ph type="ftr" sz="quarter" idx="16"/>
          </p:nvPr>
        </p:nvSpPr>
        <p:spPr bwMode="gray"/>
        <p:txBody>
          <a:bodyPr/>
          <a:lstStyle/>
          <a:p>
            <a:r>
              <a:rPr lang="nl-NL" dirty="0"/>
              <a:t>Via Invoegen | Koptekst en voettekst kunt u de tekst wijzigen</a:t>
            </a:r>
          </a:p>
        </p:txBody>
      </p:sp>
      <p:sp>
        <p:nvSpPr>
          <p:cNvPr id="4" name="Tijdelijke aanduiding voor dianummer 3"/>
          <p:cNvSpPr>
            <a:spLocks noGrp="1" noSelect="1"/>
          </p:cNvSpPr>
          <p:nvPr>
            <p:ph type="sldNum" sz="quarter" idx="17"/>
          </p:nvPr>
        </p:nvSpPr>
        <p:spPr bwMode="gray"/>
        <p:txBody>
          <a:bodyPr/>
          <a:lstStyle/>
          <a:p>
            <a:r>
              <a:rPr lang="nl-NL" dirty="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1042628" y="1998333"/>
            <a:ext cx="10680000" cy="1143000"/>
          </a:xfrm>
        </p:spPr>
        <p:txBody>
          <a:bodyPr/>
          <a:lstStyle>
            <a:lvl1pPr>
              <a:defRPr/>
            </a:lvl1pPr>
          </a:lstStyle>
          <a:p>
            <a:r>
              <a:rPr lang="nl-NL" dirty="0"/>
              <a:t>Titel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6"/>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4" name="Tijdelijke aanduiding voor datum 3"/>
          <p:cNvSpPr>
            <a:spLocks noGrp="1" noSelect="1"/>
          </p:cNvSpPr>
          <p:nvPr userDrawn="1">
            <p:ph type="dt" sz="half" idx="10"/>
          </p:nvPr>
        </p:nvSpPr>
        <p:spPr bwMode="gray"/>
        <p:txBody>
          <a:bodyPr/>
          <a:lstStyle/>
          <a:p>
            <a:fld id="{219A1E6D-9060-45A2-9B4D-CB498C0B06A8}" type="datetime1">
              <a:rPr lang="nl-NL" smtClean="0"/>
              <a:t>5-6-2024</a:t>
            </a:fld>
            <a:endParaRPr lang="nl-NL" dirty="0"/>
          </a:p>
        </p:txBody>
      </p:sp>
      <p:sp>
        <p:nvSpPr>
          <p:cNvPr id="5" name="Tijdelijke aanduiding voor voettekst 4"/>
          <p:cNvSpPr>
            <a:spLocks noGrp="1" noSelect="1"/>
          </p:cNvSpPr>
          <p:nvPr userDrawn="1">
            <p:ph type="ftr" sz="quarter" idx="11"/>
          </p:nvPr>
        </p:nvSpPr>
        <p:spPr bwMode="gray"/>
        <p:txBody>
          <a:bodyPr/>
          <a:lstStyle/>
          <a:p>
            <a:r>
              <a:rPr lang="nl-NL" dirty="0"/>
              <a:t>Via Invoegen | Koptekst en voettekst kunt u de tekst wijzigen</a:t>
            </a:r>
          </a:p>
        </p:txBody>
      </p:sp>
      <p:sp>
        <p:nvSpPr>
          <p:cNvPr id="6" name="Tijdelijke aanduiding voor dianummer 5"/>
          <p:cNvSpPr>
            <a:spLocks noGrp="1" noSelect="1"/>
          </p:cNvSpPr>
          <p:nvPr userDrawn="1">
            <p:ph type="sldNum" sz="quarter" idx="12"/>
          </p:nvPr>
        </p:nvSpPr>
        <p:spPr bwMode="gray"/>
        <p:txBody>
          <a:bodyPr/>
          <a:lstStyle/>
          <a:p>
            <a:r>
              <a:rPr lang="nl-NL" dirty="0"/>
              <a:t>| </a:t>
            </a:r>
            <a:fld id="{5A73F218-DCB0-4894-9B51-05C25669D534}"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2.png"/><Relationship Id="rId2" Type="http://schemas.openxmlformats.org/officeDocument/2006/relationships/slideLayout" Target="../slideLayouts/slideLayout62.xml"/><Relationship Id="rId16" Type="http://schemas.openxmlformats.org/officeDocument/2006/relationships/image" Target="../media/image1.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userDrawn="1"/>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jdelijke aanduiding voor titel 1"/>
          <p:cNvSpPr>
            <a:spLocks noGrp="1" noSelect="1"/>
          </p:cNvSpPr>
          <p:nvPr>
            <p:ph type="title"/>
          </p:nvPr>
        </p:nvSpPr>
        <p:spPr bwMode="gray">
          <a:xfrm>
            <a:off x="1042628" y="1998333"/>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574"/>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userDrawn="1"/>
        </p:nvGrpSpPr>
        <p:grpSpPr bwMode="gray">
          <a:xfrm>
            <a:off x="12336833" y="-47626"/>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fld id="{A264F8A4-DFC0-40DF-8C70-C8CFBDD4F93F}" type="datetime1">
              <a:rPr lang="nl-NL" smtClean="0"/>
              <a:t>5-6-2024</a:t>
            </a:fld>
            <a:endParaRPr lang="nl-NL" dirty="0"/>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r>
              <a:rPr lang="nl-NL" dirty="0"/>
              <a:t>Via Invoegen | Koptekst en voettekst kunt u de tekst wijzigen</a:t>
            </a:r>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dirty="0"/>
              <a:t>| </a:t>
            </a:r>
            <a:fld id="{5A73F218-DCB0-4894-9B51-05C25669D53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27" r:id="rId1"/>
    <p:sldLayoutId id="2147483719" r:id="rId2"/>
    <p:sldLayoutId id="2147483718" r:id="rId3"/>
    <p:sldLayoutId id="2147483728" r:id="rId4"/>
    <p:sldLayoutId id="2147483725" r:id="rId5"/>
    <p:sldLayoutId id="2147483730" r:id="rId6"/>
    <p:sldLayoutId id="2147483732" r:id="rId7"/>
    <p:sldLayoutId id="2147483720" r:id="rId8"/>
    <p:sldLayoutId id="2147483735" r:id="rId9"/>
    <p:sldLayoutId id="2147483722" r:id="rId10"/>
    <p:sldLayoutId id="2147483723" r:id="rId11"/>
    <p:sldLayoutId id="2147483736" r:id="rId12"/>
  </p:sldLayoutIdLst>
  <p:hf hd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a:xfrm>
            <a:off x="918799" y="1916419"/>
            <a:ext cx="10128000" cy="1296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a:xfrm>
            <a:off x="918799" y="3529503"/>
            <a:ext cx="10128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6" name="Groep 25"/>
          <p:cNvGrpSpPr>
            <a:grpSpLocks noSelect="1"/>
          </p:cNvGrpSpPr>
          <p:nvPr userDrawn="1"/>
        </p:nvGrpSpPr>
        <p:grpSpPr>
          <a:xfrm>
            <a:off x="12336832" y="-47626"/>
            <a:ext cx="2640352" cy="7077106"/>
            <a:chOff x="9252624" y="-35720"/>
            <a:chExt cx="1980264" cy="5307830"/>
          </a:xfrm>
        </p:grpSpPr>
        <p:sp>
          <p:nvSpPr>
            <p:cNvPr id="16" name="Afgeronde rechthoek 15"/>
            <p:cNvSpPr>
              <a:spLocks noSelect="1"/>
            </p:cNvSpPr>
            <p:nvPr userDrawn="1"/>
          </p:nvSpPr>
          <p:spPr>
            <a:xfrm>
              <a:off x="9252624" y="-35720"/>
              <a:ext cx="1980264" cy="530783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defTabSz="1072753"/>
              <a:r>
                <a:rPr lang="nl-NL" sz="1000" noProof="1">
                  <a:solidFill>
                    <a:srgbClr val="000000"/>
                  </a:solidFill>
                </a:rPr>
                <a:t>Klik op het pijltje naast Nieuwe dia om een nieuwe dia aan te maken. Kies een van de indelingen.</a:t>
              </a:r>
            </a:p>
            <a:p>
              <a:pPr defTabSz="1072753"/>
              <a:endParaRPr lang="nl-NL" sz="1000" noProof="1">
                <a:solidFill>
                  <a:srgbClr val="000000"/>
                </a:solidFill>
              </a:endParaRPr>
            </a:p>
            <a:p>
              <a:pPr defTabSz="1072753"/>
              <a:r>
                <a:rPr lang="nl-NL" sz="1000" noProof="1">
                  <a:solidFill>
                    <a:srgbClr val="000000"/>
                  </a:solidFill>
                </a:rPr>
                <a:t>Klik op Indeling als de dia opnieuw moet worden aangepast aan de huidige indeling, of om een andere indeling toe te passen.</a:t>
              </a:r>
            </a:p>
            <a:p>
              <a:pPr defTabSz="1072753"/>
              <a:endParaRPr lang="nl-NL" sz="1000" noProof="1">
                <a:solidFill>
                  <a:srgbClr val="000000"/>
                </a:solidFill>
              </a:endParaRPr>
            </a:p>
            <a:p>
              <a:pPr defTabSz="1072753"/>
              <a:r>
                <a:rPr lang="nl-NL" sz="1000" noProof="1">
                  <a:solidFill>
                    <a:srgbClr val="000000"/>
                  </a:solidFill>
                </a:rPr>
                <a:t>De tekstvakken van de dia’s hebben allen 9 niveaus.</a:t>
              </a:r>
            </a:p>
            <a:p>
              <a:pPr defTabSz="1072753"/>
              <a:r>
                <a:rPr lang="nl-NL" sz="1000" noProof="1">
                  <a:solidFill>
                    <a:srgbClr val="000000"/>
                  </a:solidFill>
                </a:rPr>
                <a:t>Eerste, tweede en derde niveau hebben een opsomming. Het vierde niveau is bold en geschikt voor een kopje.</a:t>
              </a:r>
            </a:p>
            <a:p>
              <a:pPr defTabSz="1072753"/>
              <a:r>
                <a:rPr lang="nl-NL" sz="1000" noProof="1">
                  <a:solidFill>
                    <a:srgbClr val="000000"/>
                  </a:solidFill>
                </a:rPr>
                <a:t>Het vijfde niveau is voor de basistekst. Zowel niveau  vier als vijf lijnen automatisch uit aan de linkerkantlijn.</a:t>
              </a:r>
            </a:p>
            <a:p>
              <a:pPr defTabSz="1072753"/>
              <a:r>
                <a:rPr lang="nl-NL" sz="1000" noProof="1">
                  <a:solidFill>
                    <a:srgbClr val="000000"/>
                  </a:solidFill>
                </a:rPr>
                <a:t>Het zesde, zevende en achtste niveau lijnen uit onder resp. eerste, tweede en derde opsomming.</a:t>
              </a:r>
            </a:p>
            <a:p>
              <a:pPr defTabSz="1072753"/>
              <a:r>
                <a:rPr lang="nl-NL" sz="1000" noProof="1">
                  <a:solidFill>
                    <a:srgbClr val="000000"/>
                  </a:solidFill>
                </a:rPr>
                <a:t>Het negende niveau is een kleiner lettertype dat uitlijnt aan de linkermarge. Deze is geschikt voor bijvoorbeeld een bijschrift.</a:t>
              </a:r>
            </a:p>
            <a:p>
              <a:pPr defTabSz="1072753"/>
              <a:endParaRPr lang="nl-NL" sz="1000" noProof="1">
                <a:solidFill>
                  <a:srgbClr val="000000"/>
                </a:solidFill>
              </a:endParaRPr>
            </a:p>
            <a:p>
              <a:pPr defTabSz="1072753"/>
              <a:r>
                <a:rPr lang="nl-NL" sz="1000" b="1" noProof="1">
                  <a:solidFill>
                    <a:srgbClr val="000000"/>
                  </a:solidFill>
                </a:rPr>
                <a:t>Let op:</a:t>
              </a:r>
              <a:r>
                <a:rPr lang="nl-NL" sz="1000" noProof="1">
                  <a:solidFill>
                    <a:srgbClr val="000000"/>
                  </a:solidFill>
                </a:rPr>
                <a:t>  Let op: wissel van stijl met de knoppen                     voor lijstniveau verhogen of verlagen, of in MS Office met verkorte toetscombinatie Alt+Shift+← of Alt+Shift+→</a:t>
              </a:r>
            </a:p>
            <a:p>
              <a:pPr defTabSz="1072753"/>
              <a:r>
                <a:rPr lang="nl-NL" sz="1000" noProof="1">
                  <a:solidFill>
                    <a:srgbClr val="000000"/>
                  </a:solidFill>
                </a:rPr>
                <a:t>Gebruik dus niet de standaard opsomming- knoppen van MS Office om de stijl te veranderen!</a:t>
              </a:r>
              <a:endParaRPr lang="nl-NL" sz="1000" b="1" noProof="1">
                <a:solidFill>
                  <a:srgbClr val="000000"/>
                </a:solidFill>
              </a:endParaRPr>
            </a:p>
          </p:txBody>
        </p:sp>
        <p:pic>
          <p:nvPicPr>
            <p:cNvPr id="17" name="Afbeelding 16" descr="knoppen inspringen.png"/>
            <p:cNvPicPr>
              <a:picLocks noSelect="1" noChangeAspect="1"/>
            </p:cNvPicPr>
            <p:nvPr userDrawn="1"/>
          </p:nvPicPr>
          <p:blipFill>
            <a:blip r:embed="rId14"/>
            <a:stretch>
              <a:fillRect/>
            </a:stretch>
          </p:blipFill>
          <p:spPr>
            <a:xfrm>
              <a:off x="9972720" y="3903358"/>
              <a:ext cx="419100" cy="171450"/>
            </a:xfrm>
            <a:prstGeom prst="rect">
              <a:avLst/>
            </a:prstGeom>
          </p:spPr>
        </p:pic>
        <p:grpSp>
          <p:nvGrpSpPr>
            <p:cNvPr id="19" name="Groep 18"/>
            <p:cNvGrpSpPr>
              <a:grpSpLocks noSelect="1"/>
            </p:cNvGrpSpPr>
            <p:nvPr userDrawn="1"/>
          </p:nvGrpSpPr>
          <p:grpSpPr>
            <a:xfrm>
              <a:off x="9792696" y="5022047"/>
              <a:ext cx="752580" cy="214343"/>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a:xfrm>
                <a:off x="9670200" y="6559379"/>
                <a:ext cx="752580" cy="285790"/>
              </a:xfrm>
              <a:prstGeom prst="rect">
                <a:avLst/>
              </a:prstGeom>
            </p:spPr>
          </p:pic>
          <p:cxnSp>
            <p:nvCxnSpPr>
              <p:cNvPr id="22" name="Rechte verbindingslijn 21"/>
              <p:cNvCxnSpPr/>
              <p:nvPr userDrawn="1"/>
            </p:nvCxnSpPr>
            <p:spPr>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 name="Freeform 7"/>
          <p:cNvSpPr>
            <a:spLocks noSelect="1"/>
          </p:cNvSpPr>
          <p:nvPr userDrawn="1"/>
        </p:nvSpPr>
        <p:spPr bwMode="auto">
          <a:xfrm>
            <a:off x="205317" y="1325042"/>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07275" tIns="53638" rIns="107275" bIns="53638" numCol="1" anchor="t" anchorCtr="0" compatLnSpc="1">
            <a:prstTxWarp prst="textNoShape">
              <a:avLst/>
            </a:prstTxWarp>
          </a:bodyPr>
          <a:lstStyle/>
          <a:p>
            <a:pPr defTabSz="1072753"/>
            <a:endParaRPr lang="nl-NL" sz="2100">
              <a:solidFill>
                <a:srgbClr val="000000"/>
              </a:solidFill>
            </a:endParaRPr>
          </a:p>
        </p:txBody>
      </p:sp>
      <p:sp>
        <p:nvSpPr>
          <p:cNvPr id="23" name="Freeform 8"/>
          <p:cNvSpPr>
            <a:spLocks noSelect="1"/>
          </p:cNvSpPr>
          <p:nvPr userDrawn="1"/>
        </p:nvSpPr>
        <p:spPr bwMode="auto">
          <a:xfrm>
            <a:off x="205317" y="182042"/>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07275" tIns="53638" rIns="107275" bIns="53638" numCol="1" anchor="t" anchorCtr="0" compatLnSpc="1">
            <a:prstTxWarp prst="textNoShape">
              <a:avLst/>
            </a:prstTxWarp>
          </a:bodyPr>
          <a:lstStyle/>
          <a:p>
            <a:pPr defTabSz="1072753"/>
            <a:endParaRPr lang="nl-NL" sz="2100">
              <a:solidFill>
                <a:srgbClr val="000000"/>
              </a:solidFill>
            </a:endParaRPr>
          </a:p>
        </p:txBody>
      </p:sp>
      <p:sp>
        <p:nvSpPr>
          <p:cNvPr id="25" name="Freeform 9"/>
          <p:cNvSpPr>
            <a:spLocks noSelect="1"/>
          </p:cNvSpPr>
          <p:nvPr userDrawn="1"/>
        </p:nvSpPr>
        <p:spPr bwMode="auto">
          <a:xfrm>
            <a:off x="205317" y="753534"/>
            <a:ext cx="476251" cy="476251"/>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07275" tIns="53638" rIns="107275" bIns="53638" numCol="1" anchor="t" anchorCtr="0" compatLnSpc="1">
            <a:prstTxWarp prst="textNoShape">
              <a:avLst/>
            </a:prstTxWarp>
          </a:bodyPr>
          <a:lstStyle/>
          <a:p>
            <a:pPr defTabSz="1072753"/>
            <a:endParaRPr lang="nl-NL" sz="2100">
              <a:solidFill>
                <a:srgbClr val="000000"/>
              </a:solidFill>
            </a:endParaRPr>
          </a:p>
        </p:txBody>
      </p:sp>
    </p:spTree>
    <p:extLst>
      <p:ext uri="{BB962C8B-B14F-4D97-AF65-F5344CB8AC3E}">
        <p14:creationId xmlns:p14="http://schemas.microsoft.com/office/powerpoint/2010/main" val="26693303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dt="0"/>
  <p:txStyles>
    <p:titleStyle>
      <a:lvl1pPr algn="l" defTabSz="1072753" rtl="0" eaLnBrk="1" latinLnBrk="0" hangingPunct="1">
        <a:spcBef>
          <a:spcPct val="0"/>
        </a:spcBef>
        <a:buNone/>
        <a:defRPr sz="3700" b="1" kern="1200">
          <a:solidFill>
            <a:schemeClr val="accent1"/>
          </a:solidFill>
          <a:latin typeface="+mj-lt"/>
          <a:ea typeface="+mj-ea"/>
          <a:cs typeface="+mj-cs"/>
        </a:defRPr>
      </a:lvl1pPr>
    </p:titleStyle>
    <p:bodyStyle>
      <a:lvl1pPr marL="253406" indent="-253406" algn="l" defTabSz="1072753" rtl="0" eaLnBrk="1" latinLnBrk="0" hangingPunct="1">
        <a:spcBef>
          <a:spcPts val="0"/>
        </a:spcBef>
        <a:buClr>
          <a:schemeClr val="accent1"/>
        </a:buClr>
        <a:buSzPct val="65000"/>
        <a:buFont typeface="Wingdings" pitchFamily="2" charset="2"/>
        <a:buChar char=""/>
        <a:defRPr sz="2300" b="0" kern="1200">
          <a:solidFill>
            <a:schemeClr val="tx1"/>
          </a:solidFill>
          <a:latin typeface="+mn-lt"/>
          <a:ea typeface="+mn-ea"/>
          <a:cs typeface="+mn-cs"/>
        </a:defRPr>
      </a:lvl1pPr>
      <a:lvl2pPr marL="506813" indent="-253406" algn="l" defTabSz="1072753" rtl="0" eaLnBrk="1" latinLnBrk="0" hangingPunct="1">
        <a:spcBef>
          <a:spcPts val="0"/>
        </a:spcBef>
        <a:buFont typeface="Corbel" pitchFamily="34" charset="0"/>
        <a:buChar char="–"/>
        <a:defRPr sz="2300" kern="1200">
          <a:solidFill>
            <a:schemeClr val="tx1"/>
          </a:solidFill>
          <a:latin typeface="+mn-lt"/>
          <a:ea typeface="+mn-ea"/>
          <a:cs typeface="+mn-cs"/>
        </a:defRPr>
      </a:lvl2pPr>
      <a:lvl3pPr marL="760219" indent="-253406" algn="l" defTabSz="1072753" rtl="0" eaLnBrk="1" latinLnBrk="0" hangingPunct="1">
        <a:spcBef>
          <a:spcPts val="0"/>
        </a:spcBef>
        <a:buClrTx/>
        <a:buSzPct val="100000"/>
        <a:buFont typeface="Corbel" pitchFamily="34" charset="0"/>
        <a:buChar char="-"/>
        <a:defRPr sz="1900" kern="1200">
          <a:solidFill>
            <a:schemeClr val="tx1"/>
          </a:solidFill>
          <a:latin typeface="+mn-lt"/>
          <a:ea typeface="+mn-ea"/>
          <a:cs typeface="+mn-cs"/>
        </a:defRPr>
      </a:lvl3pPr>
      <a:lvl4pPr marL="0" indent="0" algn="l" defTabSz="1072753" rtl="0" eaLnBrk="1" latinLnBrk="0" hangingPunct="1">
        <a:spcBef>
          <a:spcPts val="0"/>
        </a:spcBef>
        <a:buFont typeface="Corbel" pitchFamily="34" charset="0"/>
        <a:buNone/>
        <a:defRPr sz="2300" b="1" kern="1200">
          <a:solidFill>
            <a:schemeClr val="tx1"/>
          </a:solidFill>
          <a:latin typeface="+mn-lt"/>
          <a:ea typeface="+mn-ea"/>
          <a:cs typeface="+mn-cs"/>
        </a:defRPr>
      </a:lvl4pPr>
      <a:lvl5pPr marL="0" indent="0" algn="l" defTabSz="1072753" rtl="0" eaLnBrk="1" latinLnBrk="0" hangingPunct="1">
        <a:spcBef>
          <a:spcPts val="0"/>
        </a:spcBef>
        <a:buFont typeface="Corbel" pitchFamily="34" charset="0"/>
        <a:buNone/>
        <a:defRPr sz="2300" kern="1200">
          <a:solidFill>
            <a:schemeClr val="tx1"/>
          </a:solidFill>
          <a:latin typeface="+mn-lt"/>
          <a:ea typeface="+mn-ea"/>
          <a:cs typeface="+mn-cs"/>
        </a:defRPr>
      </a:lvl5pPr>
      <a:lvl6pPr marL="253406" indent="0" algn="l" defTabSz="1072753" rtl="0" eaLnBrk="1" latinLnBrk="0" hangingPunct="1">
        <a:spcBef>
          <a:spcPts val="0"/>
        </a:spcBef>
        <a:buFont typeface="Arial" pitchFamily="34" charset="0"/>
        <a:buNone/>
        <a:defRPr sz="2300" kern="1200">
          <a:solidFill>
            <a:schemeClr val="tx1"/>
          </a:solidFill>
          <a:latin typeface="+mn-lt"/>
          <a:ea typeface="+mn-ea"/>
          <a:cs typeface="+mn-cs"/>
        </a:defRPr>
      </a:lvl6pPr>
      <a:lvl7pPr marL="506813" indent="0" algn="l" defTabSz="1072753" rtl="0" eaLnBrk="1" latinLnBrk="0" hangingPunct="1">
        <a:spcBef>
          <a:spcPts val="0"/>
        </a:spcBef>
        <a:buFont typeface="Arial" pitchFamily="34" charset="0"/>
        <a:buNone/>
        <a:defRPr sz="2300" kern="1200">
          <a:solidFill>
            <a:schemeClr val="tx1"/>
          </a:solidFill>
          <a:latin typeface="+mn-lt"/>
          <a:ea typeface="+mn-ea"/>
          <a:cs typeface="+mn-cs"/>
        </a:defRPr>
      </a:lvl7pPr>
      <a:lvl8pPr marL="760219" indent="0" algn="l" defTabSz="1072753" rtl="0" eaLnBrk="1" latinLnBrk="0" hangingPunct="1">
        <a:spcBef>
          <a:spcPts val="0"/>
        </a:spcBef>
        <a:buFont typeface="Arial" pitchFamily="34" charset="0"/>
        <a:buNone/>
        <a:defRPr sz="1900" kern="1200">
          <a:solidFill>
            <a:schemeClr val="tx1"/>
          </a:solidFill>
          <a:latin typeface="+mn-lt"/>
          <a:ea typeface="+mn-ea"/>
          <a:cs typeface="+mn-cs"/>
        </a:defRPr>
      </a:lvl8pPr>
      <a:lvl9pPr marL="0" indent="0" algn="l" defTabSz="1072753"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72753" rtl="0" eaLnBrk="1" latinLnBrk="0" hangingPunct="1">
        <a:defRPr sz="2100" kern="1200">
          <a:solidFill>
            <a:schemeClr val="tx1"/>
          </a:solidFill>
          <a:latin typeface="+mn-lt"/>
          <a:ea typeface="+mn-ea"/>
          <a:cs typeface="+mn-cs"/>
        </a:defRPr>
      </a:lvl1pPr>
      <a:lvl2pPr marL="536377" algn="l" defTabSz="1072753" rtl="0" eaLnBrk="1" latinLnBrk="0" hangingPunct="1">
        <a:defRPr sz="2100" kern="1200">
          <a:solidFill>
            <a:schemeClr val="tx1"/>
          </a:solidFill>
          <a:latin typeface="+mn-lt"/>
          <a:ea typeface="+mn-ea"/>
          <a:cs typeface="+mn-cs"/>
        </a:defRPr>
      </a:lvl2pPr>
      <a:lvl3pPr marL="1072753" algn="l" defTabSz="1072753" rtl="0" eaLnBrk="1" latinLnBrk="0" hangingPunct="1">
        <a:defRPr sz="2100" kern="1200">
          <a:solidFill>
            <a:schemeClr val="tx1"/>
          </a:solidFill>
          <a:latin typeface="+mn-lt"/>
          <a:ea typeface="+mn-ea"/>
          <a:cs typeface="+mn-cs"/>
        </a:defRPr>
      </a:lvl3pPr>
      <a:lvl4pPr marL="1609131" algn="l" defTabSz="1072753" rtl="0" eaLnBrk="1" latinLnBrk="0" hangingPunct="1">
        <a:defRPr sz="2100" kern="1200">
          <a:solidFill>
            <a:schemeClr val="tx1"/>
          </a:solidFill>
          <a:latin typeface="+mn-lt"/>
          <a:ea typeface="+mn-ea"/>
          <a:cs typeface="+mn-cs"/>
        </a:defRPr>
      </a:lvl4pPr>
      <a:lvl5pPr marL="2145507" algn="l" defTabSz="1072753" rtl="0" eaLnBrk="1" latinLnBrk="0" hangingPunct="1">
        <a:defRPr sz="2100" kern="1200">
          <a:solidFill>
            <a:schemeClr val="tx1"/>
          </a:solidFill>
          <a:latin typeface="+mn-lt"/>
          <a:ea typeface="+mn-ea"/>
          <a:cs typeface="+mn-cs"/>
        </a:defRPr>
      </a:lvl5pPr>
      <a:lvl6pPr marL="2681884" algn="l" defTabSz="1072753" rtl="0" eaLnBrk="1" latinLnBrk="0" hangingPunct="1">
        <a:defRPr sz="2100" kern="1200">
          <a:solidFill>
            <a:schemeClr val="tx1"/>
          </a:solidFill>
          <a:latin typeface="+mn-lt"/>
          <a:ea typeface="+mn-ea"/>
          <a:cs typeface="+mn-cs"/>
        </a:defRPr>
      </a:lvl6pPr>
      <a:lvl7pPr marL="3218261" algn="l" defTabSz="1072753" rtl="0" eaLnBrk="1" latinLnBrk="0" hangingPunct="1">
        <a:defRPr sz="2100" kern="1200">
          <a:solidFill>
            <a:schemeClr val="tx1"/>
          </a:solidFill>
          <a:latin typeface="+mn-lt"/>
          <a:ea typeface="+mn-ea"/>
          <a:cs typeface="+mn-cs"/>
        </a:defRPr>
      </a:lvl7pPr>
      <a:lvl8pPr marL="3754637" algn="l" defTabSz="1072753" rtl="0" eaLnBrk="1" latinLnBrk="0" hangingPunct="1">
        <a:defRPr sz="2100" kern="1200">
          <a:solidFill>
            <a:schemeClr val="tx1"/>
          </a:solidFill>
          <a:latin typeface="+mn-lt"/>
          <a:ea typeface="+mn-ea"/>
          <a:cs typeface="+mn-cs"/>
        </a:defRPr>
      </a:lvl8pPr>
      <a:lvl9pPr marL="4291015" algn="l" defTabSz="1072753"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a:xfrm>
            <a:off x="918799" y="1916419"/>
            <a:ext cx="10128000" cy="1296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a:xfrm>
            <a:off x="918799" y="3529499"/>
            <a:ext cx="10128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6" name="Groep 25"/>
          <p:cNvGrpSpPr>
            <a:grpSpLocks noSelect="1"/>
          </p:cNvGrpSpPr>
          <p:nvPr userDrawn="1"/>
        </p:nvGrpSpPr>
        <p:grpSpPr>
          <a:xfrm>
            <a:off x="12336832" y="-47626"/>
            <a:ext cx="2640352" cy="7077106"/>
            <a:chOff x="9252624" y="-35720"/>
            <a:chExt cx="1980264" cy="5307830"/>
          </a:xfrm>
        </p:grpSpPr>
        <p:sp>
          <p:nvSpPr>
            <p:cNvPr id="16" name="Afgeronde rechthoek 15"/>
            <p:cNvSpPr>
              <a:spLocks noSelect="1"/>
            </p:cNvSpPr>
            <p:nvPr userDrawn="1"/>
          </p:nvSpPr>
          <p:spPr>
            <a:xfrm>
              <a:off x="9252624" y="-35720"/>
              <a:ext cx="1980264" cy="530783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defTabSz="1072753"/>
              <a:r>
                <a:rPr lang="nl-NL" sz="1000" noProof="1">
                  <a:solidFill>
                    <a:srgbClr val="000000"/>
                  </a:solidFill>
                </a:rPr>
                <a:t>Klik op het pijltje naast Nieuwe dia om een nieuwe dia aan te maken. Kies een van de indelingen.</a:t>
              </a:r>
            </a:p>
            <a:p>
              <a:pPr defTabSz="1072753"/>
              <a:endParaRPr lang="nl-NL" sz="1000" noProof="1">
                <a:solidFill>
                  <a:srgbClr val="000000"/>
                </a:solidFill>
              </a:endParaRPr>
            </a:p>
            <a:p>
              <a:pPr defTabSz="1072753"/>
              <a:r>
                <a:rPr lang="nl-NL" sz="1000" noProof="1">
                  <a:solidFill>
                    <a:srgbClr val="000000"/>
                  </a:solidFill>
                </a:rPr>
                <a:t>Klik op Indeling als de dia opnieuw moet worden aangepast aan de huidige indeling, of om een andere indeling toe te passen.</a:t>
              </a:r>
            </a:p>
            <a:p>
              <a:pPr defTabSz="1072753"/>
              <a:endParaRPr lang="nl-NL" sz="1000" noProof="1">
                <a:solidFill>
                  <a:srgbClr val="000000"/>
                </a:solidFill>
              </a:endParaRPr>
            </a:p>
            <a:p>
              <a:pPr defTabSz="1072753"/>
              <a:r>
                <a:rPr lang="nl-NL" sz="1000" noProof="1">
                  <a:solidFill>
                    <a:srgbClr val="000000"/>
                  </a:solidFill>
                </a:rPr>
                <a:t>De tekstvakken van de dia’s hebben allen 9 niveaus.</a:t>
              </a:r>
            </a:p>
            <a:p>
              <a:pPr defTabSz="1072753"/>
              <a:r>
                <a:rPr lang="nl-NL" sz="1000" noProof="1">
                  <a:solidFill>
                    <a:srgbClr val="000000"/>
                  </a:solidFill>
                </a:rPr>
                <a:t>Eerste, tweede en derde niveau hebben een opsomming. Het vierde niveau is bold en geschikt voor een kopje.</a:t>
              </a:r>
            </a:p>
            <a:p>
              <a:pPr defTabSz="1072753"/>
              <a:r>
                <a:rPr lang="nl-NL" sz="1000" noProof="1">
                  <a:solidFill>
                    <a:srgbClr val="000000"/>
                  </a:solidFill>
                </a:rPr>
                <a:t>Het vijfde niveau is voor de basistekst. Zowel niveau  vier als vijf lijnen automatisch uit aan de linkerkantlijn.</a:t>
              </a:r>
            </a:p>
            <a:p>
              <a:pPr defTabSz="1072753"/>
              <a:r>
                <a:rPr lang="nl-NL" sz="1000" noProof="1">
                  <a:solidFill>
                    <a:srgbClr val="000000"/>
                  </a:solidFill>
                </a:rPr>
                <a:t>Het zesde, zevende en achtste niveau lijnen uit onder resp. eerste, tweede en derde opsomming.</a:t>
              </a:r>
            </a:p>
            <a:p>
              <a:pPr defTabSz="1072753"/>
              <a:r>
                <a:rPr lang="nl-NL" sz="1000" noProof="1">
                  <a:solidFill>
                    <a:srgbClr val="000000"/>
                  </a:solidFill>
                </a:rPr>
                <a:t>Het negende niveau is een kleiner lettertype dat uitlijnt aan de linkermarge. Deze is geschikt voor bijvoorbeeld een bijschrift.</a:t>
              </a:r>
            </a:p>
            <a:p>
              <a:pPr defTabSz="1072753"/>
              <a:endParaRPr lang="nl-NL" sz="1000" noProof="1">
                <a:solidFill>
                  <a:srgbClr val="000000"/>
                </a:solidFill>
              </a:endParaRPr>
            </a:p>
            <a:p>
              <a:pPr defTabSz="1072753"/>
              <a:r>
                <a:rPr lang="nl-NL" sz="1000" b="1" noProof="1">
                  <a:solidFill>
                    <a:srgbClr val="000000"/>
                  </a:solidFill>
                </a:rPr>
                <a:t>Let op:</a:t>
              </a:r>
              <a:r>
                <a:rPr lang="nl-NL" sz="1000" noProof="1">
                  <a:solidFill>
                    <a:srgbClr val="000000"/>
                  </a:solidFill>
                </a:rPr>
                <a:t>  Let op: wissel van stijl met de knoppen                     voor lijstniveau verhogen of verlagen, of in MS Office met verkorte toetscombinatie Alt+Shift+← of Alt+Shift+→</a:t>
              </a:r>
            </a:p>
            <a:p>
              <a:pPr defTabSz="1072753"/>
              <a:r>
                <a:rPr lang="nl-NL" sz="1000" noProof="1">
                  <a:solidFill>
                    <a:srgbClr val="000000"/>
                  </a:solidFill>
                </a:rPr>
                <a:t>Gebruik dus niet de standaard opsomming- knoppen van MS Office om de stijl te veranderen!</a:t>
              </a:r>
              <a:endParaRPr lang="nl-NL" sz="1000" b="1" noProof="1">
                <a:solidFill>
                  <a:srgbClr val="000000"/>
                </a:solidFill>
              </a:endParaRPr>
            </a:p>
          </p:txBody>
        </p:sp>
        <p:pic>
          <p:nvPicPr>
            <p:cNvPr id="17" name="Afbeelding 16" descr="knoppen inspringen.png"/>
            <p:cNvPicPr>
              <a:picLocks noSelect="1" noChangeAspect="1"/>
            </p:cNvPicPr>
            <p:nvPr userDrawn="1"/>
          </p:nvPicPr>
          <p:blipFill>
            <a:blip r:embed="rId14"/>
            <a:stretch>
              <a:fillRect/>
            </a:stretch>
          </p:blipFill>
          <p:spPr>
            <a:xfrm>
              <a:off x="9972720" y="3903358"/>
              <a:ext cx="419100" cy="171450"/>
            </a:xfrm>
            <a:prstGeom prst="rect">
              <a:avLst/>
            </a:prstGeom>
          </p:spPr>
        </p:pic>
        <p:grpSp>
          <p:nvGrpSpPr>
            <p:cNvPr id="19" name="Groep 18"/>
            <p:cNvGrpSpPr>
              <a:grpSpLocks noSelect="1"/>
            </p:cNvGrpSpPr>
            <p:nvPr userDrawn="1"/>
          </p:nvGrpSpPr>
          <p:grpSpPr>
            <a:xfrm>
              <a:off x="9792696" y="5022047"/>
              <a:ext cx="752580" cy="214343"/>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a:xfrm>
                <a:off x="9670200" y="6559379"/>
                <a:ext cx="752580" cy="285790"/>
              </a:xfrm>
              <a:prstGeom prst="rect">
                <a:avLst/>
              </a:prstGeom>
            </p:spPr>
          </p:pic>
          <p:cxnSp>
            <p:nvCxnSpPr>
              <p:cNvPr id="22" name="Rechte verbindingslijn 21"/>
              <p:cNvCxnSpPr/>
              <p:nvPr userDrawn="1"/>
            </p:nvCxnSpPr>
            <p:spPr>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 name="Freeform 7"/>
          <p:cNvSpPr>
            <a:spLocks noSelect="1"/>
          </p:cNvSpPr>
          <p:nvPr userDrawn="1"/>
        </p:nvSpPr>
        <p:spPr bwMode="auto">
          <a:xfrm>
            <a:off x="205317" y="1325038"/>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07275" tIns="53638" rIns="107275" bIns="53638" numCol="1" anchor="t" anchorCtr="0" compatLnSpc="1">
            <a:prstTxWarp prst="textNoShape">
              <a:avLst/>
            </a:prstTxWarp>
          </a:bodyPr>
          <a:lstStyle/>
          <a:p>
            <a:pPr defTabSz="1072753"/>
            <a:endParaRPr lang="nl-NL" sz="2100">
              <a:solidFill>
                <a:srgbClr val="000000"/>
              </a:solidFill>
            </a:endParaRPr>
          </a:p>
        </p:txBody>
      </p:sp>
      <p:sp>
        <p:nvSpPr>
          <p:cNvPr id="23" name="Freeform 8"/>
          <p:cNvSpPr>
            <a:spLocks noSelect="1"/>
          </p:cNvSpPr>
          <p:nvPr userDrawn="1"/>
        </p:nvSpPr>
        <p:spPr bwMode="auto">
          <a:xfrm>
            <a:off x="205317" y="182038"/>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07275" tIns="53638" rIns="107275" bIns="53638" numCol="1" anchor="t" anchorCtr="0" compatLnSpc="1">
            <a:prstTxWarp prst="textNoShape">
              <a:avLst/>
            </a:prstTxWarp>
          </a:bodyPr>
          <a:lstStyle/>
          <a:p>
            <a:pPr defTabSz="1072753"/>
            <a:endParaRPr lang="nl-NL" sz="2100">
              <a:solidFill>
                <a:srgbClr val="000000"/>
              </a:solidFill>
            </a:endParaRPr>
          </a:p>
        </p:txBody>
      </p:sp>
      <p:sp>
        <p:nvSpPr>
          <p:cNvPr id="25" name="Freeform 9"/>
          <p:cNvSpPr>
            <a:spLocks noSelect="1"/>
          </p:cNvSpPr>
          <p:nvPr userDrawn="1"/>
        </p:nvSpPr>
        <p:spPr bwMode="auto">
          <a:xfrm>
            <a:off x="205317" y="753534"/>
            <a:ext cx="476251" cy="476251"/>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07275" tIns="53638" rIns="107275" bIns="53638" numCol="1" anchor="t" anchorCtr="0" compatLnSpc="1">
            <a:prstTxWarp prst="textNoShape">
              <a:avLst/>
            </a:prstTxWarp>
          </a:bodyPr>
          <a:lstStyle/>
          <a:p>
            <a:pPr defTabSz="1072753"/>
            <a:endParaRPr lang="nl-NL" sz="2100">
              <a:solidFill>
                <a:srgbClr val="000000"/>
              </a:solidFill>
            </a:endParaRPr>
          </a:p>
        </p:txBody>
      </p:sp>
    </p:spTree>
    <p:extLst>
      <p:ext uri="{BB962C8B-B14F-4D97-AF65-F5344CB8AC3E}">
        <p14:creationId xmlns:p14="http://schemas.microsoft.com/office/powerpoint/2010/main" val="266933038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dt="0"/>
  <p:txStyles>
    <p:titleStyle>
      <a:lvl1pPr algn="l" defTabSz="1072753" rtl="0" eaLnBrk="1" latinLnBrk="0" hangingPunct="1">
        <a:spcBef>
          <a:spcPct val="0"/>
        </a:spcBef>
        <a:buNone/>
        <a:defRPr sz="3700" b="1" kern="1200">
          <a:solidFill>
            <a:schemeClr val="accent1"/>
          </a:solidFill>
          <a:latin typeface="+mj-lt"/>
          <a:ea typeface="+mj-ea"/>
          <a:cs typeface="+mj-cs"/>
        </a:defRPr>
      </a:lvl1pPr>
    </p:titleStyle>
    <p:bodyStyle>
      <a:lvl1pPr marL="253406" indent="-253406" algn="l" defTabSz="1072753" rtl="0" eaLnBrk="1" latinLnBrk="0" hangingPunct="1">
        <a:spcBef>
          <a:spcPts val="0"/>
        </a:spcBef>
        <a:buClr>
          <a:schemeClr val="accent1"/>
        </a:buClr>
        <a:buSzPct val="65000"/>
        <a:buFont typeface="Wingdings" pitchFamily="2" charset="2"/>
        <a:buChar char=""/>
        <a:defRPr sz="2300" b="0" kern="1200">
          <a:solidFill>
            <a:schemeClr val="tx1"/>
          </a:solidFill>
          <a:latin typeface="+mn-lt"/>
          <a:ea typeface="+mn-ea"/>
          <a:cs typeface="+mn-cs"/>
        </a:defRPr>
      </a:lvl1pPr>
      <a:lvl2pPr marL="506813" indent="-253406" algn="l" defTabSz="1072753" rtl="0" eaLnBrk="1" latinLnBrk="0" hangingPunct="1">
        <a:spcBef>
          <a:spcPts val="0"/>
        </a:spcBef>
        <a:buFont typeface="Corbel" pitchFamily="34" charset="0"/>
        <a:buChar char="–"/>
        <a:defRPr sz="2300" kern="1200">
          <a:solidFill>
            <a:schemeClr val="tx1"/>
          </a:solidFill>
          <a:latin typeface="+mn-lt"/>
          <a:ea typeface="+mn-ea"/>
          <a:cs typeface="+mn-cs"/>
        </a:defRPr>
      </a:lvl2pPr>
      <a:lvl3pPr marL="760219" indent="-253406" algn="l" defTabSz="1072753" rtl="0" eaLnBrk="1" latinLnBrk="0" hangingPunct="1">
        <a:spcBef>
          <a:spcPts val="0"/>
        </a:spcBef>
        <a:buClrTx/>
        <a:buSzPct val="100000"/>
        <a:buFont typeface="Corbel" pitchFamily="34" charset="0"/>
        <a:buChar char="-"/>
        <a:defRPr sz="1900" kern="1200">
          <a:solidFill>
            <a:schemeClr val="tx1"/>
          </a:solidFill>
          <a:latin typeface="+mn-lt"/>
          <a:ea typeface="+mn-ea"/>
          <a:cs typeface="+mn-cs"/>
        </a:defRPr>
      </a:lvl3pPr>
      <a:lvl4pPr marL="0" indent="0" algn="l" defTabSz="1072753" rtl="0" eaLnBrk="1" latinLnBrk="0" hangingPunct="1">
        <a:spcBef>
          <a:spcPts val="0"/>
        </a:spcBef>
        <a:buFont typeface="Corbel" pitchFamily="34" charset="0"/>
        <a:buNone/>
        <a:defRPr sz="2300" b="1" kern="1200">
          <a:solidFill>
            <a:schemeClr val="tx1"/>
          </a:solidFill>
          <a:latin typeface="+mn-lt"/>
          <a:ea typeface="+mn-ea"/>
          <a:cs typeface="+mn-cs"/>
        </a:defRPr>
      </a:lvl4pPr>
      <a:lvl5pPr marL="0" indent="0" algn="l" defTabSz="1072753" rtl="0" eaLnBrk="1" latinLnBrk="0" hangingPunct="1">
        <a:spcBef>
          <a:spcPts val="0"/>
        </a:spcBef>
        <a:buFont typeface="Corbel" pitchFamily="34" charset="0"/>
        <a:buNone/>
        <a:defRPr sz="2300" kern="1200">
          <a:solidFill>
            <a:schemeClr val="tx1"/>
          </a:solidFill>
          <a:latin typeface="+mn-lt"/>
          <a:ea typeface="+mn-ea"/>
          <a:cs typeface="+mn-cs"/>
        </a:defRPr>
      </a:lvl5pPr>
      <a:lvl6pPr marL="253406" indent="0" algn="l" defTabSz="1072753" rtl="0" eaLnBrk="1" latinLnBrk="0" hangingPunct="1">
        <a:spcBef>
          <a:spcPts val="0"/>
        </a:spcBef>
        <a:buFont typeface="Arial" pitchFamily="34" charset="0"/>
        <a:buNone/>
        <a:defRPr sz="2300" kern="1200">
          <a:solidFill>
            <a:schemeClr val="tx1"/>
          </a:solidFill>
          <a:latin typeface="+mn-lt"/>
          <a:ea typeface="+mn-ea"/>
          <a:cs typeface="+mn-cs"/>
        </a:defRPr>
      </a:lvl6pPr>
      <a:lvl7pPr marL="506813" indent="0" algn="l" defTabSz="1072753" rtl="0" eaLnBrk="1" latinLnBrk="0" hangingPunct="1">
        <a:spcBef>
          <a:spcPts val="0"/>
        </a:spcBef>
        <a:buFont typeface="Arial" pitchFamily="34" charset="0"/>
        <a:buNone/>
        <a:defRPr sz="2300" kern="1200">
          <a:solidFill>
            <a:schemeClr val="tx1"/>
          </a:solidFill>
          <a:latin typeface="+mn-lt"/>
          <a:ea typeface="+mn-ea"/>
          <a:cs typeface="+mn-cs"/>
        </a:defRPr>
      </a:lvl7pPr>
      <a:lvl8pPr marL="760219" indent="0" algn="l" defTabSz="1072753" rtl="0" eaLnBrk="1" latinLnBrk="0" hangingPunct="1">
        <a:spcBef>
          <a:spcPts val="0"/>
        </a:spcBef>
        <a:buFont typeface="Arial" pitchFamily="34" charset="0"/>
        <a:buNone/>
        <a:defRPr sz="1900" kern="1200">
          <a:solidFill>
            <a:schemeClr val="tx1"/>
          </a:solidFill>
          <a:latin typeface="+mn-lt"/>
          <a:ea typeface="+mn-ea"/>
          <a:cs typeface="+mn-cs"/>
        </a:defRPr>
      </a:lvl8pPr>
      <a:lvl9pPr marL="0" indent="0" algn="l" defTabSz="1072753"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72753" rtl="0" eaLnBrk="1" latinLnBrk="0" hangingPunct="1">
        <a:defRPr sz="2100" kern="1200">
          <a:solidFill>
            <a:schemeClr val="tx1"/>
          </a:solidFill>
          <a:latin typeface="+mn-lt"/>
          <a:ea typeface="+mn-ea"/>
          <a:cs typeface="+mn-cs"/>
        </a:defRPr>
      </a:lvl1pPr>
      <a:lvl2pPr marL="536377" algn="l" defTabSz="1072753" rtl="0" eaLnBrk="1" latinLnBrk="0" hangingPunct="1">
        <a:defRPr sz="2100" kern="1200">
          <a:solidFill>
            <a:schemeClr val="tx1"/>
          </a:solidFill>
          <a:latin typeface="+mn-lt"/>
          <a:ea typeface="+mn-ea"/>
          <a:cs typeface="+mn-cs"/>
        </a:defRPr>
      </a:lvl2pPr>
      <a:lvl3pPr marL="1072753" algn="l" defTabSz="1072753" rtl="0" eaLnBrk="1" latinLnBrk="0" hangingPunct="1">
        <a:defRPr sz="2100" kern="1200">
          <a:solidFill>
            <a:schemeClr val="tx1"/>
          </a:solidFill>
          <a:latin typeface="+mn-lt"/>
          <a:ea typeface="+mn-ea"/>
          <a:cs typeface="+mn-cs"/>
        </a:defRPr>
      </a:lvl3pPr>
      <a:lvl4pPr marL="1609131" algn="l" defTabSz="1072753" rtl="0" eaLnBrk="1" latinLnBrk="0" hangingPunct="1">
        <a:defRPr sz="2100" kern="1200">
          <a:solidFill>
            <a:schemeClr val="tx1"/>
          </a:solidFill>
          <a:latin typeface="+mn-lt"/>
          <a:ea typeface="+mn-ea"/>
          <a:cs typeface="+mn-cs"/>
        </a:defRPr>
      </a:lvl4pPr>
      <a:lvl5pPr marL="2145507" algn="l" defTabSz="1072753" rtl="0" eaLnBrk="1" latinLnBrk="0" hangingPunct="1">
        <a:defRPr sz="2100" kern="1200">
          <a:solidFill>
            <a:schemeClr val="tx1"/>
          </a:solidFill>
          <a:latin typeface="+mn-lt"/>
          <a:ea typeface="+mn-ea"/>
          <a:cs typeface="+mn-cs"/>
        </a:defRPr>
      </a:lvl5pPr>
      <a:lvl6pPr marL="2681884" algn="l" defTabSz="1072753" rtl="0" eaLnBrk="1" latinLnBrk="0" hangingPunct="1">
        <a:defRPr sz="2100" kern="1200">
          <a:solidFill>
            <a:schemeClr val="tx1"/>
          </a:solidFill>
          <a:latin typeface="+mn-lt"/>
          <a:ea typeface="+mn-ea"/>
          <a:cs typeface="+mn-cs"/>
        </a:defRPr>
      </a:lvl6pPr>
      <a:lvl7pPr marL="3218261" algn="l" defTabSz="1072753" rtl="0" eaLnBrk="1" latinLnBrk="0" hangingPunct="1">
        <a:defRPr sz="2100" kern="1200">
          <a:solidFill>
            <a:schemeClr val="tx1"/>
          </a:solidFill>
          <a:latin typeface="+mn-lt"/>
          <a:ea typeface="+mn-ea"/>
          <a:cs typeface="+mn-cs"/>
        </a:defRPr>
      </a:lvl7pPr>
      <a:lvl8pPr marL="3754637" algn="l" defTabSz="1072753" rtl="0" eaLnBrk="1" latinLnBrk="0" hangingPunct="1">
        <a:defRPr sz="2100" kern="1200">
          <a:solidFill>
            <a:schemeClr val="tx1"/>
          </a:solidFill>
          <a:latin typeface="+mn-lt"/>
          <a:ea typeface="+mn-ea"/>
          <a:cs typeface="+mn-cs"/>
        </a:defRPr>
      </a:lvl8pPr>
      <a:lvl9pPr marL="4291015" algn="l" defTabSz="1072753"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dirty="0"/>
            </a:p>
          </p:txBody>
        </p:sp>
      </p:grpSp>
      <p:sp>
        <p:nvSpPr>
          <p:cNvPr id="2" name="Tijdelijke aanduiding voor titel 1"/>
          <p:cNvSpPr>
            <a:spLocks noGrp="1" noSelect="1"/>
          </p:cNvSpPr>
          <p:nvPr>
            <p:ph type="title"/>
          </p:nvPr>
        </p:nvSpPr>
        <p:spPr bwMode="gray">
          <a:xfrm>
            <a:off x="1042628" y="1998333"/>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564"/>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bwMode="gray">
          <a:xfrm>
            <a:off x="12336832" y="-47626"/>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fld id="{36921589-CD93-4D20-8A8E-09CA9DDD5301}" type="datetime1">
              <a:rPr lang="nl-NL" smtClean="0"/>
              <a:t>5-6-2024</a:t>
            </a:fld>
            <a:endParaRPr lang="nl-NL" dirty="0"/>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r>
              <a:rPr lang="nl-NL" dirty="0"/>
              <a:t>Via Invoegen | Koptekst en voettekst kunt u de tekst wijzigen</a:t>
            </a:r>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dirty="0"/>
              <a:t>| </a:t>
            </a:r>
            <a:fld id="{5A73F218-DCB0-4894-9B51-05C25669D534}" type="slidenum">
              <a:rPr lang="nl-NL" smtClean="0"/>
              <a:pPr/>
              <a:t>‹nr.›</a:t>
            </a:fld>
            <a:endParaRPr lang="nl-NL" dirty="0"/>
          </a:p>
        </p:txBody>
      </p:sp>
    </p:spTree>
    <p:extLst>
      <p:ext uri="{BB962C8B-B14F-4D97-AF65-F5344CB8AC3E}">
        <p14:creationId xmlns:p14="http://schemas.microsoft.com/office/powerpoint/2010/main" val="29816876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a:xfrm>
            <a:off x="918799" y="1916419"/>
            <a:ext cx="10128000" cy="1296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a:xfrm>
            <a:off x="918799" y="3529496"/>
            <a:ext cx="10128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6" name="Groep 25"/>
          <p:cNvGrpSpPr>
            <a:grpSpLocks noSelect="1"/>
          </p:cNvGrpSpPr>
          <p:nvPr userDrawn="1"/>
        </p:nvGrpSpPr>
        <p:grpSpPr>
          <a:xfrm>
            <a:off x="12336832" y="-47627"/>
            <a:ext cx="2640352" cy="7077107"/>
            <a:chOff x="9252624" y="-35720"/>
            <a:chExt cx="1980264" cy="5307830"/>
          </a:xfrm>
        </p:grpSpPr>
        <p:sp>
          <p:nvSpPr>
            <p:cNvPr id="16" name="Afgeronde rechthoek 15"/>
            <p:cNvSpPr>
              <a:spLocks noSelect="1"/>
            </p:cNvSpPr>
            <p:nvPr userDrawn="1"/>
          </p:nvSpPr>
          <p:spPr>
            <a:xfrm>
              <a:off x="9252624" y="-35720"/>
              <a:ext cx="1980264" cy="530783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a:xfrm>
              <a:off x="9972720" y="3903358"/>
              <a:ext cx="419100" cy="171450"/>
            </a:xfrm>
            <a:prstGeom prst="rect">
              <a:avLst/>
            </a:prstGeom>
          </p:spPr>
        </p:pic>
        <p:grpSp>
          <p:nvGrpSpPr>
            <p:cNvPr id="19" name="Groep 18"/>
            <p:cNvGrpSpPr>
              <a:grpSpLocks noSelect="1"/>
            </p:cNvGrpSpPr>
            <p:nvPr userDrawn="1"/>
          </p:nvGrpSpPr>
          <p:grpSpPr>
            <a:xfrm>
              <a:off x="9792696" y="5022047"/>
              <a:ext cx="752580" cy="214343"/>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a:xfrm>
                <a:off x="9670200" y="6559379"/>
                <a:ext cx="752580" cy="285790"/>
              </a:xfrm>
              <a:prstGeom prst="rect">
                <a:avLst/>
              </a:prstGeom>
            </p:spPr>
          </p:pic>
          <p:cxnSp>
            <p:nvCxnSpPr>
              <p:cNvPr id="22" name="Rechte verbindingslijn 21"/>
              <p:cNvCxnSpPr/>
              <p:nvPr userDrawn="1"/>
            </p:nvCxnSpPr>
            <p:spPr>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 name="Freeform 7"/>
          <p:cNvSpPr>
            <a:spLocks noSelect="1"/>
          </p:cNvSpPr>
          <p:nvPr userDrawn="1"/>
        </p:nvSpPr>
        <p:spPr bwMode="auto">
          <a:xfrm>
            <a:off x="205317" y="1325034"/>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3" name="Freeform 8"/>
          <p:cNvSpPr>
            <a:spLocks noSelect="1"/>
          </p:cNvSpPr>
          <p:nvPr userDrawn="1"/>
        </p:nvSpPr>
        <p:spPr bwMode="auto">
          <a:xfrm>
            <a:off x="205317" y="182034"/>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5" name="Freeform 9"/>
          <p:cNvSpPr>
            <a:spLocks noSelect="1"/>
          </p:cNvSpPr>
          <p:nvPr userDrawn="1"/>
        </p:nvSpPr>
        <p:spPr bwMode="auto">
          <a:xfrm>
            <a:off x="205317" y="753534"/>
            <a:ext cx="476251" cy="476251"/>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Tree>
    <p:extLst>
      <p:ext uri="{BB962C8B-B14F-4D97-AF65-F5344CB8AC3E}">
        <p14:creationId xmlns:p14="http://schemas.microsoft.com/office/powerpoint/2010/main" val="258544350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hdr="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0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0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6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0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0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918799" y="1916419"/>
            <a:ext cx="10800000" cy="1296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918799" y="3529495"/>
            <a:ext cx="1080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6" name="Groep 25"/>
          <p:cNvGrpSpPr>
            <a:grpSpLocks noSelect="1"/>
          </p:cNvGrpSpPr>
          <p:nvPr userDrawn="1"/>
        </p:nvGrpSpPr>
        <p:grpSpPr bwMode="gray">
          <a:xfrm>
            <a:off x="12336832" y="-47627"/>
            <a:ext cx="2640352" cy="7077107"/>
            <a:chOff x="9252624" y="-35720"/>
            <a:chExt cx="1980264" cy="5307830"/>
          </a:xfrm>
        </p:grpSpPr>
        <p:sp>
          <p:nvSpPr>
            <p:cNvPr id="16" name="Afgeronde rechthoek 15"/>
            <p:cNvSpPr>
              <a:spLocks noSelect="1"/>
            </p:cNvSpPr>
            <p:nvPr userDrawn="1"/>
          </p:nvSpPr>
          <p:spPr bwMode="gray">
            <a:xfrm>
              <a:off x="9252624" y="-35720"/>
              <a:ext cx="1980264" cy="530783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200" noProof="1">
                  <a:solidFill>
                    <a:schemeClr val="tx1"/>
                  </a:solidFill>
                </a:rPr>
                <a:t>Klik op het pijltje naast Nieuwe dia om een nieuwe dia aan te maken. Kies een van de indelingen.</a:t>
              </a:r>
            </a:p>
            <a:p>
              <a:pPr algn="l"/>
              <a:endParaRPr lang="nl-NL" sz="1200" noProof="1">
                <a:solidFill>
                  <a:schemeClr val="tx1"/>
                </a:solidFill>
              </a:endParaRPr>
            </a:p>
            <a:p>
              <a:pPr algn="l"/>
              <a:r>
                <a:rPr lang="nl-NL" sz="1200" noProof="1">
                  <a:solidFill>
                    <a:schemeClr val="tx1"/>
                  </a:solidFill>
                </a:rPr>
                <a:t>Klik op Indeling als de dia opnieuw moet worden aangepast aan de huidige indeling, of om een andere indeling toe te passen.</a:t>
              </a:r>
            </a:p>
            <a:p>
              <a:pPr algn="l"/>
              <a:endParaRPr lang="nl-NL" sz="1200" noProof="1">
                <a:solidFill>
                  <a:schemeClr val="tx1"/>
                </a:solidFill>
              </a:endParaRPr>
            </a:p>
            <a:p>
              <a:pPr algn="l"/>
              <a:r>
                <a:rPr lang="nl-NL" sz="1200" noProof="1">
                  <a:solidFill>
                    <a:schemeClr val="tx1"/>
                  </a:solidFill>
                </a:rPr>
                <a:t>De tekstvakken van de dia’s hebben allen 9 niveaus.</a:t>
              </a:r>
            </a:p>
            <a:p>
              <a:pPr algn="l"/>
              <a:r>
                <a:rPr lang="nl-NL" sz="1200" noProof="1">
                  <a:solidFill>
                    <a:schemeClr val="tx1"/>
                  </a:solidFill>
                </a:rPr>
                <a:t>Eerste, tweede en derde niveau hebben</a:t>
              </a:r>
              <a:r>
                <a:rPr lang="nl-NL" sz="1200" baseline="0" noProof="1">
                  <a:solidFill>
                    <a:schemeClr val="tx1"/>
                  </a:solidFill>
                </a:rPr>
                <a:t> een opsomming. Het vierde niveau is bold en geschikt voor een kopje.</a:t>
              </a:r>
            </a:p>
            <a:p>
              <a:pPr algn="l"/>
              <a:r>
                <a:rPr lang="nl-NL" sz="1200" baseline="0" noProof="1">
                  <a:solidFill>
                    <a:schemeClr val="tx1"/>
                  </a:solidFill>
                </a:rPr>
                <a:t>Het vijfde niveau is voor de basistekst. Zowel niveau  vier als vijf lijnen automatisch uit aan de linkerkantlijn.</a:t>
              </a:r>
            </a:p>
            <a:p>
              <a:pPr algn="l"/>
              <a:r>
                <a:rPr lang="nl-NL" sz="1200" baseline="0" noProof="1">
                  <a:solidFill>
                    <a:schemeClr val="tx1"/>
                  </a:solidFill>
                </a:rPr>
                <a:t>Het zesde, zevende en achtste niveau lijnen uit onder resp. eerste, tweede en derde opsomming.</a:t>
              </a:r>
            </a:p>
            <a:p>
              <a:pPr algn="l"/>
              <a:r>
                <a:rPr lang="nl-NL" sz="1200" baseline="0" noProof="1">
                  <a:solidFill>
                    <a:schemeClr val="tx1"/>
                  </a:solidFill>
                </a:rPr>
                <a:t>Het negende niveau is een kleiner lettertype dat uitlijnt aan de linkermarge. Deze is geschikt voor bijvoorbeeld een bijschrift.</a:t>
              </a:r>
            </a:p>
            <a:p>
              <a:pPr algn="l"/>
              <a:endParaRPr lang="nl-NL" sz="1200" baseline="0" noProof="1">
                <a:solidFill>
                  <a:schemeClr val="tx1"/>
                </a:solidFill>
              </a:endParaRPr>
            </a:p>
            <a:p>
              <a:pPr algn="l"/>
              <a:r>
                <a:rPr lang="nl-NL" sz="1200" b="1" baseline="0" noProof="1">
                  <a:solidFill>
                    <a:schemeClr val="tx1"/>
                  </a:solidFill>
                </a:rPr>
                <a:t>Let op:</a:t>
              </a:r>
              <a:r>
                <a:rPr lang="nl-NL" sz="1200" b="0" baseline="0" noProof="1">
                  <a:solidFill>
                    <a:schemeClr val="tx1"/>
                  </a:solidFill>
                </a:rPr>
                <a:t>  Let op: wissel van stijl met de knoppen                     voor lijstniveau verhogen of verlagen, of in MS Office met verkorte toetscombinatie Alt+Shift+← of Alt+Shift+→</a:t>
              </a:r>
            </a:p>
            <a:p>
              <a:pPr algn="l"/>
              <a:r>
                <a:rPr lang="nl-NL" sz="1200" b="0" baseline="0" noProof="1">
                  <a:solidFill>
                    <a:schemeClr val="tx1"/>
                  </a:solidFill>
                </a:rPr>
                <a:t>Gebruik dus niet de standaard opsomming- knoppen van MS Office om de stijl te veranderen!</a:t>
              </a:r>
              <a:endParaRPr lang="nl-NL" sz="1200" b="1" noProof="1">
                <a:solidFill>
                  <a:schemeClr val="tx1"/>
                </a:solidFill>
              </a:endParaRPr>
            </a:p>
          </p:txBody>
        </p:sp>
        <p:pic>
          <p:nvPicPr>
            <p:cNvPr id="17" name="Afbeelding 16" descr="knoppen inspringen.png"/>
            <p:cNvPicPr>
              <a:picLocks noSelect="1" noChangeAspect="1"/>
            </p:cNvPicPr>
            <p:nvPr userDrawn="1"/>
          </p:nvPicPr>
          <p:blipFill>
            <a:blip r:embed="rId16"/>
            <a:stretch>
              <a:fillRect/>
            </a:stretch>
          </p:blipFill>
          <p:spPr bwMode="gray">
            <a:xfrm>
              <a:off x="9972720" y="3903358"/>
              <a:ext cx="419100" cy="171450"/>
            </a:xfrm>
            <a:prstGeom prst="rect">
              <a:avLst/>
            </a:prstGeom>
          </p:spPr>
        </p:pic>
        <p:grpSp>
          <p:nvGrpSpPr>
            <p:cNvPr id="19" name="Groep 18"/>
            <p:cNvGrpSpPr>
              <a:grpSpLocks noSelect="1"/>
            </p:cNvGrpSpPr>
            <p:nvPr userDrawn="1"/>
          </p:nvGrpSpPr>
          <p:grpSpPr bwMode="gray">
            <a:xfrm>
              <a:off x="9792696" y="5022047"/>
              <a:ext cx="752580" cy="214343"/>
              <a:chOff x="9670200" y="6559379"/>
              <a:chExt cx="752580" cy="285790"/>
            </a:xfrm>
          </p:grpSpPr>
          <p:pic>
            <p:nvPicPr>
              <p:cNvPr id="18" name="Afbeelding 17" descr="knoppen ms office niet gebruiken.png"/>
              <p:cNvPicPr>
                <a:picLocks noSelect="1" noChangeAspect="1"/>
              </p:cNvPicPr>
              <p:nvPr userDrawn="1"/>
            </p:nvPicPr>
            <p:blipFill>
              <a:blip r:embed="rId17"/>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 name="Freeform 7"/>
          <p:cNvSpPr>
            <a:spLocks noSelect="1"/>
          </p:cNvSpPr>
          <p:nvPr userDrawn="1"/>
        </p:nvSpPr>
        <p:spPr bwMode="black">
          <a:xfrm>
            <a:off x="205317" y="1325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23" name="Freeform 8"/>
          <p:cNvSpPr>
            <a:spLocks noSelect="1"/>
          </p:cNvSpPr>
          <p:nvPr userDrawn="1"/>
        </p:nvSpPr>
        <p:spPr bwMode="black">
          <a:xfrm>
            <a:off x="205317" y="182033"/>
            <a:ext cx="476251" cy="476251"/>
          </a:xfrm>
          <a:custGeom>
            <a:avLst/>
            <a:gdLst/>
            <a:ahLst/>
            <a:cxnLst>
              <a:cxn ang="0">
                <a:pos x="0" y="180"/>
              </a:cxn>
              <a:cxn ang="0">
                <a:pos x="67" y="112"/>
              </a:cxn>
              <a:cxn ang="0">
                <a:pos x="0" y="45"/>
              </a:cxn>
              <a:cxn ang="0">
                <a:pos x="45" y="0"/>
              </a:cxn>
              <a:cxn ang="0">
                <a:pos x="112" y="67"/>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7"/>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25" name="Freeform 9"/>
          <p:cNvSpPr>
            <a:spLocks noSelect="1"/>
          </p:cNvSpPr>
          <p:nvPr userDrawn="1"/>
        </p:nvSpPr>
        <p:spPr bwMode="black">
          <a:xfrm>
            <a:off x="205317" y="753533"/>
            <a:ext cx="476251" cy="476251"/>
          </a:xfrm>
          <a:custGeom>
            <a:avLst/>
            <a:gdLst/>
            <a:ahLst/>
            <a:cxnLst>
              <a:cxn ang="0">
                <a:pos x="0" y="180"/>
              </a:cxn>
              <a:cxn ang="0">
                <a:pos x="67" y="112"/>
              </a:cxn>
              <a:cxn ang="0">
                <a:pos x="0" y="45"/>
              </a:cxn>
              <a:cxn ang="0">
                <a:pos x="45" y="0"/>
              </a:cxn>
              <a:cxn ang="0">
                <a:pos x="112" y="68"/>
              </a:cxn>
              <a:cxn ang="0">
                <a:pos x="180" y="0"/>
              </a:cxn>
              <a:cxn ang="0">
                <a:pos x="225" y="45"/>
              </a:cxn>
              <a:cxn ang="0">
                <a:pos x="157" y="112"/>
              </a:cxn>
              <a:cxn ang="0">
                <a:pos x="225" y="180"/>
              </a:cxn>
              <a:cxn ang="0">
                <a:pos x="180" y="225"/>
              </a:cxn>
              <a:cxn ang="0">
                <a:pos x="112" y="157"/>
              </a:cxn>
              <a:cxn ang="0">
                <a:pos x="45" y="225"/>
              </a:cxn>
              <a:cxn ang="0">
                <a:pos x="0" y="180"/>
              </a:cxn>
            </a:cxnLst>
            <a:rect l="0" t="0" r="r" b="b"/>
            <a:pathLst>
              <a:path w="225" h="225">
                <a:moveTo>
                  <a:pt x="0" y="180"/>
                </a:moveTo>
                <a:lnTo>
                  <a:pt x="67" y="112"/>
                </a:lnTo>
                <a:lnTo>
                  <a:pt x="0" y="45"/>
                </a:lnTo>
                <a:lnTo>
                  <a:pt x="45" y="0"/>
                </a:lnTo>
                <a:lnTo>
                  <a:pt x="112" y="68"/>
                </a:lnTo>
                <a:lnTo>
                  <a:pt x="180" y="0"/>
                </a:lnTo>
                <a:lnTo>
                  <a:pt x="225" y="45"/>
                </a:lnTo>
                <a:lnTo>
                  <a:pt x="157" y="112"/>
                </a:lnTo>
                <a:lnTo>
                  <a:pt x="225" y="180"/>
                </a:lnTo>
                <a:lnTo>
                  <a:pt x="180" y="225"/>
                </a:lnTo>
                <a:lnTo>
                  <a:pt x="112" y="157"/>
                </a:lnTo>
                <a:lnTo>
                  <a:pt x="45" y="225"/>
                </a:lnTo>
                <a:lnTo>
                  <a:pt x="0" y="180"/>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nl-NL" sz="2400" dirty="0"/>
          </a:p>
        </p:txBody>
      </p:sp>
      <p:sp>
        <p:nvSpPr>
          <p:cNvPr id="4" name="Tijdelijke aanduiding voor datum 3"/>
          <p:cNvSpPr>
            <a:spLocks noGrp="1" noSelect="1"/>
          </p:cNvSpPr>
          <p:nvPr>
            <p:ph type="dt" sz="half" idx="2"/>
          </p:nvPr>
        </p:nvSpPr>
        <p:spPr bwMode="gray">
          <a:xfrm>
            <a:off x="10258407" y="6524855"/>
            <a:ext cx="1008000" cy="240000"/>
          </a:xfrm>
          <a:prstGeom prst="rect">
            <a:avLst/>
          </a:prstGeom>
        </p:spPr>
        <p:txBody>
          <a:bodyPr vert="horz" lIns="0" tIns="0" rIns="0" bIns="0" rtlCol="0" anchor="t"/>
          <a:lstStyle>
            <a:lvl1pPr algn="r">
              <a:defRPr sz="1333">
                <a:solidFill>
                  <a:schemeClr val="bg2"/>
                </a:solidFill>
              </a:defRPr>
            </a:lvl1pPr>
          </a:lstStyle>
          <a:p>
            <a:fld id="{60EEF19E-5B85-4827-BDC2-85FD7A903C1B}" type="datetime1">
              <a:rPr lang="nl-NL" smtClean="0"/>
              <a:t>5-6-2024</a:t>
            </a:fld>
            <a:endParaRPr lang="nl-NL" dirty="0"/>
          </a:p>
        </p:txBody>
      </p:sp>
      <p:sp>
        <p:nvSpPr>
          <p:cNvPr id="5" name="Tijdelijke aanduiding voor voettekst 4"/>
          <p:cNvSpPr>
            <a:spLocks noGrp="1" noSelect="1"/>
          </p:cNvSpPr>
          <p:nvPr>
            <p:ph type="ftr" sz="quarter" idx="3"/>
          </p:nvPr>
        </p:nvSpPr>
        <p:spPr bwMode="gray">
          <a:xfrm>
            <a:off x="918799" y="6524855"/>
            <a:ext cx="8256000" cy="240000"/>
          </a:xfrm>
          <a:prstGeom prst="rect">
            <a:avLst/>
          </a:prstGeom>
        </p:spPr>
        <p:txBody>
          <a:bodyPr vert="horz" lIns="0" tIns="0" rIns="0" bIns="0" rtlCol="0" anchor="t"/>
          <a:lstStyle>
            <a:lvl1pPr algn="l">
              <a:defRPr sz="1333">
                <a:solidFill>
                  <a:schemeClr val="bg2"/>
                </a:solidFill>
              </a:defRPr>
            </a:lvl1pPr>
          </a:lstStyle>
          <a:p>
            <a:r>
              <a:rPr lang="nl-NL"/>
              <a:t>Via Invoegen | Koptekst en voettekst kunt u de tekst wijzigen</a:t>
            </a:r>
            <a:endParaRPr lang="nl-NL" dirty="0"/>
          </a:p>
        </p:txBody>
      </p:sp>
      <p:sp>
        <p:nvSpPr>
          <p:cNvPr id="6" name="Tijdelijke aanduiding voor dianummer 5"/>
          <p:cNvSpPr>
            <a:spLocks noGrp="1" noSelect="1"/>
          </p:cNvSpPr>
          <p:nvPr>
            <p:ph type="sldNum" sz="quarter" idx="4"/>
          </p:nvPr>
        </p:nvSpPr>
        <p:spPr bwMode="gray">
          <a:xfrm>
            <a:off x="11334555" y="6524855"/>
            <a:ext cx="384000" cy="240000"/>
          </a:xfrm>
          <a:prstGeom prst="rect">
            <a:avLst/>
          </a:prstGeom>
        </p:spPr>
        <p:txBody>
          <a:bodyPr vert="horz" lIns="0" tIns="0" rIns="0" bIns="0" rtlCol="0" anchor="t"/>
          <a:lstStyle>
            <a:lvl1pPr algn="r">
              <a:defRPr sz="1333">
                <a:solidFill>
                  <a:schemeClr val="bg2"/>
                </a:solidFill>
              </a:defRPr>
            </a:lvl1p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313271181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hf hdr="0"/>
  <p:txStyles>
    <p:titleStyle>
      <a:lvl1pPr algn="l" defTabSz="1219170" rtl="0" eaLnBrk="1" latinLnBrk="0" hangingPunct="1">
        <a:spcBef>
          <a:spcPct val="0"/>
        </a:spcBef>
        <a:buNone/>
        <a:defRPr sz="4267" b="1" kern="1200">
          <a:solidFill>
            <a:schemeClr val="accent1"/>
          </a:solidFill>
          <a:latin typeface="+mj-lt"/>
          <a:ea typeface="+mj-ea"/>
          <a:cs typeface="+mj-cs"/>
        </a:defRPr>
      </a:lvl1pPr>
    </p:titleStyle>
    <p:bodyStyle>
      <a:lvl1pPr marL="287993" indent="-287993" algn="l" defTabSz="1219170" rtl="0" eaLnBrk="1" latinLnBrk="0" hangingPunct="1">
        <a:spcBef>
          <a:spcPts val="0"/>
        </a:spcBef>
        <a:buClr>
          <a:schemeClr val="accent1"/>
        </a:buClr>
        <a:buSzPct val="65000"/>
        <a:buFont typeface="Wingdings" pitchFamily="2" charset="2"/>
        <a:buChar char=""/>
        <a:defRPr sz="2667" b="0" kern="1200">
          <a:solidFill>
            <a:schemeClr val="tx1"/>
          </a:solidFill>
          <a:latin typeface="+mn-lt"/>
          <a:ea typeface="+mn-ea"/>
          <a:cs typeface="+mn-cs"/>
        </a:defRPr>
      </a:lvl1pPr>
      <a:lvl2pPr marL="575986" indent="-287993" algn="l" defTabSz="1219170" rtl="0" eaLnBrk="1" latinLnBrk="0" hangingPunct="1">
        <a:spcBef>
          <a:spcPts val="0"/>
        </a:spcBef>
        <a:buFont typeface="Corbel" pitchFamily="34" charset="0"/>
        <a:buChar char="–"/>
        <a:defRPr sz="2667" kern="1200">
          <a:solidFill>
            <a:schemeClr val="tx1"/>
          </a:solidFill>
          <a:latin typeface="+mn-lt"/>
          <a:ea typeface="+mn-ea"/>
          <a:cs typeface="+mn-cs"/>
        </a:defRPr>
      </a:lvl2pPr>
      <a:lvl3pPr marL="863978" indent="-287993" algn="l" defTabSz="1219170" rtl="0" eaLnBrk="1" latinLnBrk="0" hangingPunct="1">
        <a:spcBef>
          <a:spcPts val="0"/>
        </a:spcBef>
        <a:buClrTx/>
        <a:buSzPct val="100000"/>
        <a:buFont typeface="Corbel" pitchFamily="34" charset="0"/>
        <a:buChar char="-"/>
        <a:defRPr sz="2133" kern="1200">
          <a:solidFill>
            <a:schemeClr val="tx1"/>
          </a:solidFill>
          <a:latin typeface="+mn-lt"/>
          <a:ea typeface="+mn-ea"/>
          <a:cs typeface="+mn-cs"/>
        </a:defRPr>
      </a:lvl3pPr>
      <a:lvl4pPr marL="0" indent="0" algn="l" defTabSz="1219170" rtl="0" eaLnBrk="1" latinLnBrk="0" hangingPunct="1">
        <a:spcBef>
          <a:spcPts val="0"/>
        </a:spcBef>
        <a:buFont typeface="Corbel" pitchFamily="34" charset="0"/>
        <a:buNone/>
        <a:defRPr sz="2667" b="1" kern="1200">
          <a:solidFill>
            <a:schemeClr val="tx1"/>
          </a:solidFill>
          <a:latin typeface="+mn-lt"/>
          <a:ea typeface="+mn-ea"/>
          <a:cs typeface="+mn-cs"/>
        </a:defRPr>
      </a:lvl4pPr>
      <a:lvl5pPr marL="0" indent="0" algn="l" defTabSz="1219170" rtl="0" eaLnBrk="1" latinLnBrk="0" hangingPunct="1">
        <a:spcBef>
          <a:spcPts val="0"/>
        </a:spcBef>
        <a:buFont typeface="Corbel" pitchFamily="34" charset="0"/>
        <a:buNone/>
        <a:defRPr sz="2667" kern="1200">
          <a:solidFill>
            <a:schemeClr val="tx1"/>
          </a:solidFill>
          <a:latin typeface="+mn-lt"/>
          <a:ea typeface="+mn-ea"/>
          <a:cs typeface="+mn-cs"/>
        </a:defRPr>
      </a:lvl5pPr>
      <a:lvl6pPr marL="287993" indent="0" algn="l" defTabSz="1219170" rtl="0" eaLnBrk="1" latinLnBrk="0" hangingPunct="1">
        <a:spcBef>
          <a:spcPts val="0"/>
        </a:spcBef>
        <a:buFont typeface="Arial" pitchFamily="34" charset="0"/>
        <a:buNone/>
        <a:defRPr sz="2667" kern="1200">
          <a:solidFill>
            <a:schemeClr val="tx1"/>
          </a:solidFill>
          <a:latin typeface="+mn-lt"/>
          <a:ea typeface="+mn-ea"/>
          <a:cs typeface="+mn-cs"/>
        </a:defRPr>
      </a:lvl6pPr>
      <a:lvl7pPr marL="575986" indent="0" algn="l" defTabSz="1219170" rtl="0" eaLnBrk="1" latinLnBrk="0" hangingPunct="1">
        <a:spcBef>
          <a:spcPts val="0"/>
        </a:spcBef>
        <a:buFont typeface="Arial" pitchFamily="34" charset="0"/>
        <a:buNone/>
        <a:defRPr sz="2667" kern="1200">
          <a:solidFill>
            <a:schemeClr val="tx1"/>
          </a:solidFill>
          <a:latin typeface="+mn-lt"/>
          <a:ea typeface="+mn-ea"/>
          <a:cs typeface="+mn-cs"/>
        </a:defRPr>
      </a:lvl7pPr>
      <a:lvl8pPr marL="863978" indent="0" algn="l" defTabSz="1219170" rtl="0" eaLnBrk="1" latinLnBrk="0" hangingPunct="1">
        <a:spcBef>
          <a:spcPts val="0"/>
        </a:spcBef>
        <a:buFont typeface="Arial" pitchFamily="34" charset="0"/>
        <a:buNone/>
        <a:defRPr sz="2133" kern="1200">
          <a:solidFill>
            <a:schemeClr val="tx1"/>
          </a:solidFill>
          <a:latin typeface="+mn-lt"/>
          <a:ea typeface="+mn-ea"/>
          <a:cs typeface="+mn-cs"/>
        </a:defRPr>
      </a:lvl8pPr>
      <a:lvl9pPr marL="0" indent="0" algn="l" defTabSz="1219170" rtl="0" eaLnBrk="1" latinLnBrk="0" hangingPunct="1">
        <a:spcBef>
          <a:spcPts val="0"/>
        </a:spcBef>
        <a:buFont typeface="Arial" pitchFamily="34" charset="0"/>
        <a:buNone/>
        <a:defRPr sz="18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dama.org/cpages/home" TargetMode="External"/><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Archiefregels en dataopslag in datawarehouses</a:t>
            </a:r>
          </a:p>
        </p:txBody>
      </p:sp>
      <p:sp>
        <p:nvSpPr>
          <p:cNvPr id="3" name="Ondertitel 2"/>
          <p:cNvSpPr>
            <a:spLocks noGrp="1"/>
          </p:cNvSpPr>
          <p:nvPr>
            <p:ph type="subTitle" idx="1"/>
          </p:nvPr>
        </p:nvSpPr>
        <p:spPr/>
        <p:txBody>
          <a:bodyPr/>
          <a:lstStyle/>
          <a:p>
            <a:r>
              <a:rPr lang="nl-NL" dirty="0"/>
              <a:t>Gesprek met gemeente Noordwijk</a:t>
            </a:r>
          </a:p>
        </p:txBody>
      </p:sp>
      <p:sp>
        <p:nvSpPr>
          <p:cNvPr id="4" name="Tijdelijke aanduiding voor datum 3"/>
          <p:cNvSpPr>
            <a:spLocks noGrp="1"/>
          </p:cNvSpPr>
          <p:nvPr>
            <p:ph type="dt" sz="half" idx="10"/>
          </p:nvPr>
        </p:nvSpPr>
        <p:spPr/>
        <p:txBody>
          <a:bodyPr/>
          <a:lstStyle/>
          <a:p>
            <a:r>
              <a:rPr lang="nl-NL" noProof="1"/>
              <a:t>8 maart 2023</a:t>
            </a:r>
          </a:p>
        </p:txBody>
      </p:sp>
    </p:spTree>
    <p:extLst>
      <p:ext uri="{BB962C8B-B14F-4D97-AF65-F5344CB8AC3E}">
        <p14:creationId xmlns:p14="http://schemas.microsoft.com/office/powerpoint/2010/main" val="11718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42CA6-9113-4E2D-9EB1-B955A49A552B}"/>
              </a:ext>
            </a:extLst>
          </p:cNvPr>
          <p:cNvSpPr>
            <a:spLocks noGrp="1"/>
          </p:cNvSpPr>
          <p:nvPr>
            <p:ph type="title"/>
          </p:nvPr>
        </p:nvSpPr>
        <p:spPr/>
        <p:txBody>
          <a:bodyPr/>
          <a:lstStyle/>
          <a:p>
            <a:r>
              <a:rPr lang="nl-NL" dirty="0"/>
              <a:t>Archiveren van gegevens</a:t>
            </a:r>
          </a:p>
        </p:txBody>
      </p:sp>
      <p:sp>
        <p:nvSpPr>
          <p:cNvPr id="3" name="Tijdelijke aanduiding voor inhoud 2">
            <a:extLst>
              <a:ext uri="{FF2B5EF4-FFF2-40B4-BE49-F238E27FC236}">
                <a16:creationId xmlns:a16="http://schemas.microsoft.com/office/drawing/2014/main" id="{A2DC6E13-BB2D-468B-9B70-479F9F68F220}"/>
              </a:ext>
            </a:extLst>
          </p:cNvPr>
          <p:cNvSpPr>
            <a:spLocks noGrp="1"/>
          </p:cNvSpPr>
          <p:nvPr>
            <p:ph idx="1"/>
          </p:nvPr>
        </p:nvSpPr>
        <p:spPr/>
        <p:txBody>
          <a:bodyPr/>
          <a:lstStyle/>
          <a:p>
            <a:r>
              <a:rPr lang="nl-NL" dirty="0"/>
              <a:t>Informatie bestaat uit gegevens. Dus moet je gegevens archiveren.</a:t>
            </a:r>
          </a:p>
          <a:p>
            <a:r>
              <a:rPr lang="nl-NL" dirty="0"/>
              <a:t>Eén gegeven kan (technisch) onderdeel uitmaken van meerdere informatieobjecten. En kan dus ook meerdere bewaartermijnen hebben.</a:t>
            </a:r>
          </a:p>
          <a:p>
            <a:r>
              <a:rPr lang="nl-NL" dirty="0"/>
              <a:t>Vernietiging van een informatieobject impliceert daarom niet per se vernietiging van een gegeven. Het impliceert wel het niet meer kunnen reproduceren van een informatieobject.</a:t>
            </a:r>
          </a:p>
          <a:p>
            <a:r>
              <a:rPr lang="nl-NL" dirty="0"/>
              <a:t>Implicaties voor ‘archiveren </a:t>
            </a:r>
            <a:r>
              <a:rPr lang="nl-NL" dirty="0" err="1"/>
              <a:t>by</a:t>
            </a:r>
            <a:r>
              <a:rPr lang="nl-NL" dirty="0"/>
              <a:t> design’ gaan o.a. over inzicht in gegevensgebruik en over datakwaliteit</a:t>
            </a:r>
          </a:p>
          <a:p>
            <a:endParaRPr lang="nl-NL" dirty="0"/>
          </a:p>
        </p:txBody>
      </p:sp>
      <p:sp>
        <p:nvSpPr>
          <p:cNvPr id="6" name="Tijdelijke aanduiding voor dianummer 5">
            <a:extLst>
              <a:ext uri="{FF2B5EF4-FFF2-40B4-BE49-F238E27FC236}">
                <a16:creationId xmlns:a16="http://schemas.microsoft.com/office/drawing/2014/main" id="{3FF67ECC-0AFB-426F-8C8A-B9F503FD2344}"/>
              </a:ext>
            </a:extLst>
          </p:cNvPr>
          <p:cNvSpPr>
            <a:spLocks noGrp="1"/>
          </p:cNvSpPr>
          <p:nvPr>
            <p:ph type="sldNum" sz="quarter" idx="12"/>
          </p:nvPr>
        </p:nvSpPr>
        <p:spPr/>
        <p:txBody>
          <a:bodyPr/>
          <a:lstStyle/>
          <a:p>
            <a:r>
              <a:rPr lang="nl-NL"/>
              <a:t>| </a:t>
            </a:r>
            <a:fld id="{5A73F218-DCB0-4894-9B51-05C25669D534}" type="slidenum">
              <a:rPr lang="nl-NL" smtClean="0"/>
              <a:pPr/>
              <a:t>10</a:t>
            </a:fld>
            <a:endParaRPr lang="nl-NL" dirty="0"/>
          </a:p>
        </p:txBody>
      </p:sp>
    </p:spTree>
    <p:extLst>
      <p:ext uri="{BB962C8B-B14F-4D97-AF65-F5344CB8AC3E}">
        <p14:creationId xmlns:p14="http://schemas.microsoft.com/office/powerpoint/2010/main" val="296886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D5C89-1C40-4D85-964E-E7FA77F3C0D7}"/>
              </a:ext>
            </a:extLst>
          </p:cNvPr>
          <p:cNvSpPr>
            <a:spLocks noGrp="1"/>
          </p:cNvSpPr>
          <p:nvPr>
            <p:ph type="title"/>
          </p:nvPr>
        </p:nvSpPr>
        <p:spPr/>
        <p:txBody>
          <a:bodyPr/>
          <a:lstStyle/>
          <a:p>
            <a:r>
              <a:rPr lang="nl-NL" dirty="0" err="1"/>
              <a:t>Datagedreven</a:t>
            </a:r>
            <a:r>
              <a:rPr lang="nl-NL" dirty="0"/>
              <a:t> werken – enkele definities</a:t>
            </a:r>
          </a:p>
        </p:txBody>
      </p:sp>
      <p:sp>
        <p:nvSpPr>
          <p:cNvPr id="3" name="Tijdelijke aanduiding voor inhoud 2">
            <a:extLst>
              <a:ext uri="{FF2B5EF4-FFF2-40B4-BE49-F238E27FC236}">
                <a16:creationId xmlns:a16="http://schemas.microsoft.com/office/drawing/2014/main" id="{7D5D2B5C-C910-4545-97FE-3EFAE4CA1074}"/>
              </a:ext>
            </a:extLst>
          </p:cNvPr>
          <p:cNvSpPr>
            <a:spLocks noGrp="1"/>
          </p:cNvSpPr>
          <p:nvPr>
            <p:ph idx="1"/>
          </p:nvPr>
        </p:nvSpPr>
        <p:spPr/>
        <p:txBody>
          <a:bodyPr/>
          <a:lstStyle/>
          <a:p>
            <a:r>
              <a:rPr lang="nl-NL" dirty="0" err="1"/>
              <a:t>Datagedreven</a:t>
            </a:r>
            <a:r>
              <a:rPr lang="nl-NL" dirty="0"/>
              <a:t> werken is het consequent, dagelijks, wekelijks analyseren en sturen op basis van (onbewerkte) feiten en data. Je laat je in je dagelijkse werk leiden door de data.</a:t>
            </a:r>
          </a:p>
          <a:p>
            <a:r>
              <a:rPr lang="nl-NL" dirty="0" err="1"/>
              <a:t>Datagedreven</a:t>
            </a:r>
            <a:r>
              <a:rPr lang="nl-NL" dirty="0"/>
              <a:t> werken is het sturen op basis van onbewerkte feiten en ruwe data. Hierdoor worden beslissingen sneller, beter én accurater genomen.</a:t>
            </a:r>
          </a:p>
          <a:p>
            <a:r>
              <a:rPr lang="nl-NL" dirty="0" err="1"/>
              <a:t>Datagedreven</a:t>
            </a:r>
            <a:r>
              <a:rPr lang="nl-NL" dirty="0"/>
              <a:t> werken is het sturen op basis van feiten waarbij er consequent, bijvoorbeeld dagelijks of wekelijks, (ruwe) data geanalyseerd wordt.</a:t>
            </a:r>
          </a:p>
          <a:p>
            <a:pPr lvl="1"/>
            <a:endParaRPr lang="nl-NL" dirty="0"/>
          </a:p>
          <a:p>
            <a:r>
              <a:rPr lang="nl-NL" dirty="0"/>
              <a:t>Rode draad: Werken op basis van feiten</a:t>
            </a:r>
          </a:p>
        </p:txBody>
      </p:sp>
      <p:sp>
        <p:nvSpPr>
          <p:cNvPr id="6" name="Tijdelijke aanduiding voor dianummer 5">
            <a:extLst>
              <a:ext uri="{FF2B5EF4-FFF2-40B4-BE49-F238E27FC236}">
                <a16:creationId xmlns:a16="http://schemas.microsoft.com/office/drawing/2014/main" id="{9E236EE6-D685-4651-A971-1FFBF4418838}"/>
              </a:ext>
            </a:extLst>
          </p:cNvPr>
          <p:cNvSpPr>
            <a:spLocks noGrp="1"/>
          </p:cNvSpPr>
          <p:nvPr>
            <p:ph type="sldNum" sz="quarter" idx="12"/>
          </p:nvPr>
        </p:nvSpPr>
        <p:spPr/>
        <p:txBody>
          <a:bodyPr/>
          <a:lstStyle/>
          <a:p>
            <a:r>
              <a:rPr lang="nl-NL"/>
              <a:t>| </a:t>
            </a:r>
            <a:fld id="{5A73F218-DCB0-4894-9B51-05C25669D534}" type="slidenum">
              <a:rPr lang="nl-NL" smtClean="0"/>
              <a:pPr/>
              <a:t>11</a:t>
            </a:fld>
            <a:endParaRPr lang="nl-NL" dirty="0"/>
          </a:p>
        </p:txBody>
      </p:sp>
    </p:spTree>
    <p:extLst>
      <p:ext uri="{BB962C8B-B14F-4D97-AF65-F5344CB8AC3E}">
        <p14:creationId xmlns:p14="http://schemas.microsoft.com/office/powerpoint/2010/main" val="172422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8800" y="1124743"/>
            <a:ext cx="7478537" cy="5191927"/>
          </a:xfrm>
        </p:spPr>
        <p:txBody>
          <a:bodyPr/>
          <a:lstStyle/>
          <a:p>
            <a:r>
              <a:rPr lang="nl-NL" dirty="0"/>
              <a:t>Belangrijke implicatie</a:t>
            </a:r>
          </a:p>
          <a:p>
            <a:pPr lvl="1"/>
            <a:r>
              <a:rPr lang="nl-NL" dirty="0"/>
              <a:t>Uitgangspunt is dat data objectief en betrouwbaar zijn</a:t>
            </a:r>
          </a:p>
          <a:p>
            <a:pPr lvl="1"/>
            <a:endParaRPr lang="nl-NL" dirty="0"/>
          </a:p>
          <a:p>
            <a:pPr lvl="1"/>
            <a:endParaRPr lang="nl-NL" dirty="0"/>
          </a:p>
          <a:p>
            <a:pPr lvl="1"/>
            <a:endParaRPr lang="nl-NL" dirty="0"/>
          </a:p>
          <a:p>
            <a:pPr lvl="1"/>
            <a:endParaRPr lang="nl-NL" dirty="0"/>
          </a:p>
          <a:p>
            <a:pPr lvl="1"/>
            <a:endParaRPr lang="nl-NL" dirty="0"/>
          </a:p>
          <a:p>
            <a:pPr lvl="1"/>
            <a:endParaRPr lang="nl-NL" dirty="0"/>
          </a:p>
          <a:p>
            <a:pPr lvl="1"/>
            <a:endParaRPr lang="nl-NL" dirty="0"/>
          </a:p>
          <a:p>
            <a:pPr lvl="1"/>
            <a:endParaRPr lang="nl-NL" dirty="0"/>
          </a:p>
          <a:p>
            <a:pPr lvl="1"/>
            <a:endParaRPr lang="nl-NL" dirty="0"/>
          </a:p>
          <a:p>
            <a:pPr lvl="1"/>
            <a:endParaRPr lang="nl-NL" dirty="0"/>
          </a:p>
          <a:p>
            <a:pPr lvl="1"/>
            <a:r>
              <a:rPr lang="nl-NL" dirty="0"/>
              <a:t>Om geïmpliceerde waarde van data te garanderen, is er werk aan de winkel. Daarom is gegevensmanagement nodig.</a:t>
            </a:r>
          </a:p>
          <a:p>
            <a:pPr lvl="1"/>
            <a:endParaRPr lang="nl-NL" dirty="0"/>
          </a:p>
        </p:txBody>
      </p:sp>
      <p:sp>
        <p:nvSpPr>
          <p:cNvPr id="6" name="Tijdelijke aanduiding voor dianummer 5"/>
          <p:cNvSpPr>
            <a:spLocks noGrp="1"/>
          </p:cNvSpPr>
          <p:nvPr>
            <p:ph type="sldNum" sz="quarter" idx="12"/>
          </p:nvPr>
        </p:nvSpPr>
        <p:spPr/>
        <p:txBody>
          <a:bodyPr/>
          <a:lstStyle/>
          <a:p>
            <a:pPr algn="l"/>
            <a:r>
              <a:rPr lang="nl-NL"/>
              <a:t>| </a:t>
            </a:r>
            <a:fld id="{6C885DEC-5AE5-4403-A92E-278225061E43}" type="slidenum">
              <a:rPr lang="nl-NL" smtClean="0"/>
              <a:pPr algn="l"/>
              <a:t>12</a:t>
            </a:fld>
            <a:endParaRPr lang="nl-NL" dirty="0"/>
          </a:p>
        </p:txBody>
      </p:sp>
      <p:pic>
        <p:nvPicPr>
          <p:cNvPr id="2" name="Afbeelding 1"/>
          <p:cNvPicPr>
            <a:picLocks noChangeAspect="1"/>
          </p:cNvPicPr>
          <p:nvPr/>
        </p:nvPicPr>
        <p:blipFill>
          <a:blip r:embed="rId3"/>
          <a:stretch>
            <a:fillRect/>
          </a:stretch>
        </p:blipFill>
        <p:spPr>
          <a:xfrm rot="548026">
            <a:off x="4271797" y="2372884"/>
            <a:ext cx="3840427" cy="2007729"/>
          </a:xfrm>
          <a:prstGeom prst="rect">
            <a:avLst/>
          </a:prstGeom>
        </p:spPr>
      </p:pic>
      <p:pic>
        <p:nvPicPr>
          <p:cNvPr id="7" name="Afbeelding 6"/>
          <p:cNvPicPr>
            <a:picLocks noChangeAspect="1"/>
          </p:cNvPicPr>
          <p:nvPr/>
        </p:nvPicPr>
        <p:blipFill>
          <a:blip r:embed="rId4"/>
          <a:stretch>
            <a:fillRect/>
          </a:stretch>
        </p:blipFill>
        <p:spPr>
          <a:xfrm rot="21360194">
            <a:off x="8678685" y="932724"/>
            <a:ext cx="2847871" cy="3787945"/>
          </a:xfrm>
          <a:prstGeom prst="rect">
            <a:avLst/>
          </a:prstGeom>
        </p:spPr>
      </p:pic>
    </p:spTree>
    <p:extLst>
      <p:ext uri="{BB962C8B-B14F-4D97-AF65-F5344CB8AC3E}">
        <p14:creationId xmlns:p14="http://schemas.microsoft.com/office/powerpoint/2010/main" val="11333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D5C89-1C40-4D85-964E-E7FA77F3C0D7}"/>
              </a:ext>
            </a:extLst>
          </p:cNvPr>
          <p:cNvSpPr>
            <a:spLocks noGrp="1"/>
          </p:cNvSpPr>
          <p:nvPr>
            <p:ph type="title"/>
          </p:nvPr>
        </p:nvSpPr>
        <p:spPr/>
        <p:txBody>
          <a:bodyPr/>
          <a:lstStyle/>
          <a:p>
            <a:r>
              <a:rPr lang="nl-NL" dirty="0"/>
              <a:t>Gegevensmanagement</a:t>
            </a:r>
          </a:p>
        </p:txBody>
      </p:sp>
      <p:sp>
        <p:nvSpPr>
          <p:cNvPr id="3" name="Tijdelijke aanduiding voor inhoud 2">
            <a:extLst>
              <a:ext uri="{FF2B5EF4-FFF2-40B4-BE49-F238E27FC236}">
                <a16:creationId xmlns:a16="http://schemas.microsoft.com/office/drawing/2014/main" id="{7D5D2B5C-C910-4545-97FE-3EFAE4CA1074}"/>
              </a:ext>
            </a:extLst>
          </p:cNvPr>
          <p:cNvSpPr>
            <a:spLocks noGrp="1"/>
          </p:cNvSpPr>
          <p:nvPr>
            <p:ph idx="1"/>
          </p:nvPr>
        </p:nvSpPr>
        <p:spPr/>
        <p:txBody>
          <a:bodyPr/>
          <a:lstStyle/>
          <a:p>
            <a:r>
              <a:rPr lang="nl-NL" dirty="0"/>
              <a:t>Gegevensmanagement betreft het integraal en beheerst verwerken van gegevens in een organisatie zowel op strategisch tactisch als operationeel niveau met als doel de gewenste kwaliteit en beschikbaarheid te realiseren.</a:t>
            </a:r>
          </a:p>
          <a:p>
            <a:r>
              <a:rPr lang="nl-NL" dirty="0"/>
              <a:t>Oftewel: </a:t>
            </a:r>
            <a:r>
              <a:rPr lang="nl-NL" b="1" u="sng" dirty="0"/>
              <a:t>alles wat er nodig is om medewerkers en systemen te voeden met de juiste gegevens om hun werk te doen</a:t>
            </a:r>
            <a:r>
              <a:rPr lang="nl-NL" dirty="0"/>
              <a:t>.</a:t>
            </a:r>
          </a:p>
          <a:p>
            <a:r>
              <a:rPr lang="nl-NL" dirty="0"/>
              <a:t>Bron: NORA</a:t>
            </a:r>
          </a:p>
        </p:txBody>
      </p:sp>
      <p:sp>
        <p:nvSpPr>
          <p:cNvPr id="6" name="Tijdelijke aanduiding voor dianummer 5">
            <a:extLst>
              <a:ext uri="{FF2B5EF4-FFF2-40B4-BE49-F238E27FC236}">
                <a16:creationId xmlns:a16="http://schemas.microsoft.com/office/drawing/2014/main" id="{9E236EE6-D685-4651-A971-1FFBF4418838}"/>
              </a:ext>
            </a:extLst>
          </p:cNvPr>
          <p:cNvSpPr>
            <a:spLocks noGrp="1"/>
          </p:cNvSpPr>
          <p:nvPr>
            <p:ph type="sldNum" sz="quarter" idx="12"/>
          </p:nvPr>
        </p:nvSpPr>
        <p:spPr/>
        <p:txBody>
          <a:bodyPr/>
          <a:lstStyle/>
          <a:p>
            <a:r>
              <a:rPr lang="nl-NL"/>
              <a:t>| </a:t>
            </a:r>
            <a:fld id="{5A73F218-DCB0-4894-9B51-05C25669D534}" type="slidenum">
              <a:rPr lang="nl-NL" smtClean="0"/>
              <a:pPr/>
              <a:t>13</a:t>
            </a:fld>
            <a:endParaRPr lang="nl-NL" dirty="0"/>
          </a:p>
        </p:txBody>
      </p:sp>
    </p:spTree>
    <p:extLst>
      <p:ext uri="{BB962C8B-B14F-4D97-AF65-F5344CB8AC3E}">
        <p14:creationId xmlns:p14="http://schemas.microsoft.com/office/powerpoint/2010/main" val="124000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5333" y="431323"/>
            <a:ext cx="10800000" cy="1296000"/>
          </a:xfrm>
        </p:spPr>
        <p:txBody>
          <a:bodyPr/>
          <a:lstStyle/>
          <a:p>
            <a:r>
              <a:rPr lang="nl-NL" err="1"/>
              <a:t>Frameworks</a:t>
            </a:r>
            <a:endParaRPr lang="nl-NL"/>
          </a:p>
        </p:txBody>
      </p:sp>
      <p:sp>
        <p:nvSpPr>
          <p:cNvPr id="3" name="Tijdelijke aanduiding voor inhoud 2"/>
          <p:cNvSpPr>
            <a:spLocks noGrp="1"/>
          </p:cNvSpPr>
          <p:nvPr>
            <p:ph idx="1"/>
          </p:nvPr>
        </p:nvSpPr>
        <p:spPr>
          <a:xfrm>
            <a:off x="1780101" y="1280795"/>
            <a:ext cx="4069355" cy="3816772"/>
          </a:xfrm>
        </p:spPr>
        <p:txBody>
          <a:bodyPr/>
          <a:lstStyle/>
          <a:p>
            <a:pPr marL="0" indent="0">
              <a:buNone/>
            </a:pPr>
            <a:r>
              <a:rPr lang="nl-NL" sz="2400" dirty="0"/>
              <a:t>Internationaal</a:t>
            </a:r>
          </a:p>
          <a:p>
            <a:r>
              <a:rPr lang="nl-NL" sz="2400" dirty="0"/>
              <a:t> Datamanagement </a:t>
            </a:r>
            <a:r>
              <a:rPr lang="nl-NL" sz="2400" dirty="0" err="1"/>
              <a:t>Book</a:t>
            </a:r>
            <a:r>
              <a:rPr lang="nl-NL" sz="2400" dirty="0"/>
              <a:t> of Knowledge</a:t>
            </a:r>
          </a:p>
          <a:p>
            <a:r>
              <a:rPr lang="nl-NL" sz="2400" dirty="0"/>
              <a:t> Strategic Alignement Model</a:t>
            </a:r>
          </a:p>
          <a:p>
            <a:r>
              <a:rPr lang="nl-NL" sz="2400" dirty="0"/>
              <a:t> Datamanagement </a:t>
            </a:r>
            <a:r>
              <a:rPr lang="nl-NL" sz="2400" dirty="0" err="1"/>
              <a:t>maturity</a:t>
            </a:r>
            <a:r>
              <a:rPr lang="nl-NL" sz="2400" dirty="0"/>
              <a:t> Model</a:t>
            </a:r>
          </a:p>
          <a:p>
            <a:endParaRPr lang="nl-NL" sz="2400" dirty="0"/>
          </a:p>
          <a:p>
            <a:pPr marL="0" indent="0">
              <a:buNone/>
            </a:pPr>
            <a:r>
              <a:rPr lang="nl-NL" sz="2400"/>
              <a:t>Nederland</a:t>
            </a:r>
            <a:endParaRPr lang="nl-NL" sz="2400" dirty="0"/>
          </a:p>
          <a:p>
            <a:r>
              <a:rPr lang="nl-NL" sz="2400" dirty="0"/>
              <a:t> NORA</a:t>
            </a:r>
          </a:p>
          <a:p>
            <a:r>
              <a:rPr lang="nl-NL" sz="2400" dirty="0"/>
              <a:t> GEMMA</a:t>
            </a:r>
          </a:p>
          <a:p>
            <a:r>
              <a:rPr lang="nl-NL" sz="2400" dirty="0"/>
              <a:t> Belastingdienst</a:t>
            </a:r>
          </a:p>
          <a:p>
            <a:pPr marL="0" indent="0">
              <a:buNone/>
            </a:pPr>
            <a:endParaRPr lang="nl-NL" sz="2400" dirty="0"/>
          </a:p>
        </p:txBody>
      </p:sp>
      <p:sp>
        <p:nvSpPr>
          <p:cNvPr id="4" name="Tijdelijke aanduiding voor inhoud 2"/>
          <p:cNvSpPr txBox="1">
            <a:spLocks/>
          </p:cNvSpPr>
          <p:nvPr/>
        </p:nvSpPr>
        <p:spPr>
          <a:xfrm>
            <a:off x="6487617" y="932723"/>
            <a:ext cx="4069355" cy="3816772"/>
          </a:xfrm>
          <a:prstGeom prst="rect">
            <a:avLst/>
          </a:prstGeom>
        </p:spPr>
        <p:txBody>
          <a:bodyPr vert="horz" lIns="68580" tIns="34291" rIns="68580" bIns="34291" rtlCol="0">
            <a:noAutofit/>
          </a:bodyPr>
          <a:lstStyle>
            <a:lvl1pPr marL="204147" indent="-204147" algn="l" defTabSz="938843" rtl="0" eaLnBrk="1" fontAlgn="base" hangingPunct="1">
              <a:lnSpc>
                <a:spcPct val="100000"/>
              </a:lnSpc>
              <a:spcBef>
                <a:spcPts val="0"/>
              </a:spcBef>
              <a:spcAft>
                <a:spcPts val="449"/>
              </a:spcAft>
              <a:buClr>
                <a:srgbClr val="FFC000"/>
              </a:buClr>
              <a:buFont typeface="Arial" panose="020B0604020202020204" pitchFamily="34" charset="0"/>
              <a:buChar char="•"/>
              <a:defRPr sz="2133" b="0" baseline="0">
                <a:solidFill>
                  <a:srgbClr val="1A3877"/>
                </a:solidFill>
                <a:latin typeface="+mn-lt"/>
                <a:ea typeface="+mn-ea"/>
                <a:cs typeface="+mn-cs"/>
              </a:defRPr>
            </a:lvl1pPr>
            <a:lvl2pPr marL="398801" indent="-199400" algn="l" defTabSz="938843" rtl="0" eaLnBrk="1" fontAlgn="base" hangingPunct="1">
              <a:lnSpc>
                <a:spcPct val="100000"/>
              </a:lnSpc>
              <a:spcBef>
                <a:spcPts val="0"/>
              </a:spcBef>
              <a:spcAft>
                <a:spcPts val="449"/>
              </a:spcAft>
              <a:buClr>
                <a:srgbClr val="FFC000"/>
              </a:buClr>
              <a:buFont typeface="Segoe UI" panose="020B0502040204020203" pitchFamily="34" charset="0"/>
              <a:buChar char="-"/>
              <a:defRPr sz="2133">
                <a:solidFill>
                  <a:srgbClr val="1A3877"/>
                </a:solidFill>
                <a:latin typeface="+mn-lt"/>
              </a:defRPr>
            </a:lvl2pPr>
            <a:lvl3pPr marL="1257300" indent="-342900" algn="l" defTabSz="938843" rtl="0" eaLnBrk="1" fontAlgn="base" hangingPunct="1">
              <a:lnSpc>
                <a:spcPct val="100000"/>
              </a:lnSpc>
              <a:spcBef>
                <a:spcPts val="0"/>
              </a:spcBef>
              <a:spcAft>
                <a:spcPts val="449"/>
              </a:spcAft>
              <a:buClr>
                <a:srgbClr val="FFC000"/>
              </a:buClr>
              <a:buSzPct val="100000"/>
              <a:buFont typeface="Arial" panose="020B0604020202020204" pitchFamily="34" charset="0"/>
              <a:buChar char="•"/>
              <a:defRPr sz="2133">
                <a:solidFill>
                  <a:srgbClr val="1A3877"/>
                </a:solidFill>
                <a:latin typeface="+mn-lt"/>
              </a:defRPr>
            </a:lvl3pPr>
            <a:lvl4pPr marL="811844" indent="-213643" algn="l" defTabSz="938843" rtl="0" eaLnBrk="1" fontAlgn="base" hangingPunct="1">
              <a:lnSpc>
                <a:spcPct val="100000"/>
              </a:lnSpc>
              <a:spcBef>
                <a:spcPts val="0"/>
              </a:spcBef>
              <a:spcAft>
                <a:spcPts val="449"/>
              </a:spcAft>
              <a:buClr>
                <a:srgbClr val="FFC000"/>
              </a:buClr>
              <a:buSzPct val="100000"/>
              <a:buFont typeface="Arial" pitchFamily="34" charset="0"/>
              <a:buChar char="•"/>
              <a:defRPr sz="2133">
                <a:solidFill>
                  <a:schemeClr val="tx1"/>
                </a:solidFill>
                <a:latin typeface="+mn-lt"/>
              </a:defRPr>
            </a:lvl4pPr>
            <a:lvl5pPr marL="1011244" indent="-199400" algn="l" defTabSz="938843" rtl="0" eaLnBrk="1" fontAlgn="base" hangingPunct="1">
              <a:lnSpc>
                <a:spcPct val="100000"/>
              </a:lnSpc>
              <a:spcBef>
                <a:spcPts val="0"/>
              </a:spcBef>
              <a:spcAft>
                <a:spcPts val="449"/>
              </a:spcAft>
              <a:buClr>
                <a:srgbClr val="FFC000"/>
              </a:buClr>
              <a:buSzPct val="100000"/>
              <a:buFont typeface="Arial" pitchFamily="34" charset="0"/>
              <a:buChar char="−"/>
              <a:defRPr sz="2133">
                <a:solidFill>
                  <a:schemeClr val="tx1"/>
                </a:solidFill>
                <a:latin typeface="+mn-lt"/>
              </a:defRPr>
            </a:lvl5pPr>
            <a:lvl6pPr marL="1210644" indent="-199400" algn="l" defTabSz="938843" rtl="0" eaLnBrk="1" fontAlgn="base" hangingPunct="1">
              <a:lnSpc>
                <a:spcPct val="130000"/>
              </a:lnSpc>
              <a:spcBef>
                <a:spcPts val="0"/>
              </a:spcBef>
              <a:spcAft>
                <a:spcPts val="449"/>
              </a:spcAft>
              <a:buClr>
                <a:schemeClr val="tx2"/>
              </a:buClr>
              <a:buSzPct val="100000"/>
              <a:buFont typeface="Segoe UI Light" panose="020B0502040204020203" pitchFamily="34" charset="0"/>
              <a:buChar char="•"/>
              <a:defRPr sz="2133">
                <a:solidFill>
                  <a:schemeClr val="tx1"/>
                </a:solidFill>
                <a:latin typeface="+mn-lt"/>
              </a:defRPr>
            </a:lvl6pPr>
            <a:lvl7pPr marL="1557828" indent="-241294" algn="l" defTabSz="938843" rtl="0" eaLnBrk="1" fontAlgn="base" hangingPunct="1">
              <a:lnSpc>
                <a:spcPct val="130000"/>
              </a:lnSpc>
              <a:spcBef>
                <a:spcPct val="0"/>
              </a:spcBef>
              <a:spcAft>
                <a:spcPct val="0"/>
              </a:spcAft>
              <a:buSzPct val="100000"/>
              <a:buFont typeface="Segoe UI Light" panose="020B0502040204020203" pitchFamily="34" charset="0"/>
              <a:buChar char="-"/>
              <a:defRPr sz="2133">
                <a:solidFill>
                  <a:schemeClr val="tx1"/>
                </a:solidFill>
                <a:latin typeface="+mn-lt"/>
              </a:defRPr>
            </a:lvl7pPr>
            <a:lvl8pPr marL="1915536" indent="-241294" algn="l" defTabSz="938843" rtl="0" eaLnBrk="1" fontAlgn="base" hangingPunct="1">
              <a:lnSpc>
                <a:spcPct val="130000"/>
              </a:lnSpc>
              <a:spcBef>
                <a:spcPct val="0"/>
              </a:spcBef>
              <a:spcAft>
                <a:spcPct val="0"/>
              </a:spcAft>
              <a:buSzPct val="100000"/>
              <a:buFont typeface="Symbol" panose="05050102010706020507" pitchFamily="18" charset="2"/>
              <a:buChar char=""/>
              <a:defRPr sz="2133">
                <a:solidFill>
                  <a:schemeClr val="tx1"/>
                </a:solidFill>
                <a:latin typeface="+mn-lt"/>
              </a:defRPr>
            </a:lvl8pPr>
            <a:lvl9pPr marL="2273243" indent="-241294" algn="l" defTabSz="938843" rtl="0" eaLnBrk="1" fontAlgn="base" hangingPunct="1">
              <a:lnSpc>
                <a:spcPct val="130000"/>
              </a:lnSpc>
              <a:spcBef>
                <a:spcPct val="0"/>
              </a:spcBef>
              <a:spcAft>
                <a:spcPct val="0"/>
              </a:spcAft>
              <a:buSzPct val="100000"/>
              <a:buFont typeface="Segoe UI Light" panose="020B0502040204020203" pitchFamily="34" charset="0"/>
              <a:buChar char="•"/>
              <a:defRPr sz="2133">
                <a:solidFill>
                  <a:schemeClr val="tx1"/>
                </a:solidFill>
                <a:latin typeface="+mn-lt"/>
              </a:defRPr>
            </a:lvl9pPr>
          </a:lstStyle>
          <a:p>
            <a:pPr marL="0" indent="0">
              <a:buNone/>
            </a:pPr>
            <a:endParaRPr lang="nl-NL" sz="1600" kern="0"/>
          </a:p>
        </p:txBody>
      </p:sp>
      <p:pic>
        <p:nvPicPr>
          <p:cNvPr id="6" name="Afbeelding 5"/>
          <p:cNvPicPr>
            <a:picLocks noChangeAspect="1"/>
          </p:cNvPicPr>
          <p:nvPr/>
        </p:nvPicPr>
        <p:blipFill>
          <a:blip r:embed="rId3"/>
          <a:stretch>
            <a:fillRect/>
          </a:stretch>
        </p:blipFill>
        <p:spPr>
          <a:xfrm>
            <a:off x="6804870" y="932723"/>
            <a:ext cx="1400175" cy="1835944"/>
          </a:xfrm>
          <a:prstGeom prst="rect">
            <a:avLst/>
          </a:prstGeom>
        </p:spPr>
      </p:pic>
      <p:pic>
        <p:nvPicPr>
          <p:cNvPr id="6152" name="Picture 8" descr="Afbeeldingsresultaat voor NORA architectu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49" y="1699509"/>
            <a:ext cx="2640449" cy="21915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5"/>
          <a:stretch>
            <a:fillRect/>
          </a:stretch>
        </p:blipFill>
        <p:spPr>
          <a:xfrm>
            <a:off x="6575538" y="3343072"/>
            <a:ext cx="1407319" cy="1828800"/>
          </a:xfrm>
          <a:prstGeom prst="rect">
            <a:avLst/>
          </a:prstGeom>
        </p:spPr>
      </p:pic>
    </p:spTree>
    <p:extLst>
      <p:ext uri="{BB962C8B-B14F-4D97-AF65-F5344CB8AC3E}">
        <p14:creationId xmlns:p14="http://schemas.microsoft.com/office/powerpoint/2010/main" val="418194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8799" y="260648"/>
            <a:ext cx="10800000" cy="1296000"/>
          </a:xfrm>
        </p:spPr>
        <p:txBody>
          <a:bodyPr/>
          <a:lstStyle/>
          <a:p>
            <a:r>
              <a:rPr lang="nl-NL" dirty="0"/>
              <a:t>Wat is gegevensmanagement?</a:t>
            </a:r>
          </a:p>
        </p:txBody>
      </p:sp>
      <p:sp>
        <p:nvSpPr>
          <p:cNvPr id="6" name="Tijdelijke aanduiding voor dianummer 5"/>
          <p:cNvSpPr>
            <a:spLocks noGrp="1"/>
          </p:cNvSpPr>
          <p:nvPr>
            <p:ph type="sldNum" sz="quarter" idx="12"/>
          </p:nvPr>
        </p:nvSpPr>
        <p:spPr/>
        <p:txBody>
          <a:bodyPr/>
          <a:lstStyle/>
          <a:p>
            <a:pPr algn="l"/>
            <a:r>
              <a:rPr lang="nl-NL"/>
              <a:t>| </a:t>
            </a:r>
            <a:fld id="{6C885DEC-5AE5-4403-A92E-278225061E43}" type="slidenum">
              <a:rPr lang="nl-NL" smtClean="0"/>
              <a:pPr algn="l"/>
              <a:t>15</a:t>
            </a:fld>
            <a:endParaRPr lang="nl-NL" dirty="0"/>
          </a:p>
        </p:txBody>
      </p:sp>
      <p:sp>
        <p:nvSpPr>
          <p:cNvPr id="9" name="Tekstvak 8">
            <a:extLst>
              <a:ext uri="{FF2B5EF4-FFF2-40B4-BE49-F238E27FC236}">
                <a16:creationId xmlns:a16="http://schemas.microsoft.com/office/drawing/2014/main" id="{626B35E5-B956-462B-A711-7B78C1EBAF96}"/>
              </a:ext>
            </a:extLst>
          </p:cNvPr>
          <p:cNvSpPr txBox="1"/>
          <p:nvPr/>
        </p:nvSpPr>
        <p:spPr>
          <a:xfrm>
            <a:off x="1967543" y="3631727"/>
            <a:ext cx="1893908" cy="2175275"/>
          </a:xfrm>
          <a:prstGeom prst="rect">
            <a:avLst/>
          </a:prstGeom>
          <a:noFill/>
        </p:spPr>
        <p:txBody>
          <a:bodyPr wrap="square" lIns="0" tIns="0" rIns="0" bIns="0" rtlCol="0">
            <a:spAutoFit/>
          </a:bodyPr>
          <a:lstStyle/>
          <a:p>
            <a:r>
              <a:rPr lang="nl-NL" sz="2400" b="1" dirty="0">
                <a:solidFill>
                  <a:srgbClr val="000000"/>
                </a:solidFill>
                <a:latin typeface="Corbel"/>
              </a:rPr>
              <a:t>DMBOK</a:t>
            </a:r>
            <a:r>
              <a:rPr lang="nl-NL" sz="2400" dirty="0">
                <a:solidFill>
                  <a:srgbClr val="000000"/>
                </a:solidFill>
                <a:latin typeface="Corbel"/>
              </a:rPr>
              <a:t> </a:t>
            </a:r>
            <a:r>
              <a:rPr lang="nl-NL" sz="1867" dirty="0">
                <a:solidFill>
                  <a:srgbClr val="000000"/>
                </a:solidFill>
                <a:latin typeface="Corbel"/>
              </a:rPr>
              <a:t>Datamanagement Body of Knowledge.</a:t>
            </a:r>
          </a:p>
          <a:p>
            <a:endParaRPr lang="nl-NL" sz="1867" dirty="0">
              <a:solidFill>
                <a:srgbClr val="000000"/>
              </a:solidFill>
              <a:latin typeface="Corbel"/>
            </a:endParaRPr>
          </a:p>
          <a:p>
            <a:r>
              <a:rPr lang="nl-NL" sz="1867" dirty="0">
                <a:solidFill>
                  <a:srgbClr val="000000"/>
                </a:solidFill>
                <a:latin typeface="Corbel"/>
                <a:hlinkClick r:id="rId3"/>
              </a:rPr>
              <a:t>www.dama.org</a:t>
            </a:r>
            <a:endParaRPr lang="nl-NL" sz="1867" dirty="0">
              <a:solidFill>
                <a:srgbClr val="000000"/>
              </a:solidFill>
              <a:latin typeface="Corbel"/>
            </a:endParaRPr>
          </a:p>
          <a:p>
            <a:endParaRPr lang="nl-NL" sz="2400" dirty="0">
              <a:solidFill>
                <a:srgbClr val="000000"/>
              </a:solidFill>
              <a:latin typeface="Corbel"/>
            </a:endParaRPr>
          </a:p>
        </p:txBody>
      </p:sp>
      <p:pic>
        <p:nvPicPr>
          <p:cNvPr id="10" name="Afbeelding 9">
            <a:extLst>
              <a:ext uri="{FF2B5EF4-FFF2-40B4-BE49-F238E27FC236}">
                <a16:creationId xmlns:a16="http://schemas.microsoft.com/office/drawing/2014/main" id="{3F96D91E-FCB1-4EB3-A18A-281561B1E36F}"/>
              </a:ext>
            </a:extLst>
          </p:cNvPr>
          <p:cNvPicPr>
            <a:picLocks noChangeAspect="1"/>
          </p:cNvPicPr>
          <p:nvPr/>
        </p:nvPicPr>
        <p:blipFill>
          <a:blip r:embed="rId4"/>
          <a:stretch>
            <a:fillRect/>
          </a:stretch>
        </p:blipFill>
        <p:spPr>
          <a:xfrm>
            <a:off x="1967541" y="2043081"/>
            <a:ext cx="1625600" cy="1625600"/>
          </a:xfrm>
          <a:prstGeom prst="rect">
            <a:avLst/>
          </a:prstGeom>
        </p:spPr>
      </p:pic>
      <p:pic>
        <p:nvPicPr>
          <p:cNvPr id="11" name="Afbeelding 10">
            <a:extLst>
              <a:ext uri="{FF2B5EF4-FFF2-40B4-BE49-F238E27FC236}">
                <a16:creationId xmlns:a16="http://schemas.microsoft.com/office/drawing/2014/main" id="{6DE5DB4E-478D-4EFB-A504-B2FFEDE0BB59}"/>
              </a:ext>
            </a:extLst>
          </p:cNvPr>
          <p:cNvPicPr>
            <a:picLocks noChangeAspect="1"/>
          </p:cNvPicPr>
          <p:nvPr/>
        </p:nvPicPr>
        <p:blipFill>
          <a:blip r:embed="rId5"/>
          <a:stretch>
            <a:fillRect/>
          </a:stretch>
        </p:blipFill>
        <p:spPr>
          <a:xfrm>
            <a:off x="6170243" y="1170118"/>
            <a:ext cx="5164312" cy="5122997"/>
          </a:xfrm>
          <a:prstGeom prst="rect">
            <a:avLst/>
          </a:prstGeom>
        </p:spPr>
      </p:pic>
    </p:spTree>
    <p:extLst>
      <p:ext uri="{BB962C8B-B14F-4D97-AF65-F5344CB8AC3E}">
        <p14:creationId xmlns:p14="http://schemas.microsoft.com/office/powerpoint/2010/main" val="251540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8799" y="260648"/>
            <a:ext cx="10800000" cy="1296000"/>
          </a:xfrm>
        </p:spPr>
        <p:txBody>
          <a:bodyPr/>
          <a:lstStyle/>
          <a:p>
            <a:r>
              <a:rPr lang="nl-NL" dirty="0"/>
              <a:t>Wat is gegevensmanagement?</a:t>
            </a:r>
          </a:p>
        </p:txBody>
      </p:sp>
      <p:sp>
        <p:nvSpPr>
          <p:cNvPr id="6" name="Tijdelijke aanduiding voor dianummer 5"/>
          <p:cNvSpPr>
            <a:spLocks noGrp="1"/>
          </p:cNvSpPr>
          <p:nvPr>
            <p:ph type="sldNum" sz="quarter" idx="12"/>
          </p:nvPr>
        </p:nvSpPr>
        <p:spPr/>
        <p:txBody>
          <a:bodyPr/>
          <a:lstStyle/>
          <a:p>
            <a:pPr algn="l"/>
            <a:r>
              <a:rPr lang="nl-NL"/>
              <a:t>| </a:t>
            </a:r>
            <a:fld id="{6C885DEC-5AE5-4403-A92E-278225061E43}" type="slidenum">
              <a:rPr lang="nl-NL" smtClean="0"/>
              <a:pPr algn="l"/>
              <a:t>16</a:t>
            </a:fld>
            <a:endParaRPr lang="nl-NL" dirty="0"/>
          </a:p>
        </p:txBody>
      </p:sp>
      <p:pic>
        <p:nvPicPr>
          <p:cNvPr id="3" name="Afbeelding 2"/>
          <p:cNvPicPr>
            <a:picLocks noChangeAspect="1"/>
          </p:cNvPicPr>
          <p:nvPr/>
        </p:nvPicPr>
        <p:blipFill>
          <a:blip r:embed="rId3"/>
          <a:stretch>
            <a:fillRect/>
          </a:stretch>
        </p:blipFill>
        <p:spPr>
          <a:xfrm>
            <a:off x="2989162" y="1124744"/>
            <a:ext cx="8684844" cy="5088565"/>
          </a:xfrm>
          <a:prstGeom prst="rect">
            <a:avLst/>
          </a:prstGeom>
        </p:spPr>
      </p:pic>
      <p:sp>
        <p:nvSpPr>
          <p:cNvPr id="12" name="Tijdelijke aanduiding voor inhoud 2"/>
          <p:cNvSpPr>
            <a:spLocks noGrp="1"/>
          </p:cNvSpPr>
          <p:nvPr>
            <p:ph idx="1"/>
          </p:nvPr>
        </p:nvSpPr>
        <p:spPr>
          <a:xfrm>
            <a:off x="918799" y="1412777"/>
            <a:ext cx="7001404" cy="4968207"/>
          </a:xfrm>
        </p:spPr>
        <p:txBody>
          <a:bodyPr/>
          <a:lstStyle/>
          <a:p>
            <a:r>
              <a:rPr lang="nl-NL" dirty="0"/>
              <a:t>GEMMA</a:t>
            </a:r>
          </a:p>
        </p:txBody>
      </p:sp>
    </p:spTree>
    <p:extLst>
      <p:ext uri="{BB962C8B-B14F-4D97-AF65-F5344CB8AC3E}">
        <p14:creationId xmlns:p14="http://schemas.microsoft.com/office/powerpoint/2010/main" val="190091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D5C89-1C40-4D85-964E-E7FA77F3C0D7}"/>
              </a:ext>
            </a:extLst>
          </p:cNvPr>
          <p:cNvSpPr>
            <a:spLocks noGrp="1"/>
          </p:cNvSpPr>
          <p:nvPr>
            <p:ph type="title"/>
          </p:nvPr>
        </p:nvSpPr>
        <p:spPr/>
        <p:txBody>
          <a:bodyPr/>
          <a:lstStyle/>
          <a:p>
            <a:r>
              <a:rPr lang="nl-NL" dirty="0"/>
              <a:t>Gegevensmanagement bij de overheid</a:t>
            </a:r>
          </a:p>
        </p:txBody>
      </p:sp>
      <p:sp>
        <p:nvSpPr>
          <p:cNvPr id="3" name="Tijdelijke aanduiding voor inhoud 2">
            <a:extLst>
              <a:ext uri="{FF2B5EF4-FFF2-40B4-BE49-F238E27FC236}">
                <a16:creationId xmlns:a16="http://schemas.microsoft.com/office/drawing/2014/main" id="{7D5D2B5C-C910-4545-97FE-3EFAE4CA1074}"/>
              </a:ext>
            </a:extLst>
          </p:cNvPr>
          <p:cNvSpPr>
            <a:spLocks noGrp="1"/>
          </p:cNvSpPr>
          <p:nvPr>
            <p:ph idx="1"/>
          </p:nvPr>
        </p:nvSpPr>
        <p:spPr/>
        <p:txBody>
          <a:bodyPr/>
          <a:lstStyle/>
          <a:p>
            <a:r>
              <a:rPr lang="nl-NL" dirty="0"/>
              <a:t>Overheid ≠ commerciële sector</a:t>
            </a:r>
          </a:p>
          <a:p>
            <a:endParaRPr lang="nl-NL" dirty="0"/>
          </a:p>
          <a:p>
            <a:r>
              <a:rPr lang="nl-NL" dirty="0"/>
              <a:t>Eisen aan een </a:t>
            </a:r>
            <a:r>
              <a:rPr lang="nl-NL" dirty="0" err="1"/>
              <a:t>gegevensmanagementframework</a:t>
            </a:r>
            <a:r>
              <a:rPr lang="nl-NL" dirty="0"/>
              <a:t> voor de overheid</a:t>
            </a:r>
          </a:p>
          <a:p>
            <a:pPr lvl="1"/>
            <a:r>
              <a:rPr lang="nl-NL" dirty="0"/>
              <a:t>Publieke waarde</a:t>
            </a:r>
          </a:p>
          <a:p>
            <a:pPr lvl="1"/>
            <a:r>
              <a:rPr lang="nl-NL" dirty="0"/>
              <a:t>Transparantie</a:t>
            </a:r>
          </a:p>
          <a:p>
            <a:pPr lvl="1"/>
            <a:r>
              <a:rPr lang="nl-NL" dirty="0"/>
              <a:t>Interoperabiliteit</a:t>
            </a:r>
          </a:p>
          <a:p>
            <a:pPr lvl="1"/>
            <a:r>
              <a:rPr lang="nl-NL" dirty="0"/>
              <a:t>Duurzame toegankelijkheid</a:t>
            </a:r>
          </a:p>
          <a:p>
            <a:pPr lvl="1"/>
            <a:r>
              <a:rPr lang="nl-NL" dirty="0"/>
              <a:t>Besturing en besluitvorming</a:t>
            </a:r>
          </a:p>
        </p:txBody>
      </p:sp>
      <p:sp>
        <p:nvSpPr>
          <p:cNvPr id="6" name="Tijdelijke aanduiding voor dianummer 5">
            <a:extLst>
              <a:ext uri="{FF2B5EF4-FFF2-40B4-BE49-F238E27FC236}">
                <a16:creationId xmlns:a16="http://schemas.microsoft.com/office/drawing/2014/main" id="{9E236EE6-D685-4651-A971-1FFBF4418838}"/>
              </a:ext>
            </a:extLst>
          </p:cNvPr>
          <p:cNvSpPr>
            <a:spLocks noGrp="1"/>
          </p:cNvSpPr>
          <p:nvPr>
            <p:ph type="sldNum" sz="quarter" idx="12"/>
          </p:nvPr>
        </p:nvSpPr>
        <p:spPr/>
        <p:txBody>
          <a:bodyPr/>
          <a:lstStyle/>
          <a:p>
            <a:r>
              <a:rPr lang="nl-NL"/>
              <a:t>| </a:t>
            </a:r>
            <a:fld id="{5A73F218-DCB0-4894-9B51-05C25669D534}" type="slidenum">
              <a:rPr lang="nl-NL" smtClean="0"/>
              <a:pPr/>
              <a:t>17</a:t>
            </a:fld>
            <a:endParaRPr lang="nl-NL" dirty="0"/>
          </a:p>
        </p:txBody>
      </p:sp>
      <p:sp>
        <p:nvSpPr>
          <p:cNvPr id="7" name="Rechthoek 6"/>
          <p:cNvSpPr/>
          <p:nvPr/>
        </p:nvSpPr>
        <p:spPr>
          <a:xfrm rot="1013330">
            <a:off x="8387137" y="2707916"/>
            <a:ext cx="3168352" cy="1536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t>Concept</a:t>
            </a:r>
          </a:p>
          <a:p>
            <a:pPr algn="ctr"/>
            <a:r>
              <a:rPr lang="nl-NL" sz="3200" b="1" dirty="0"/>
              <a:t>NORA</a:t>
            </a:r>
          </a:p>
        </p:txBody>
      </p:sp>
    </p:spTree>
    <p:extLst>
      <p:ext uri="{BB962C8B-B14F-4D97-AF65-F5344CB8AC3E}">
        <p14:creationId xmlns:p14="http://schemas.microsoft.com/office/powerpoint/2010/main" val="149469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D5C89-1C40-4D85-964E-E7FA77F3C0D7}"/>
              </a:ext>
            </a:extLst>
          </p:cNvPr>
          <p:cNvSpPr>
            <a:spLocks noGrp="1"/>
          </p:cNvSpPr>
          <p:nvPr>
            <p:ph type="title"/>
          </p:nvPr>
        </p:nvSpPr>
        <p:spPr/>
        <p:txBody>
          <a:bodyPr/>
          <a:lstStyle/>
          <a:p>
            <a:r>
              <a:rPr lang="nl-NL" dirty="0"/>
              <a:t>Inzoomen op duurzame toegankelijkheid</a:t>
            </a:r>
          </a:p>
        </p:txBody>
      </p:sp>
      <p:sp>
        <p:nvSpPr>
          <p:cNvPr id="3" name="Tijdelijke aanduiding voor inhoud 2">
            <a:extLst>
              <a:ext uri="{FF2B5EF4-FFF2-40B4-BE49-F238E27FC236}">
                <a16:creationId xmlns:a16="http://schemas.microsoft.com/office/drawing/2014/main" id="{7D5D2B5C-C910-4545-97FE-3EFAE4CA1074}"/>
              </a:ext>
            </a:extLst>
          </p:cNvPr>
          <p:cNvSpPr>
            <a:spLocks noGrp="1"/>
          </p:cNvSpPr>
          <p:nvPr>
            <p:ph idx="1"/>
          </p:nvPr>
        </p:nvSpPr>
        <p:spPr/>
        <p:txBody>
          <a:bodyPr/>
          <a:lstStyle/>
          <a:p>
            <a:r>
              <a:rPr lang="nl-NL" sz="2400" dirty="0"/>
              <a:t>Gegevens zijn duurzaam toegankelijk als die gedurende de vastgestelde bewaartermijn vindbaar, beschikbaar, leesbaar, </a:t>
            </a:r>
            <a:r>
              <a:rPr lang="nl-NL" sz="2400" dirty="0" err="1"/>
              <a:t>interpreteerbaar</a:t>
            </a:r>
            <a:r>
              <a:rPr lang="nl-NL" sz="2400" dirty="0"/>
              <a:t>, betrouwbaar en toekomstbestendig zijn. Voor iedereen die daar recht op heeft en voor zo lang als noodzakelijk.</a:t>
            </a:r>
          </a:p>
        </p:txBody>
      </p:sp>
      <p:sp>
        <p:nvSpPr>
          <p:cNvPr id="6" name="Tijdelijke aanduiding voor dianummer 5">
            <a:extLst>
              <a:ext uri="{FF2B5EF4-FFF2-40B4-BE49-F238E27FC236}">
                <a16:creationId xmlns:a16="http://schemas.microsoft.com/office/drawing/2014/main" id="{9E236EE6-D685-4651-A971-1FFBF4418838}"/>
              </a:ext>
            </a:extLst>
          </p:cNvPr>
          <p:cNvSpPr>
            <a:spLocks noGrp="1"/>
          </p:cNvSpPr>
          <p:nvPr>
            <p:ph type="sldNum" sz="quarter" idx="12"/>
          </p:nvPr>
        </p:nvSpPr>
        <p:spPr/>
        <p:txBody>
          <a:bodyPr/>
          <a:lstStyle/>
          <a:p>
            <a:r>
              <a:rPr lang="nl-NL"/>
              <a:t>| </a:t>
            </a:r>
            <a:fld id="{5A73F218-DCB0-4894-9B51-05C25669D534}" type="slidenum">
              <a:rPr lang="nl-NL" smtClean="0"/>
              <a:pPr/>
              <a:t>18</a:t>
            </a:fld>
            <a:endParaRPr lang="nl-NL" dirty="0"/>
          </a:p>
        </p:txBody>
      </p:sp>
    </p:spTree>
    <p:extLst>
      <p:ext uri="{BB962C8B-B14F-4D97-AF65-F5344CB8AC3E}">
        <p14:creationId xmlns:p14="http://schemas.microsoft.com/office/powerpoint/2010/main" val="405111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pPr algn="l" defTabSz="1219170"/>
            <a:r>
              <a:rPr lang="nl-NL" dirty="0">
                <a:solidFill>
                  <a:srgbClr val="BEBEBE"/>
                </a:solidFill>
                <a:latin typeface="Corbel"/>
              </a:rPr>
              <a:t>| </a:t>
            </a:r>
            <a:fld id="{6C885DEC-5AE5-4403-A92E-278225061E43}" type="slidenum">
              <a:rPr lang="nl-NL">
                <a:solidFill>
                  <a:srgbClr val="BEBEBE"/>
                </a:solidFill>
                <a:latin typeface="Corbel"/>
              </a:rPr>
              <a:pPr algn="l" defTabSz="1219170"/>
              <a:t>19</a:t>
            </a:fld>
            <a:endParaRPr lang="nl-NL" dirty="0">
              <a:solidFill>
                <a:srgbClr val="BEBEBE"/>
              </a:solidFill>
              <a:latin typeface="Corbel"/>
            </a:endParaRPr>
          </a:p>
        </p:txBody>
      </p:sp>
      <p:pic>
        <p:nvPicPr>
          <p:cNvPr id="2" name="Afbeelding 1"/>
          <p:cNvPicPr>
            <a:picLocks noChangeAspect="1"/>
          </p:cNvPicPr>
          <p:nvPr/>
        </p:nvPicPr>
        <p:blipFill>
          <a:blip r:embed="rId3"/>
          <a:stretch>
            <a:fillRect/>
          </a:stretch>
        </p:blipFill>
        <p:spPr>
          <a:xfrm>
            <a:off x="961875" y="103163"/>
            <a:ext cx="10611544" cy="6661692"/>
          </a:xfrm>
          <a:prstGeom prst="rect">
            <a:avLst/>
          </a:prstGeom>
        </p:spPr>
      </p:pic>
      <p:sp>
        <p:nvSpPr>
          <p:cNvPr id="3" name="Rechthoek 2"/>
          <p:cNvSpPr/>
          <p:nvPr/>
        </p:nvSpPr>
        <p:spPr>
          <a:xfrm>
            <a:off x="8976320" y="164637"/>
            <a:ext cx="3072341" cy="23567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nl-NL" sz="1867" b="1" dirty="0">
                <a:solidFill>
                  <a:srgbClr val="FFFFFF"/>
                </a:solidFill>
                <a:latin typeface="Corbel"/>
              </a:rPr>
              <a:t>Duurzaam toegankelijk is:</a:t>
            </a:r>
          </a:p>
          <a:p>
            <a:pPr algn="ctr" defTabSz="1219170"/>
            <a:r>
              <a:rPr lang="nl-NL" sz="1867" dirty="0">
                <a:solidFill>
                  <a:srgbClr val="FFFFFF"/>
                </a:solidFill>
                <a:latin typeface="Corbel"/>
              </a:rPr>
              <a:t>Vindbaar</a:t>
            </a:r>
          </a:p>
          <a:p>
            <a:pPr algn="ctr" defTabSz="1219170"/>
            <a:r>
              <a:rPr lang="nl-NL" sz="1867" dirty="0">
                <a:solidFill>
                  <a:srgbClr val="FFFFFF"/>
                </a:solidFill>
                <a:latin typeface="Corbel"/>
              </a:rPr>
              <a:t>Beschikbaar</a:t>
            </a:r>
          </a:p>
          <a:p>
            <a:pPr algn="ctr" defTabSz="1219170"/>
            <a:r>
              <a:rPr lang="nl-NL" sz="1867" dirty="0">
                <a:solidFill>
                  <a:srgbClr val="FFFFFF"/>
                </a:solidFill>
                <a:latin typeface="Corbel"/>
              </a:rPr>
              <a:t>Leesbaar</a:t>
            </a:r>
          </a:p>
          <a:p>
            <a:pPr algn="ctr" defTabSz="1219170"/>
            <a:r>
              <a:rPr lang="nl-NL" sz="1867" dirty="0" err="1">
                <a:solidFill>
                  <a:srgbClr val="FFFFFF"/>
                </a:solidFill>
                <a:latin typeface="Corbel"/>
              </a:rPr>
              <a:t>Interpreteerbaar</a:t>
            </a:r>
            <a:endParaRPr lang="nl-NL" sz="1867" dirty="0">
              <a:solidFill>
                <a:srgbClr val="FFFFFF"/>
              </a:solidFill>
              <a:latin typeface="Corbel"/>
            </a:endParaRPr>
          </a:p>
          <a:p>
            <a:pPr algn="ctr" defTabSz="1219170"/>
            <a:r>
              <a:rPr lang="nl-NL" sz="1867" dirty="0">
                <a:solidFill>
                  <a:srgbClr val="FFFFFF"/>
                </a:solidFill>
                <a:latin typeface="Corbel"/>
              </a:rPr>
              <a:t>Betrouwbaar</a:t>
            </a:r>
          </a:p>
          <a:p>
            <a:pPr algn="ctr" defTabSz="1219170"/>
            <a:r>
              <a:rPr lang="nl-NL" sz="1867" dirty="0">
                <a:solidFill>
                  <a:srgbClr val="FFFFFF"/>
                </a:solidFill>
                <a:latin typeface="Corbel"/>
              </a:rPr>
              <a:t>Toekomstbestendig</a:t>
            </a:r>
          </a:p>
        </p:txBody>
      </p:sp>
      <p:sp>
        <p:nvSpPr>
          <p:cNvPr id="4" name="Rechthoek 3"/>
          <p:cNvSpPr/>
          <p:nvPr/>
        </p:nvSpPr>
        <p:spPr>
          <a:xfrm rot="21246814">
            <a:off x="1243627" y="862976"/>
            <a:ext cx="1920213" cy="960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l-NL" sz="2400" dirty="0">
                <a:solidFill>
                  <a:srgbClr val="FFFFFF"/>
                </a:solidFill>
                <a:latin typeface="Corbel"/>
              </a:rPr>
              <a:t>Bron: NORA</a:t>
            </a:r>
          </a:p>
        </p:txBody>
      </p:sp>
    </p:spTree>
    <p:extLst>
      <p:ext uri="{BB962C8B-B14F-4D97-AF65-F5344CB8AC3E}">
        <p14:creationId xmlns:p14="http://schemas.microsoft.com/office/powerpoint/2010/main" val="168470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sp>
        <p:nvSpPr>
          <p:cNvPr id="3" name="Tijdelijke aanduiding voor inhoud 2"/>
          <p:cNvSpPr>
            <a:spLocks noGrp="1"/>
          </p:cNvSpPr>
          <p:nvPr>
            <p:ph idx="1"/>
          </p:nvPr>
        </p:nvSpPr>
        <p:spPr/>
        <p:txBody>
          <a:bodyPr/>
          <a:lstStyle/>
          <a:p>
            <a:r>
              <a:rPr lang="nl-NL" dirty="0"/>
              <a:t>Rens Ouwerkerk</a:t>
            </a:r>
          </a:p>
          <a:p>
            <a:pPr lvl="1"/>
            <a:r>
              <a:rPr lang="nl-NL" strike="sngStrike" dirty="0"/>
              <a:t>Senior Adviseur Informatiebeheer gemeente Amsterdam</a:t>
            </a:r>
          </a:p>
          <a:p>
            <a:pPr lvl="1"/>
            <a:r>
              <a:rPr lang="nl-NL" dirty="0"/>
              <a:t>Chief Record </a:t>
            </a:r>
            <a:r>
              <a:rPr lang="nl-NL" dirty="0" err="1"/>
              <a:t>Officer</a:t>
            </a:r>
            <a:r>
              <a:rPr lang="nl-NL" dirty="0"/>
              <a:t> gemeente Utrecht</a:t>
            </a:r>
          </a:p>
          <a:p>
            <a:pPr lvl="1"/>
            <a:r>
              <a:rPr lang="nl-NL" strike="sngStrike" dirty="0"/>
              <a:t>Lid NORA-expertgroep Gegevensmanagement (voorheen GEMMA-expertgroep)</a:t>
            </a:r>
          </a:p>
          <a:p>
            <a:pPr lvl="1"/>
            <a:r>
              <a:rPr lang="nl-NL" dirty="0"/>
              <a:t>Lid </a:t>
            </a:r>
            <a:r>
              <a:rPr lang="nl-NL" dirty="0" err="1"/>
              <a:t>working</a:t>
            </a:r>
            <a:r>
              <a:rPr lang="nl-NL" dirty="0"/>
              <a:t> </a:t>
            </a:r>
            <a:r>
              <a:rPr lang="nl-NL" dirty="0" err="1"/>
              <a:t>group</a:t>
            </a:r>
            <a:r>
              <a:rPr lang="nl-NL" dirty="0"/>
              <a:t> </a:t>
            </a:r>
            <a:r>
              <a:rPr lang="nl-NL" dirty="0" err="1"/>
              <a:t>Archiving</a:t>
            </a:r>
            <a:r>
              <a:rPr lang="nl-NL" dirty="0"/>
              <a:t> </a:t>
            </a:r>
            <a:r>
              <a:rPr lang="nl-NL" dirty="0" err="1"/>
              <a:t>by</a:t>
            </a:r>
            <a:r>
              <a:rPr lang="nl-NL" dirty="0"/>
              <a:t> Design van de Europese Commissie</a:t>
            </a:r>
          </a:p>
          <a:p>
            <a:pPr lvl="1"/>
            <a:r>
              <a:rPr lang="nl-NL" dirty="0" err="1"/>
              <a:t>Mede-auteur</a:t>
            </a:r>
            <a:r>
              <a:rPr lang="nl-NL" dirty="0"/>
              <a:t> diverse lokale en landelijke handreikingen</a:t>
            </a:r>
          </a:p>
          <a:p>
            <a:pPr lvl="2"/>
            <a:r>
              <a:rPr lang="nl-NL" dirty="0"/>
              <a:t>Waaronder de Amsterdamse ‘handreiking datawarehouses en archivering’</a:t>
            </a:r>
          </a:p>
        </p:txBody>
      </p:sp>
      <p:sp>
        <p:nvSpPr>
          <p:cNvPr id="6" name="Tijdelijke aanduiding voor dianummer 5"/>
          <p:cNvSpPr>
            <a:spLocks noGrp="1"/>
          </p:cNvSpPr>
          <p:nvPr>
            <p:ph type="sldNum" sz="quarter" idx="12"/>
          </p:nvPr>
        </p:nvSpPr>
        <p:spPr/>
        <p:txBody>
          <a:bodyPr/>
          <a:lstStyle/>
          <a:p>
            <a:r>
              <a:rPr lang="nl-NL"/>
              <a:t>| </a:t>
            </a:r>
            <a:fld id="{5A73F218-DCB0-4894-9B51-05C25669D534}" type="slidenum">
              <a:rPr lang="nl-NL" smtClean="0"/>
              <a:pPr/>
              <a:t>2</a:t>
            </a:fld>
            <a:endParaRPr lang="nl-NL" dirty="0"/>
          </a:p>
        </p:txBody>
      </p:sp>
    </p:spTree>
    <p:extLst>
      <p:ext uri="{BB962C8B-B14F-4D97-AF65-F5344CB8AC3E}">
        <p14:creationId xmlns:p14="http://schemas.microsoft.com/office/powerpoint/2010/main" val="1704729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2A54C-7D03-4C71-BA59-8BBF7BA2DB56}"/>
              </a:ext>
            </a:extLst>
          </p:cNvPr>
          <p:cNvSpPr>
            <a:spLocks noGrp="1"/>
          </p:cNvSpPr>
          <p:nvPr>
            <p:ph type="title"/>
          </p:nvPr>
        </p:nvSpPr>
        <p:spPr>
          <a:xfrm>
            <a:off x="1029636" y="515623"/>
            <a:ext cx="10680000" cy="1143000"/>
          </a:xfrm>
        </p:spPr>
        <p:txBody>
          <a:bodyPr/>
          <a:lstStyle/>
          <a:p>
            <a:r>
              <a:rPr lang="nl-NL" dirty="0"/>
              <a:t>Hergebruik van data</a:t>
            </a:r>
          </a:p>
        </p:txBody>
      </p:sp>
      <p:sp>
        <p:nvSpPr>
          <p:cNvPr id="4" name="Tijdelijke aanduiding voor dianummer 3">
            <a:extLst>
              <a:ext uri="{FF2B5EF4-FFF2-40B4-BE49-F238E27FC236}">
                <a16:creationId xmlns:a16="http://schemas.microsoft.com/office/drawing/2014/main" id="{8E296D2F-2736-43F1-B12B-9C5706598896}"/>
              </a:ext>
            </a:extLst>
          </p:cNvPr>
          <p:cNvSpPr>
            <a:spLocks noGrp="1"/>
          </p:cNvSpPr>
          <p:nvPr>
            <p:ph type="sldNum" sz="quarter" idx="12"/>
          </p:nvPr>
        </p:nvSpPr>
        <p:spPr/>
        <p:txBody>
          <a:bodyPr/>
          <a:lstStyle/>
          <a:p>
            <a:pPr>
              <a:defRPr/>
            </a:pPr>
            <a:fld id="{45BC560D-41DF-47F8-AECA-C7098C1B5FAF}" type="slidenum">
              <a:rPr lang="nl-NL" smtClean="0"/>
              <a:pPr>
                <a:defRPr/>
              </a:pPr>
              <a:t>20</a:t>
            </a:fld>
            <a:endParaRPr lang="nl-NL" dirty="0"/>
          </a:p>
        </p:txBody>
      </p:sp>
      <p:sp>
        <p:nvSpPr>
          <p:cNvPr id="5" name="Ovaal 4">
            <a:extLst>
              <a:ext uri="{FF2B5EF4-FFF2-40B4-BE49-F238E27FC236}">
                <a16:creationId xmlns:a16="http://schemas.microsoft.com/office/drawing/2014/main" id="{6D7C7B17-CCF6-4509-881C-5663910F9451}"/>
              </a:ext>
            </a:extLst>
          </p:cNvPr>
          <p:cNvSpPr/>
          <p:nvPr/>
        </p:nvSpPr>
        <p:spPr>
          <a:xfrm>
            <a:off x="2849218" y="2981738"/>
            <a:ext cx="2597426"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Bron</a:t>
            </a:r>
          </a:p>
        </p:txBody>
      </p:sp>
      <p:sp>
        <p:nvSpPr>
          <p:cNvPr id="6" name="Ovaal 5">
            <a:extLst>
              <a:ext uri="{FF2B5EF4-FFF2-40B4-BE49-F238E27FC236}">
                <a16:creationId xmlns:a16="http://schemas.microsoft.com/office/drawing/2014/main" id="{EC7C375C-6D28-45B7-9FE1-F5D28722B2B9}"/>
              </a:ext>
            </a:extLst>
          </p:cNvPr>
          <p:cNvSpPr/>
          <p:nvPr/>
        </p:nvSpPr>
        <p:spPr>
          <a:xfrm>
            <a:off x="5446644" y="2981738"/>
            <a:ext cx="2597426" cy="132556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Broker</a:t>
            </a:r>
          </a:p>
        </p:txBody>
      </p:sp>
      <p:sp>
        <p:nvSpPr>
          <p:cNvPr id="7" name="Ovaal 6">
            <a:extLst>
              <a:ext uri="{FF2B5EF4-FFF2-40B4-BE49-F238E27FC236}">
                <a16:creationId xmlns:a16="http://schemas.microsoft.com/office/drawing/2014/main" id="{26C872C4-EE57-4CC4-A6F3-15E0404782DD}"/>
              </a:ext>
            </a:extLst>
          </p:cNvPr>
          <p:cNvSpPr/>
          <p:nvPr/>
        </p:nvSpPr>
        <p:spPr>
          <a:xfrm>
            <a:off x="8044070" y="2968865"/>
            <a:ext cx="2597426" cy="1325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Hergebruik</a:t>
            </a:r>
          </a:p>
        </p:txBody>
      </p:sp>
      <p:sp>
        <p:nvSpPr>
          <p:cNvPr id="8" name="Rechthoek: afgeronde hoeken 7">
            <a:extLst>
              <a:ext uri="{FF2B5EF4-FFF2-40B4-BE49-F238E27FC236}">
                <a16:creationId xmlns:a16="http://schemas.microsoft.com/office/drawing/2014/main" id="{581649C3-752F-43C0-9E9A-BA3839F0EBAE}"/>
              </a:ext>
            </a:extLst>
          </p:cNvPr>
          <p:cNvSpPr/>
          <p:nvPr/>
        </p:nvSpPr>
        <p:spPr>
          <a:xfrm>
            <a:off x="3134139" y="4307301"/>
            <a:ext cx="2027583" cy="747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Context</a:t>
            </a:r>
          </a:p>
        </p:txBody>
      </p:sp>
      <p:sp>
        <p:nvSpPr>
          <p:cNvPr id="9" name="Rechthoek: afgeronde hoeken 8">
            <a:extLst>
              <a:ext uri="{FF2B5EF4-FFF2-40B4-BE49-F238E27FC236}">
                <a16:creationId xmlns:a16="http://schemas.microsoft.com/office/drawing/2014/main" id="{268934ED-A53B-4055-BC4B-3D0CA11FB3C0}"/>
              </a:ext>
            </a:extLst>
          </p:cNvPr>
          <p:cNvSpPr/>
          <p:nvPr/>
        </p:nvSpPr>
        <p:spPr>
          <a:xfrm>
            <a:off x="3134138" y="5054841"/>
            <a:ext cx="2027583" cy="747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Informatie</a:t>
            </a:r>
          </a:p>
        </p:txBody>
      </p:sp>
      <p:sp>
        <p:nvSpPr>
          <p:cNvPr id="10" name="Rechthoek: afgeronde hoeken 9">
            <a:extLst>
              <a:ext uri="{FF2B5EF4-FFF2-40B4-BE49-F238E27FC236}">
                <a16:creationId xmlns:a16="http://schemas.microsoft.com/office/drawing/2014/main" id="{C2271031-C55F-4C85-AA5F-A3E97FCC8360}"/>
              </a:ext>
            </a:extLst>
          </p:cNvPr>
          <p:cNvSpPr/>
          <p:nvPr/>
        </p:nvSpPr>
        <p:spPr>
          <a:xfrm>
            <a:off x="5731565" y="4320174"/>
            <a:ext cx="2027583" cy="74754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Geen context</a:t>
            </a:r>
          </a:p>
        </p:txBody>
      </p:sp>
      <p:sp>
        <p:nvSpPr>
          <p:cNvPr id="11" name="Rechthoek: afgeronde hoeken 10">
            <a:extLst>
              <a:ext uri="{FF2B5EF4-FFF2-40B4-BE49-F238E27FC236}">
                <a16:creationId xmlns:a16="http://schemas.microsoft.com/office/drawing/2014/main" id="{B1FCE178-47D2-4990-8897-DA1900D00141}"/>
              </a:ext>
            </a:extLst>
          </p:cNvPr>
          <p:cNvSpPr/>
          <p:nvPr/>
        </p:nvSpPr>
        <p:spPr>
          <a:xfrm>
            <a:off x="5731565" y="5067714"/>
            <a:ext cx="2027583" cy="74754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Gegevens</a:t>
            </a:r>
          </a:p>
        </p:txBody>
      </p:sp>
      <p:sp>
        <p:nvSpPr>
          <p:cNvPr id="12" name="Rechthoek: afgeronde hoeken 11">
            <a:extLst>
              <a:ext uri="{FF2B5EF4-FFF2-40B4-BE49-F238E27FC236}">
                <a16:creationId xmlns:a16="http://schemas.microsoft.com/office/drawing/2014/main" id="{544B9AED-2116-4F08-B530-A2F22B580CF3}"/>
              </a:ext>
            </a:extLst>
          </p:cNvPr>
          <p:cNvSpPr/>
          <p:nvPr/>
        </p:nvSpPr>
        <p:spPr>
          <a:xfrm>
            <a:off x="8376305" y="4307301"/>
            <a:ext cx="2027583" cy="747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Nieuwe context</a:t>
            </a:r>
          </a:p>
        </p:txBody>
      </p:sp>
      <p:sp>
        <p:nvSpPr>
          <p:cNvPr id="13" name="Rechthoek: afgeronde hoeken 12">
            <a:extLst>
              <a:ext uri="{FF2B5EF4-FFF2-40B4-BE49-F238E27FC236}">
                <a16:creationId xmlns:a16="http://schemas.microsoft.com/office/drawing/2014/main" id="{A638BC4A-6066-4B10-B929-946C91A6A999}"/>
              </a:ext>
            </a:extLst>
          </p:cNvPr>
          <p:cNvSpPr/>
          <p:nvPr/>
        </p:nvSpPr>
        <p:spPr>
          <a:xfrm>
            <a:off x="8376304" y="5059484"/>
            <a:ext cx="2027583" cy="747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Nieuwe informatie</a:t>
            </a:r>
          </a:p>
        </p:txBody>
      </p:sp>
      <p:cxnSp>
        <p:nvCxnSpPr>
          <p:cNvPr id="15" name="Verbindingslijn: gekromd 14">
            <a:extLst>
              <a:ext uri="{FF2B5EF4-FFF2-40B4-BE49-F238E27FC236}">
                <a16:creationId xmlns:a16="http://schemas.microsoft.com/office/drawing/2014/main" id="{01285406-A7E8-43C1-8D7D-3D6AA52B1BFA}"/>
              </a:ext>
            </a:extLst>
          </p:cNvPr>
          <p:cNvCxnSpPr>
            <a:stCxn id="5" idx="0"/>
            <a:endCxn id="6" idx="0"/>
          </p:cNvCxnSpPr>
          <p:nvPr/>
        </p:nvCxnSpPr>
        <p:spPr>
          <a:xfrm rot="5400000" flipH="1" flipV="1">
            <a:off x="5446644" y="1683025"/>
            <a:ext cx="12700" cy="2597426"/>
          </a:xfrm>
          <a:prstGeom prst="curvedConnector3">
            <a:avLst>
              <a:gd name="adj1" fmla="val 29478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Verbindingslijn: gekromd 16">
            <a:extLst>
              <a:ext uri="{FF2B5EF4-FFF2-40B4-BE49-F238E27FC236}">
                <a16:creationId xmlns:a16="http://schemas.microsoft.com/office/drawing/2014/main" id="{AEF5EFBD-CF9E-427B-B7A1-FBE63596538E}"/>
              </a:ext>
            </a:extLst>
          </p:cNvPr>
          <p:cNvCxnSpPr/>
          <p:nvPr/>
        </p:nvCxnSpPr>
        <p:spPr>
          <a:xfrm rot="5400000" flipH="1" flipV="1">
            <a:off x="8085032" y="1657279"/>
            <a:ext cx="12700" cy="2597426"/>
          </a:xfrm>
          <a:prstGeom prst="curvedConnector3">
            <a:avLst>
              <a:gd name="adj1" fmla="val 2947827"/>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FCC17B09-03F5-4C7E-871E-DCDD4A71F7AD}"/>
              </a:ext>
            </a:extLst>
          </p:cNvPr>
          <p:cNvSpPr/>
          <p:nvPr/>
        </p:nvSpPr>
        <p:spPr>
          <a:xfrm>
            <a:off x="4509982" y="2385217"/>
            <a:ext cx="1967949" cy="59017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Gegeven X</a:t>
            </a:r>
          </a:p>
        </p:txBody>
      </p:sp>
      <p:sp>
        <p:nvSpPr>
          <p:cNvPr id="19" name="Ovaal 18">
            <a:extLst>
              <a:ext uri="{FF2B5EF4-FFF2-40B4-BE49-F238E27FC236}">
                <a16:creationId xmlns:a16="http://schemas.microsoft.com/office/drawing/2014/main" id="{7953F485-BE3C-41FD-88F3-12B3D887484C}"/>
              </a:ext>
            </a:extLst>
          </p:cNvPr>
          <p:cNvSpPr/>
          <p:nvPr/>
        </p:nvSpPr>
        <p:spPr>
          <a:xfrm>
            <a:off x="7107407" y="2385217"/>
            <a:ext cx="1967949" cy="59017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Gegeven X</a:t>
            </a:r>
          </a:p>
        </p:txBody>
      </p:sp>
      <p:sp>
        <p:nvSpPr>
          <p:cNvPr id="14" name="Ovaal 13">
            <a:extLst>
              <a:ext uri="{FF2B5EF4-FFF2-40B4-BE49-F238E27FC236}">
                <a16:creationId xmlns:a16="http://schemas.microsoft.com/office/drawing/2014/main" id="{4635BE22-9441-4225-9901-EB66D9719466}"/>
              </a:ext>
            </a:extLst>
          </p:cNvPr>
          <p:cNvSpPr/>
          <p:nvPr/>
        </p:nvSpPr>
        <p:spPr>
          <a:xfrm>
            <a:off x="4859333" y="3123025"/>
            <a:ext cx="2241725" cy="791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API-service</a:t>
            </a:r>
          </a:p>
        </p:txBody>
      </p:sp>
      <p:sp>
        <p:nvSpPr>
          <p:cNvPr id="20" name="Ovaal 19">
            <a:extLst>
              <a:ext uri="{FF2B5EF4-FFF2-40B4-BE49-F238E27FC236}">
                <a16:creationId xmlns:a16="http://schemas.microsoft.com/office/drawing/2014/main" id="{30F027A1-BD6E-490C-BD86-49C0875E5C3F}"/>
              </a:ext>
            </a:extLst>
          </p:cNvPr>
          <p:cNvSpPr/>
          <p:nvPr/>
        </p:nvSpPr>
        <p:spPr>
          <a:xfrm>
            <a:off x="6477931" y="2906872"/>
            <a:ext cx="2241725" cy="791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Dataware</a:t>
            </a:r>
            <a:r>
              <a:rPr lang="nl-NL" dirty="0">
                <a:solidFill>
                  <a:schemeClr val="tx1"/>
                </a:solidFill>
              </a:rPr>
              <a:t>-house</a:t>
            </a:r>
          </a:p>
        </p:txBody>
      </p:sp>
      <p:sp>
        <p:nvSpPr>
          <p:cNvPr id="21" name="Ovaal 20">
            <a:extLst>
              <a:ext uri="{FF2B5EF4-FFF2-40B4-BE49-F238E27FC236}">
                <a16:creationId xmlns:a16="http://schemas.microsoft.com/office/drawing/2014/main" id="{B4E7D955-52B2-4FDE-A53D-D8B218B65DB4}"/>
              </a:ext>
            </a:extLst>
          </p:cNvPr>
          <p:cNvSpPr/>
          <p:nvPr/>
        </p:nvSpPr>
        <p:spPr>
          <a:xfrm>
            <a:off x="6223568" y="3550064"/>
            <a:ext cx="2241725" cy="7910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Datalake</a:t>
            </a:r>
            <a:endParaRPr lang="nl-NL" dirty="0">
              <a:solidFill>
                <a:schemeClr val="tx1"/>
              </a:solidFill>
            </a:endParaRPr>
          </a:p>
        </p:txBody>
      </p:sp>
      <p:sp>
        <p:nvSpPr>
          <p:cNvPr id="23" name="Pijl: rechts 22">
            <a:extLst>
              <a:ext uri="{FF2B5EF4-FFF2-40B4-BE49-F238E27FC236}">
                <a16:creationId xmlns:a16="http://schemas.microsoft.com/office/drawing/2014/main" id="{E74F7FD5-8DC0-4FC1-902C-8CF82CEE1CBB}"/>
              </a:ext>
            </a:extLst>
          </p:cNvPr>
          <p:cNvSpPr/>
          <p:nvPr/>
        </p:nvSpPr>
        <p:spPr>
          <a:xfrm>
            <a:off x="3212197" y="1560148"/>
            <a:ext cx="7066318" cy="59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7010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FBC0A-73F7-4478-B692-A4AB241F4054}"/>
              </a:ext>
            </a:extLst>
          </p:cNvPr>
          <p:cNvSpPr>
            <a:spLocks noGrp="1"/>
          </p:cNvSpPr>
          <p:nvPr>
            <p:ph type="title"/>
          </p:nvPr>
        </p:nvSpPr>
        <p:spPr/>
        <p:txBody>
          <a:bodyPr/>
          <a:lstStyle/>
          <a:p>
            <a:r>
              <a:rPr lang="nl-NL" dirty="0"/>
              <a:t>Wie beheert wat waar?</a:t>
            </a:r>
          </a:p>
        </p:txBody>
      </p:sp>
      <p:sp>
        <p:nvSpPr>
          <p:cNvPr id="3" name="Tijdelijke aanduiding voor inhoud 2">
            <a:extLst>
              <a:ext uri="{FF2B5EF4-FFF2-40B4-BE49-F238E27FC236}">
                <a16:creationId xmlns:a16="http://schemas.microsoft.com/office/drawing/2014/main" id="{067FACEE-B4E1-44D7-B856-19B0DAE47560}"/>
              </a:ext>
            </a:extLst>
          </p:cNvPr>
          <p:cNvSpPr>
            <a:spLocks noGrp="1"/>
          </p:cNvSpPr>
          <p:nvPr>
            <p:ph idx="1"/>
          </p:nvPr>
        </p:nvSpPr>
        <p:spPr/>
        <p:txBody>
          <a:bodyPr/>
          <a:lstStyle/>
          <a:p>
            <a:r>
              <a:rPr lang="nl-NL" dirty="0"/>
              <a:t>Bron: Handreiking datawarehouses (DWH) en archivering, gemeente Amsterdam</a:t>
            </a:r>
          </a:p>
        </p:txBody>
      </p:sp>
      <p:sp>
        <p:nvSpPr>
          <p:cNvPr id="6" name="Tijdelijke aanduiding voor dianummer 5">
            <a:extLst>
              <a:ext uri="{FF2B5EF4-FFF2-40B4-BE49-F238E27FC236}">
                <a16:creationId xmlns:a16="http://schemas.microsoft.com/office/drawing/2014/main" id="{FD10D559-0820-4E90-96AC-4C04E339292B}"/>
              </a:ext>
            </a:extLst>
          </p:cNvPr>
          <p:cNvSpPr>
            <a:spLocks noGrp="1"/>
          </p:cNvSpPr>
          <p:nvPr>
            <p:ph type="sldNum" sz="quarter" idx="12"/>
          </p:nvPr>
        </p:nvSpPr>
        <p:spPr/>
        <p:txBody>
          <a:bodyPr/>
          <a:lstStyle/>
          <a:p>
            <a:r>
              <a:rPr lang="nl-NL"/>
              <a:t>| </a:t>
            </a:r>
            <a:fld id="{5A73F218-DCB0-4894-9B51-05C25669D534}" type="slidenum">
              <a:rPr lang="nl-NL" smtClean="0"/>
              <a:pPr/>
              <a:t>21</a:t>
            </a:fld>
            <a:endParaRPr lang="nl-NL" dirty="0"/>
          </a:p>
        </p:txBody>
      </p:sp>
      <p:pic>
        <p:nvPicPr>
          <p:cNvPr id="9" name="Afbeelding 8">
            <a:extLst>
              <a:ext uri="{FF2B5EF4-FFF2-40B4-BE49-F238E27FC236}">
                <a16:creationId xmlns:a16="http://schemas.microsoft.com/office/drawing/2014/main" id="{ACC10987-0BCD-4642-A529-3062AA24A8C2}"/>
              </a:ext>
            </a:extLst>
          </p:cNvPr>
          <p:cNvPicPr>
            <a:picLocks noChangeAspect="1"/>
          </p:cNvPicPr>
          <p:nvPr/>
        </p:nvPicPr>
        <p:blipFill>
          <a:blip r:embed="rId2"/>
          <a:stretch>
            <a:fillRect/>
          </a:stretch>
        </p:blipFill>
        <p:spPr>
          <a:xfrm>
            <a:off x="1075532" y="3835868"/>
            <a:ext cx="8609752" cy="2621709"/>
          </a:xfrm>
          <a:prstGeom prst="rect">
            <a:avLst/>
          </a:prstGeom>
        </p:spPr>
      </p:pic>
      <p:sp>
        <p:nvSpPr>
          <p:cNvPr id="10" name="Ovaal 9">
            <a:extLst>
              <a:ext uri="{FF2B5EF4-FFF2-40B4-BE49-F238E27FC236}">
                <a16:creationId xmlns:a16="http://schemas.microsoft.com/office/drawing/2014/main" id="{0109C5AC-6B05-4468-BC7A-2E50BE30F0A7}"/>
              </a:ext>
            </a:extLst>
          </p:cNvPr>
          <p:cNvSpPr/>
          <p:nvPr/>
        </p:nvSpPr>
        <p:spPr>
          <a:xfrm>
            <a:off x="3071664" y="4293096"/>
            <a:ext cx="194421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Afspraken!</a:t>
            </a:r>
          </a:p>
        </p:txBody>
      </p:sp>
      <p:sp>
        <p:nvSpPr>
          <p:cNvPr id="11" name="Ovaal 10">
            <a:extLst>
              <a:ext uri="{FF2B5EF4-FFF2-40B4-BE49-F238E27FC236}">
                <a16:creationId xmlns:a16="http://schemas.microsoft.com/office/drawing/2014/main" id="{9E4376A5-BA13-4718-9EA8-8133533347DD}"/>
              </a:ext>
            </a:extLst>
          </p:cNvPr>
          <p:cNvSpPr/>
          <p:nvPr/>
        </p:nvSpPr>
        <p:spPr>
          <a:xfrm>
            <a:off x="5735960" y="4293096"/>
            <a:ext cx="194421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Afspraken!</a:t>
            </a:r>
          </a:p>
        </p:txBody>
      </p:sp>
    </p:spTree>
    <p:extLst>
      <p:ext uri="{BB962C8B-B14F-4D97-AF65-F5344CB8AC3E}">
        <p14:creationId xmlns:p14="http://schemas.microsoft.com/office/powerpoint/2010/main" val="49987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D25D3-8110-445D-9657-CDF9C69BC310}"/>
              </a:ext>
            </a:extLst>
          </p:cNvPr>
          <p:cNvSpPr>
            <a:spLocks noGrp="1"/>
          </p:cNvSpPr>
          <p:nvPr>
            <p:ph type="title"/>
          </p:nvPr>
        </p:nvSpPr>
        <p:spPr/>
        <p:txBody>
          <a:bodyPr/>
          <a:lstStyle/>
          <a:p>
            <a:r>
              <a:rPr lang="nl-NL" dirty="0"/>
              <a:t>Vier principes uit de handreiking gemeente Amsterdam</a:t>
            </a:r>
          </a:p>
        </p:txBody>
      </p:sp>
      <p:sp>
        <p:nvSpPr>
          <p:cNvPr id="3" name="Tijdelijke aanduiding voor inhoud 2">
            <a:extLst>
              <a:ext uri="{FF2B5EF4-FFF2-40B4-BE49-F238E27FC236}">
                <a16:creationId xmlns:a16="http://schemas.microsoft.com/office/drawing/2014/main" id="{C1D33F5D-53DE-408E-AF76-97C85E0895F0}"/>
              </a:ext>
            </a:extLst>
          </p:cNvPr>
          <p:cNvSpPr>
            <a:spLocks noGrp="1"/>
          </p:cNvSpPr>
          <p:nvPr>
            <p:ph idx="1"/>
          </p:nvPr>
        </p:nvSpPr>
        <p:spPr/>
        <p:txBody>
          <a:bodyPr/>
          <a:lstStyle/>
          <a:p>
            <a:pPr marL="457200" indent="-457200">
              <a:buFont typeface="+mj-lt"/>
              <a:buAutoNum type="arabicPeriod"/>
            </a:pPr>
            <a:r>
              <a:rPr lang="nl-NL" dirty="0"/>
              <a:t>De afnemer is verantwoordelijk voor de archivering van diens informatieproducten</a:t>
            </a:r>
          </a:p>
          <a:p>
            <a:pPr marL="457200" indent="-457200">
              <a:buFont typeface="+mj-lt"/>
              <a:buAutoNum type="arabicPeriod"/>
            </a:pPr>
            <a:r>
              <a:rPr lang="nl-NL" dirty="0"/>
              <a:t>Voor gegevens in een datawarehouse worden bewaartermijnen gehanteerd</a:t>
            </a:r>
          </a:p>
          <a:p>
            <a:pPr marL="457200" indent="-457200">
              <a:buFont typeface="+mj-lt"/>
              <a:buAutoNum type="arabicPeriod"/>
            </a:pPr>
            <a:r>
              <a:rPr lang="nl-NL" dirty="0"/>
              <a:t>In een datawarehouse worden geanonimiseerde gegevens opgeslagen</a:t>
            </a:r>
          </a:p>
          <a:p>
            <a:pPr marL="457200" indent="-457200">
              <a:buFont typeface="+mj-lt"/>
              <a:buAutoNum type="arabicPeriod"/>
            </a:pPr>
            <a:r>
              <a:rPr lang="nl-NL" dirty="0"/>
              <a:t>De afnemer heeft inzicht in de kwaliteit van de door hem gebruikte gegevens</a:t>
            </a:r>
          </a:p>
          <a:p>
            <a:endParaRPr lang="nl-NL" dirty="0"/>
          </a:p>
        </p:txBody>
      </p:sp>
      <p:sp>
        <p:nvSpPr>
          <p:cNvPr id="6" name="Tijdelijke aanduiding voor dianummer 5">
            <a:extLst>
              <a:ext uri="{FF2B5EF4-FFF2-40B4-BE49-F238E27FC236}">
                <a16:creationId xmlns:a16="http://schemas.microsoft.com/office/drawing/2014/main" id="{B59AB535-0279-4E35-857B-8CE1A757277D}"/>
              </a:ext>
            </a:extLst>
          </p:cNvPr>
          <p:cNvSpPr>
            <a:spLocks noGrp="1"/>
          </p:cNvSpPr>
          <p:nvPr>
            <p:ph type="sldNum" sz="quarter" idx="12"/>
          </p:nvPr>
        </p:nvSpPr>
        <p:spPr/>
        <p:txBody>
          <a:bodyPr/>
          <a:lstStyle/>
          <a:p>
            <a:r>
              <a:rPr lang="nl-NL"/>
              <a:t>| </a:t>
            </a:r>
            <a:fld id="{5A73F218-DCB0-4894-9B51-05C25669D534}" type="slidenum">
              <a:rPr lang="nl-NL" smtClean="0"/>
              <a:pPr/>
              <a:t>22</a:t>
            </a:fld>
            <a:endParaRPr lang="nl-NL" dirty="0"/>
          </a:p>
        </p:txBody>
      </p:sp>
    </p:spTree>
    <p:extLst>
      <p:ext uri="{BB962C8B-B14F-4D97-AF65-F5344CB8AC3E}">
        <p14:creationId xmlns:p14="http://schemas.microsoft.com/office/powerpoint/2010/main" val="1513360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FBC0A-73F7-4478-B692-A4AB241F4054}"/>
              </a:ext>
            </a:extLst>
          </p:cNvPr>
          <p:cNvSpPr>
            <a:spLocks noGrp="1"/>
          </p:cNvSpPr>
          <p:nvPr>
            <p:ph type="title"/>
          </p:nvPr>
        </p:nvSpPr>
        <p:spPr/>
        <p:txBody>
          <a:bodyPr/>
          <a:lstStyle/>
          <a:p>
            <a:r>
              <a:rPr lang="nl-NL" dirty="0"/>
              <a:t>Wie beheert wat waar?</a:t>
            </a:r>
          </a:p>
        </p:txBody>
      </p:sp>
      <p:sp>
        <p:nvSpPr>
          <p:cNvPr id="3" name="Tijdelijke aanduiding voor inhoud 2">
            <a:extLst>
              <a:ext uri="{FF2B5EF4-FFF2-40B4-BE49-F238E27FC236}">
                <a16:creationId xmlns:a16="http://schemas.microsoft.com/office/drawing/2014/main" id="{067FACEE-B4E1-44D7-B856-19B0DAE47560}"/>
              </a:ext>
            </a:extLst>
          </p:cNvPr>
          <p:cNvSpPr>
            <a:spLocks noGrp="1"/>
          </p:cNvSpPr>
          <p:nvPr>
            <p:ph idx="1"/>
          </p:nvPr>
        </p:nvSpPr>
        <p:spPr/>
        <p:txBody>
          <a:bodyPr/>
          <a:lstStyle/>
          <a:p>
            <a:r>
              <a:rPr lang="nl-NL" dirty="0"/>
              <a:t>Bron: Handreiking datawarehouses (DWH) en archivering, gemeente Amsterdam</a:t>
            </a:r>
          </a:p>
        </p:txBody>
      </p:sp>
      <p:sp>
        <p:nvSpPr>
          <p:cNvPr id="6" name="Tijdelijke aanduiding voor dianummer 5">
            <a:extLst>
              <a:ext uri="{FF2B5EF4-FFF2-40B4-BE49-F238E27FC236}">
                <a16:creationId xmlns:a16="http://schemas.microsoft.com/office/drawing/2014/main" id="{FD10D559-0820-4E90-96AC-4C04E339292B}"/>
              </a:ext>
            </a:extLst>
          </p:cNvPr>
          <p:cNvSpPr>
            <a:spLocks noGrp="1"/>
          </p:cNvSpPr>
          <p:nvPr>
            <p:ph type="sldNum" sz="quarter" idx="12"/>
          </p:nvPr>
        </p:nvSpPr>
        <p:spPr/>
        <p:txBody>
          <a:bodyPr/>
          <a:lstStyle/>
          <a:p>
            <a:r>
              <a:rPr lang="nl-NL"/>
              <a:t>| </a:t>
            </a:r>
            <a:fld id="{5A73F218-DCB0-4894-9B51-05C25669D534}" type="slidenum">
              <a:rPr lang="nl-NL" smtClean="0"/>
              <a:pPr/>
              <a:t>23</a:t>
            </a:fld>
            <a:endParaRPr lang="nl-NL" dirty="0"/>
          </a:p>
        </p:txBody>
      </p:sp>
      <p:pic>
        <p:nvPicPr>
          <p:cNvPr id="10" name="Afbeelding 9">
            <a:extLst>
              <a:ext uri="{FF2B5EF4-FFF2-40B4-BE49-F238E27FC236}">
                <a16:creationId xmlns:a16="http://schemas.microsoft.com/office/drawing/2014/main" id="{F1340E38-08DD-4429-8DAC-37B6366C90A8}"/>
              </a:ext>
            </a:extLst>
          </p:cNvPr>
          <p:cNvPicPr>
            <a:picLocks noChangeAspect="1"/>
          </p:cNvPicPr>
          <p:nvPr/>
        </p:nvPicPr>
        <p:blipFill>
          <a:blip r:embed="rId2"/>
          <a:stretch>
            <a:fillRect/>
          </a:stretch>
        </p:blipFill>
        <p:spPr>
          <a:xfrm>
            <a:off x="1199456" y="3672143"/>
            <a:ext cx="8865108" cy="2482596"/>
          </a:xfrm>
          <a:prstGeom prst="rect">
            <a:avLst/>
          </a:prstGeom>
        </p:spPr>
      </p:pic>
    </p:spTree>
    <p:extLst>
      <p:ext uri="{BB962C8B-B14F-4D97-AF65-F5344CB8AC3E}">
        <p14:creationId xmlns:p14="http://schemas.microsoft.com/office/powerpoint/2010/main" val="385046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13FA0-1426-403B-B2AE-DD6F835300AC}"/>
              </a:ext>
            </a:extLst>
          </p:cNvPr>
          <p:cNvSpPr>
            <a:spLocks noGrp="1"/>
          </p:cNvSpPr>
          <p:nvPr>
            <p:ph type="title"/>
          </p:nvPr>
        </p:nvSpPr>
        <p:spPr/>
        <p:txBody>
          <a:bodyPr/>
          <a:lstStyle/>
          <a:p>
            <a:r>
              <a:rPr lang="nl-NL" dirty="0"/>
              <a:t>Praktijkvoorbeeld ‘Zicht en Grip Sociaal’</a:t>
            </a:r>
          </a:p>
        </p:txBody>
      </p:sp>
      <p:sp>
        <p:nvSpPr>
          <p:cNvPr id="3" name="Tijdelijke aanduiding voor inhoud 2">
            <a:extLst>
              <a:ext uri="{FF2B5EF4-FFF2-40B4-BE49-F238E27FC236}">
                <a16:creationId xmlns:a16="http://schemas.microsoft.com/office/drawing/2014/main" id="{AFDDC3FA-7CD8-480C-B4A5-491E9091BF30}"/>
              </a:ext>
            </a:extLst>
          </p:cNvPr>
          <p:cNvSpPr>
            <a:spLocks noGrp="1"/>
          </p:cNvSpPr>
          <p:nvPr>
            <p:ph idx="1"/>
          </p:nvPr>
        </p:nvSpPr>
        <p:spPr/>
        <p:txBody>
          <a:bodyPr/>
          <a:lstStyle/>
          <a:p>
            <a:r>
              <a:rPr lang="nl-NL" dirty="0"/>
              <a:t>Voornaamste inzichten</a:t>
            </a:r>
          </a:p>
          <a:p>
            <a:pPr lvl="1"/>
            <a:r>
              <a:rPr lang="nl-NL" dirty="0"/>
              <a:t>Datawarehouse is niet één locatie, maar set aan locaties</a:t>
            </a:r>
          </a:p>
          <a:p>
            <a:pPr lvl="1"/>
            <a:r>
              <a:rPr lang="nl-NL" dirty="0"/>
              <a:t>Onderscheid ‘</a:t>
            </a:r>
            <a:r>
              <a:rPr lang="nl-NL" dirty="0" err="1"/>
              <a:t>halffabrikaten</a:t>
            </a:r>
            <a:r>
              <a:rPr lang="nl-NL" dirty="0"/>
              <a:t>’ en ‘eindproducten’</a:t>
            </a:r>
          </a:p>
          <a:p>
            <a:pPr lvl="1"/>
            <a:r>
              <a:rPr lang="nl-NL" dirty="0"/>
              <a:t>Effectmetingen corona -&gt; </a:t>
            </a:r>
            <a:r>
              <a:rPr lang="nl-NL" dirty="0" err="1"/>
              <a:t>hotspot</a:t>
            </a:r>
            <a:r>
              <a:rPr lang="nl-NL" dirty="0"/>
              <a:t>, dus bewaren!</a:t>
            </a:r>
          </a:p>
        </p:txBody>
      </p:sp>
      <p:sp>
        <p:nvSpPr>
          <p:cNvPr id="6" name="Tijdelijke aanduiding voor dianummer 5">
            <a:extLst>
              <a:ext uri="{FF2B5EF4-FFF2-40B4-BE49-F238E27FC236}">
                <a16:creationId xmlns:a16="http://schemas.microsoft.com/office/drawing/2014/main" id="{29EF3E1B-03E1-49EA-978D-EED5A76BA1C5}"/>
              </a:ext>
            </a:extLst>
          </p:cNvPr>
          <p:cNvSpPr>
            <a:spLocks noGrp="1"/>
          </p:cNvSpPr>
          <p:nvPr>
            <p:ph type="sldNum" sz="quarter" idx="12"/>
          </p:nvPr>
        </p:nvSpPr>
        <p:spPr/>
        <p:txBody>
          <a:bodyPr/>
          <a:lstStyle/>
          <a:p>
            <a:r>
              <a:rPr lang="nl-NL"/>
              <a:t>| </a:t>
            </a:r>
            <a:fld id="{5A73F218-DCB0-4894-9B51-05C25669D534}" type="slidenum">
              <a:rPr lang="nl-NL" smtClean="0"/>
              <a:pPr/>
              <a:t>24</a:t>
            </a:fld>
            <a:endParaRPr lang="nl-NL" dirty="0"/>
          </a:p>
        </p:txBody>
      </p:sp>
    </p:spTree>
    <p:extLst>
      <p:ext uri="{BB962C8B-B14F-4D97-AF65-F5344CB8AC3E}">
        <p14:creationId xmlns:p14="http://schemas.microsoft.com/office/powerpoint/2010/main" val="359280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FCE95-ECBB-409F-93EE-4F5AFA6AC92D}"/>
              </a:ext>
            </a:extLst>
          </p:cNvPr>
          <p:cNvSpPr>
            <a:spLocks noGrp="1"/>
          </p:cNvSpPr>
          <p:nvPr>
            <p:ph type="title"/>
          </p:nvPr>
        </p:nvSpPr>
        <p:spPr/>
        <p:txBody>
          <a:bodyPr/>
          <a:lstStyle/>
          <a:p>
            <a:r>
              <a:rPr lang="nl-NL" dirty="0"/>
              <a:t>Wat zat er in het datawarehouse?</a:t>
            </a:r>
          </a:p>
        </p:txBody>
      </p:sp>
      <p:sp>
        <p:nvSpPr>
          <p:cNvPr id="3" name="Tijdelijke aanduiding voor inhoud 2">
            <a:extLst>
              <a:ext uri="{FF2B5EF4-FFF2-40B4-BE49-F238E27FC236}">
                <a16:creationId xmlns:a16="http://schemas.microsoft.com/office/drawing/2014/main" id="{16F4AF79-10D2-401E-B63C-3E975B70A321}"/>
              </a:ext>
            </a:extLst>
          </p:cNvPr>
          <p:cNvSpPr>
            <a:spLocks noGrp="1"/>
          </p:cNvSpPr>
          <p:nvPr>
            <p:ph idx="1"/>
          </p:nvPr>
        </p:nvSpPr>
        <p:spPr>
          <a:xfrm>
            <a:off x="1042084" y="2852936"/>
            <a:ext cx="10680000" cy="3301803"/>
          </a:xfrm>
        </p:spPr>
        <p:txBody>
          <a:bodyPr/>
          <a:lstStyle/>
          <a:p>
            <a:r>
              <a:rPr lang="nl-NL" sz="1800" dirty="0"/>
              <a:t>Halffabricaten </a:t>
            </a:r>
          </a:p>
          <a:p>
            <a:pPr lvl="1"/>
            <a:r>
              <a:rPr lang="nl-NL" sz="1800" dirty="0"/>
              <a:t>Dit zijn gegevenssets waar nog een bewerking (transformatie, </a:t>
            </a:r>
            <a:r>
              <a:rPr lang="nl-NL" sz="1800" dirty="0" err="1"/>
              <a:t>pseudonimisatie</a:t>
            </a:r>
            <a:r>
              <a:rPr lang="nl-NL" sz="1800" dirty="0"/>
              <a:t>) van nodig is voordat ze gebruikt kunnen worden;</a:t>
            </a:r>
          </a:p>
          <a:p>
            <a:pPr lvl="1"/>
            <a:r>
              <a:rPr lang="nl-NL" sz="1800" dirty="0"/>
              <a:t>Bewaartermijn: 1 jaar (selectielijst, categorie 19.2).</a:t>
            </a:r>
          </a:p>
          <a:p>
            <a:r>
              <a:rPr lang="nl-NL" sz="1800" dirty="0"/>
              <a:t>Eindproducten </a:t>
            </a:r>
          </a:p>
          <a:p>
            <a:pPr lvl="1"/>
            <a:r>
              <a:rPr lang="nl-NL" sz="1800" dirty="0"/>
              <a:t>Dit zijn de definitieve, </a:t>
            </a:r>
            <a:r>
              <a:rPr lang="nl-NL" sz="1800" dirty="0" err="1"/>
              <a:t>gepseudonimiseerde</a:t>
            </a:r>
            <a:r>
              <a:rPr lang="nl-NL" sz="1800" dirty="0"/>
              <a:t> gegevenssets op basis waarvan informatieproducten worden gecreëerd;</a:t>
            </a:r>
          </a:p>
          <a:p>
            <a:pPr lvl="1"/>
            <a:r>
              <a:rPr lang="nl-NL" sz="1800" u="sng" dirty="0"/>
              <a:t>Default</a:t>
            </a:r>
            <a:r>
              <a:rPr lang="nl-NL" sz="1800" dirty="0"/>
              <a:t> bewaartermijn: 5 jaar (selectielijst, categorie 19.1).</a:t>
            </a:r>
          </a:p>
          <a:p>
            <a:r>
              <a:rPr lang="nl-NL" sz="1800" dirty="0"/>
              <a:t>Instrumenten</a:t>
            </a:r>
          </a:p>
          <a:p>
            <a:pPr lvl="1"/>
            <a:r>
              <a:rPr lang="nl-NL" sz="1800" dirty="0"/>
              <a:t>Dit zijn bestanden die nodig zijn om data te bewerken en transformeren, zoals stamtabel, uitvoeringsscript en logisch datamodel;</a:t>
            </a:r>
          </a:p>
          <a:p>
            <a:pPr lvl="1"/>
            <a:r>
              <a:rPr lang="nl-NL" sz="1800" dirty="0"/>
              <a:t>Default bewaartermijn: bewaren gedurende de levensduur van de Z&amp;G-voorziening, daarna [te bepalen bij ontmanteling voorziening]</a:t>
            </a:r>
          </a:p>
          <a:p>
            <a:pPr marL="0" indent="0">
              <a:buNone/>
            </a:pPr>
            <a:endParaRPr lang="nl-NL" dirty="0"/>
          </a:p>
        </p:txBody>
      </p:sp>
      <p:sp>
        <p:nvSpPr>
          <p:cNvPr id="6" name="Tijdelijke aanduiding voor dianummer 5">
            <a:extLst>
              <a:ext uri="{FF2B5EF4-FFF2-40B4-BE49-F238E27FC236}">
                <a16:creationId xmlns:a16="http://schemas.microsoft.com/office/drawing/2014/main" id="{877B1895-75EC-4607-BB23-AAF0CEC38604}"/>
              </a:ext>
            </a:extLst>
          </p:cNvPr>
          <p:cNvSpPr>
            <a:spLocks noGrp="1"/>
          </p:cNvSpPr>
          <p:nvPr>
            <p:ph type="sldNum" sz="quarter" idx="12"/>
          </p:nvPr>
        </p:nvSpPr>
        <p:spPr/>
        <p:txBody>
          <a:bodyPr/>
          <a:lstStyle/>
          <a:p>
            <a:r>
              <a:rPr lang="nl-NL"/>
              <a:t>| </a:t>
            </a:r>
            <a:fld id="{5A73F218-DCB0-4894-9B51-05C25669D534}" type="slidenum">
              <a:rPr lang="nl-NL" smtClean="0"/>
              <a:pPr/>
              <a:t>25</a:t>
            </a:fld>
            <a:endParaRPr lang="nl-NL" dirty="0"/>
          </a:p>
        </p:txBody>
      </p:sp>
    </p:spTree>
    <p:extLst>
      <p:ext uri="{BB962C8B-B14F-4D97-AF65-F5344CB8AC3E}">
        <p14:creationId xmlns:p14="http://schemas.microsoft.com/office/powerpoint/2010/main" val="83596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8424E671-B6DE-4A41-B21F-63BC108BC6CA}"/>
              </a:ext>
            </a:extLst>
          </p:cNvPr>
          <p:cNvSpPr>
            <a:spLocks noGrp="1"/>
          </p:cNvSpPr>
          <p:nvPr>
            <p:ph type="sldNum" sz="quarter" idx="12"/>
          </p:nvPr>
        </p:nvSpPr>
        <p:spPr/>
        <p:txBody>
          <a:bodyPr/>
          <a:lstStyle/>
          <a:p>
            <a:r>
              <a:rPr lang="nl-NL"/>
              <a:t>| </a:t>
            </a:r>
            <a:fld id="{5A73F218-DCB0-4894-9B51-05C25669D534}" type="slidenum">
              <a:rPr lang="nl-NL" smtClean="0"/>
              <a:pPr/>
              <a:t>26</a:t>
            </a:fld>
            <a:endParaRPr lang="nl-NL" dirty="0"/>
          </a:p>
        </p:txBody>
      </p:sp>
      <p:pic>
        <p:nvPicPr>
          <p:cNvPr id="7" name="Afbeelding 6">
            <a:extLst>
              <a:ext uri="{FF2B5EF4-FFF2-40B4-BE49-F238E27FC236}">
                <a16:creationId xmlns:a16="http://schemas.microsoft.com/office/drawing/2014/main" id="{8C314A15-C44B-4290-8AED-6D31AAB61EA6}"/>
              </a:ext>
            </a:extLst>
          </p:cNvPr>
          <p:cNvPicPr>
            <a:picLocks noChangeAspect="1"/>
          </p:cNvPicPr>
          <p:nvPr/>
        </p:nvPicPr>
        <p:blipFill>
          <a:blip r:embed="rId2"/>
          <a:stretch>
            <a:fillRect/>
          </a:stretch>
        </p:blipFill>
        <p:spPr>
          <a:xfrm>
            <a:off x="1729967" y="289342"/>
            <a:ext cx="9419405" cy="6568658"/>
          </a:xfrm>
          <a:prstGeom prst="rect">
            <a:avLst/>
          </a:prstGeom>
        </p:spPr>
      </p:pic>
    </p:spTree>
    <p:extLst>
      <p:ext uri="{BB962C8B-B14F-4D97-AF65-F5344CB8AC3E}">
        <p14:creationId xmlns:p14="http://schemas.microsoft.com/office/powerpoint/2010/main" val="4258270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B495ECE6-0581-486B-86A8-273CE8D8D565}"/>
              </a:ext>
            </a:extLst>
          </p:cNvPr>
          <p:cNvSpPr>
            <a:spLocks noGrp="1"/>
          </p:cNvSpPr>
          <p:nvPr>
            <p:ph type="sldNum" sz="quarter" idx="12"/>
          </p:nvPr>
        </p:nvSpPr>
        <p:spPr/>
        <p:txBody>
          <a:bodyPr/>
          <a:lstStyle/>
          <a:p>
            <a:r>
              <a:rPr lang="nl-NL"/>
              <a:t>| </a:t>
            </a:r>
            <a:fld id="{5A73F218-DCB0-4894-9B51-05C25669D534}" type="slidenum">
              <a:rPr lang="nl-NL" smtClean="0"/>
              <a:pPr/>
              <a:t>27</a:t>
            </a:fld>
            <a:endParaRPr lang="nl-NL" dirty="0"/>
          </a:p>
        </p:txBody>
      </p:sp>
      <p:pic>
        <p:nvPicPr>
          <p:cNvPr id="7" name="Afbeelding 6">
            <a:extLst>
              <a:ext uri="{FF2B5EF4-FFF2-40B4-BE49-F238E27FC236}">
                <a16:creationId xmlns:a16="http://schemas.microsoft.com/office/drawing/2014/main" id="{1F1CF8DA-0A80-4EE2-9155-59B999D81583}"/>
              </a:ext>
            </a:extLst>
          </p:cNvPr>
          <p:cNvPicPr>
            <a:picLocks noChangeAspect="1"/>
          </p:cNvPicPr>
          <p:nvPr/>
        </p:nvPicPr>
        <p:blipFill>
          <a:blip r:embed="rId2"/>
          <a:stretch>
            <a:fillRect/>
          </a:stretch>
        </p:blipFill>
        <p:spPr>
          <a:xfrm>
            <a:off x="2221656" y="127730"/>
            <a:ext cx="7748688" cy="6602540"/>
          </a:xfrm>
          <a:prstGeom prst="rect">
            <a:avLst/>
          </a:prstGeom>
        </p:spPr>
      </p:pic>
    </p:spTree>
    <p:extLst>
      <p:ext uri="{BB962C8B-B14F-4D97-AF65-F5344CB8AC3E}">
        <p14:creationId xmlns:p14="http://schemas.microsoft.com/office/powerpoint/2010/main" val="3652322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39E9E-5273-410C-8A76-71FCE3FDD0B6}"/>
              </a:ext>
            </a:extLst>
          </p:cNvPr>
          <p:cNvSpPr>
            <a:spLocks noGrp="1"/>
          </p:cNvSpPr>
          <p:nvPr>
            <p:ph type="title"/>
          </p:nvPr>
        </p:nvSpPr>
        <p:spPr/>
        <p:txBody>
          <a:bodyPr/>
          <a:lstStyle/>
          <a:p>
            <a:r>
              <a:rPr lang="nl-NL" dirty="0"/>
              <a:t>Conclusies</a:t>
            </a:r>
          </a:p>
        </p:txBody>
      </p:sp>
      <p:sp>
        <p:nvSpPr>
          <p:cNvPr id="3" name="Tijdelijke aanduiding voor inhoud 2">
            <a:extLst>
              <a:ext uri="{FF2B5EF4-FFF2-40B4-BE49-F238E27FC236}">
                <a16:creationId xmlns:a16="http://schemas.microsoft.com/office/drawing/2014/main" id="{6E357F74-233A-4957-BE94-721ADF9C12E8}"/>
              </a:ext>
            </a:extLst>
          </p:cNvPr>
          <p:cNvSpPr>
            <a:spLocks noGrp="1"/>
          </p:cNvSpPr>
          <p:nvPr>
            <p:ph idx="1"/>
          </p:nvPr>
        </p:nvSpPr>
        <p:spPr/>
        <p:txBody>
          <a:bodyPr/>
          <a:lstStyle/>
          <a:p>
            <a:r>
              <a:rPr lang="nl-NL" dirty="0"/>
              <a:t>Gegevens of informatie? Pff, wat ingewikkeld… </a:t>
            </a:r>
          </a:p>
          <a:p>
            <a:pPr lvl="1"/>
            <a:r>
              <a:rPr lang="nl-NL" dirty="0"/>
              <a:t>Maar wel belangrijk!</a:t>
            </a:r>
          </a:p>
          <a:p>
            <a:r>
              <a:rPr lang="nl-NL" dirty="0" err="1"/>
              <a:t>Poortwachterfunctie</a:t>
            </a:r>
            <a:r>
              <a:rPr lang="nl-NL" dirty="0"/>
              <a:t> is cruciaal</a:t>
            </a:r>
          </a:p>
          <a:p>
            <a:pPr lvl="1"/>
            <a:r>
              <a:rPr lang="nl-NL" dirty="0"/>
              <a:t>Maak dus afspraken over archivering in gegevensleveringsovereenkomsten</a:t>
            </a:r>
          </a:p>
          <a:p>
            <a:r>
              <a:rPr lang="nl-NL" dirty="0"/>
              <a:t>Ga uit van wat in de praktijk bestaat en beheer dat op basis van informatiewaarde</a:t>
            </a:r>
          </a:p>
          <a:p>
            <a:pPr lvl="1"/>
            <a:r>
              <a:rPr lang="nl-NL" dirty="0"/>
              <a:t>Dus geen kunstmatig onderscheid maken tussen wel/niet archiefwaardig</a:t>
            </a:r>
          </a:p>
          <a:p>
            <a:endParaRPr lang="nl-NL" dirty="0"/>
          </a:p>
        </p:txBody>
      </p:sp>
      <p:sp>
        <p:nvSpPr>
          <p:cNvPr id="6" name="Tijdelijke aanduiding voor dianummer 5">
            <a:extLst>
              <a:ext uri="{FF2B5EF4-FFF2-40B4-BE49-F238E27FC236}">
                <a16:creationId xmlns:a16="http://schemas.microsoft.com/office/drawing/2014/main" id="{5E2FF52B-5667-44E8-A7AF-F3DBCF06E5B4}"/>
              </a:ext>
            </a:extLst>
          </p:cNvPr>
          <p:cNvSpPr>
            <a:spLocks noGrp="1"/>
          </p:cNvSpPr>
          <p:nvPr>
            <p:ph type="sldNum" sz="quarter" idx="12"/>
          </p:nvPr>
        </p:nvSpPr>
        <p:spPr/>
        <p:txBody>
          <a:bodyPr/>
          <a:lstStyle/>
          <a:p>
            <a:r>
              <a:rPr lang="nl-NL"/>
              <a:t>| </a:t>
            </a:r>
            <a:fld id="{5A73F218-DCB0-4894-9B51-05C25669D534}" type="slidenum">
              <a:rPr lang="nl-NL" smtClean="0"/>
              <a:pPr/>
              <a:t>28</a:t>
            </a:fld>
            <a:endParaRPr lang="nl-NL" dirty="0"/>
          </a:p>
        </p:txBody>
      </p:sp>
    </p:spTree>
    <p:extLst>
      <p:ext uri="{BB962C8B-B14F-4D97-AF65-F5344CB8AC3E}">
        <p14:creationId xmlns:p14="http://schemas.microsoft.com/office/powerpoint/2010/main" val="3453222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39E9E-5273-410C-8A76-71FCE3FDD0B6}"/>
              </a:ext>
            </a:extLst>
          </p:cNvPr>
          <p:cNvSpPr>
            <a:spLocks noGrp="1"/>
          </p:cNvSpPr>
          <p:nvPr>
            <p:ph type="title"/>
          </p:nvPr>
        </p:nvSpPr>
        <p:spPr/>
        <p:txBody>
          <a:bodyPr/>
          <a:lstStyle/>
          <a:p>
            <a:r>
              <a:rPr lang="nl-NL" dirty="0"/>
              <a:t>Opmerkingen? Vragen?</a:t>
            </a:r>
          </a:p>
        </p:txBody>
      </p:sp>
      <p:sp>
        <p:nvSpPr>
          <p:cNvPr id="3" name="Tijdelijke aanduiding voor inhoud 2">
            <a:extLst>
              <a:ext uri="{FF2B5EF4-FFF2-40B4-BE49-F238E27FC236}">
                <a16:creationId xmlns:a16="http://schemas.microsoft.com/office/drawing/2014/main" id="{6E357F74-233A-4957-BE94-721ADF9C12E8}"/>
              </a:ext>
            </a:extLst>
          </p:cNvPr>
          <p:cNvSpPr>
            <a:spLocks noGrp="1"/>
          </p:cNvSpPr>
          <p:nvPr>
            <p:ph idx="1"/>
          </p:nvPr>
        </p:nvSpPr>
        <p:spPr/>
        <p:txBody>
          <a:bodyPr/>
          <a:lstStyle/>
          <a:p>
            <a:endParaRPr lang="nl-NL" dirty="0"/>
          </a:p>
        </p:txBody>
      </p:sp>
      <p:sp>
        <p:nvSpPr>
          <p:cNvPr id="6" name="Tijdelijke aanduiding voor dianummer 5">
            <a:extLst>
              <a:ext uri="{FF2B5EF4-FFF2-40B4-BE49-F238E27FC236}">
                <a16:creationId xmlns:a16="http://schemas.microsoft.com/office/drawing/2014/main" id="{5E2FF52B-5667-44E8-A7AF-F3DBCF06E5B4}"/>
              </a:ext>
            </a:extLst>
          </p:cNvPr>
          <p:cNvSpPr>
            <a:spLocks noGrp="1"/>
          </p:cNvSpPr>
          <p:nvPr>
            <p:ph type="sldNum" sz="quarter" idx="12"/>
          </p:nvPr>
        </p:nvSpPr>
        <p:spPr/>
        <p:txBody>
          <a:bodyPr/>
          <a:lstStyle/>
          <a:p>
            <a:r>
              <a:rPr lang="nl-NL"/>
              <a:t>| </a:t>
            </a:r>
            <a:fld id="{5A73F218-DCB0-4894-9B51-05C25669D534}" type="slidenum">
              <a:rPr lang="nl-NL" smtClean="0"/>
              <a:pPr/>
              <a:t>29</a:t>
            </a:fld>
            <a:endParaRPr lang="nl-NL" dirty="0"/>
          </a:p>
        </p:txBody>
      </p:sp>
    </p:spTree>
    <p:extLst>
      <p:ext uri="{BB962C8B-B14F-4D97-AF65-F5344CB8AC3E}">
        <p14:creationId xmlns:p14="http://schemas.microsoft.com/office/powerpoint/2010/main" val="418961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19536" y="2276872"/>
            <a:ext cx="8712968" cy="3877867"/>
          </a:xfrm>
        </p:spPr>
        <p:txBody>
          <a:bodyPr/>
          <a:lstStyle/>
          <a:p>
            <a:pPr marL="0" indent="0" algn="ctr">
              <a:buNone/>
            </a:pPr>
            <a:r>
              <a:rPr lang="nl-NL" i="1" dirty="0"/>
              <a:t>“De gemeente Noordwijk is bezig met het ontwikkelen van beleid op het gebied van </a:t>
            </a:r>
            <a:r>
              <a:rPr lang="nl-NL" i="1" dirty="0" err="1"/>
              <a:t>datagedreven</a:t>
            </a:r>
            <a:r>
              <a:rPr lang="nl-NL" i="1" dirty="0"/>
              <a:t> werken en het opslaan van data in een datawarehouse. Data, die op basis van de Archiefwet beheerd moeten worden”</a:t>
            </a:r>
          </a:p>
        </p:txBody>
      </p:sp>
      <p:sp>
        <p:nvSpPr>
          <p:cNvPr id="6" name="Tijdelijke aanduiding voor dianummer 5"/>
          <p:cNvSpPr>
            <a:spLocks noGrp="1"/>
          </p:cNvSpPr>
          <p:nvPr>
            <p:ph type="sldNum" sz="quarter" idx="12"/>
          </p:nvPr>
        </p:nvSpPr>
        <p:spPr/>
        <p:txBody>
          <a:bodyPr/>
          <a:lstStyle/>
          <a:p>
            <a:r>
              <a:rPr lang="nl-NL"/>
              <a:t>| </a:t>
            </a:r>
            <a:fld id="{5A73F218-DCB0-4894-9B51-05C25669D534}" type="slidenum">
              <a:rPr lang="nl-NL" smtClean="0"/>
              <a:pPr/>
              <a:t>3</a:t>
            </a:fld>
            <a:endParaRPr lang="nl-NL" dirty="0"/>
          </a:p>
        </p:txBody>
      </p:sp>
      <p:sp>
        <p:nvSpPr>
          <p:cNvPr id="7" name="Afgeronde rechthoek 6"/>
          <p:cNvSpPr/>
          <p:nvPr/>
        </p:nvSpPr>
        <p:spPr>
          <a:xfrm rot="20732339">
            <a:off x="1494387" y="3955374"/>
            <a:ext cx="2060868" cy="1198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err="1"/>
              <a:t>Datagedreven</a:t>
            </a:r>
            <a:r>
              <a:rPr lang="nl-NL" sz="2000" b="1" dirty="0"/>
              <a:t> werken</a:t>
            </a:r>
          </a:p>
        </p:txBody>
      </p:sp>
      <p:sp>
        <p:nvSpPr>
          <p:cNvPr id="8" name="Afgeronde rechthoek 7"/>
          <p:cNvSpPr/>
          <p:nvPr/>
        </p:nvSpPr>
        <p:spPr>
          <a:xfrm rot="527045">
            <a:off x="5306783" y="4043384"/>
            <a:ext cx="2060868" cy="1198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Opslag in datawarehouse</a:t>
            </a:r>
          </a:p>
        </p:txBody>
      </p:sp>
      <p:sp>
        <p:nvSpPr>
          <p:cNvPr id="9" name="Afgeronde rechthoek 8"/>
          <p:cNvSpPr/>
          <p:nvPr/>
        </p:nvSpPr>
        <p:spPr>
          <a:xfrm rot="20958153">
            <a:off x="9054414" y="3980409"/>
            <a:ext cx="2060868" cy="1198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Data en Archiefwet</a:t>
            </a:r>
          </a:p>
        </p:txBody>
      </p:sp>
    </p:spTree>
    <p:extLst>
      <p:ext uri="{BB962C8B-B14F-4D97-AF65-F5344CB8AC3E}">
        <p14:creationId xmlns:p14="http://schemas.microsoft.com/office/powerpoint/2010/main" val="15572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4F4F3-20FE-45FF-AC6F-C3095CE978EE}"/>
              </a:ext>
            </a:extLst>
          </p:cNvPr>
          <p:cNvSpPr>
            <a:spLocks noGrp="1"/>
          </p:cNvSpPr>
          <p:nvPr>
            <p:ph type="title"/>
          </p:nvPr>
        </p:nvSpPr>
        <p:spPr/>
        <p:txBody>
          <a:bodyPr/>
          <a:lstStyle/>
          <a:p>
            <a:r>
              <a:rPr lang="nl-NL" dirty="0"/>
              <a:t>Waar gaan we het over hebben?</a:t>
            </a:r>
          </a:p>
        </p:txBody>
      </p:sp>
      <p:sp>
        <p:nvSpPr>
          <p:cNvPr id="3" name="Tijdelijke aanduiding voor inhoud 2">
            <a:extLst>
              <a:ext uri="{FF2B5EF4-FFF2-40B4-BE49-F238E27FC236}">
                <a16:creationId xmlns:a16="http://schemas.microsoft.com/office/drawing/2014/main" id="{2319DEBD-14A9-49B5-86CC-47D14AC23A6C}"/>
              </a:ext>
            </a:extLst>
          </p:cNvPr>
          <p:cNvSpPr>
            <a:spLocks noGrp="1"/>
          </p:cNvSpPr>
          <p:nvPr>
            <p:ph idx="1"/>
          </p:nvPr>
        </p:nvSpPr>
        <p:spPr/>
        <p:txBody>
          <a:bodyPr/>
          <a:lstStyle/>
          <a:p>
            <a:r>
              <a:rPr lang="nl-NL" dirty="0"/>
              <a:t>Stilstaan bij definities gegevens, informatie, </a:t>
            </a:r>
            <a:r>
              <a:rPr lang="nl-NL" dirty="0" err="1"/>
              <a:t>datagedreven</a:t>
            </a:r>
            <a:r>
              <a:rPr lang="nl-NL" dirty="0"/>
              <a:t> werken</a:t>
            </a:r>
          </a:p>
          <a:p>
            <a:r>
              <a:rPr lang="nl-NL" dirty="0"/>
              <a:t>Implicaties voor informatiebeheer</a:t>
            </a:r>
          </a:p>
          <a:p>
            <a:r>
              <a:rPr lang="nl-NL" dirty="0"/>
              <a:t>Casus archivering en datawarehouse Amsterdam</a:t>
            </a:r>
          </a:p>
          <a:p>
            <a:pPr lvl="1"/>
            <a:r>
              <a:rPr lang="nl-NL" dirty="0"/>
              <a:t>Handreiking</a:t>
            </a:r>
          </a:p>
          <a:p>
            <a:pPr lvl="1"/>
            <a:r>
              <a:rPr lang="nl-NL" dirty="0"/>
              <a:t>Praktijkvoorbeeld</a:t>
            </a:r>
          </a:p>
          <a:p>
            <a:endParaRPr lang="nl-NL" dirty="0"/>
          </a:p>
          <a:p>
            <a:r>
              <a:rPr lang="nl-NL" dirty="0"/>
              <a:t>Tussendoor discussie</a:t>
            </a:r>
          </a:p>
        </p:txBody>
      </p:sp>
      <p:sp>
        <p:nvSpPr>
          <p:cNvPr id="6" name="Tijdelijke aanduiding voor dianummer 5">
            <a:extLst>
              <a:ext uri="{FF2B5EF4-FFF2-40B4-BE49-F238E27FC236}">
                <a16:creationId xmlns:a16="http://schemas.microsoft.com/office/drawing/2014/main" id="{24F52469-C85A-4183-875B-AE1125063280}"/>
              </a:ext>
            </a:extLst>
          </p:cNvPr>
          <p:cNvSpPr>
            <a:spLocks noGrp="1"/>
          </p:cNvSpPr>
          <p:nvPr>
            <p:ph type="sldNum" sz="quarter" idx="12"/>
          </p:nvPr>
        </p:nvSpPr>
        <p:spPr/>
        <p:txBody>
          <a:bodyPr/>
          <a:lstStyle/>
          <a:p>
            <a:r>
              <a:rPr lang="nl-NL"/>
              <a:t>| </a:t>
            </a:r>
            <a:fld id="{5A73F218-DCB0-4894-9B51-05C25669D534}" type="slidenum">
              <a:rPr lang="nl-NL" smtClean="0"/>
              <a:pPr/>
              <a:t>4</a:t>
            </a:fld>
            <a:endParaRPr lang="nl-NL" dirty="0"/>
          </a:p>
        </p:txBody>
      </p:sp>
    </p:spTree>
    <p:extLst>
      <p:ext uri="{BB962C8B-B14F-4D97-AF65-F5344CB8AC3E}">
        <p14:creationId xmlns:p14="http://schemas.microsoft.com/office/powerpoint/2010/main" val="265842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17B7E-8001-4199-AD52-1C85BFA4683B}"/>
              </a:ext>
            </a:extLst>
          </p:cNvPr>
          <p:cNvSpPr>
            <a:spLocks noGrp="1"/>
          </p:cNvSpPr>
          <p:nvPr>
            <p:ph type="title"/>
          </p:nvPr>
        </p:nvSpPr>
        <p:spPr/>
        <p:txBody>
          <a:bodyPr/>
          <a:lstStyle/>
          <a:p>
            <a:r>
              <a:rPr lang="nl-NL" dirty="0"/>
              <a:t>Over informatie gesproken..</a:t>
            </a:r>
          </a:p>
        </p:txBody>
      </p:sp>
      <p:sp>
        <p:nvSpPr>
          <p:cNvPr id="3" name="Tijdelijke aanduiding voor inhoud 2">
            <a:extLst>
              <a:ext uri="{FF2B5EF4-FFF2-40B4-BE49-F238E27FC236}">
                <a16:creationId xmlns:a16="http://schemas.microsoft.com/office/drawing/2014/main" id="{F4BFC1E1-4976-4C93-88E4-971207DCC735}"/>
              </a:ext>
            </a:extLst>
          </p:cNvPr>
          <p:cNvSpPr>
            <a:spLocks noGrp="1"/>
          </p:cNvSpPr>
          <p:nvPr>
            <p:ph idx="1"/>
          </p:nvPr>
        </p:nvSpPr>
        <p:spPr/>
        <p:txBody>
          <a:bodyPr/>
          <a:lstStyle/>
          <a:p>
            <a:r>
              <a:rPr lang="nl-NL" dirty="0"/>
              <a:t>Data=gegevens (NORA)</a:t>
            </a:r>
          </a:p>
          <a:p>
            <a:r>
              <a:rPr lang="nl-NL" dirty="0"/>
              <a:t>Gegeven: weergave van een feit  (NORA)</a:t>
            </a:r>
          </a:p>
          <a:p>
            <a:r>
              <a:rPr lang="nl-NL" dirty="0"/>
              <a:t>Informatie: betekenisvolle gegevens (NORA)</a:t>
            </a:r>
          </a:p>
          <a:p>
            <a:r>
              <a:rPr lang="nl-NL" dirty="0"/>
              <a:t>Informatieobject: Een op zichzelf staand geheel van gegevens met een eigen identiteit (NORA)</a:t>
            </a:r>
          </a:p>
          <a:p>
            <a:r>
              <a:rPr lang="nl-NL" dirty="0"/>
              <a:t>Document: een schriftelijk stuk of ander geheel van vastgelegde gegevens (Concept Archiefwet 2021)</a:t>
            </a:r>
          </a:p>
          <a:p>
            <a:r>
              <a:rPr lang="nl-NL" dirty="0"/>
              <a:t>Persoonsgegevens: alle informatie is over een geïdentificeerde of identificeerbare natuurlijke persoon (AVG)</a:t>
            </a:r>
          </a:p>
          <a:p>
            <a:endParaRPr lang="nl-NL" dirty="0"/>
          </a:p>
        </p:txBody>
      </p:sp>
      <p:sp>
        <p:nvSpPr>
          <p:cNvPr id="6" name="Tijdelijke aanduiding voor dianummer 5">
            <a:extLst>
              <a:ext uri="{FF2B5EF4-FFF2-40B4-BE49-F238E27FC236}">
                <a16:creationId xmlns:a16="http://schemas.microsoft.com/office/drawing/2014/main" id="{C0E60452-08D3-4EA3-85A7-F14E19462B17}"/>
              </a:ext>
            </a:extLst>
          </p:cNvPr>
          <p:cNvSpPr>
            <a:spLocks noGrp="1"/>
          </p:cNvSpPr>
          <p:nvPr>
            <p:ph type="sldNum" sz="quarter" idx="12"/>
          </p:nvPr>
        </p:nvSpPr>
        <p:spPr/>
        <p:txBody>
          <a:bodyPr/>
          <a:lstStyle/>
          <a:p>
            <a:r>
              <a:rPr lang="nl-NL"/>
              <a:t>| </a:t>
            </a:r>
            <a:fld id="{5A73F218-DCB0-4894-9B51-05C25669D534}" type="slidenum">
              <a:rPr lang="nl-NL" smtClean="0"/>
              <a:pPr/>
              <a:t>5</a:t>
            </a:fld>
            <a:endParaRPr lang="nl-NL" dirty="0"/>
          </a:p>
        </p:txBody>
      </p:sp>
    </p:spTree>
    <p:extLst>
      <p:ext uri="{BB962C8B-B14F-4D97-AF65-F5344CB8AC3E}">
        <p14:creationId xmlns:p14="http://schemas.microsoft.com/office/powerpoint/2010/main" val="99102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2A54C-7D03-4C71-BA59-8BBF7BA2DB56}"/>
              </a:ext>
            </a:extLst>
          </p:cNvPr>
          <p:cNvSpPr>
            <a:spLocks noGrp="1"/>
          </p:cNvSpPr>
          <p:nvPr>
            <p:ph type="title"/>
          </p:nvPr>
        </p:nvSpPr>
        <p:spPr>
          <a:xfrm>
            <a:off x="1033077" y="496235"/>
            <a:ext cx="10680000" cy="1143000"/>
          </a:xfrm>
        </p:spPr>
        <p:txBody>
          <a:bodyPr/>
          <a:lstStyle/>
          <a:p>
            <a:r>
              <a:rPr lang="nl-NL" dirty="0"/>
              <a:t>Gegeven, informatie</a:t>
            </a:r>
            <a:r>
              <a:rPr lang="nl-NL"/>
              <a:t>, document?</a:t>
            </a:r>
            <a:endParaRPr lang="nl-NL" dirty="0"/>
          </a:p>
        </p:txBody>
      </p:sp>
      <p:sp>
        <p:nvSpPr>
          <p:cNvPr id="4" name="Tijdelijke aanduiding voor dianummer 3">
            <a:extLst>
              <a:ext uri="{FF2B5EF4-FFF2-40B4-BE49-F238E27FC236}">
                <a16:creationId xmlns:a16="http://schemas.microsoft.com/office/drawing/2014/main" id="{8E296D2F-2736-43F1-B12B-9C5706598896}"/>
              </a:ext>
            </a:extLst>
          </p:cNvPr>
          <p:cNvSpPr>
            <a:spLocks noGrp="1"/>
          </p:cNvSpPr>
          <p:nvPr>
            <p:ph type="sldNum" sz="quarter" idx="12"/>
          </p:nvPr>
        </p:nvSpPr>
        <p:spPr/>
        <p:txBody>
          <a:bodyPr/>
          <a:lstStyle/>
          <a:p>
            <a:pPr>
              <a:defRPr/>
            </a:pPr>
            <a:fld id="{45BC560D-41DF-47F8-AECA-C7098C1B5FAF}" type="slidenum">
              <a:rPr lang="nl-NL" smtClean="0"/>
              <a:pPr>
                <a:defRPr/>
              </a:pPr>
              <a:t>6</a:t>
            </a:fld>
            <a:endParaRPr lang="nl-NL" dirty="0"/>
          </a:p>
        </p:txBody>
      </p:sp>
      <p:sp>
        <p:nvSpPr>
          <p:cNvPr id="5" name="Ovaal 4">
            <a:extLst>
              <a:ext uri="{FF2B5EF4-FFF2-40B4-BE49-F238E27FC236}">
                <a16:creationId xmlns:a16="http://schemas.microsoft.com/office/drawing/2014/main" id="{93A11B78-E952-4F56-B1FE-C27D9DE267B7}"/>
              </a:ext>
            </a:extLst>
          </p:cNvPr>
          <p:cNvSpPr/>
          <p:nvPr/>
        </p:nvSpPr>
        <p:spPr>
          <a:xfrm>
            <a:off x="6677337" y="3665432"/>
            <a:ext cx="1828800" cy="80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1984</a:t>
            </a:r>
          </a:p>
        </p:txBody>
      </p:sp>
      <p:sp>
        <p:nvSpPr>
          <p:cNvPr id="6" name="Rechthoek 5">
            <a:extLst>
              <a:ext uri="{FF2B5EF4-FFF2-40B4-BE49-F238E27FC236}">
                <a16:creationId xmlns:a16="http://schemas.microsoft.com/office/drawing/2014/main" id="{3E26E43A-AFCA-44CA-B2D2-6D5BC881302F}"/>
              </a:ext>
            </a:extLst>
          </p:cNvPr>
          <p:cNvSpPr/>
          <p:nvPr/>
        </p:nvSpPr>
        <p:spPr>
          <a:xfrm>
            <a:off x="3999820" y="2506072"/>
            <a:ext cx="1514069" cy="742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Boektitel</a:t>
            </a:r>
          </a:p>
        </p:txBody>
      </p:sp>
      <p:sp>
        <p:nvSpPr>
          <p:cNvPr id="7" name="Rechthoek 6">
            <a:extLst>
              <a:ext uri="{FF2B5EF4-FFF2-40B4-BE49-F238E27FC236}">
                <a16:creationId xmlns:a16="http://schemas.microsoft.com/office/drawing/2014/main" id="{70006D14-9DF1-4DC6-8387-A8E45B420CFE}"/>
              </a:ext>
            </a:extLst>
          </p:cNvPr>
          <p:cNvSpPr/>
          <p:nvPr/>
        </p:nvSpPr>
        <p:spPr>
          <a:xfrm>
            <a:off x="9669584" y="2506072"/>
            <a:ext cx="1514069" cy="742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Postcode</a:t>
            </a:r>
          </a:p>
        </p:txBody>
      </p:sp>
      <p:sp>
        <p:nvSpPr>
          <p:cNvPr id="8" name="Rechthoek 7">
            <a:extLst>
              <a:ext uri="{FF2B5EF4-FFF2-40B4-BE49-F238E27FC236}">
                <a16:creationId xmlns:a16="http://schemas.microsoft.com/office/drawing/2014/main" id="{62107A3E-E464-4165-A82D-AD5C3CA065AA}"/>
              </a:ext>
            </a:extLst>
          </p:cNvPr>
          <p:cNvSpPr/>
          <p:nvPr/>
        </p:nvSpPr>
        <p:spPr>
          <a:xfrm>
            <a:off x="1164938" y="2506072"/>
            <a:ext cx="1514069" cy="742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Aantal inwoners</a:t>
            </a:r>
          </a:p>
        </p:txBody>
      </p:sp>
      <p:sp>
        <p:nvSpPr>
          <p:cNvPr id="9" name="Rechthoek 8">
            <a:extLst>
              <a:ext uri="{FF2B5EF4-FFF2-40B4-BE49-F238E27FC236}">
                <a16:creationId xmlns:a16="http://schemas.microsoft.com/office/drawing/2014/main" id="{38ED868D-B0CA-431F-B5FE-4CA55D4A20B8}"/>
              </a:ext>
            </a:extLst>
          </p:cNvPr>
          <p:cNvSpPr/>
          <p:nvPr/>
        </p:nvSpPr>
        <p:spPr>
          <a:xfrm>
            <a:off x="6834702" y="2506072"/>
            <a:ext cx="1514069" cy="742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Jaartal</a:t>
            </a:r>
          </a:p>
        </p:txBody>
      </p:sp>
      <p:sp>
        <p:nvSpPr>
          <p:cNvPr id="10" name="Rechthoek: afgeronde hoeken 9">
            <a:extLst>
              <a:ext uri="{FF2B5EF4-FFF2-40B4-BE49-F238E27FC236}">
                <a16:creationId xmlns:a16="http://schemas.microsoft.com/office/drawing/2014/main" id="{6A17C698-28B2-44D6-B5EB-32869CD6CE61}"/>
              </a:ext>
            </a:extLst>
          </p:cNvPr>
          <p:cNvSpPr/>
          <p:nvPr/>
        </p:nvSpPr>
        <p:spPr>
          <a:xfrm>
            <a:off x="3405134" y="4806987"/>
            <a:ext cx="2703442" cy="1110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Mijn favoriete boek van George Orwell</a:t>
            </a:r>
          </a:p>
        </p:txBody>
      </p:sp>
      <p:sp>
        <p:nvSpPr>
          <p:cNvPr id="11" name="Rechthoek: afgeronde hoeken 10">
            <a:extLst>
              <a:ext uri="{FF2B5EF4-FFF2-40B4-BE49-F238E27FC236}">
                <a16:creationId xmlns:a16="http://schemas.microsoft.com/office/drawing/2014/main" id="{31836FF2-0EF8-43DE-BED1-DD9856C65402}"/>
              </a:ext>
            </a:extLst>
          </p:cNvPr>
          <p:cNvSpPr/>
          <p:nvPr/>
        </p:nvSpPr>
        <p:spPr>
          <a:xfrm>
            <a:off x="6240016" y="4803160"/>
            <a:ext cx="2703442" cy="1110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Geboortejaar van Arjen Robben </a:t>
            </a:r>
          </a:p>
        </p:txBody>
      </p:sp>
      <p:sp>
        <p:nvSpPr>
          <p:cNvPr id="12" name="Rechthoek: afgeronde hoeken 11">
            <a:extLst>
              <a:ext uri="{FF2B5EF4-FFF2-40B4-BE49-F238E27FC236}">
                <a16:creationId xmlns:a16="http://schemas.microsoft.com/office/drawing/2014/main" id="{2A8A5A7B-7BE9-43E4-BC7A-408FF6293119}"/>
              </a:ext>
            </a:extLst>
          </p:cNvPr>
          <p:cNvSpPr/>
          <p:nvPr/>
        </p:nvSpPr>
        <p:spPr>
          <a:xfrm>
            <a:off x="570252" y="4806987"/>
            <a:ext cx="2703442" cy="1110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Aantal inwoners van Flutterveen in 1974</a:t>
            </a:r>
          </a:p>
        </p:txBody>
      </p:sp>
      <p:sp>
        <p:nvSpPr>
          <p:cNvPr id="13" name="Rechthoek: afgeronde hoeken 12">
            <a:extLst>
              <a:ext uri="{FF2B5EF4-FFF2-40B4-BE49-F238E27FC236}">
                <a16:creationId xmlns:a16="http://schemas.microsoft.com/office/drawing/2014/main" id="{DF433308-E14B-4F6F-BB2B-B6CBFB815416}"/>
              </a:ext>
            </a:extLst>
          </p:cNvPr>
          <p:cNvSpPr/>
          <p:nvPr/>
        </p:nvSpPr>
        <p:spPr>
          <a:xfrm>
            <a:off x="9074898" y="4803160"/>
            <a:ext cx="2703442" cy="1110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Bouwvergunning voor de locatie </a:t>
            </a:r>
          </a:p>
          <a:p>
            <a:pPr algn="ctr"/>
            <a:r>
              <a:rPr lang="nl-NL" dirty="0"/>
              <a:t>Brink 1, 1984 AG </a:t>
            </a:r>
          </a:p>
          <a:p>
            <a:pPr algn="ctr"/>
            <a:r>
              <a:rPr lang="nl-NL" dirty="0"/>
              <a:t>in Flutterveen</a:t>
            </a:r>
          </a:p>
        </p:txBody>
      </p:sp>
      <p:sp>
        <p:nvSpPr>
          <p:cNvPr id="16" name="Ovaal 15">
            <a:extLst>
              <a:ext uri="{FF2B5EF4-FFF2-40B4-BE49-F238E27FC236}">
                <a16:creationId xmlns:a16="http://schemas.microsoft.com/office/drawing/2014/main" id="{C72C265B-7681-4AD0-921B-951ED142DBF8}"/>
              </a:ext>
            </a:extLst>
          </p:cNvPr>
          <p:cNvSpPr/>
          <p:nvPr/>
        </p:nvSpPr>
        <p:spPr>
          <a:xfrm>
            <a:off x="1007572" y="3660847"/>
            <a:ext cx="1828800" cy="80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1984</a:t>
            </a:r>
          </a:p>
        </p:txBody>
      </p:sp>
      <p:sp>
        <p:nvSpPr>
          <p:cNvPr id="17" name="Ovaal 16">
            <a:extLst>
              <a:ext uri="{FF2B5EF4-FFF2-40B4-BE49-F238E27FC236}">
                <a16:creationId xmlns:a16="http://schemas.microsoft.com/office/drawing/2014/main" id="{C254283E-0821-459D-AEB1-472E16835E09}"/>
              </a:ext>
            </a:extLst>
          </p:cNvPr>
          <p:cNvSpPr/>
          <p:nvPr/>
        </p:nvSpPr>
        <p:spPr>
          <a:xfrm>
            <a:off x="3842455" y="3665432"/>
            <a:ext cx="1828800" cy="80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1984</a:t>
            </a:r>
          </a:p>
        </p:txBody>
      </p:sp>
      <p:sp>
        <p:nvSpPr>
          <p:cNvPr id="20" name="Ovaal 19">
            <a:extLst>
              <a:ext uri="{FF2B5EF4-FFF2-40B4-BE49-F238E27FC236}">
                <a16:creationId xmlns:a16="http://schemas.microsoft.com/office/drawing/2014/main" id="{50FF41C1-B698-4CDC-B203-4CC1A5152EAE}"/>
              </a:ext>
            </a:extLst>
          </p:cNvPr>
          <p:cNvSpPr/>
          <p:nvPr/>
        </p:nvSpPr>
        <p:spPr>
          <a:xfrm>
            <a:off x="9514451" y="3665431"/>
            <a:ext cx="1828800" cy="808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t>1984</a:t>
            </a:r>
          </a:p>
        </p:txBody>
      </p:sp>
    </p:spTree>
    <p:extLst>
      <p:ext uri="{BB962C8B-B14F-4D97-AF65-F5344CB8AC3E}">
        <p14:creationId xmlns:p14="http://schemas.microsoft.com/office/powerpoint/2010/main" val="385522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A4CCB5-8094-4128-A4FE-126DA5B296A9}"/>
              </a:ext>
            </a:extLst>
          </p:cNvPr>
          <p:cNvSpPr>
            <a:spLocks noGrp="1"/>
          </p:cNvSpPr>
          <p:nvPr>
            <p:ph idx="1"/>
          </p:nvPr>
        </p:nvSpPr>
        <p:spPr/>
        <p:txBody>
          <a:bodyPr/>
          <a:lstStyle/>
          <a:p>
            <a:endParaRPr lang="nl-NL" dirty="0"/>
          </a:p>
        </p:txBody>
      </p:sp>
      <p:sp>
        <p:nvSpPr>
          <p:cNvPr id="6" name="Tijdelijke aanduiding voor dianummer 5">
            <a:extLst>
              <a:ext uri="{FF2B5EF4-FFF2-40B4-BE49-F238E27FC236}">
                <a16:creationId xmlns:a16="http://schemas.microsoft.com/office/drawing/2014/main" id="{C2003A24-764B-44E5-ADB6-6859881F597E}"/>
              </a:ext>
            </a:extLst>
          </p:cNvPr>
          <p:cNvSpPr>
            <a:spLocks noGrp="1"/>
          </p:cNvSpPr>
          <p:nvPr>
            <p:ph type="sldNum" sz="quarter" idx="12"/>
          </p:nvPr>
        </p:nvSpPr>
        <p:spPr/>
        <p:txBody>
          <a:bodyPr/>
          <a:lstStyle/>
          <a:p>
            <a:r>
              <a:rPr lang="nl-NL"/>
              <a:t>| </a:t>
            </a:r>
            <a:fld id="{5A73F218-DCB0-4894-9B51-05C25669D534}" type="slidenum">
              <a:rPr lang="nl-NL" smtClean="0"/>
              <a:pPr/>
              <a:t>7</a:t>
            </a:fld>
            <a:endParaRPr lang="nl-NL" dirty="0"/>
          </a:p>
        </p:txBody>
      </p:sp>
      <p:pic>
        <p:nvPicPr>
          <p:cNvPr id="7" name="Afbeelding 6">
            <a:extLst>
              <a:ext uri="{FF2B5EF4-FFF2-40B4-BE49-F238E27FC236}">
                <a16:creationId xmlns:a16="http://schemas.microsoft.com/office/drawing/2014/main" id="{FD5786A4-2BBF-4869-BE8B-37C17D42E668}"/>
              </a:ext>
            </a:extLst>
          </p:cNvPr>
          <p:cNvPicPr>
            <a:picLocks noChangeAspect="1"/>
          </p:cNvPicPr>
          <p:nvPr/>
        </p:nvPicPr>
        <p:blipFill>
          <a:blip r:embed="rId2"/>
          <a:stretch>
            <a:fillRect/>
          </a:stretch>
        </p:blipFill>
        <p:spPr>
          <a:xfrm>
            <a:off x="5375920" y="359743"/>
            <a:ext cx="6608461" cy="3746160"/>
          </a:xfrm>
          <a:prstGeom prst="rect">
            <a:avLst/>
          </a:prstGeom>
        </p:spPr>
      </p:pic>
      <p:pic>
        <p:nvPicPr>
          <p:cNvPr id="8" name="Afbeelding 7">
            <a:extLst>
              <a:ext uri="{FF2B5EF4-FFF2-40B4-BE49-F238E27FC236}">
                <a16:creationId xmlns:a16="http://schemas.microsoft.com/office/drawing/2014/main" id="{66B30FC1-3ABD-4F9C-86CB-09F64503A2C1}"/>
              </a:ext>
            </a:extLst>
          </p:cNvPr>
          <p:cNvPicPr>
            <a:picLocks noChangeAspect="1"/>
          </p:cNvPicPr>
          <p:nvPr/>
        </p:nvPicPr>
        <p:blipFill>
          <a:blip r:embed="rId3"/>
          <a:stretch>
            <a:fillRect/>
          </a:stretch>
        </p:blipFill>
        <p:spPr>
          <a:xfrm>
            <a:off x="6024" y="1084013"/>
            <a:ext cx="6727248" cy="5045436"/>
          </a:xfrm>
          <a:prstGeom prst="rect">
            <a:avLst/>
          </a:prstGeom>
        </p:spPr>
      </p:pic>
    </p:spTree>
    <p:extLst>
      <p:ext uri="{BB962C8B-B14F-4D97-AF65-F5344CB8AC3E}">
        <p14:creationId xmlns:p14="http://schemas.microsoft.com/office/powerpoint/2010/main" val="10108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D5C89-1C40-4D85-964E-E7FA77F3C0D7}"/>
              </a:ext>
            </a:extLst>
          </p:cNvPr>
          <p:cNvSpPr>
            <a:spLocks noGrp="1"/>
          </p:cNvSpPr>
          <p:nvPr>
            <p:ph type="title"/>
          </p:nvPr>
        </p:nvSpPr>
        <p:spPr/>
        <p:txBody>
          <a:bodyPr/>
          <a:lstStyle/>
          <a:p>
            <a:r>
              <a:rPr lang="nl-NL" dirty="0"/>
              <a:t>Discussie!</a:t>
            </a:r>
          </a:p>
        </p:txBody>
      </p:sp>
      <p:sp>
        <p:nvSpPr>
          <p:cNvPr id="3" name="Tijdelijke aanduiding voor inhoud 2">
            <a:extLst>
              <a:ext uri="{FF2B5EF4-FFF2-40B4-BE49-F238E27FC236}">
                <a16:creationId xmlns:a16="http://schemas.microsoft.com/office/drawing/2014/main" id="{7D5D2B5C-C910-4545-97FE-3EFAE4CA1074}"/>
              </a:ext>
            </a:extLst>
          </p:cNvPr>
          <p:cNvSpPr>
            <a:spLocks noGrp="1"/>
          </p:cNvSpPr>
          <p:nvPr>
            <p:ph idx="1"/>
          </p:nvPr>
        </p:nvSpPr>
        <p:spPr/>
        <p:txBody>
          <a:bodyPr/>
          <a:lstStyle/>
          <a:p>
            <a:r>
              <a:rPr lang="nl-NL" dirty="0"/>
              <a:t>Waarvoor gebruik je de selectielijst?</a:t>
            </a:r>
          </a:p>
          <a:p>
            <a:pPr lvl="1"/>
            <a:r>
              <a:rPr lang="nl-NL" dirty="0"/>
              <a:t>Gegevens?</a:t>
            </a:r>
          </a:p>
          <a:p>
            <a:pPr lvl="1"/>
            <a:r>
              <a:rPr lang="nl-NL" dirty="0"/>
              <a:t>Informatie?</a:t>
            </a:r>
          </a:p>
          <a:p>
            <a:pPr lvl="1"/>
            <a:r>
              <a:rPr lang="nl-NL" dirty="0"/>
              <a:t>Informatieobjecten?</a:t>
            </a:r>
          </a:p>
          <a:p>
            <a:pPr lvl="1"/>
            <a:r>
              <a:rPr lang="nl-NL" dirty="0"/>
              <a:t>Documenten?</a:t>
            </a:r>
          </a:p>
          <a:p>
            <a:r>
              <a:rPr lang="nl-NL" dirty="0"/>
              <a:t>Is het onderscheid relevant?</a:t>
            </a:r>
          </a:p>
          <a:p>
            <a:pPr lvl="1"/>
            <a:r>
              <a:rPr lang="nl-NL" dirty="0"/>
              <a:t>Alles wat ergens is opgeslagen, moet op een of andere manier beheerd worden</a:t>
            </a:r>
          </a:p>
          <a:p>
            <a:pPr lvl="1"/>
            <a:r>
              <a:rPr lang="nl-NL" dirty="0"/>
              <a:t>Als je de selectielijst niet gebruikt, welk instrument gebruik je dan wel?</a:t>
            </a:r>
          </a:p>
        </p:txBody>
      </p:sp>
      <p:sp>
        <p:nvSpPr>
          <p:cNvPr id="6" name="Tijdelijke aanduiding voor dianummer 5">
            <a:extLst>
              <a:ext uri="{FF2B5EF4-FFF2-40B4-BE49-F238E27FC236}">
                <a16:creationId xmlns:a16="http://schemas.microsoft.com/office/drawing/2014/main" id="{9E236EE6-D685-4651-A971-1FFBF4418838}"/>
              </a:ext>
            </a:extLst>
          </p:cNvPr>
          <p:cNvSpPr>
            <a:spLocks noGrp="1"/>
          </p:cNvSpPr>
          <p:nvPr>
            <p:ph type="sldNum" sz="quarter" idx="12"/>
          </p:nvPr>
        </p:nvSpPr>
        <p:spPr/>
        <p:txBody>
          <a:bodyPr/>
          <a:lstStyle/>
          <a:p>
            <a:r>
              <a:rPr lang="nl-NL"/>
              <a:t>| </a:t>
            </a:r>
            <a:fld id="{5A73F218-DCB0-4894-9B51-05C25669D534}" type="slidenum">
              <a:rPr lang="nl-NL" smtClean="0"/>
              <a:pPr/>
              <a:t>8</a:t>
            </a:fld>
            <a:endParaRPr lang="nl-NL" dirty="0"/>
          </a:p>
        </p:txBody>
      </p:sp>
    </p:spTree>
    <p:extLst>
      <p:ext uri="{BB962C8B-B14F-4D97-AF65-F5344CB8AC3E}">
        <p14:creationId xmlns:p14="http://schemas.microsoft.com/office/powerpoint/2010/main" val="305610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D5C89-1C40-4D85-964E-E7FA77F3C0D7}"/>
              </a:ext>
            </a:extLst>
          </p:cNvPr>
          <p:cNvSpPr>
            <a:spLocks noGrp="1"/>
          </p:cNvSpPr>
          <p:nvPr>
            <p:ph type="title"/>
          </p:nvPr>
        </p:nvSpPr>
        <p:spPr/>
        <p:txBody>
          <a:bodyPr/>
          <a:lstStyle/>
          <a:p>
            <a:r>
              <a:rPr lang="nl-NL" dirty="0"/>
              <a:t>Stelling</a:t>
            </a:r>
          </a:p>
        </p:txBody>
      </p:sp>
      <p:sp>
        <p:nvSpPr>
          <p:cNvPr id="3" name="Tijdelijke aanduiding voor inhoud 2">
            <a:extLst>
              <a:ext uri="{FF2B5EF4-FFF2-40B4-BE49-F238E27FC236}">
                <a16:creationId xmlns:a16="http://schemas.microsoft.com/office/drawing/2014/main" id="{7D5D2B5C-C910-4545-97FE-3EFAE4CA1074}"/>
              </a:ext>
            </a:extLst>
          </p:cNvPr>
          <p:cNvSpPr>
            <a:spLocks noGrp="1"/>
          </p:cNvSpPr>
          <p:nvPr>
            <p:ph idx="1"/>
          </p:nvPr>
        </p:nvSpPr>
        <p:spPr/>
        <p:txBody>
          <a:bodyPr/>
          <a:lstStyle/>
          <a:p>
            <a:r>
              <a:rPr lang="nl-NL" dirty="0"/>
              <a:t>Het onderscheid tussen gegevens en informatie is kunstmatig, omdat de gemeente gegevens altijd vanuit een bepaalde context (doelbinding) verzameld/creëert. Daarom zijn gegevens altijd “betekenisvol”.</a:t>
            </a:r>
          </a:p>
        </p:txBody>
      </p:sp>
      <p:sp>
        <p:nvSpPr>
          <p:cNvPr id="6" name="Tijdelijke aanduiding voor dianummer 5">
            <a:extLst>
              <a:ext uri="{FF2B5EF4-FFF2-40B4-BE49-F238E27FC236}">
                <a16:creationId xmlns:a16="http://schemas.microsoft.com/office/drawing/2014/main" id="{9E236EE6-D685-4651-A971-1FFBF4418838}"/>
              </a:ext>
            </a:extLst>
          </p:cNvPr>
          <p:cNvSpPr>
            <a:spLocks noGrp="1"/>
          </p:cNvSpPr>
          <p:nvPr>
            <p:ph type="sldNum" sz="quarter" idx="12"/>
          </p:nvPr>
        </p:nvSpPr>
        <p:spPr/>
        <p:txBody>
          <a:bodyPr/>
          <a:lstStyle/>
          <a:p>
            <a:r>
              <a:rPr lang="nl-NL"/>
              <a:t>| </a:t>
            </a:r>
            <a:fld id="{5A73F218-DCB0-4894-9B51-05C25669D534}" type="slidenum">
              <a:rPr lang="nl-NL" smtClean="0"/>
              <a:pPr/>
              <a:t>9</a:t>
            </a:fld>
            <a:endParaRPr lang="nl-NL" dirty="0"/>
          </a:p>
        </p:txBody>
      </p:sp>
    </p:spTree>
    <p:extLst>
      <p:ext uri="{BB962C8B-B14F-4D97-AF65-F5344CB8AC3E}">
        <p14:creationId xmlns:p14="http://schemas.microsoft.com/office/powerpoint/2010/main" val="2139134114"/>
      </p:ext>
    </p:extLst>
  </p:cSld>
  <p:clrMapOvr>
    <a:masterClrMapping/>
  </p:clrMapOvr>
</p:sld>
</file>

<file path=ppt/theme/theme1.xml><?xml version="1.0" encoding="utf-8"?>
<a:theme xmlns:a="http://schemas.openxmlformats.org/drawingml/2006/main" name="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2.xml><?xml version="1.0" encoding="utf-8"?>
<a:theme xmlns:a="http://schemas.openxmlformats.org/drawingml/2006/main" name="1_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Informatie architectuur v02" id="{AEA4C28F-B5CD-054D-8EAE-27776FFAED2D}" vid="{5665B18D-4E05-334B-B6E7-BF04F7913100}"/>
    </a:ext>
  </a:extLst>
</a:theme>
</file>

<file path=ppt/theme/theme3.xml><?xml version="1.0" encoding="utf-8"?>
<a:theme xmlns:a="http://schemas.openxmlformats.org/drawingml/2006/main" name="2_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Informatie architectuur v02" id="{AEA4C28F-B5CD-054D-8EAE-27776FFAED2D}" vid="{5665B18D-4E05-334B-B6E7-BF04F7913100}"/>
    </a:ext>
  </a:extLst>
</a:theme>
</file>

<file path=ppt/theme/theme4.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5.xml><?xml version="1.0" encoding="utf-8"?>
<a:theme xmlns:a="http://schemas.openxmlformats.org/drawingml/2006/main" name="3_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 (breedbeeld).potx" id="{F15E4BD5-ACA0-4971-A61E-A1C36B520240}" vid="{5B809317-A848-4126-9A1F-ACA68AE86B73}"/>
    </a:ext>
  </a:extLst>
</a:theme>
</file>

<file path=ppt/theme/theme6.xml><?xml version="1.0" encoding="utf-8"?>
<a:theme xmlns:a="http://schemas.openxmlformats.org/drawingml/2006/main" name="4_Gemeente Amsterdam">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breedbeeld) Gemeente Amsterdam.potx" id="{0B99E27A-C1EB-4FC1-968A-D1F18AF7D827}" vid="{A01E454C-7C4A-4830-BD1F-218CACDC64E4}"/>
    </a:ext>
  </a:extLst>
</a:theme>
</file>

<file path=ppt/theme/theme7.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2842</TotalTime>
  <Words>1278</Words>
  <Application>Microsoft Office PowerPoint</Application>
  <PresentationFormat>Breedbeeld</PresentationFormat>
  <Paragraphs>215</Paragraphs>
  <Slides>29</Slides>
  <Notes>12</Notes>
  <HiddenSlides>0</HiddenSlides>
  <MMClips>0</MMClips>
  <ScaleCrop>false</ScaleCrop>
  <HeadingPairs>
    <vt:vector size="6" baseType="variant">
      <vt:variant>
        <vt:lpstr>Gebruikte lettertypen</vt:lpstr>
      </vt:variant>
      <vt:variant>
        <vt:i4>3</vt:i4>
      </vt:variant>
      <vt:variant>
        <vt:lpstr>Thema</vt:lpstr>
      </vt:variant>
      <vt:variant>
        <vt:i4>6</vt:i4>
      </vt:variant>
      <vt:variant>
        <vt:lpstr>Diatitels</vt:lpstr>
      </vt:variant>
      <vt:variant>
        <vt:i4>29</vt:i4>
      </vt:variant>
    </vt:vector>
  </HeadingPairs>
  <TitlesOfParts>
    <vt:vector size="38" baseType="lpstr">
      <vt:lpstr>Arial</vt:lpstr>
      <vt:lpstr>Corbel</vt:lpstr>
      <vt:lpstr>Wingdings</vt:lpstr>
      <vt:lpstr>Gemeente Amsterdam</vt:lpstr>
      <vt:lpstr>1_Gemeente Amsterdam</vt:lpstr>
      <vt:lpstr>2_Gemeente Amsterdam</vt:lpstr>
      <vt:lpstr>blank</vt:lpstr>
      <vt:lpstr>3_Gemeente Amsterdam</vt:lpstr>
      <vt:lpstr>4_Gemeente Amsterdam</vt:lpstr>
      <vt:lpstr>Archiefregels en dataopslag in datawarehouses</vt:lpstr>
      <vt:lpstr>Even voorstellen</vt:lpstr>
      <vt:lpstr>PowerPoint-presentatie</vt:lpstr>
      <vt:lpstr>Waar gaan we het over hebben?</vt:lpstr>
      <vt:lpstr>Over informatie gesproken..</vt:lpstr>
      <vt:lpstr>Gegeven, informatie, document?</vt:lpstr>
      <vt:lpstr>PowerPoint-presentatie</vt:lpstr>
      <vt:lpstr>Discussie!</vt:lpstr>
      <vt:lpstr>Stelling</vt:lpstr>
      <vt:lpstr>Archiveren van gegevens</vt:lpstr>
      <vt:lpstr>Datagedreven werken – enkele definities</vt:lpstr>
      <vt:lpstr>PowerPoint-presentatie</vt:lpstr>
      <vt:lpstr>Gegevensmanagement</vt:lpstr>
      <vt:lpstr>Frameworks</vt:lpstr>
      <vt:lpstr>Wat is gegevensmanagement?</vt:lpstr>
      <vt:lpstr>Wat is gegevensmanagement?</vt:lpstr>
      <vt:lpstr>Gegevensmanagement bij de overheid</vt:lpstr>
      <vt:lpstr>Inzoomen op duurzame toegankelijkheid</vt:lpstr>
      <vt:lpstr>PowerPoint-presentatie</vt:lpstr>
      <vt:lpstr>Hergebruik van data</vt:lpstr>
      <vt:lpstr>Wie beheert wat waar?</vt:lpstr>
      <vt:lpstr>Vier principes uit de handreiking gemeente Amsterdam</vt:lpstr>
      <vt:lpstr>Wie beheert wat waar?</vt:lpstr>
      <vt:lpstr>Praktijkvoorbeeld ‘Zicht en Grip Sociaal’</vt:lpstr>
      <vt:lpstr>Wat zat er in het datawarehouse?</vt:lpstr>
      <vt:lpstr>PowerPoint-presentatie</vt:lpstr>
      <vt:lpstr>PowerPoint-presentatie</vt:lpstr>
      <vt:lpstr>Conclusies</vt:lpstr>
      <vt:lpstr>Opmerkingen? Vragen?</vt:lpstr>
    </vt:vector>
  </TitlesOfParts>
  <Company>Gemeente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Niemeijer, Paul (P.J.)</dc:creator>
  <dc:description>Versie 1.3 - 1 juli 2015_x000d_
Ontwikkeling sjabloon en macro's:_x000d_
www.JoulesUnlimited.nl</dc:description>
  <cp:lastModifiedBy>Ouwerkerk, Rens</cp:lastModifiedBy>
  <cp:revision>110</cp:revision>
  <dcterms:created xsi:type="dcterms:W3CDTF">2020-04-08T06:32:09Z</dcterms:created>
  <dcterms:modified xsi:type="dcterms:W3CDTF">2024-06-05T13:34:09Z</dcterms:modified>
</cp:coreProperties>
</file>