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7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8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9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9" r:id="rId4"/>
    <p:sldMasterId id="2147483758" r:id="rId5"/>
    <p:sldMasterId id="2147483760" r:id="rId6"/>
    <p:sldMasterId id="2147483768" r:id="rId7"/>
    <p:sldMasterId id="2147483775" r:id="rId8"/>
    <p:sldMasterId id="2147483831" r:id="rId9"/>
    <p:sldMasterId id="2147483875" r:id="rId10"/>
    <p:sldMasterId id="2147483952" r:id="rId11"/>
    <p:sldMasterId id="2147483959" r:id="rId12"/>
    <p:sldMasterId id="2147483972" r:id="rId13"/>
  </p:sldMasterIdLst>
  <p:notesMasterIdLst>
    <p:notesMasterId r:id="rId43"/>
  </p:notesMasterIdLst>
  <p:handoutMasterIdLst>
    <p:handoutMasterId r:id="rId44"/>
  </p:handoutMasterIdLst>
  <p:sldIdLst>
    <p:sldId id="4070" r:id="rId14"/>
    <p:sldId id="4089" r:id="rId15"/>
    <p:sldId id="4071" r:id="rId16"/>
    <p:sldId id="4083" r:id="rId17"/>
    <p:sldId id="286" r:id="rId18"/>
    <p:sldId id="4088" r:id="rId19"/>
    <p:sldId id="4072" r:id="rId20"/>
    <p:sldId id="280" r:id="rId21"/>
    <p:sldId id="288" r:id="rId22"/>
    <p:sldId id="4075" r:id="rId23"/>
    <p:sldId id="4073" r:id="rId24"/>
    <p:sldId id="4076" r:id="rId25"/>
    <p:sldId id="259" r:id="rId26"/>
    <p:sldId id="4077" r:id="rId27"/>
    <p:sldId id="4078" r:id="rId28"/>
    <p:sldId id="4093" r:id="rId29"/>
    <p:sldId id="4079" r:id="rId30"/>
    <p:sldId id="4080" r:id="rId31"/>
    <p:sldId id="4081" r:id="rId32"/>
    <p:sldId id="4090" r:id="rId33"/>
    <p:sldId id="4082" r:id="rId34"/>
    <p:sldId id="4085" r:id="rId35"/>
    <p:sldId id="4087" r:id="rId36"/>
    <p:sldId id="4086" r:id="rId37"/>
    <p:sldId id="4092" r:id="rId38"/>
    <p:sldId id="4074" r:id="rId39"/>
    <p:sldId id="4084" r:id="rId40"/>
    <p:sldId id="4091" r:id="rId41"/>
    <p:sldId id="1129" r:id="rId42"/>
  </p:sldIdLst>
  <p:sldSz cx="12192000" cy="6858000"/>
  <p:notesSz cx="6858000" cy="9872663"/>
  <p:defaultTextStyle>
    <a:defPPr>
      <a:defRPr lang="nl-NL"/>
    </a:defPPr>
    <a:lvl1pPr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1pPr>
    <a:lvl2pPr marL="455613" indent="1588"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2813" indent="1588"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0013" indent="1588"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7213" indent="1588"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2160" userDrawn="1">
          <p15:clr>
            <a:srgbClr val="A4A3A4"/>
          </p15:clr>
        </p15:guide>
        <p15:guide id="3" pos="7219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C64"/>
    <a:srgbClr val="009EE3"/>
    <a:srgbClr val="F07E23"/>
    <a:srgbClr val="F0AB00"/>
    <a:srgbClr val="C20016"/>
    <a:srgbClr val="008542"/>
    <a:srgbClr val="00A9F3"/>
    <a:srgbClr val="33AADC"/>
    <a:srgbClr val="002F5F"/>
    <a:srgbClr val="3DB7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57885" autoAdjust="0"/>
  </p:normalViewPr>
  <p:slideViewPr>
    <p:cSldViewPr snapToGrid="0">
      <p:cViewPr varScale="1">
        <p:scale>
          <a:sx n="64" d="100"/>
          <a:sy n="64" d="100"/>
        </p:scale>
        <p:origin x="2394" y="60"/>
      </p:cViewPr>
      <p:guideLst>
        <p:guide orient="horz" pos="2160"/>
        <p:guide pos="721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1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viewProps" Target="viewProps.xml"/><Relationship Id="rId20" Type="http://schemas.openxmlformats.org/officeDocument/2006/relationships/slide" Target="slides/slide7.xml"/><Relationship Id="rId41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534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534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C3D4CAB9-543B-124D-AC85-B38EEA6DAD72}" type="datetimeFigureOut">
              <a:rPr lang="nl-NL" altLang="en-US"/>
              <a:pPr/>
              <a:t>20-11-2024</a:t>
            </a:fld>
            <a:endParaRPr lang="nl-NL" alt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971800" cy="49534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9377317"/>
            <a:ext cx="2971800" cy="49534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E10CD581-2C6F-F24C-A6EA-AEF3E4905845}" type="slidenum">
              <a:rPr lang="nl-NL" altLang="en-US"/>
              <a:pPr/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6531227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534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534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D520C45E-4B48-084A-A24B-FDF519F7717D}" type="datetimeFigureOut">
              <a:rPr lang="nl-NL" altLang="en-US"/>
              <a:pPr/>
              <a:t>20-11-2024</a:t>
            </a:fld>
            <a:endParaRPr lang="nl-NL" alt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68313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751219"/>
            <a:ext cx="548640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/>
              <a:t>Klik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71800" cy="49534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9377317"/>
            <a:ext cx="2971800" cy="49534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3399720B-A57D-9C40-A75B-79A2C5AF5111}" type="slidenum">
              <a:rPr lang="nl-NL" altLang="en-US"/>
              <a:pPr/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4276518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5pPr>
    <a:lvl6pPr marL="2285795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53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13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71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99720B-A57D-9C40-A75B-79A2C5AF5111}" type="slidenum">
              <a:rPr kumimoji="0" lang="nl-NL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028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https://vng.nl/artikelen/week-van-grip-op-informatie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4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232120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5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844596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https://vng.nl/rubrieken/onderwerpen/wet-open-overheid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7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4031724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 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Merijn van os </a:t>
            </a:r>
            <a:r>
              <a:rPr lang="nl-NL"/>
              <a:t>15 minuten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8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728516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9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389362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Voortgang gemeente den haag</a:t>
            </a:r>
          </a:p>
          <a:p>
            <a:r>
              <a:rPr lang="nl-NL" dirty="0"/>
              <a:t>https://www.waarstaatjegemeente.nl/mosaic/rapport-invoering-open-overheid/2--informatiehuishouding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12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449072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24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522327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77577-6D66-B72A-F168-F1150206F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9F92488-BA66-A902-BDB4-0AE1663E72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394885C-55C8-3ED7-8962-6097077016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https://www.vnguitvoeringscongres.nl/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601A144-F5C0-C987-1819-70D3C37470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28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4159136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8.emf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8.emf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8.emf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8.emf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0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8.emf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8.emf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aflopend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gradFill>
            <a:gsLst>
              <a:gs pos="100000">
                <a:schemeClr val="tx2"/>
              </a:gs>
              <a:gs pos="100000">
                <a:srgbClr val="477B8F"/>
              </a:gs>
              <a:gs pos="0">
                <a:schemeClr val="accent1"/>
              </a:gs>
              <a:gs pos="0">
                <a:schemeClr val="accent2"/>
              </a:gs>
              <a:gs pos="100000">
                <a:schemeClr val="accent3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tekst, illustratie, vectorafbeeldingen&#10;&#10;Automatisch gegenereerde beschrijving">
            <a:extLst>
              <a:ext uri="{FF2B5EF4-FFF2-40B4-BE49-F238E27FC236}">
                <a16:creationId xmlns:a16="http://schemas.microsoft.com/office/drawing/2014/main" id="{D4940914-746C-324A-AFCE-0257C9F5AD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4151" y="145233"/>
            <a:ext cx="1332008" cy="960285"/>
          </a:xfrm>
          <a:prstGeom prst="rect">
            <a:avLst/>
          </a:prstGeom>
        </p:spPr>
      </p:pic>
      <p:pic>
        <p:nvPicPr>
          <p:cNvPr id="14" name="Afbeelding 13" descr="Afbeelding met tekst&#10;&#10;Automatisch gegenereerde beschrijving">
            <a:extLst>
              <a:ext uri="{FF2B5EF4-FFF2-40B4-BE49-F238E27FC236}">
                <a16:creationId xmlns:a16="http://schemas.microsoft.com/office/drawing/2014/main" id="{E98F980E-4871-2041-A0B6-D6B2F3800A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5635" b="42433"/>
          <a:stretch/>
        </p:blipFill>
        <p:spPr>
          <a:xfrm>
            <a:off x="406946" y="4887310"/>
            <a:ext cx="11385658" cy="1825457"/>
          </a:xfrm>
          <a:prstGeom prst="rect">
            <a:avLst/>
          </a:prstGeom>
        </p:spPr>
      </p:pic>
      <p:sp>
        <p:nvSpPr>
          <p:cNvPr id="15" name="Tijdelijke aanduiding voor titel 1">
            <a:extLst>
              <a:ext uri="{FF2B5EF4-FFF2-40B4-BE49-F238E27FC236}">
                <a16:creationId xmlns:a16="http://schemas.microsoft.com/office/drawing/2014/main" id="{D76426E8-9725-3A4C-ABDB-B563B418AB5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79500" y="1364500"/>
            <a:ext cx="10033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altLang="en-US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1501037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tit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0000" y="1080000"/>
            <a:ext cx="10033200" cy="72000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2584960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1"/>
            <a:ext cx="5004000" cy="3515888"/>
          </a:xfrm>
        </p:spPr>
        <p:txBody>
          <a:bodyPr/>
          <a:lstStyle>
            <a:lvl1pPr marL="0" indent="0">
              <a:buClr>
                <a:schemeClr val="tx1"/>
              </a:buClr>
              <a:buFont typeface="+mj-lt"/>
              <a:buNone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lnTo>
                  <a:pt x="6098242" y="6620400"/>
                </a:lnTo>
                <a:lnTo>
                  <a:pt x="5862000" y="6620400"/>
                </a:lnTo>
                <a:lnTo>
                  <a:pt x="586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Sleep de afbeelding naar de tijdelijke aanduiding of klik op het pictogram als u een afbeelding wilt toevoegen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80799205-3458-F347-AF01-6B0F1B8F60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2470" y="0"/>
            <a:ext cx="472129" cy="72488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ADCCBD7-DA2A-E34E-9C0D-12F7480EFA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2" y="6151368"/>
            <a:ext cx="1820218" cy="45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343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/>
              <a:t>#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FA4CE71D-F50E-9D47-8271-0B090789F0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2470" y="0"/>
            <a:ext cx="472129" cy="72488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1B051B2-97D4-7640-A6E5-B433BB32BA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2" y="6151368"/>
            <a:ext cx="1820218" cy="455055"/>
          </a:xfrm>
          <a:prstGeom prst="rect">
            <a:avLst/>
          </a:prstGeom>
        </p:spPr>
      </p:pic>
      <p:sp>
        <p:nvSpPr>
          <p:cNvPr id="15" name="Tijdelijke aanduiding voor datum 3">
            <a:extLst>
              <a:ext uri="{FF2B5EF4-FFF2-40B4-BE49-F238E27FC236}">
                <a16:creationId xmlns:a16="http://schemas.microsoft.com/office/drawing/2014/main" id="{0572966C-6AE2-C84D-AEE2-FD3D836A59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21333" y="6277340"/>
            <a:ext cx="1217331" cy="264272"/>
          </a:xfrm>
          <a:prstGeom prst="rect">
            <a:avLst/>
          </a:prstGeom>
        </p:spPr>
        <p:txBody>
          <a:bodyPr vert="horz" lIns="91440" tIns="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6" name="Tijdelijke aanduiding voor voettekst 4">
            <a:extLst>
              <a:ext uri="{FF2B5EF4-FFF2-40B4-BE49-F238E27FC236}">
                <a16:creationId xmlns:a16="http://schemas.microsoft.com/office/drawing/2014/main" id="{306D245D-1970-1246-98C0-1815D7D3FB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68902" y="6221413"/>
            <a:ext cx="3221665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7" name="Tijdelijke aanduiding voor dianummer 5">
            <a:extLst>
              <a:ext uri="{FF2B5EF4-FFF2-40B4-BE49-F238E27FC236}">
                <a16:creationId xmlns:a16="http://schemas.microsoft.com/office/drawing/2014/main" id="{E0888153-A5B3-F647-9D41-2DAB8840A8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8664" y="6221413"/>
            <a:ext cx="619924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479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529012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529013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58F58B8-DDDC-A34C-94F9-443A4A7D38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2470" y="0"/>
            <a:ext cx="472129" cy="72488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8B6CD84-58B4-D54A-AB9C-610C29D5EC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2" y="6151368"/>
            <a:ext cx="1820218" cy="45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444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2851749"/>
          </a:xfrm>
          <a:noFill/>
        </p:spPr>
        <p:txBody>
          <a:bodyPr lIns="180000" tIns="180000" rIns="180000" bIns="720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2851750"/>
          </a:xfrm>
          <a:noFill/>
        </p:spPr>
        <p:txBody>
          <a:bodyPr lIns="180000" tIns="180000" rIns="180000" bIns="720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F55E939-7776-2241-A7A7-ECE1A522F7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2470" y="0"/>
            <a:ext cx="472129" cy="72488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52DC01D9-1E42-2C4E-9A59-C6C9913815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2" y="6151368"/>
            <a:ext cx="1820218" cy="45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0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DEB198A-1172-F649-8110-43EB2EB70B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2470" y="0"/>
            <a:ext cx="472129" cy="72488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1A7ADFE-8732-6041-8DE5-F6978422FB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2" y="6151368"/>
            <a:ext cx="1820218" cy="45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1548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CD362EE-71C8-7D4D-8DF7-C9B86FBAF1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2470" y="0"/>
            <a:ext cx="472129" cy="72488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85C59CF-4384-6A4E-BE90-5031A97165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2" y="6151368"/>
            <a:ext cx="1820218" cy="45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441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37807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475297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A80C681-AEF0-1341-B4AD-245D999A3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2470" y="0"/>
            <a:ext cx="472129" cy="72488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855E76D-034E-8144-8999-74169FC561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2" y="6151368"/>
            <a:ext cx="1820218" cy="45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0222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728173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5434C51-CC88-7647-987A-0AF88C8B4C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2470" y="0"/>
            <a:ext cx="472129" cy="72488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0B42A0A-648D-9F4C-9A95-8F8997FCEB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2" y="6151368"/>
            <a:ext cx="1820218" cy="455055"/>
          </a:xfrm>
          <a:prstGeom prst="rect">
            <a:avLst/>
          </a:prstGeom>
        </p:spPr>
      </p:pic>
      <p:sp>
        <p:nvSpPr>
          <p:cNvPr id="12" name="Tijdelijke aanduiding voor datum 16">
            <a:extLst>
              <a:ext uri="{FF2B5EF4-FFF2-40B4-BE49-F238E27FC236}">
                <a16:creationId xmlns:a16="http://schemas.microsoft.com/office/drawing/2014/main" id="{52893FC1-A3C7-2F4A-8906-A7D55D0E6DF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721333" y="6277340"/>
            <a:ext cx="1217331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3" name="Tijdelijke aanduiding voor voettekst 17">
            <a:extLst>
              <a:ext uri="{FF2B5EF4-FFF2-40B4-BE49-F238E27FC236}">
                <a16:creationId xmlns:a16="http://schemas.microsoft.com/office/drawing/2014/main" id="{93D7DCDD-6F92-714E-B4A3-803BC54B4A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368902" y="6221413"/>
            <a:ext cx="3221665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Tijdelijke aanduiding voor dianummer 18">
            <a:extLst>
              <a:ext uri="{FF2B5EF4-FFF2-40B4-BE49-F238E27FC236}">
                <a16:creationId xmlns:a16="http://schemas.microsoft.com/office/drawing/2014/main" id="{F9410A42-6EA2-B241-A459-4F29ADFE312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38664" y="6221413"/>
            <a:ext cx="619924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572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728174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88244D1-B73E-2C49-B9CC-961F341793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2470" y="0"/>
            <a:ext cx="472129" cy="72488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1ABE09F-4613-BC49-8366-BA33461083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2" y="6151368"/>
            <a:ext cx="1820218" cy="45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36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276475"/>
            <a:ext cx="5003799" cy="1944687"/>
          </a:xfrm>
        </p:spPr>
        <p:txBody>
          <a:bodyPr anchor="ctr" anchorCtr="0"/>
          <a:lstStyle>
            <a:lvl1pPr>
              <a:defRPr sz="4000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1"/>
            <a:ext cx="5004000" cy="4738688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B107C0E-62AB-FF49-9605-B07546C0EA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2470" y="0"/>
            <a:ext cx="472129" cy="72488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BF7F2A4-2C57-074D-82C6-F57FEF0C8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2" y="6151368"/>
            <a:ext cx="1820218" cy="45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70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80000" y="1080000"/>
            <a:ext cx="10033200" cy="5220000"/>
          </a:xfrm>
        </p:spPr>
        <p:txBody>
          <a:bodyPr>
            <a:noAutofit/>
          </a:bodyPr>
          <a:lstStyle>
            <a:lvl1pPr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64483167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276475"/>
            <a:ext cx="5004000" cy="1944688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4752975"/>
          </a:xfrm>
        </p:spPr>
        <p:txBody>
          <a:bodyPr anchor="ctr" anchorCtr="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79EE6CB-3249-E541-A4BD-60508767C8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2470" y="0"/>
            <a:ext cx="472129" cy="72488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B488BE4-C3BA-E341-B58D-2E8BF79081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2" y="6151368"/>
            <a:ext cx="1820218" cy="45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33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378074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EE603191-C0E7-0946-80BC-16ABB9CDD2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B7E58DA-78D7-2243-B8F1-E46BD2C643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52470" y="0"/>
            <a:ext cx="472129" cy="72488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92DF840A-B767-6845-809D-6B9F9EBCDA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2" y="6151368"/>
            <a:ext cx="1820218" cy="455055"/>
          </a:xfrm>
          <a:prstGeom prst="rect">
            <a:avLst/>
          </a:prstGeom>
        </p:spPr>
      </p:pic>
      <p:sp>
        <p:nvSpPr>
          <p:cNvPr id="16" name="Tijdelijke aanduiding voor datum 16">
            <a:extLst>
              <a:ext uri="{FF2B5EF4-FFF2-40B4-BE49-F238E27FC236}">
                <a16:creationId xmlns:a16="http://schemas.microsoft.com/office/drawing/2014/main" id="{9B01D480-B29D-7844-8B30-6A36B7B3102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721333" y="6277340"/>
            <a:ext cx="1217331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7" name="Tijdelijke aanduiding voor voettekst 17">
            <a:extLst>
              <a:ext uri="{FF2B5EF4-FFF2-40B4-BE49-F238E27FC236}">
                <a16:creationId xmlns:a16="http://schemas.microsoft.com/office/drawing/2014/main" id="{8E1B2149-DF2C-394D-A968-FF883BB8FB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368902" y="6221413"/>
            <a:ext cx="3221665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18" name="Tijdelijke aanduiding voor dianummer 18">
            <a:extLst>
              <a:ext uri="{FF2B5EF4-FFF2-40B4-BE49-F238E27FC236}">
                <a16:creationId xmlns:a16="http://schemas.microsoft.com/office/drawing/2014/main" id="{BC3AE57D-EFD5-6741-AF62-F71C7C23278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38664" y="6221413"/>
            <a:ext cx="619924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962154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1"/>
            <a:ext cx="5005388" cy="3517200"/>
          </a:xfrm>
        </p:spPr>
        <p:txBody>
          <a:bodyPr/>
          <a:lstStyle>
            <a:lvl1pPr marL="0" indent="0">
              <a:buClr>
                <a:schemeClr val="tx1"/>
              </a:buClr>
              <a:buFontTx/>
              <a:buNone/>
              <a:defRPr>
                <a:solidFill>
                  <a:schemeClr val="bg1"/>
                </a:solidFill>
              </a:defRPr>
            </a:lvl1pPr>
            <a:lvl2pPr marL="313200" indent="0">
              <a:buClr>
                <a:schemeClr val="tx1"/>
              </a:buClr>
              <a:buFontTx/>
              <a:buNone/>
              <a:defRPr>
                <a:solidFill>
                  <a:schemeClr val="bg1"/>
                </a:solidFill>
              </a:defRPr>
            </a:lvl2pPr>
            <a:lvl3pPr marL="630000" indent="0">
              <a:buClr>
                <a:schemeClr val="tx1"/>
              </a:buClr>
              <a:buFontTx/>
              <a:buNone/>
              <a:defRPr>
                <a:solidFill>
                  <a:schemeClr val="bg1"/>
                </a:solidFill>
              </a:defRPr>
            </a:lvl3pPr>
            <a:lvl4pPr marL="943200" indent="0">
              <a:buClr>
                <a:schemeClr val="tx1"/>
              </a:buClr>
              <a:buFontTx/>
              <a:buNone/>
              <a:defRPr>
                <a:solidFill>
                  <a:schemeClr val="bg1"/>
                </a:solidFill>
              </a:defRPr>
            </a:lvl4pPr>
            <a:lvl5pPr marL="1260000" indent="0">
              <a:buClr>
                <a:schemeClr val="tx1"/>
              </a:buClr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EE603191-C0E7-0946-80BC-16ABB9CDD2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290BE48-1150-1942-9E8C-A1C37F7B80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52470" y="0"/>
            <a:ext cx="472129" cy="72488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0D8F7BB-2E25-A640-B3C5-81A9A3F304E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2" y="6151368"/>
            <a:ext cx="1820218" cy="455055"/>
          </a:xfrm>
          <a:prstGeom prst="rect">
            <a:avLst/>
          </a:prstGeom>
        </p:spPr>
      </p:pic>
      <p:sp>
        <p:nvSpPr>
          <p:cNvPr id="14" name="Tijdelijke aanduiding voor datum 16">
            <a:extLst>
              <a:ext uri="{FF2B5EF4-FFF2-40B4-BE49-F238E27FC236}">
                <a16:creationId xmlns:a16="http://schemas.microsoft.com/office/drawing/2014/main" id="{5262DF70-595C-614F-BCF3-7D2072B3D8D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721333" y="6277340"/>
            <a:ext cx="1217331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5" name="Tijdelijke aanduiding voor voettekst 17">
            <a:extLst>
              <a:ext uri="{FF2B5EF4-FFF2-40B4-BE49-F238E27FC236}">
                <a16:creationId xmlns:a16="http://schemas.microsoft.com/office/drawing/2014/main" id="{C1670400-C83F-444A-B6A4-CB0F04715B6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368902" y="6221413"/>
            <a:ext cx="3221665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16" name="Tijdelijke aanduiding voor dianummer 18">
            <a:extLst>
              <a:ext uri="{FF2B5EF4-FFF2-40B4-BE49-F238E27FC236}">
                <a16:creationId xmlns:a16="http://schemas.microsoft.com/office/drawing/2014/main" id="{95DDB8F1-AB3D-4E48-8500-BC266948A52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938664" y="6221413"/>
            <a:ext cx="619924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3289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1"/>
            <a:ext cx="5003800" cy="3515888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E603191-C0E7-0946-80BC-16ABB9CDD2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9DB86A7-BCD0-3547-BA65-B33F048F4B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52470" y="0"/>
            <a:ext cx="472129" cy="72488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FD14674-9316-EF43-B921-023AB93A3F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2" y="6151368"/>
            <a:ext cx="1820218" cy="455055"/>
          </a:xfrm>
          <a:prstGeom prst="rect">
            <a:avLst/>
          </a:prstGeom>
        </p:spPr>
      </p:pic>
      <p:sp>
        <p:nvSpPr>
          <p:cNvPr id="14" name="Tijdelijke aanduiding voor datum 16">
            <a:extLst>
              <a:ext uri="{FF2B5EF4-FFF2-40B4-BE49-F238E27FC236}">
                <a16:creationId xmlns:a16="http://schemas.microsoft.com/office/drawing/2014/main" id="{DD2895DE-4377-D64E-A2A7-BFB0F49E111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721333" y="6277340"/>
            <a:ext cx="1217331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5" name="Tijdelijke aanduiding voor voettekst 17">
            <a:extLst>
              <a:ext uri="{FF2B5EF4-FFF2-40B4-BE49-F238E27FC236}">
                <a16:creationId xmlns:a16="http://schemas.microsoft.com/office/drawing/2014/main" id="{3392ABA8-B783-0D42-A597-2603930FBB4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368902" y="6221413"/>
            <a:ext cx="3221665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16" name="Tijdelijke aanduiding voor dianummer 18">
            <a:extLst>
              <a:ext uri="{FF2B5EF4-FFF2-40B4-BE49-F238E27FC236}">
                <a16:creationId xmlns:a16="http://schemas.microsoft.com/office/drawing/2014/main" id="{E80475CE-CA08-DB45-990A-2990FFDD270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938664" y="6221413"/>
            <a:ext cx="619924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6550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194113"/>
          </a:xfrm>
        </p:spPr>
        <p:txBody>
          <a:bodyPr numCol="2" spcCol="4680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14D7981-F298-B54E-B914-BE0827F12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2470" y="0"/>
            <a:ext cx="472129" cy="72488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6B6DAC7-E41F-574B-A430-F6E734A879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2" y="6151368"/>
            <a:ext cx="1820218" cy="45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17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21146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FDD4AC66-C512-A241-941C-26A5F7DED4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2470" y="0"/>
            <a:ext cx="472129" cy="72488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54D88CB-98A5-744B-960F-B2E0F3838E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2" y="6151368"/>
            <a:ext cx="1820218" cy="45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0606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Sleep de afbeelding naar de tijdelijke aanduiding of 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1"/>
            <a:ext cx="5004595" cy="1917488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1"/>
            <a:ext cx="5004000" cy="2145052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78C0AF8-FF12-204E-B247-B9A70244EB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2470" y="0"/>
            <a:ext cx="472129" cy="72488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39CDA92-6750-3341-A85B-71BE20A39E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2" y="6151368"/>
            <a:ext cx="1820218" cy="45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5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nl-NL"/>
              <a:t>Sleep de afbeelding naar de tijdelijke aanduiding of 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135113"/>
          </a:xfrm>
        </p:spPr>
        <p:txBody>
          <a:bodyPr tIns="50400" numCol="1" spcCol="468000" anchor="t" anchorCtr="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1"/>
            <a:ext cx="5004594" cy="1917488"/>
          </a:xfrm>
        </p:spPr>
        <p:txBody>
          <a:bodyPr anchor="t" anchorCtr="0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66E90F8-08AC-134A-83AC-CE714717AD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2470" y="0"/>
            <a:ext cx="472129" cy="72488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4A553E33-0240-6C40-BCC4-FF13708976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2" y="6151368"/>
            <a:ext cx="1820218" cy="45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9523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Sleep de afbeelding naar de tijdelijke aanduiding of 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1"/>
            <a:ext cx="10923588" cy="2125174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3F31C657-D397-9245-97D0-24A13702C8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2470" y="0"/>
            <a:ext cx="472129" cy="72488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512264A-8B22-D948-B443-9C70067CE4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2" y="6151368"/>
            <a:ext cx="1820218" cy="45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62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nl-NL"/>
              <a:t>Sleep de afbeelding naar de tijdelijke aanduiding of 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184809"/>
          </a:xfrm>
        </p:spPr>
        <p:txBody>
          <a:bodyPr tIns="50400" numCol="2" spcCol="4680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AFBD938-1E0E-8E4B-97C7-447E0FE35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2470" y="0"/>
            <a:ext cx="472129" cy="72488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B435C95-CB0C-9B41-91D6-A3E050A708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2" y="6151368"/>
            <a:ext cx="1820218" cy="45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81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62991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19A57D2D-2E1E-004D-848F-27046E4BDA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435033"/>
            <a:ext cx="12192000" cy="3429000"/>
          </a:xfrm>
          <a:prstGeom prst="rect">
            <a:avLst/>
          </a:prstGeom>
        </p:spPr>
      </p:pic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3BAC0F3-C157-D047-84FB-2BC980CC16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52470" y="0"/>
            <a:ext cx="472129" cy="72488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BF370C4C-F5D2-8C41-A345-0196878DA1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2" y="6151368"/>
            <a:ext cx="1820218" cy="45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774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FB87270-7D6A-4C4D-AD47-E7BAA65D77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2470" y="0"/>
            <a:ext cx="472129" cy="72488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50BD52C-B74D-9E4E-AD5E-A8D098E25C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2" y="6151368"/>
            <a:ext cx="1820218" cy="45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7192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529012"/>
          </a:xfrm>
        </p:spPr>
        <p:txBody>
          <a:bodyPr/>
          <a:lstStyle>
            <a:lvl1pPr marL="0" indent="0">
              <a:buNone/>
              <a:defRPr sz="2000" baseline="0">
                <a:solidFill>
                  <a:schemeClr val="tx1"/>
                </a:solidFill>
              </a:defRPr>
            </a:lvl1pPr>
            <a:lvl2pPr marL="313200" indent="0">
              <a:buNone/>
              <a:defRPr sz="1800" baseline="0">
                <a:solidFill>
                  <a:schemeClr val="tx1"/>
                </a:solidFill>
              </a:defRPr>
            </a:lvl2pPr>
            <a:lvl3pPr marL="630000" indent="0">
              <a:buNone/>
              <a:defRPr sz="1600" baseline="0">
                <a:solidFill>
                  <a:schemeClr val="tx1"/>
                </a:solidFill>
              </a:defRPr>
            </a:lvl3pPr>
            <a:lvl4pPr marL="943200" indent="0">
              <a:buNone/>
              <a:defRPr sz="1600" baseline="0">
                <a:solidFill>
                  <a:schemeClr val="tx1"/>
                </a:solidFill>
              </a:defRPr>
            </a:lvl4pPr>
            <a:lvl5pPr marL="1260000" indent="0">
              <a:buNone/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529013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2479DDE-0AAF-E047-B539-E2B694514B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2470" y="0"/>
            <a:ext cx="472129" cy="72488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0F20C359-B491-7445-97B5-549851B6DD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2" y="6151368"/>
            <a:ext cx="1820218" cy="45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903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515889"/>
          </a:xfrm>
        </p:spPr>
        <p:txBody>
          <a:bodyPr anchor="t" anchorCtr="0"/>
          <a:lstStyle>
            <a:lvl1pPr marL="0" indent="0">
              <a:buClr>
                <a:schemeClr val="accent1"/>
              </a:buClr>
              <a:buFontTx/>
              <a:buNone/>
              <a:defRPr>
                <a:solidFill>
                  <a:schemeClr val="bg1"/>
                </a:solidFill>
              </a:defRPr>
            </a:lvl1pPr>
            <a:lvl2pPr marL="313200" indent="0">
              <a:buClr>
                <a:schemeClr val="accent1"/>
              </a:buClr>
              <a:buFontTx/>
              <a:buNone/>
              <a:defRPr>
                <a:solidFill>
                  <a:schemeClr val="bg1"/>
                </a:solidFill>
              </a:defRPr>
            </a:lvl2pPr>
            <a:lvl3pPr marL="630000" indent="0">
              <a:buClr>
                <a:schemeClr val="accent1"/>
              </a:buClr>
              <a:buFontTx/>
              <a:buNone/>
              <a:defRPr>
                <a:solidFill>
                  <a:schemeClr val="bg1"/>
                </a:solidFill>
              </a:defRPr>
            </a:lvl3pPr>
            <a:lvl4pPr marL="943200" indent="0">
              <a:buClr>
                <a:schemeClr val="accent1"/>
              </a:buClr>
              <a:buFontTx/>
              <a:buNone/>
              <a:defRPr>
                <a:solidFill>
                  <a:schemeClr val="bg1"/>
                </a:solidFill>
              </a:defRPr>
            </a:lvl4pPr>
            <a:lvl5pPr marL="1260000" indent="0">
              <a:buClr>
                <a:schemeClr val="accent1"/>
              </a:buClr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4738689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13200" indent="0">
              <a:buFontTx/>
              <a:buNone/>
              <a:defRPr>
                <a:solidFill>
                  <a:schemeClr val="tx1"/>
                </a:solidFill>
              </a:defRPr>
            </a:lvl2pPr>
            <a:lvl3pPr marL="630000" indent="0">
              <a:buFontTx/>
              <a:buNone/>
              <a:defRPr>
                <a:solidFill>
                  <a:schemeClr val="tx1"/>
                </a:solidFill>
              </a:defRPr>
            </a:lvl3pPr>
            <a:lvl4pPr marL="943200" indent="0">
              <a:buFontTx/>
              <a:buNone/>
              <a:defRPr>
                <a:solidFill>
                  <a:schemeClr val="tx1"/>
                </a:solidFill>
              </a:defRPr>
            </a:lvl4pPr>
            <a:lvl5pPr marL="1260000" indent="0">
              <a:buFontTx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7BF2CFE-DBC4-254C-8D46-DACE7050C2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2470" y="0"/>
            <a:ext cx="472129" cy="72488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92800048-509C-3940-BA0C-0F1B9E0289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46" y="6211002"/>
            <a:ext cx="1820218" cy="45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82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400277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Vragen?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31E891A9-0FC9-3A4B-9FC3-20201CFE6E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2470" y="0"/>
            <a:ext cx="472129" cy="724885"/>
          </a:xfrm>
          <a:prstGeom prst="rect">
            <a:avLst/>
          </a:prstGeom>
        </p:spPr>
      </p:pic>
      <p:sp>
        <p:nvSpPr>
          <p:cNvPr id="24" name="Titel 1">
            <a:extLst>
              <a:ext uri="{FF2B5EF4-FFF2-40B4-BE49-F238E27FC236}">
                <a16:creationId xmlns:a16="http://schemas.microsoft.com/office/drawing/2014/main" id="{55071EE0-67F4-084A-B7D6-C9DD2BA83E3D}"/>
              </a:ext>
            </a:extLst>
          </p:cNvPr>
          <p:cNvSpPr txBox="1">
            <a:spLocks/>
          </p:cNvSpPr>
          <p:nvPr userDrawn="1"/>
        </p:nvSpPr>
        <p:spPr>
          <a:xfrm>
            <a:off x="635000" y="1052513"/>
            <a:ext cx="10923588" cy="23749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>
                <a:solidFill>
                  <a:schemeClr val="bg1"/>
                </a:solidFill>
              </a:rPr>
              <a:t>Tekst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D69BBFE-D473-F449-9C49-F549E40CB4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46" y="6211002"/>
            <a:ext cx="1820218" cy="455055"/>
          </a:xfrm>
          <a:prstGeom prst="rect">
            <a:avLst/>
          </a:prstGeom>
        </p:spPr>
      </p:pic>
      <p:sp>
        <p:nvSpPr>
          <p:cNvPr id="10" name="Tijdelijke aanduiding voor datum 10">
            <a:extLst>
              <a:ext uri="{FF2B5EF4-FFF2-40B4-BE49-F238E27FC236}">
                <a16:creationId xmlns:a16="http://schemas.microsoft.com/office/drawing/2014/main" id="{2656F010-6388-F145-8C42-2297E1303778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721333" y="6277340"/>
            <a:ext cx="1217331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1" name="Tijdelijke aanduiding voor voettekst 11">
            <a:extLst>
              <a:ext uri="{FF2B5EF4-FFF2-40B4-BE49-F238E27FC236}">
                <a16:creationId xmlns:a16="http://schemas.microsoft.com/office/drawing/2014/main" id="{5D252C7F-DCB1-AE46-A692-F00712FE279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368902" y="6221413"/>
            <a:ext cx="3221665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dianummer 12">
            <a:extLst>
              <a:ext uri="{FF2B5EF4-FFF2-40B4-BE49-F238E27FC236}">
                <a16:creationId xmlns:a16="http://schemas.microsoft.com/office/drawing/2014/main" id="{314C17B0-71F3-AB4D-B586-0DA7EE94777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938664" y="6221413"/>
            <a:ext cx="619924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77651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FD7F5C83-DD61-5040-831C-70E05CA150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2" y="6151368"/>
            <a:ext cx="1820218" cy="455055"/>
          </a:xfrm>
          <a:prstGeom prst="rect">
            <a:avLst/>
          </a:prstGeom>
        </p:spPr>
      </p:pic>
      <p:grpSp>
        <p:nvGrpSpPr>
          <p:cNvPr id="48" name="Graphic 44">
            <a:extLst>
              <a:ext uri="{FF2B5EF4-FFF2-40B4-BE49-F238E27FC236}">
                <a16:creationId xmlns:a16="http://schemas.microsoft.com/office/drawing/2014/main" id="{94861564-D546-164D-BFCF-5E126D05466E}"/>
              </a:ext>
            </a:extLst>
          </p:cNvPr>
          <p:cNvGrpSpPr/>
          <p:nvPr/>
        </p:nvGrpSpPr>
        <p:grpSpPr>
          <a:xfrm>
            <a:off x="3417312" y="4678513"/>
            <a:ext cx="609600" cy="609600"/>
            <a:chOff x="10951227" y="3626077"/>
            <a:chExt cx="609600" cy="609600"/>
          </a:xfrm>
        </p:grpSpPr>
        <p:sp>
          <p:nvSpPr>
            <p:cNvPr id="49" name="Vrije vorm 48">
              <a:extLst>
                <a:ext uri="{FF2B5EF4-FFF2-40B4-BE49-F238E27FC236}">
                  <a16:creationId xmlns:a16="http://schemas.microsoft.com/office/drawing/2014/main" id="{B677DD30-64D5-0443-B84F-4DD408DDFFCD}"/>
                </a:ext>
              </a:extLst>
            </p:cNvPr>
            <p:cNvSpPr/>
            <p:nvPr/>
          </p:nvSpPr>
          <p:spPr>
            <a:xfrm>
              <a:off x="10951227" y="3626077"/>
              <a:ext cx="609600" cy="609600"/>
            </a:xfrm>
            <a:custGeom>
              <a:avLst/>
              <a:gdLst>
                <a:gd name="connsiteX0" fmla="*/ 0 w 609600"/>
                <a:gd name="connsiteY0" fmla="*/ 0 h 609600"/>
                <a:gd name="connsiteX1" fmla="*/ 609600 w 609600"/>
                <a:gd name="connsiteY1" fmla="*/ 0 h 609600"/>
                <a:gd name="connsiteX2" fmla="*/ 609600 w 609600"/>
                <a:gd name="connsiteY2" fmla="*/ 609600 h 609600"/>
                <a:gd name="connsiteX3" fmla="*/ 0 w 609600"/>
                <a:gd name="connsiteY3" fmla="*/ 60960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" h="609600">
                  <a:moveTo>
                    <a:pt x="0" y="0"/>
                  </a:moveTo>
                  <a:lnTo>
                    <a:pt x="609600" y="0"/>
                  </a:lnTo>
                  <a:lnTo>
                    <a:pt x="609600" y="609600"/>
                  </a:lnTo>
                  <a:lnTo>
                    <a:pt x="0" y="60960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0" name="Vrije vorm 49">
              <a:extLst>
                <a:ext uri="{FF2B5EF4-FFF2-40B4-BE49-F238E27FC236}">
                  <a16:creationId xmlns:a16="http://schemas.microsoft.com/office/drawing/2014/main" id="{2E4D03E7-B51F-4247-83D9-B7F178F3BA10}"/>
                </a:ext>
              </a:extLst>
            </p:cNvPr>
            <p:cNvSpPr/>
            <p:nvPr/>
          </p:nvSpPr>
          <p:spPr>
            <a:xfrm>
              <a:off x="11017902" y="3768952"/>
              <a:ext cx="476250" cy="323850"/>
            </a:xfrm>
            <a:custGeom>
              <a:avLst/>
              <a:gdLst>
                <a:gd name="connsiteX0" fmla="*/ 457200 w 476250"/>
                <a:gd name="connsiteY0" fmla="*/ 0 h 323850"/>
                <a:gd name="connsiteX1" fmla="*/ 19050 w 476250"/>
                <a:gd name="connsiteY1" fmla="*/ 0 h 323850"/>
                <a:gd name="connsiteX2" fmla="*/ 0 w 476250"/>
                <a:gd name="connsiteY2" fmla="*/ 19050 h 323850"/>
                <a:gd name="connsiteX3" fmla="*/ 0 w 476250"/>
                <a:gd name="connsiteY3" fmla="*/ 304800 h 323850"/>
                <a:gd name="connsiteX4" fmla="*/ 19050 w 476250"/>
                <a:gd name="connsiteY4" fmla="*/ 323850 h 323850"/>
                <a:gd name="connsiteX5" fmla="*/ 457200 w 476250"/>
                <a:gd name="connsiteY5" fmla="*/ 323850 h 323850"/>
                <a:gd name="connsiteX6" fmla="*/ 476250 w 476250"/>
                <a:gd name="connsiteY6" fmla="*/ 304800 h 323850"/>
                <a:gd name="connsiteX7" fmla="*/ 476250 w 476250"/>
                <a:gd name="connsiteY7" fmla="*/ 19050 h 323850"/>
                <a:gd name="connsiteX8" fmla="*/ 457200 w 476250"/>
                <a:gd name="connsiteY8" fmla="*/ 0 h 323850"/>
                <a:gd name="connsiteX9" fmla="*/ 419499 w 476250"/>
                <a:gd name="connsiteY9" fmla="*/ 47625 h 323850"/>
                <a:gd name="connsiteX10" fmla="*/ 238125 w 476250"/>
                <a:gd name="connsiteY10" fmla="*/ 167655 h 323850"/>
                <a:gd name="connsiteX11" fmla="*/ 56751 w 476250"/>
                <a:gd name="connsiteY11" fmla="*/ 47625 h 323850"/>
                <a:gd name="connsiteX12" fmla="*/ 419499 w 476250"/>
                <a:gd name="connsiteY12" fmla="*/ 47625 h 323850"/>
                <a:gd name="connsiteX13" fmla="*/ 47625 w 476250"/>
                <a:gd name="connsiteY13" fmla="*/ 87273 h 323850"/>
                <a:gd name="connsiteX14" fmla="*/ 227614 w 476250"/>
                <a:gd name="connsiteY14" fmla="*/ 206388 h 323850"/>
                <a:gd name="connsiteX15" fmla="*/ 238125 w 476250"/>
                <a:gd name="connsiteY15" fmla="*/ 209550 h 323850"/>
                <a:gd name="connsiteX16" fmla="*/ 248636 w 476250"/>
                <a:gd name="connsiteY16" fmla="*/ 206388 h 323850"/>
                <a:gd name="connsiteX17" fmla="*/ 428625 w 476250"/>
                <a:gd name="connsiteY17" fmla="*/ 87273 h 323850"/>
                <a:gd name="connsiteX18" fmla="*/ 428625 w 476250"/>
                <a:gd name="connsiteY18" fmla="*/ 275607 h 323850"/>
                <a:gd name="connsiteX19" fmla="*/ 315897 w 476250"/>
                <a:gd name="connsiteY19" fmla="*/ 193588 h 323850"/>
                <a:gd name="connsiteX20" fmla="*/ 315664 w 476250"/>
                <a:gd name="connsiteY20" fmla="*/ 197569 h 323850"/>
                <a:gd name="connsiteX21" fmla="*/ 380534 w 476250"/>
                <a:gd name="connsiteY21" fmla="*/ 276225 h 323850"/>
                <a:gd name="connsiteX22" fmla="*/ 96859 w 476250"/>
                <a:gd name="connsiteY22" fmla="*/ 276225 h 323850"/>
                <a:gd name="connsiteX23" fmla="*/ 161628 w 476250"/>
                <a:gd name="connsiteY23" fmla="*/ 197718 h 323850"/>
                <a:gd name="connsiteX24" fmla="*/ 161507 w 476250"/>
                <a:gd name="connsiteY24" fmla="*/ 193588 h 323850"/>
                <a:gd name="connsiteX25" fmla="*/ 47928 w 476250"/>
                <a:gd name="connsiteY25" fmla="*/ 276225 h 323850"/>
                <a:gd name="connsiteX26" fmla="*/ 47625 w 476250"/>
                <a:gd name="connsiteY26" fmla="*/ 276225 h 323850"/>
                <a:gd name="connsiteX27" fmla="*/ 47625 w 476250"/>
                <a:gd name="connsiteY27" fmla="*/ 87273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76250" h="323850">
                  <a:moveTo>
                    <a:pt x="457200" y="0"/>
                  </a:moveTo>
                  <a:lnTo>
                    <a:pt x="19050" y="0"/>
                  </a:lnTo>
                  <a:cubicBezTo>
                    <a:pt x="8530" y="0"/>
                    <a:pt x="0" y="8530"/>
                    <a:pt x="0" y="19050"/>
                  </a:cubicBezTo>
                  <a:lnTo>
                    <a:pt x="0" y="304800"/>
                  </a:lnTo>
                  <a:cubicBezTo>
                    <a:pt x="0" y="315320"/>
                    <a:pt x="8530" y="323850"/>
                    <a:pt x="19050" y="323850"/>
                  </a:cubicBezTo>
                  <a:lnTo>
                    <a:pt x="457200" y="323850"/>
                  </a:lnTo>
                  <a:cubicBezTo>
                    <a:pt x="467720" y="323850"/>
                    <a:pt x="476250" y="315320"/>
                    <a:pt x="476250" y="304800"/>
                  </a:cubicBezTo>
                  <a:lnTo>
                    <a:pt x="476250" y="19050"/>
                  </a:lnTo>
                  <a:cubicBezTo>
                    <a:pt x="476250" y="8530"/>
                    <a:pt x="467720" y="0"/>
                    <a:pt x="457200" y="0"/>
                  </a:cubicBezTo>
                  <a:close/>
                  <a:moveTo>
                    <a:pt x="419499" y="47625"/>
                  </a:moveTo>
                  <a:lnTo>
                    <a:pt x="238125" y="167655"/>
                  </a:lnTo>
                  <a:lnTo>
                    <a:pt x="56751" y="47625"/>
                  </a:lnTo>
                  <a:lnTo>
                    <a:pt x="419499" y="47625"/>
                  </a:lnTo>
                  <a:close/>
                  <a:moveTo>
                    <a:pt x="47625" y="87273"/>
                  </a:moveTo>
                  <a:lnTo>
                    <a:pt x="227614" y="206388"/>
                  </a:lnTo>
                  <a:cubicBezTo>
                    <a:pt x="230796" y="208495"/>
                    <a:pt x="234460" y="209550"/>
                    <a:pt x="238125" y="209550"/>
                  </a:cubicBezTo>
                  <a:cubicBezTo>
                    <a:pt x="241790" y="209550"/>
                    <a:pt x="245455" y="208495"/>
                    <a:pt x="248636" y="206388"/>
                  </a:cubicBezTo>
                  <a:lnTo>
                    <a:pt x="428625" y="87273"/>
                  </a:lnTo>
                  <a:lnTo>
                    <a:pt x="428625" y="275607"/>
                  </a:lnTo>
                  <a:lnTo>
                    <a:pt x="315897" y="193588"/>
                  </a:lnTo>
                  <a:cubicBezTo>
                    <a:pt x="315897" y="193588"/>
                    <a:pt x="313599" y="195048"/>
                    <a:pt x="315664" y="197569"/>
                  </a:cubicBezTo>
                  <a:cubicBezTo>
                    <a:pt x="317729" y="200091"/>
                    <a:pt x="380534" y="276225"/>
                    <a:pt x="380534" y="276225"/>
                  </a:cubicBezTo>
                  <a:lnTo>
                    <a:pt x="96859" y="276225"/>
                  </a:lnTo>
                  <a:cubicBezTo>
                    <a:pt x="96859" y="276225"/>
                    <a:pt x="159572" y="200239"/>
                    <a:pt x="161628" y="197718"/>
                  </a:cubicBezTo>
                  <a:cubicBezTo>
                    <a:pt x="163682" y="195197"/>
                    <a:pt x="161507" y="193588"/>
                    <a:pt x="161507" y="193588"/>
                  </a:cubicBezTo>
                  <a:lnTo>
                    <a:pt x="47928" y="276225"/>
                  </a:lnTo>
                  <a:lnTo>
                    <a:pt x="47625" y="276225"/>
                  </a:lnTo>
                  <a:lnTo>
                    <a:pt x="47625" y="8727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grpSp>
        <p:nvGrpSpPr>
          <p:cNvPr id="51" name="Graphic 42">
            <a:extLst>
              <a:ext uri="{FF2B5EF4-FFF2-40B4-BE49-F238E27FC236}">
                <a16:creationId xmlns:a16="http://schemas.microsoft.com/office/drawing/2014/main" id="{8B6F6073-1416-DD44-89CD-5B291ED77E9A}"/>
              </a:ext>
            </a:extLst>
          </p:cNvPr>
          <p:cNvGrpSpPr/>
          <p:nvPr/>
        </p:nvGrpSpPr>
        <p:grpSpPr>
          <a:xfrm>
            <a:off x="3387652" y="5428499"/>
            <a:ext cx="609600" cy="609600"/>
            <a:chOff x="9644742" y="3626077"/>
            <a:chExt cx="609600" cy="609600"/>
          </a:xfrm>
        </p:grpSpPr>
        <p:sp>
          <p:nvSpPr>
            <p:cNvPr id="52" name="Vrije vorm 51">
              <a:extLst>
                <a:ext uri="{FF2B5EF4-FFF2-40B4-BE49-F238E27FC236}">
                  <a16:creationId xmlns:a16="http://schemas.microsoft.com/office/drawing/2014/main" id="{EE958F75-E132-8F46-B25D-664D3D289F4E}"/>
                </a:ext>
              </a:extLst>
            </p:cNvPr>
            <p:cNvSpPr/>
            <p:nvPr/>
          </p:nvSpPr>
          <p:spPr>
            <a:xfrm>
              <a:off x="9644742" y="3626077"/>
              <a:ext cx="609600" cy="609600"/>
            </a:xfrm>
            <a:custGeom>
              <a:avLst/>
              <a:gdLst>
                <a:gd name="connsiteX0" fmla="*/ 0 w 609600"/>
                <a:gd name="connsiteY0" fmla="*/ 0 h 609600"/>
                <a:gd name="connsiteX1" fmla="*/ 609600 w 609600"/>
                <a:gd name="connsiteY1" fmla="*/ 0 h 609600"/>
                <a:gd name="connsiteX2" fmla="*/ 609600 w 609600"/>
                <a:gd name="connsiteY2" fmla="*/ 609600 h 609600"/>
                <a:gd name="connsiteX3" fmla="*/ 0 w 609600"/>
                <a:gd name="connsiteY3" fmla="*/ 60960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" h="609600">
                  <a:moveTo>
                    <a:pt x="0" y="0"/>
                  </a:moveTo>
                  <a:lnTo>
                    <a:pt x="609600" y="0"/>
                  </a:lnTo>
                  <a:lnTo>
                    <a:pt x="609600" y="609600"/>
                  </a:lnTo>
                  <a:lnTo>
                    <a:pt x="0" y="60960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grpSp>
          <p:nvGrpSpPr>
            <p:cNvPr id="53" name="Graphic 42">
              <a:extLst>
                <a:ext uri="{FF2B5EF4-FFF2-40B4-BE49-F238E27FC236}">
                  <a16:creationId xmlns:a16="http://schemas.microsoft.com/office/drawing/2014/main" id="{8B6F6073-1416-DD44-89CD-5B291ED77E9A}"/>
                </a:ext>
              </a:extLst>
            </p:cNvPr>
            <p:cNvGrpSpPr/>
            <p:nvPr/>
          </p:nvGrpSpPr>
          <p:grpSpPr>
            <a:xfrm>
              <a:off x="9694167" y="3713230"/>
              <a:ext cx="522074" cy="465296"/>
              <a:chOff x="9694167" y="3713230"/>
              <a:chExt cx="522074" cy="465296"/>
            </a:xfrm>
            <a:solidFill>
              <a:srgbClr val="000000"/>
            </a:solidFill>
          </p:grpSpPr>
          <p:sp>
            <p:nvSpPr>
              <p:cNvPr id="54" name="Vrije vorm 53">
                <a:extLst>
                  <a:ext uri="{FF2B5EF4-FFF2-40B4-BE49-F238E27FC236}">
                    <a16:creationId xmlns:a16="http://schemas.microsoft.com/office/drawing/2014/main" id="{6E99E2A8-9EB6-B448-B4E3-89C1FDCB9FA2}"/>
                  </a:ext>
                </a:extLst>
              </p:cNvPr>
              <p:cNvSpPr/>
              <p:nvPr/>
            </p:nvSpPr>
            <p:spPr>
              <a:xfrm>
                <a:off x="9887264" y="3713230"/>
                <a:ext cx="328977" cy="332415"/>
              </a:xfrm>
              <a:custGeom>
                <a:avLst/>
                <a:gdLst>
                  <a:gd name="connsiteX0" fmla="*/ 321769 w 328977"/>
                  <a:gd name="connsiteY0" fmla="*/ 36970 h 332415"/>
                  <a:gd name="connsiteX1" fmla="*/ 292938 w 328977"/>
                  <a:gd name="connsiteY1" fmla="*/ 7394 h 332415"/>
                  <a:gd name="connsiteX2" fmla="*/ 163192 w 328977"/>
                  <a:gd name="connsiteY2" fmla="*/ 0 h 332415"/>
                  <a:gd name="connsiteX3" fmla="*/ 33442 w 328977"/>
                  <a:gd name="connsiteY3" fmla="*/ 7395 h 332415"/>
                  <a:gd name="connsiteX4" fmla="*/ 4611 w 328977"/>
                  <a:gd name="connsiteY4" fmla="*/ 36971 h 332415"/>
                  <a:gd name="connsiteX5" fmla="*/ 0 w 328977"/>
                  <a:gd name="connsiteY5" fmla="*/ 73841 h 332415"/>
                  <a:gd name="connsiteX6" fmla="*/ 140012 w 328977"/>
                  <a:gd name="connsiteY6" fmla="*/ 82372 h 332415"/>
                  <a:gd name="connsiteX7" fmla="*/ 189693 w 328977"/>
                  <a:gd name="connsiteY7" fmla="*/ 133035 h 332415"/>
                  <a:gd name="connsiteX8" fmla="*/ 198009 w 328977"/>
                  <a:gd name="connsiteY8" fmla="*/ 246753 h 332415"/>
                  <a:gd name="connsiteX9" fmla="*/ 197683 w 328977"/>
                  <a:gd name="connsiteY9" fmla="*/ 272827 h 332415"/>
                  <a:gd name="connsiteX10" fmla="*/ 268907 w 328977"/>
                  <a:gd name="connsiteY10" fmla="*/ 330534 h 332415"/>
                  <a:gd name="connsiteX11" fmla="*/ 281589 w 328977"/>
                  <a:gd name="connsiteY11" fmla="*/ 328972 h 332415"/>
                  <a:gd name="connsiteX12" fmla="*/ 282185 w 328977"/>
                  <a:gd name="connsiteY12" fmla="*/ 319892 h 332415"/>
                  <a:gd name="connsiteX13" fmla="*/ 263246 w 328977"/>
                  <a:gd name="connsiteY13" fmla="*/ 268061 h 332415"/>
                  <a:gd name="connsiteX14" fmla="*/ 292938 w 328977"/>
                  <a:gd name="connsiteY14" fmla="*/ 264381 h 332415"/>
                  <a:gd name="connsiteX15" fmla="*/ 321769 w 328977"/>
                  <a:gd name="connsiteY15" fmla="*/ 234809 h 332415"/>
                  <a:gd name="connsiteX16" fmla="*/ 328977 w 328977"/>
                  <a:gd name="connsiteY16" fmla="*/ 135889 h 332415"/>
                  <a:gd name="connsiteX17" fmla="*/ 321769 w 328977"/>
                  <a:gd name="connsiteY17" fmla="*/ 36970 h 332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8977" h="332415">
                    <a:moveTo>
                      <a:pt x="321769" y="36970"/>
                    </a:moveTo>
                    <a:cubicBezTo>
                      <a:pt x="319279" y="21627"/>
                      <a:pt x="307899" y="9953"/>
                      <a:pt x="292938" y="7394"/>
                    </a:cubicBezTo>
                    <a:cubicBezTo>
                      <a:pt x="249689" y="0"/>
                      <a:pt x="177605" y="0"/>
                      <a:pt x="163192" y="0"/>
                    </a:cubicBezTo>
                    <a:cubicBezTo>
                      <a:pt x="148775" y="0"/>
                      <a:pt x="76691" y="0"/>
                      <a:pt x="33442" y="7395"/>
                    </a:cubicBezTo>
                    <a:cubicBezTo>
                      <a:pt x="18483" y="9953"/>
                      <a:pt x="7104" y="21627"/>
                      <a:pt x="4611" y="36971"/>
                    </a:cubicBezTo>
                    <a:cubicBezTo>
                      <a:pt x="2523" y="49821"/>
                      <a:pt x="1053" y="62256"/>
                      <a:pt x="0" y="73841"/>
                    </a:cubicBezTo>
                    <a:cubicBezTo>
                      <a:pt x="37961" y="74010"/>
                      <a:pt x="99566" y="75456"/>
                      <a:pt x="140012" y="82372"/>
                    </a:cubicBezTo>
                    <a:cubicBezTo>
                      <a:pt x="165918" y="86800"/>
                      <a:pt x="185418" y="106687"/>
                      <a:pt x="189693" y="133035"/>
                    </a:cubicBezTo>
                    <a:cubicBezTo>
                      <a:pt x="198009" y="184198"/>
                      <a:pt x="198009" y="197453"/>
                      <a:pt x="198009" y="246753"/>
                    </a:cubicBezTo>
                    <a:cubicBezTo>
                      <a:pt x="198009" y="252506"/>
                      <a:pt x="197999" y="261522"/>
                      <a:pt x="197683" y="272827"/>
                    </a:cubicBezTo>
                    <a:lnTo>
                      <a:pt x="268907" y="330534"/>
                    </a:lnTo>
                    <a:cubicBezTo>
                      <a:pt x="274009" y="333938"/>
                      <a:pt x="278882" y="332302"/>
                      <a:pt x="281589" y="328972"/>
                    </a:cubicBezTo>
                    <a:cubicBezTo>
                      <a:pt x="283524" y="326590"/>
                      <a:pt x="283674" y="323614"/>
                      <a:pt x="282185" y="319892"/>
                    </a:cubicBezTo>
                    <a:lnTo>
                      <a:pt x="263246" y="268061"/>
                    </a:lnTo>
                    <a:cubicBezTo>
                      <a:pt x="273855" y="267101"/>
                      <a:pt x="284022" y="265905"/>
                      <a:pt x="292938" y="264381"/>
                    </a:cubicBezTo>
                    <a:cubicBezTo>
                      <a:pt x="307899" y="261822"/>
                      <a:pt x="319279" y="250148"/>
                      <a:pt x="321769" y="234809"/>
                    </a:cubicBezTo>
                    <a:cubicBezTo>
                      <a:pt x="328977" y="190439"/>
                      <a:pt x="328977" y="150675"/>
                      <a:pt x="328977" y="135889"/>
                    </a:cubicBezTo>
                    <a:cubicBezTo>
                      <a:pt x="328977" y="91500"/>
                      <a:pt x="328977" y="81329"/>
                      <a:pt x="321769" y="3697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5" name="Vrije vorm 54">
                <a:extLst>
                  <a:ext uri="{FF2B5EF4-FFF2-40B4-BE49-F238E27FC236}">
                    <a16:creationId xmlns:a16="http://schemas.microsoft.com/office/drawing/2014/main" id="{247B08DA-2F3F-F44D-80CE-9E469967736B}"/>
                  </a:ext>
                </a:extLst>
              </p:cNvPr>
              <p:cNvSpPr/>
              <p:nvPr/>
            </p:nvSpPr>
            <p:spPr>
              <a:xfrm>
                <a:off x="9694167" y="3808480"/>
                <a:ext cx="369674" cy="370046"/>
              </a:xfrm>
              <a:custGeom>
                <a:avLst/>
                <a:gdLst>
                  <a:gd name="connsiteX0" fmla="*/ 329495 w 369674"/>
                  <a:gd name="connsiteY0" fmla="*/ 8245 h 370046"/>
                  <a:gd name="connsiteX1" fmla="*/ 184839 w 369674"/>
                  <a:gd name="connsiteY1" fmla="*/ 0 h 370046"/>
                  <a:gd name="connsiteX2" fmla="*/ 40183 w 369674"/>
                  <a:gd name="connsiteY2" fmla="*/ 8245 h 370046"/>
                  <a:gd name="connsiteX3" fmla="*/ 8036 w 369674"/>
                  <a:gd name="connsiteY3" fmla="*/ 41216 h 370046"/>
                  <a:gd name="connsiteX4" fmla="*/ 0 w 369674"/>
                  <a:gd name="connsiteY4" fmla="*/ 151502 h 370046"/>
                  <a:gd name="connsiteX5" fmla="*/ 8036 w 369674"/>
                  <a:gd name="connsiteY5" fmla="*/ 261784 h 370046"/>
                  <a:gd name="connsiteX6" fmla="*/ 40183 w 369674"/>
                  <a:gd name="connsiteY6" fmla="*/ 294759 h 370046"/>
                  <a:gd name="connsiteX7" fmla="*/ 60583 w 369674"/>
                  <a:gd name="connsiteY7" fmla="*/ 297573 h 370046"/>
                  <a:gd name="connsiteX8" fmla="*/ 96419 w 369674"/>
                  <a:gd name="connsiteY8" fmla="*/ 247850 h 370046"/>
                  <a:gd name="connsiteX9" fmla="*/ 100096 w 369674"/>
                  <a:gd name="connsiteY9" fmla="*/ 247117 h 370046"/>
                  <a:gd name="connsiteX10" fmla="*/ 69065 w 369674"/>
                  <a:gd name="connsiteY10" fmla="*/ 356626 h 370046"/>
                  <a:gd name="connsiteX11" fmla="*/ 68973 w 369674"/>
                  <a:gd name="connsiteY11" fmla="*/ 356583 h 370046"/>
                  <a:gd name="connsiteX12" fmla="*/ 68477 w 369674"/>
                  <a:gd name="connsiteY12" fmla="*/ 358345 h 370046"/>
                  <a:gd name="connsiteX13" fmla="*/ 69881 w 369674"/>
                  <a:gd name="connsiteY13" fmla="*/ 365359 h 370046"/>
                  <a:gd name="connsiteX14" fmla="*/ 83723 w 369674"/>
                  <a:gd name="connsiteY14" fmla="*/ 368475 h 370046"/>
                  <a:gd name="connsiteX15" fmla="*/ 190892 w 369674"/>
                  <a:gd name="connsiteY15" fmla="*/ 302991 h 370046"/>
                  <a:gd name="connsiteX16" fmla="*/ 329495 w 369674"/>
                  <a:gd name="connsiteY16" fmla="*/ 294759 h 370046"/>
                  <a:gd name="connsiteX17" fmla="*/ 361637 w 369674"/>
                  <a:gd name="connsiteY17" fmla="*/ 261784 h 370046"/>
                  <a:gd name="connsiteX18" fmla="*/ 369675 w 369674"/>
                  <a:gd name="connsiteY18" fmla="*/ 151502 h 370046"/>
                  <a:gd name="connsiteX19" fmla="*/ 361637 w 369674"/>
                  <a:gd name="connsiteY19" fmla="*/ 41216 h 370046"/>
                  <a:gd name="connsiteX20" fmla="*/ 329495 w 369674"/>
                  <a:gd name="connsiteY20" fmla="*/ 8245 h 370046"/>
                  <a:gd name="connsiteX21" fmla="*/ 98212 w 369674"/>
                  <a:gd name="connsiteY21" fmla="*/ 180261 h 370046"/>
                  <a:gd name="connsiteX22" fmla="*/ 73685 w 369674"/>
                  <a:gd name="connsiteY22" fmla="*/ 155734 h 370046"/>
                  <a:gd name="connsiteX23" fmla="*/ 98212 w 369674"/>
                  <a:gd name="connsiteY23" fmla="*/ 131207 h 370046"/>
                  <a:gd name="connsiteX24" fmla="*/ 122739 w 369674"/>
                  <a:gd name="connsiteY24" fmla="*/ 155734 h 370046"/>
                  <a:gd name="connsiteX25" fmla="*/ 98212 w 369674"/>
                  <a:gd name="connsiteY25" fmla="*/ 180261 h 370046"/>
                  <a:gd name="connsiteX26" fmla="*/ 183937 w 369674"/>
                  <a:gd name="connsiteY26" fmla="*/ 180261 h 370046"/>
                  <a:gd name="connsiteX27" fmla="*/ 159410 w 369674"/>
                  <a:gd name="connsiteY27" fmla="*/ 155734 h 370046"/>
                  <a:gd name="connsiteX28" fmla="*/ 183937 w 369674"/>
                  <a:gd name="connsiteY28" fmla="*/ 131207 h 370046"/>
                  <a:gd name="connsiteX29" fmla="*/ 208464 w 369674"/>
                  <a:gd name="connsiteY29" fmla="*/ 155734 h 370046"/>
                  <a:gd name="connsiteX30" fmla="*/ 183937 w 369674"/>
                  <a:gd name="connsiteY30" fmla="*/ 180261 h 370046"/>
                  <a:gd name="connsiteX31" fmla="*/ 269662 w 369674"/>
                  <a:gd name="connsiteY31" fmla="*/ 180261 h 370046"/>
                  <a:gd name="connsiteX32" fmla="*/ 245135 w 369674"/>
                  <a:gd name="connsiteY32" fmla="*/ 155734 h 370046"/>
                  <a:gd name="connsiteX33" fmla="*/ 269662 w 369674"/>
                  <a:gd name="connsiteY33" fmla="*/ 131207 h 370046"/>
                  <a:gd name="connsiteX34" fmla="*/ 294189 w 369674"/>
                  <a:gd name="connsiteY34" fmla="*/ 155734 h 370046"/>
                  <a:gd name="connsiteX35" fmla="*/ 269662 w 369674"/>
                  <a:gd name="connsiteY35" fmla="*/ 180261 h 37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69674" h="370046">
                    <a:moveTo>
                      <a:pt x="329495" y="8245"/>
                    </a:moveTo>
                    <a:cubicBezTo>
                      <a:pt x="281274" y="0"/>
                      <a:pt x="200907" y="0"/>
                      <a:pt x="184839" y="0"/>
                    </a:cubicBezTo>
                    <a:cubicBezTo>
                      <a:pt x="168766" y="0"/>
                      <a:pt x="88399" y="0"/>
                      <a:pt x="40183" y="8245"/>
                    </a:cubicBezTo>
                    <a:cubicBezTo>
                      <a:pt x="23499" y="11096"/>
                      <a:pt x="10813" y="24110"/>
                      <a:pt x="8036" y="41216"/>
                    </a:cubicBezTo>
                    <a:cubicBezTo>
                      <a:pt x="0" y="90677"/>
                      <a:pt x="0" y="135020"/>
                      <a:pt x="0" y="151502"/>
                    </a:cubicBezTo>
                    <a:cubicBezTo>
                      <a:pt x="0" y="167983"/>
                      <a:pt x="0" y="212326"/>
                      <a:pt x="8036" y="261784"/>
                    </a:cubicBezTo>
                    <a:cubicBezTo>
                      <a:pt x="10813" y="278889"/>
                      <a:pt x="23499" y="291903"/>
                      <a:pt x="40183" y="294759"/>
                    </a:cubicBezTo>
                    <a:cubicBezTo>
                      <a:pt x="46494" y="295837"/>
                      <a:pt x="53383" y="296763"/>
                      <a:pt x="60583" y="297573"/>
                    </a:cubicBezTo>
                    <a:lnTo>
                      <a:pt x="96419" y="247850"/>
                    </a:lnTo>
                    <a:cubicBezTo>
                      <a:pt x="98291" y="245123"/>
                      <a:pt x="100096" y="247117"/>
                      <a:pt x="100096" y="247117"/>
                    </a:cubicBezTo>
                    <a:lnTo>
                      <a:pt x="69065" y="356626"/>
                    </a:lnTo>
                    <a:lnTo>
                      <a:pt x="68973" y="356583"/>
                    </a:lnTo>
                    <a:lnTo>
                      <a:pt x="68477" y="358345"/>
                    </a:lnTo>
                    <a:cubicBezTo>
                      <a:pt x="68068" y="360707"/>
                      <a:pt x="68514" y="363172"/>
                      <a:pt x="69881" y="365359"/>
                    </a:cubicBezTo>
                    <a:cubicBezTo>
                      <a:pt x="72840" y="370066"/>
                      <a:pt x="79025" y="371460"/>
                      <a:pt x="83723" y="368475"/>
                    </a:cubicBezTo>
                    <a:lnTo>
                      <a:pt x="190892" y="302991"/>
                    </a:lnTo>
                    <a:cubicBezTo>
                      <a:pt x="215395" y="302929"/>
                      <a:pt x="285652" y="302251"/>
                      <a:pt x="329495" y="294759"/>
                    </a:cubicBezTo>
                    <a:cubicBezTo>
                      <a:pt x="346174" y="291903"/>
                      <a:pt x="358860" y="278889"/>
                      <a:pt x="361637" y="261784"/>
                    </a:cubicBezTo>
                    <a:cubicBezTo>
                      <a:pt x="369675" y="212327"/>
                      <a:pt x="369675" y="167984"/>
                      <a:pt x="369675" y="151502"/>
                    </a:cubicBezTo>
                    <a:cubicBezTo>
                      <a:pt x="369675" y="102017"/>
                      <a:pt x="369675" y="90677"/>
                      <a:pt x="361637" y="41216"/>
                    </a:cubicBezTo>
                    <a:cubicBezTo>
                      <a:pt x="358860" y="24111"/>
                      <a:pt x="346174" y="11096"/>
                      <a:pt x="329495" y="8245"/>
                    </a:cubicBezTo>
                    <a:close/>
                    <a:moveTo>
                      <a:pt x="98212" y="180261"/>
                    </a:moveTo>
                    <a:cubicBezTo>
                      <a:pt x="84664" y="180261"/>
                      <a:pt x="73685" y="169280"/>
                      <a:pt x="73685" y="155734"/>
                    </a:cubicBezTo>
                    <a:cubicBezTo>
                      <a:pt x="73685" y="142185"/>
                      <a:pt x="84664" y="131207"/>
                      <a:pt x="98212" y="131207"/>
                    </a:cubicBezTo>
                    <a:cubicBezTo>
                      <a:pt x="111761" y="131207"/>
                      <a:pt x="122739" y="142185"/>
                      <a:pt x="122739" y="155734"/>
                    </a:cubicBezTo>
                    <a:cubicBezTo>
                      <a:pt x="122739" y="169280"/>
                      <a:pt x="111761" y="180261"/>
                      <a:pt x="98212" y="180261"/>
                    </a:cubicBezTo>
                    <a:close/>
                    <a:moveTo>
                      <a:pt x="183937" y="180261"/>
                    </a:moveTo>
                    <a:cubicBezTo>
                      <a:pt x="170389" y="180261"/>
                      <a:pt x="159410" y="169280"/>
                      <a:pt x="159410" y="155734"/>
                    </a:cubicBezTo>
                    <a:cubicBezTo>
                      <a:pt x="159410" y="142185"/>
                      <a:pt x="170389" y="131207"/>
                      <a:pt x="183937" y="131207"/>
                    </a:cubicBezTo>
                    <a:cubicBezTo>
                      <a:pt x="197486" y="131207"/>
                      <a:pt x="208464" y="142185"/>
                      <a:pt x="208464" y="155734"/>
                    </a:cubicBezTo>
                    <a:cubicBezTo>
                      <a:pt x="208464" y="169280"/>
                      <a:pt x="197486" y="180261"/>
                      <a:pt x="183937" y="180261"/>
                    </a:cubicBezTo>
                    <a:close/>
                    <a:moveTo>
                      <a:pt x="269662" y="180261"/>
                    </a:moveTo>
                    <a:cubicBezTo>
                      <a:pt x="256114" y="180261"/>
                      <a:pt x="245135" y="169280"/>
                      <a:pt x="245135" y="155734"/>
                    </a:cubicBezTo>
                    <a:cubicBezTo>
                      <a:pt x="245135" y="142185"/>
                      <a:pt x="256114" y="131207"/>
                      <a:pt x="269662" y="131207"/>
                    </a:cubicBezTo>
                    <a:cubicBezTo>
                      <a:pt x="283211" y="131207"/>
                      <a:pt x="294189" y="142185"/>
                      <a:pt x="294189" y="155734"/>
                    </a:cubicBezTo>
                    <a:cubicBezTo>
                      <a:pt x="294189" y="169280"/>
                      <a:pt x="283211" y="180261"/>
                      <a:pt x="269662" y="18026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</p:grpSp>
      <p:grpSp>
        <p:nvGrpSpPr>
          <p:cNvPr id="56" name="Graphic 46">
            <a:extLst>
              <a:ext uri="{FF2B5EF4-FFF2-40B4-BE49-F238E27FC236}">
                <a16:creationId xmlns:a16="http://schemas.microsoft.com/office/drawing/2014/main" id="{648E7168-74C7-0D44-9139-C34F1A5F61BC}"/>
              </a:ext>
            </a:extLst>
          </p:cNvPr>
          <p:cNvGrpSpPr/>
          <p:nvPr/>
        </p:nvGrpSpPr>
        <p:grpSpPr>
          <a:xfrm>
            <a:off x="3437077" y="3897118"/>
            <a:ext cx="609600" cy="609600"/>
            <a:chOff x="10099542" y="4565367"/>
            <a:chExt cx="609600" cy="609600"/>
          </a:xfrm>
        </p:grpSpPr>
        <p:sp>
          <p:nvSpPr>
            <p:cNvPr id="57" name="Vrije vorm 56">
              <a:extLst>
                <a:ext uri="{FF2B5EF4-FFF2-40B4-BE49-F238E27FC236}">
                  <a16:creationId xmlns:a16="http://schemas.microsoft.com/office/drawing/2014/main" id="{8F616795-2F07-B749-ABE8-BE1660313B16}"/>
                </a:ext>
              </a:extLst>
            </p:cNvPr>
            <p:cNvSpPr/>
            <p:nvPr/>
          </p:nvSpPr>
          <p:spPr>
            <a:xfrm>
              <a:off x="10099542" y="4565367"/>
              <a:ext cx="609600" cy="609600"/>
            </a:xfrm>
            <a:custGeom>
              <a:avLst/>
              <a:gdLst>
                <a:gd name="connsiteX0" fmla="*/ 0 w 609600"/>
                <a:gd name="connsiteY0" fmla="*/ 0 h 609600"/>
                <a:gd name="connsiteX1" fmla="*/ 609600 w 609600"/>
                <a:gd name="connsiteY1" fmla="*/ 0 h 609600"/>
                <a:gd name="connsiteX2" fmla="*/ 609600 w 609600"/>
                <a:gd name="connsiteY2" fmla="*/ 609600 h 609600"/>
                <a:gd name="connsiteX3" fmla="*/ 0 w 609600"/>
                <a:gd name="connsiteY3" fmla="*/ 60960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" h="609600">
                  <a:moveTo>
                    <a:pt x="0" y="0"/>
                  </a:moveTo>
                  <a:lnTo>
                    <a:pt x="609600" y="0"/>
                  </a:lnTo>
                  <a:lnTo>
                    <a:pt x="609600" y="609600"/>
                  </a:lnTo>
                  <a:lnTo>
                    <a:pt x="0" y="60960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grpSp>
          <p:nvGrpSpPr>
            <p:cNvPr id="58" name="Graphic 46">
              <a:extLst>
                <a:ext uri="{FF2B5EF4-FFF2-40B4-BE49-F238E27FC236}">
                  <a16:creationId xmlns:a16="http://schemas.microsoft.com/office/drawing/2014/main" id="{648E7168-74C7-0D44-9139-C34F1A5F61BC}"/>
                </a:ext>
              </a:extLst>
            </p:cNvPr>
            <p:cNvGrpSpPr/>
            <p:nvPr/>
          </p:nvGrpSpPr>
          <p:grpSpPr>
            <a:xfrm>
              <a:off x="10175742" y="4641567"/>
              <a:ext cx="456706" cy="457200"/>
              <a:chOff x="10175742" y="4641567"/>
              <a:chExt cx="456706" cy="457200"/>
            </a:xfrm>
            <a:solidFill>
              <a:srgbClr val="000000"/>
            </a:solidFill>
          </p:grpSpPr>
          <p:sp>
            <p:nvSpPr>
              <p:cNvPr id="59" name="Vrije vorm 58">
                <a:extLst>
                  <a:ext uri="{FF2B5EF4-FFF2-40B4-BE49-F238E27FC236}">
                    <a16:creationId xmlns:a16="http://schemas.microsoft.com/office/drawing/2014/main" id="{168D0AF8-28B2-7F4B-8026-8480E07DBC3D}"/>
                  </a:ext>
                </a:extLst>
              </p:cNvPr>
              <p:cNvSpPr/>
              <p:nvPr/>
            </p:nvSpPr>
            <p:spPr>
              <a:xfrm>
                <a:off x="10420406" y="4644604"/>
                <a:ext cx="193265" cy="133692"/>
              </a:xfrm>
              <a:custGeom>
                <a:avLst/>
                <a:gdLst>
                  <a:gd name="connsiteX0" fmla="*/ 6786 w 193265"/>
                  <a:gd name="connsiteY0" fmla="*/ 83498 h 133692"/>
                  <a:gd name="connsiteX1" fmla="*/ 33474 w 193265"/>
                  <a:gd name="connsiteY1" fmla="*/ 131131 h 133692"/>
                  <a:gd name="connsiteX2" fmla="*/ 80466 w 193265"/>
                  <a:gd name="connsiteY2" fmla="*/ 120999 h 133692"/>
                  <a:gd name="connsiteX3" fmla="*/ 117285 w 193265"/>
                  <a:gd name="connsiteY3" fmla="*/ 92212 h 133692"/>
                  <a:gd name="connsiteX4" fmla="*/ 154677 w 193265"/>
                  <a:gd name="connsiteY4" fmla="*/ 123294 h 133692"/>
                  <a:gd name="connsiteX5" fmla="*/ 193265 w 193265"/>
                  <a:gd name="connsiteY5" fmla="*/ 133693 h 133692"/>
                  <a:gd name="connsiteX6" fmla="*/ 21008 w 193265"/>
                  <a:gd name="connsiteY6" fmla="*/ 0 h 133692"/>
                  <a:gd name="connsiteX7" fmla="*/ 0 w 193265"/>
                  <a:gd name="connsiteY7" fmla="*/ 35583 h 133692"/>
                  <a:gd name="connsiteX8" fmla="*/ 12510 w 193265"/>
                  <a:gd name="connsiteY8" fmla="*/ 63637 h 133692"/>
                  <a:gd name="connsiteX9" fmla="*/ 6786 w 193265"/>
                  <a:gd name="connsiteY9" fmla="*/ 83498 h 133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3265" h="133692">
                    <a:moveTo>
                      <a:pt x="6786" y="83498"/>
                    </a:moveTo>
                    <a:cubicBezTo>
                      <a:pt x="17293" y="98302"/>
                      <a:pt x="26382" y="114177"/>
                      <a:pt x="33474" y="131131"/>
                    </a:cubicBezTo>
                    <a:cubicBezTo>
                      <a:pt x="48547" y="126241"/>
                      <a:pt x="64298" y="122928"/>
                      <a:pt x="80466" y="120999"/>
                    </a:cubicBezTo>
                    <a:cubicBezTo>
                      <a:pt x="84640" y="104485"/>
                      <a:pt x="99474" y="92212"/>
                      <a:pt x="117285" y="92212"/>
                    </a:cubicBezTo>
                    <a:cubicBezTo>
                      <a:pt x="135924" y="92212"/>
                      <a:pt x="151376" y="105614"/>
                      <a:pt x="154677" y="123294"/>
                    </a:cubicBezTo>
                    <a:cubicBezTo>
                      <a:pt x="167927" y="125760"/>
                      <a:pt x="180835" y="129212"/>
                      <a:pt x="193265" y="133693"/>
                    </a:cubicBezTo>
                    <a:cubicBezTo>
                      <a:pt x="162660" y="64063"/>
                      <a:pt x="98375" y="12622"/>
                      <a:pt x="21008" y="0"/>
                    </a:cubicBezTo>
                    <a:cubicBezTo>
                      <a:pt x="13174" y="11290"/>
                      <a:pt x="6215" y="23215"/>
                      <a:pt x="0" y="35583"/>
                    </a:cubicBezTo>
                    <a:cubicBezTo>
                      <a:pt x="7635" y="42550"/>
                      <a:pt x="12510" y="52487"/>
                      <a:pt x="12510" y="63637"/>
                    </a:cubicBezTo>
                    <a:cubicBezTo>
                      <a:pt x="12510" y="70942"/>
                      <a:pt x="10351" y="77700"/>
                      <a:pt x="6786" y="834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0" name="Vrije vorm 59">
                <a:extLst>
                  <a:ext uri="{FF2B5EF4-FFF2-40B4-BE49-F238E27FC236}">
                    <a16:creationId xmlns:a16="http://schemas.microsoft.com/office/drawing/2014/main" id="{1EBA2B8E-CEE8-E245-8C35-A8641EF46C6B}"/>
                  </a:ext>
                </a:extLst>
              </p:cNvPr>
              <p:cNvSpPr/>
              <p:nvPr/>
            </p:nvSpPr>
            <p:spPr>
              <a:xfrm>
                <a:off x="10389404" y="4741278"/>
                <a:ext cx="46647" cy="66093"/>
              </a:xfrm>
              <a:custGeom>
                <a:avLst/>
                <a:gdLst>
                  <a:gd name="connsiteX0" fmla="*/ 24054 w 46647"/>
                  <a:gd name="connsiteY0" fmla="*/ 0 h 66093"/>
                  <a:gd name="connsiteX1" fmla="*/ 7189 w 46647"/>
                  <a:gd name="connsiteY1" fmla="*/ 4884 h 66093"/>
                  <a:gd name="connsiteX2" fmla="*/ 0 w 46647"/>
                  <a:gd name="connsiteY2" fmla="*/ 65824 h 66093"/>
                  <a:gd name="connsiteX3" fmla="*/ 495 w 46647"/>
                  <a:gd name="connsiteY3" fmla="*/ 66093 h 66093"/>
                  <a:gd name="connsiteX4" fmla="*/ 46648 w 46647"/>
                  <a:gd name="connsiteY4" fmla="*/ 41004 h 66093"/>
                  <a:gd name="connsiteX5" fmla="*/ 24054 w 46647"/>
                  <a:gd name="connsiteY5" fmla="*/ 0 h 66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647" h="66093">
                    <a:moveTo>
                      <a:pt x="24054" y="0"/>
                    </a:moveTo>
                    <a:cubicBezTo>
                      <a:pt x="19017" y="2851"/>
                      <a:pt x="13320" y="4597"/>
                      <a:pt x="7189" y="4884"/>
                    </a:cubicBezTo>
                    <a:cubicBezTo>
                      <a:pt x="2743" y="24521"/>
                      <a:pt x="283" y="44908"/>
                      <a:pt x="0" y="65824"/>
                    </a:cubicBezTo>
                    <a:cubicBezTo>
                      <a:pt x="165" y="65914"/>
                      <a:pt x="332" y="66000"/>
                      <a:pt x="495" y="66093"/>
                    </a:cubicBezTo>
                    <a:cubicBezTo>
                      <a:pt x="14867" y="56183"/>
                      <a:pt x="30310" y="47737"/>
                      <a:pt x="46648" y="41004"/>
                    </a:cubicBezTo>
                    <a:cubicBezTo>
                      <a:pt x="40533" y="26496"/>
                      <a:pt x="32896" y="12799"/>
                      <a:pt x="240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1" name="Vrije vorm 60">
                <a:extLst>
                  <a:ext uri="{FF2B5EF4-FFF2-40B4-BE49-F238E27FC236}">
                    <a16:creationId xmlns:a16="http://schemas.microsoft.com/office/drawing/2014/main" id="{FC24AB35-FE04-B548-8295-418AE42398A3}"/>
                  </a:ext>
                </a:extLst>
              </p:cNvPr>
              <p:cNvSpPr/>
              <p:nvPr/>
            </p:nvSpPr>
            <p:spPr>
              <a:xfrm>
                <a:off x="10464214" y="4891728"/>
                <a:ext cx="167685" cy="169324"/>
              </a:xfrm>
              <a:custGeom>
                <a:avLst/>
                <a:gdLst>
                  <a:gd name="connsiteX0" fmla="*/ 110209 w 167685"/>
                  <a:gd name="connsiteY0" fmla="*/ 55867 h 169324"/>
                  <a:gd name="connsiteX1" fmla="*/ 111578 w 167685"/>
                  <a:gd name="connsiteY1" fmla="*/ 64163 h 169324"/>
                  <a:gd name="connsiteX2" fmla="*/ 83003 w 167685"/>
                  <a:gd name="connsiteY2" fmla="*/ 92738 h 169324"/>
                  <a:gd name="connsiteX3" fmla="*/ 61209 w 167685"/>
                  <a:gd name="connsiteY3" fmla="*/ 82444 h 169324"/>
                  <a:gd name="connsiteX4" fmla="*/ 6320 w 167685"/>
                  <a:gd name="connsiteY4" fmla="*/ 97526 h 169324"/>
                  <a:gd name="connsiteX5" fmla="*/ 0 w 167685"/>
                  <a:gd name="connsiteY5" fmla="*/ 114399 h 169324"/>
                  <a:gd name="connsiteX6" fmla="*/ 65868 w 167685"/>
                  <a:gd name="connsiteY6" fmla="*/ 169324 h 169324"/>
                  <a:gd name="connsiteX7" fmla="*/ 167686 w 167685"/>
                  <a:gd name="connsiteY7" fmla="*/ 0 h 169324"/>
                  <a:gd name="connsiteX8" fmla="*/ 110209 w 167685"/>
                  <a:gd name="connsiteY8" fmla="*/ 55867 h 169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7685" h="169324">
                    <a:moveTo>
                      <a:pt x="110209" y="55867"/>
                    </a:moveTo>
                    <a:cubicBezTo>
                      <a:pt x="111016" y="58509"/>
                      <a:pt x="111578" y="61257"/>
                      <a:pt x="111578" y="64163"/>
                    </a:cubicBezTo>
                    <a:cubicBezTo>
                      <a:pt x="111578" y="79945"/>
                      <a:pt x="98785" y="92738"/>
                      <a:pt x="83003" y="92738"/>
                    </a:cubicBezTo>
                    <a:cubicBezTo>
                      <a:pt x="74214" y="92738"/>
                      <a:pt x="66450" y="88685"/>
                      <a:pt x="61209" y="82444"/>
                    </a:cubicBezTo>
                    <a:cubicBezTo>
                      <a:pt x="43801" y="89488"/>
                      <a:pt x="25422" y="94598"/>
                      <a:pt x="6320" y="97526"/>
                    </a:cubicBezTo>
                    <a:cubicBezTo>
                      <a:pt x="5534" y="103730"/>
                      <a:pt x="3400" y="109497"/>
                      <a:pt x="0" y="114399"/>
                    </a:cubicBezTo>
                    <a:cubicBezTo>
                      <a:pt x="19158" y="135723"/>
                      <a:pt x="41255" y="154338"/>
                      <a:pt x="65868" y="169324"/>
                    </a:cubicBezTo>
                    <a:cubicBezTo>
                      <a:pt x="122173" y="132160"/>
                      <a:pt x="161059" y="70781"/>
                      <a:pt x="167686" y="0"/>
                    </a:cubicBezTo>
                    <a:cubicBezTo>
                      <a:pt x="151684" y="21585"/>
                      <a:pt x="132240" y="40454"/>
                      <a:pt x="110209" y="5586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2" name="Vrije vorm 61">
                <a:extLst>
                  <a:ext uri="{FF2B5EF4-FFF2-40B4-BE49-F238E27FC236}">
                    <a16:creationId xmlns:a16="http://schemas.microsoft.com/office/drawing/2014/main" id="{25A1B9E4-00FE-E849-96A4-FB9337F080BF}"/>
                  </a:ext>
                </a:extLst>
              </p:cNvPr>
              <p:cNvSpPr/>
              <p:nvPr/>
            </p:nvSpPr>
            <p:spPr>
              <a:xfrm>
                <a:off x="10457828" y="4784735"/>
                <a:ext cx="174619" cy="185633"/>
              </a:xfrm>
              <a:custGeom>
                <a:avLst/>
                <a:gdLst>
                  <a:gd name="connsiteX0" fmla="*/ 79863 w 174619"/>
                  <a:gd name="connsiteY0" fmla="*/ 28282 h 185633"/>
                  <a:gd name="connsiteX1" fmla="*/ 43202 w 174619"/>
                  <a:gd name="connsiteY1" fmla="*/ 0 h 185633"/>
                  <a:gd name="connsiteX2" fmla="*/ 2666 w 174619"/>
                  <a:gd name="connsiteY2" fmla="*/ 8824 h 185633"/>
                  <a:gd name="connsiteX3" fmla="*/ 15132 w 174619"/>
                  <a:gd name="connsiteY3" fmla="*/ 86259 h 185633"/>
                  <a:gd name="connsiteX4" fmla="*/ 0 w 174619"/>
                  <a:gd name="connsiteY4" fmla="*/ 171117 h 185633"/>
                  <a:gd name="connsiteX5" fmla="*/ 10421 w 174619"/>
                  <a:gd name="connsiteY5" fmla="*/ 185634 h 185633"/>
                  <a:gd name="connsiteX6" fmla="*/ 60867 w 174619"/>
                  <a:gd name="connsiteY6" fmla="*/ 171694 h 185633"/>
                  <a:gd name="connsiteX7" fmla="*/ 60813 w 174619"/>
                  <a:gd name="connsiteY7" fmla="*/ 171157 h 185633"/>
                  <a:gd name="connsiteX8" fmla="*/ 89388 w 174619"/>
                  <a:gd name="connsiteY8" fmla="*/ 142582 h 185633"/>
                  <a:gd name="connsiteX9" fmla="*/ 105367 w 174619"/>
                  <a:gd name="connsiteY9" fmla="*/ 147464 h 185633"/>
                  <a:gd name="connsiteX10" fmla="*/ 174620 w 174619"/>
                  <a:gd name="connsiteY10" fmla="*/ 71097 h 185633"/>
                  <a:gd name="connsiteX11" fmla="*/ 164863 w 174619"/>
                  <a:gd name="connsiteY11" fmla="*/ 17545 h 185633"/>
                  <a:gd name="connsiteX12" fmla="*/ 115836 w 174619"/>
                  <a:gd name="connsiteY12" fmla="*/ 2219 h 185633"/>
                  <a:gd name="connsiteX13" fmla="*/ 79863 w 174619"/>
                  <a:gd name="connsiteY13" fmla="*/ 28282 h 185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4619" h="185633">
                    <a:moveTo>
                      <a:pt x="79863" y="28282"/>
                    </a:moveTo>
                    <a:cubicBezTo>
                      <a:pt x="62238" y="28282"/>
                      <a:pt x="47554" y="16253"/>
                      <a:pt x="43202" y="0"/>
                    </a:cubicBezTo>
                    <a:cubicBezTo>
                      <a:pt x="29277" y="1781"/>
                      <a:pt x="15696" y="4662"/>
                      <a:pt x="2666" y="8824"/>
                    </a:cubicBezTo>
                    <a:cubicBezTo>
                      <a:pt x="10713" y="33203"/>
                      <a:pt x="15132" y="59218"/>
                      <a:pt x="15132" y="86259"/>
                    </a:cubicBezTo>
                    <a:cubicBezTo>
                      <a:pt x="15132" y="116078"/>
                      <a:pt x="9718" y="144625"/>
                      <a:pt x="0" y="171117"/>
                    </a:cubicBezTo>
                    <a:cubicBezTo>
                      <a:pt x="4527" y="175061"/>
                      <a:pt x="8158" y="179964"/>
                      <a:pt x="10421" y="185634"/>
                    </a:cubicBezTo>
                    <a:cubicBezTo>
                      <a:pt x="27985" y="182903"/>
                      <a:pt x="44878" y="178188"/>
                      <a:pt x="60867" y="171694"/>
                    </a:cubicBezTo>
                    <a:cubicBezTo>
                      <a:pt x="60864" y="171511"/>
                      <a:pt x="60813" y="171340"/>
                      <a:pt x="60813" y="171157"/>
                    </a:cubicBezTo>
                    <a:cubicBezTo>
                      <a:pt x="60813" y="155375"/>
                      <a:pt x="73606" y="142582"/>
                      <a:pt x="89388" y="142582"/>
                    </a:cubicBezTo>
                    <a:cubicBezTo>
                      <a:pt x="95308" y="142582"/>
                      <a:pt x="100806" y="144382"/>
                      <a:pt x="105367" y="147464"/>
                    </a:cubicBezTo>
                    <a:cubicBezTo>
                      <a:pt x="133825" y="127619"/>
                      <a:pt x="157619" y="101538"/>
                      <a:pt x="174620" y="71097"/>
                    </a:cubicBezTo>
                    <a:cubicBezTo>
                      <a:pt x="173472" y="52567"/>
                      <a:pt x="170165" y="34621"/>
                      <a:pt x="164863" y="17545"/>
                    </a:cubicBezTo>
                    <a:cubicBezTo>
                      <a:pt x="149359" y="10663"/>
                      <a:pt x="132924" y="5524"/>
                      <a:pt x="115836" y="2219"/>
                    </a:cubicBezTo>
                    <a:cubicBezTo>
                      <a:pt x="110776" y="17325"/>
                      <a:pt x="96672" y="28282"/>
                      <a:pt x="79863" y="28282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3" name="Vrije vorm 62">
                <a:extLst>
                  <a:ext uri="{FF2B5EF4-FFF2-40B4-BE49-F238E27FC236}">
                    <a16:creationId xmlns:a16="http://schemas.microsoft.com/office/drawing/2014/main" id="{22D9285F-C11A-BC41-9D93-02D2B093ACEF}"/>
                  </a:ext>
                </a:extLst>
              </p:cNvPr>
              <p:cNvSpPr/>
              <p:nvPr/>
            </p:nvSpPr>
            <p:spPr>
              <a:xfrm>
                <a:off x="10338810" y="4641567"/>
                <a:ext cx="81451" cy="33567"/>
              </a:xfrm>
              <a:custGeom>
                <a:avLst/>
                <a:gdLst>
                  <a:gd name="connsiteX0" fmla="*/ 56006 w 81451"/>
                  <a:gd name="connsiteY0" fmla="*/ 28575 h 33567"/>
                  <a:gd name="connsiteX1" fmla="*/ 64766 w 81451"/>
                  <a:gd name="connsiteY1" fmla="*/ 29685 h 33567"/>
                  <a:gd name="connsiteX2" fmla="*/ 81451 w 81451"/>
                  <a:gd name="connsiteY2" fmla="*/ 614 h 33567"/>
                  <a:gd name="connsiteX3" fmla="*/ 65531 w 81451"/>
                  <a:gd name="connsiteY3" fmla="*/ 0 h 33567"/>
                  <a:gd name="connsiteX4" fmla="*/ 0 w 81451"/>
                  <a:gd name="connsiteY4" fmla="*/ 9582 h 33567"/>
                  <a:gd name="connsiteX5" fmla="*/ 37494 w 81451"/>
                  <a:gd name="connsiteY5" fmla="*/ 33567 h 33567"/>
                  <a:gd name="connsiteX6" fmla="*/ 56006 w 81451"/>
                  <a:gd name="connsiteY6" fmla="*/ 28575 h 3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451" h="33567">
                    <a:moveTo>
                      <a:pt x="56006" y="28575"/>
                    </a:moveTo>
                    <a:cubicBezTo>
                      <a:pt x="59034" y="28575"/>
                      <a:pt x="61942" y="29017"/>
                      <a:pt x="64766" y="29685"/>
                    </a:cubicBezTo>
                    <a:cubicBezTo>
                      <a:pt x="69842" y="19690"/>
                      <a:pt x="75384" y="9971"/>
                      <a:pt x="81451" y="614"/>
                    </a:cubicBezTo>
                    <a:cubicBezTo>
                      <a:pt x="76186" y="251"/>
                      <a:pt x="70890" y="0"/>
                      <a:pt x="65531" y="0"/>
                    </a:cubicBezTo>
                    <a:cubicBezTo>
                      <a:pt x="42749" y="0"/>
                      <a:pt x="20765" y="3378"/>
                      <a:pt x="0" y="9582"/>
                    </a:cubicBezTo>
                    <a:cubicBezTo>
                      <a:pt x="13248" y="16456"/>
                      <a:pt x="25747" y="24546"/>
                      <a:pt x="37494" y="33567"/>
                    </a:cubicBezTo>
                    <a:cubicBezTo>
                      <a:pt x="42996" y="30483"/>
                      <a:pt x="49249" y="28575"/>
                      <a:pt x="56006" y="285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4" name="Vrije vorm 63">
                <a:extLst>
                  <a:ext uri="{FF2B5EF4-FFF2-40B4-BE49-F238E27FC236}">
                    <a16:creationId xmlns:a16="http://schemas.microsoft.com/office/drawing/2014/main" id="{27D4065C-9526-E246-AAC0-BC3B8F499F71}"/>
                  </a:ext>
                </a:extLst>
              </p:cNvPr>
              <p:cNvSpPr/>
              <p:nvPr/>
            </p:nvSpPr>
            <p:spPr>
              <a:xfrm>
                <a:off x="10204748" y="4660236"/>
                <a:ext cx="173282" cy="268061"/>
              </a:xfrm>
              <a:custGeom>
                <a:avLst/>
                <a:gdLst>
                  <a:gd name="connsiteX0" fmla="*/ 142444 w 173282"/>
                  <a:gd name="connsiteY0" fmla="*/ 171830 h 268061"/>
                  <a:gd name="connsiteX1" fmla="*/ 165642 w 173282"/>
                  <a:gd name="connsiteY1" fmla="*/ 143797 h 268061"/>
                  <a:gd name="connsiteX2" fmla="*/ 173283 w 173282"/>
                  <a:gd name="connsiteY2" fmla="*/ 82049 h 268061"/>
                  <a:gd name="connsiteX3" fmla="*/ 151969 w 173282"/>
                  <a:gd name="connsiteY3" fmla="*/ 48005 h 268061"/>
                  <a:gd name="connsiteX4" fmla="*/ 157667 w 173282"/>
                  <a:gd name="connsiteY4" fmla="*/ 28191 h 268061"/>
                  <a:gd name="connsiteX5" fmla="*/ 109053 w 173282"/>
                  <a:gd name="connsiteY5" fmla="*/ 0 h 268061"/>
                  <a:gd name="connsiteX6" fmla="*/ 0 w 173282"/>
                  <a:gd name="connsiteY6" fmla="*/ 98503 h 268061"/>
                  <a:gd name="connsiteX7" fmla="*/ 26042 w 173282"/>
                  <a:gd name="connsiteY7" fmla="*/ 191092 h 268061"/>
                  <a:gd name="connsiteX8" fmla="*/ 28144 w 173282"/>
                  <a:gd name="connsiteY8" fmla="*/ 190880 h 268061"/>
                  <a:gd name="connsiteX9" fmla="*/ 66244 w 173282"/>
                  <a:gd name="connsiteY9" fmla="*/ 228980 h 268061"/>
                  <a:gd name="connsiteX10" fmla="*/ 63528 w 173282"/>
                  <a:gd name="connsiteY10" fmla="*/ 242914 h 268061"/>
                  <a:gd name="connsiteX11" fmla="*/ 92075 w 173282"/>
                  <a:gd name="connsiteY11" fmla="*/ 268061 h 268061"/>
                  <a:gd name="connsiteX12" fmla="*/ 144485 w 173282"/>
                  <a:gd name="connsiteY12" fmla="*/ 182293 h 268061"/>
                  <a:gd name="connsiteX13" fmla="*/ 142444 w 173282"/>
                  <a:gd name="connsiteY13" fmla="*/ 171830 h 268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3282" h="268061">
                    <a:moveTo>
                      <a:pt x="142444" y="171830"/>
                    </a:moveTo>
                    <a:cubicBezTo>
                      <a:pt x="142444" y="157890"/>
                      <a:pt x="152435" y="146316"/>
                      <a:pt x="165642" y="143797"/>
                    </a:cubicBezTo>
                    <a:cubicBezTo>
                      <a:pt x="166124" y="122624"/>
                      <a:pt x="168741" y="101980"/>
                      <a:pt x="173283" y="82049"/>
                    </a:cubicBezTo>
                    <a:cubicBezTo>
                      <a:pt x="160699" y="75829"/>
                      <a:pt x="151969" y="62992"/>
                      <a:pt x="151969" y="48005"/>
                    </a:cubicBezTo>
                    <a:cubicBezTo>
                      <a:pt x="151969" y="40718"/>
                      <a:pt x="154119" y="33979"/>
                      <a:pt x="157667" y="28191"/>
                    </a:cubicBezTo>
                    <a:cubicBezTo>
                      <a:pt x="142721" y="16970"/>
                      <a:pt x="126519" y="7333"/>
                      <a:pt x="109053" y="0"/>
                    </a:cubicBezTo>
                    <a:cubicBezTo>
                      <a:pt x="62775" y="19985"/>
                      <a:pt x="24439" y="54820"/>
                      <a:pt x="0" y="98503"/>
                    </a:cubicBezTo>
                    <a:cubicBezTo>
                      <a:pt x="2030" y="131809"/>
                      <a:pt x="11256" y="163148"/>
                      <a:pt x="26042" y="191092"/>
                    </a:cubicBezTo>
                    <a:cubicBezTo>
                      <a:pt x="26752" y="191052"/>
                      <a:pt x="27423" y="190880"/>
                      <a:pt x="28144" y="190880"/>
                    </a:cubicBezTo>
                    <a:cubicBezTo>
                      <a:pt x="49186" y="190880"/>
                      <a:pt x="66244" y="207937"/>
                      <a:pt x="66244" y="228980"/>
                    </a:cubicBezTo>
                    <a:cubicBezTo>
                      <a:pt x="66244" y="233911"/>
                      <a:pt x="65233" y="238589"/>
                      <a:pt x="63528" y="242914"/>
                    </a:cubicBezTo>
                    <a:cubicBezTo>
                      <a:pt x="72331" y="252053"/>
                      <a:pt x="81865" y="260483"/>
                      <a:pt x="92075" y="268061"/>
                    </a:cubicBezTo>
                    <a:cubicBezTo>
                      <a:pt x="103568" y="235866"/>
                      <a:pt x="121603" y="206793"/>
                      <a:pt x="144485" y="182293"/>
                    </a:cubicBezTo>
                    <a:cubicBezTo>
                      <a:pt x="143203" y="179046"/>
                      <a:pt x="142444" y="175533"/>
                      <a:pt x="142444" y="1718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5" name="Vrije vorm 64">
                <a:extLst>
                  <a:ext uri="{FF2B5EF4-FFF2-40B4-BE49-F238E27FC236}">
                    <a16:creationId xmlns:a16="http://schemas.microsoft.com/office/drawing/2014/main" id="{BFD9F9E0-5601-EB4C-86BC-F691336F87E7}"/>
                  </a:ext>
                </a:extLst>
              </p:cNvPr>
              <p:cNvSpPr/>
              <p:nvPr/>
            </p:nvSpPr>
            <p:spPr>
              <a:xfrm>
                <a:off x="10313143" y="4856827"/>
                <a:ext cx="93453" cy="113528"/>
              </a:xfrm>
              <a:custGeom>
                <a:avLst/>
                <a:gdLst>
                  <a:gd name="connsiteX0" fmla="*/ 48611 w 93453"/>
                  <a:gd name="connsiteY0" fmla="*/ 0 h 113528"/>
                  <a:gd name="connsiteX1" fmla="*/ 0 w 93453"/>
                  <a:gd name="connsiteY1" fmla="*/ 82514 h 113528"/>
                  <a:gd name="connsiteX2" fmla="*/ 84444 w 93453"/>
                  <a:gd name="connsiteY2" fmla="*/ 113528 h 113528"/>
                  <a:gd name="connsiteX3" fmla="*/ 93454 w 93453"/>
                  <a:gd name="connsiteY3" fmla="*/ 100186 h 113528"/>
                  <a:gd name="connsiteX4" fmla="*/ 61128 w 93453"/>
                  <a:gd name="connsiteY4" fmla="*/ 3664 h 113528"/>
                  <a:gd name="connsiteX5" fmla="*/ 48611 w 93453"/>
                  <a:gd name="connsiteY5" fmla="*/ 0 h 113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453" h="113528">
                    <a:moveTo>
                      <a:pt x="48611" y="0"/>
                    </a:moveTo>
                    <a:cubicBezTo>
                      <a:pt x="27022" y="23512"/>
                      <a:pt x="10278" y="51523"/>
                      <a:pt x="0" y="82514"/>
                    </a:cubicBezTo>
                    <a:cubicBezTo>
                      <a:pt x="25292" y="98106"/>
                      <a:pt x="53882" y="108792"/>
                      <a:pt x="84444" y="113528"/>
                    </a:cubicBezTo>
                    <a:cubicBezTo>
                      <a:pt x="86478" y="108440"/>
                      <a:pt x="89564" y="103916"/>
                      <a:pt x="93454" y="100186"/>
                    </a:cubicBezTo>
                    <a:cubicBezTo>
                      <a:pt x="77678" y="70526"/>
                      <a:pt x="66615" y="38018"/>
                      <a:pt x="61128" y="3664"/>
                    </a:cubicBezTo>
                    <a:cubicBezTo>
                      <a:pt x="56579" y="3424"/>
                      <a:pt x="52351" y="2122"/>
                      <a:pt x="4861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6" name="Vrije vorm 65">
                <a:extLst>
                  <a:ext uri="{FF2B5EF4-FFF2-40B4-BE49-F238E27FC236}">
                    <a16:creationId xmlns:a16="http://schemas.microsoft.com/office/drawing/2014/main" id="{9C7B0789-BB74-0144-BC4F-892FF4FD5632}"/>
                  </a:ext>
                </a:extLst>
              </p:cNvPr>
              <p:cNvSpPr/>
              <p:nvPr/>
            </p:nvSpPr>
            <p:spPr>
              <a:xfrm>
                <a:off x="10301511" y="4958206"/>
                <a:ext cx="104198" cy="122702"/>
              </a:xfrm>
              <a:custGeom>
                <a:avLst/>
                <a:gdLst>
                  <a:gd name="connsiteX0" fmla="*/ 104199 w 104198"/>
                  <a:gd name="connsiteY0" fmla="*/ 52877 h 122702"/>
                  <a:gd name="connsiteX1" fmla="*/ 93792 w 104198"/>
                  <a:gd name="connsiteY1" fmla="*/ 31085 h 122702"/>
                  <a:gd name="connsiteX2" fmla="*/ 6271 w 104198"/>
                  <a:gd name="connsiteY2" fmla="*/ 0 h 122702"/>
                  <a:gd name="connsiteX3" fmla="*/ 0 w 104198"/>
                  <a:gd name="connsiteY3" fmla="*/ 53121 h 122702"/>
                  <a:gd name="connsiteX4" fmla="*/ 10421 w 104198"/>
                  <a:gd name="connsiteY4" fmla="*/ 121046 h 122702"/>
                  <a:gd name="connsiteX5" fmla="*/ 14122 w 104198"/>
                  <a:gd name="connsiteY5" fmla="*/ 122703 h 122702"/>
                  <a:gd name="connsiteX6" fmla="*/ 104199 w 104198"/>
                  <a:gd name="connsiteY6" fmla="*/ 52877 h 122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198" h="122702">
                    <a:moveTo>
                      <a:pt x="104199" y="52877"/>
                    </a:moveTo>
                    <a:cubicBezTo>
                      <a:pt x="98549" y="47102"/>
                      <a:pt x="94869" y="39511"/>
                      <a:pt x="93792" y="31085"/>
                    </a:cubicBezTo>
                    <a:cubicBezTo>
                      <a:pt x="62296" y="26252"/>
                      <a:pt x="32713" y="15551"/>
                      <a:pt x="6271" y="0"/>
                    </a:cubicBezTo>
                    <a:cubicBezTo>
                      <a:pt x="2212" y="17054"/>
                      <a:pt x="0" y="34824"/>
                      <a:pt x="0" y="53121"/>
                    </a:cubicBezTo>
                    <a:cubicBezTo>
                      <a:pt x="0" y="76796"/>
                      <a:pt x="3736" y="99572"/>
                      <a:pt x="10421" y="121046"/>
                    </a:cubicBezTo>
                    <a:cubicBezTo>
                      <a:pt x="11658" y="121593"/>
                      <a:pt x="12874" y="122177"/>
                      <a:pt x="14122" y="122703"/>
                    </a:cubicBezTo>
                    <a:cubicBezTo>
                      <a:pt x="49786" y="107334"/>
                      <a:pt x="80660" y="83114"/>
                      <a:pt x="104199" y="5287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7" name="Vrije vorm 66">
                <a:extLst>
                  <a:ext uri="{FF2B5EF4-FFF2-40B4-BE49-F238E27FC236}">
                    <a16:creationId xmlns:a16="http://schemas.microsoft.com/office/drawing/2014/main" id="{E50B8842-AD02-4A4E-9C31-D7A91DE789CF}"/>
                  </a:ext>
                </a:extLst>
              </p:cNvPr>
              <p:cNvSpPr/>
              <p:nvPr/>
            </p:nvSpPr>
            <p:spPr>
              <a:xfrm>
                <a:off x="10175742" y="4791322"/>
                <a:ext cx="115151" cy="276211"/>
              </a:xfrm>
              <a:custGeom>
                <a:avLst/>
                <a:gdLst>
                  <a:gd name="connsiteX0" fmla="*/ 81194 w 115151"/>
                  <a:gd name="connsiteY0" fmla="*/ 127224 h 276211"/>
                  <a:gd name="connsiteX1" fmla="*/ 57150 w 115151"/>
                  <a:gd name="connsiteY1" fmla="*/ 135994 h 276211"/>
                  <a:gd name="connsiteX2" fmla="*/ 19050 w 115151"/>
                  <a:gd name="connsiteY2" fmla="*/ 97894 h 276211"/>
                  <a:gd name="connsiteX3" fmla="*/ 36703 w 115151"/>
                  <a:gd name="connsiteY3" fmla="*/ 65837 h 276211"/>
                  <a:gd name="connsiteX4" fmla="*/ 13968 w 115151"/>
                  <a:gd name="connsiteY4" fmla="*/ 0 h 276211"/>
                  <a:gd name="connsiteX5" fmla="*/ 0 w 115151"/>
                  <a:gd name="connsiteY5" fmla="*/ 78844 h 276211"/>
                  <a:gd name="connsiteX6" fmla="*/ 113302 w 115151"/>
                  <a:gd name="connsiteY6" fmla="*/ 276212 h 276211"/>
                  <a:gd name="connsiteX7" fmla="*/ 106719 w 115151"/>
                  <a:gd name="connsiteY7" fmla="*/ 220005 h 276211"/>
                  <a:gd name="connsiteX8" fmla="*/ 115152 w 115151"/>
                  <a:gd name="connsiteY8" fmla="*/ 155999 h 276211"/>
                  <a:gd name="connsiteX9" fmla="*/ 81194 w 115151"/>
                  <a:gd name="connsiteY9" fmla="*/ 127224 h 27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5151" h="276211">
                    <a:moveTo>
                      <a:pt x="81194" y="127224"/>
                    </a:moveTo>
                    <a:cubicBezTo>
                      <a:pt x="74619" y="132621"/>
                      <a:pt x="66320" y="135994"/>
                      <a:pt x="57150" y="135994"/>
                    </a:cubicBezTo>
                    <a:cubicBezTo>
                      <a:pt x="36107" y="135994"/>
                      <a:pt x="19050" y="118936"/>
                      <a:pt x="19050" y="97894"/>
                    </a:cubicBezTo>
                    <a:cubicBezTo>
                      <a:pt x="19050" y="84395"/>
                      <a:pt x="26114" y="72604"/>
                      <a:pt x="36703" y="65837"/>
                    </a:cubicBezTo>
                    <a:cubicBezTo>
                      <a:pt x="26202" y="45362"/>
                      <a:pt x="18430" y="23268"/>
                      <a:pt x="13968" y="0"/>
                    </a:cubicBezTo>
                    <a:cubicBezTo>
                      <a:pt x="4936" y="24577"/>
                      <a:pt x="0" y="51134"/>
                      <a:pt x="0" y="78844"/>
                    </a:cubicBezTo>
                    <a:cubicBezTo>
                      <a:pt x="0" y="163033"/>
                      <a:pt x="45542" y="236541"/>
                      <a:pt x="113302" y="276212"/>
                    </a:cubicBezTo>
                    <a:cubicBezTo>
                      <a:pt x="109068" y="258140"/>
                      <a:pt x="106719" y="239351"/>
                      <a:pt x="106719" y="220005"/>
                    </a:cubicBezTo>
                    <a:cubicBezTo>
                      <a:pt x="106719" y="197873"/>
                      <a:pt x="109679" y="176429"/>
                      <a:pt x="115152" y="155999"/>
                    </a:cubicBezTo>
                    <a:cubicBezTo>
                      <a:pt x="102973" y="147441"/>
                      <a:pt x="91631" y="137781"/>
                      <a:pt x="81194" y="127224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8" name="Vrije vorm 67">
                <a:extLst>
                  <a:ext uri="{FF2B5EF4-FFF2-40B4-BE49-F238E27FC236}">
                    <a16:creationId xmlns:a16="http://schemas.microsoft.com/office/drawing/2014/main" id="{D44CA413-65C8-EC4B-BBA2-2EC5744EC7FB}"/>
                  </a:ext>
                </a:extLst>
              </p:cNvPr>
              <p:cNvSpPr/>
              <p:nvPr/>
            </p:nvSpPr>
            <p:spPr>
              <a:xfrm>
                <a:off x="10340894" y="5018480"/>
                <a:ext cx="170847" cy="80286"/>
              </a:xfrm>
              <a:custGeom>
                <a:avLst/>
                <a:gdLst>
                  <a:gd name="connsiteX0" fmla="*/ 108866 w 170847"/>
                  <a:gd name="connsiteY0" fmla="*/ 0 h 80286"/>
                  <a:gd name="connsiteX1" fmla="*/ 92023 w 170847"/>
                  <a:gd name="connsiteY1" fmla="*/ 4086 h 80286"/>
                  <a:gd name="connsiteX2" fmla="*/ 81236 w 170847"/>
                  <a:gd name="connsiteY2" fmla="*/ 2347 h 80286"/>
                  <a:gd name="connsiteX3" fmla="*/ 0 w 170847"/>
                  <a:gd name="connsiteY3" fmla="*/ 71296 h 80286"/>
                  <a:gd name="connsiteX4" fmla="*/ 63448 w 170847"/>
                  <a:gd name="connsiteY4" fmla="*/ 80286 h 80286"/>
                  <a:gd name="connsiteX5" fmla="*/ 170847 w 170847"/>
                  <a:gd name="connsiteY5" fmla="*/ 53497 h 80286"/>
                  <a:gd name="connsiteX6" fmla="*/ 108866 w 170847"/>
                  <a:gd name="connsiteY6" fmla="*/ 0 h 80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847" h="80286">
                    <a:moveTo>
                      <a:pt x="108866" y="0"/>
                    </a:moveTo>
                    <a:cubicBezTo>
                      <a:pt x="103768" y="2532"/>
                      <a:pt x="98102" y="4086"/>
                      <a:pt x="92023" y="4086"/>
                    </a:cubicBezTo>
                    <a:cubicBezTo>
                      <a:pt x="88249" y="4086"/>
                      <a:pt x="84677" y="3369"/>
                      <a:pt x="81236" y="2347"/>
                    </a:cubicBezTo>
                    <a:cubicBezTo>
                      <a:pt x="59504" y="30776"/>
                      <a:pt x="31833" y="54409"/>
                      <a:pt x="0" y="71296"/>
                    </a:cubicBezTo>
                    <a:cubicBezTo>
                      <a:pt x="20154" y="77109"/>
                      <a:pt x="41423" y="80286"/>
                      <a:pt x="63448" y="80286"/>
                    </a:cubicBezTo>
                    <a:cubicBezTo>
                      <a:pt x="102276" y="80286"/>
                      <a:pt x="138823" y="70575"/>
                      <a:pt x="170847" y="53497"/>
                    </a:cubicBezTo>
                    <a:cubicBezTo>
                      <a:pt x="147879" y="38461"/>
                      <a:pt x="127106" y="20388"/>
                      <a:pt x="10886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9" name="Vrije vorm 68">
                <a:extLst>
                  <a:ext uri="{FF2B5EF4-FFF2-40B4-BE49-F238E27FC236}">
                    <a16:creationId xmlns:a16="http://schemas.microsoft.com/office/drawing/2014/main" id="{723C197A-5E55-1C44-9DF3-0C2D408F7509}"/>
                  </a:ext>
                </a:extLst>
              </p:cNvPr>
              <p:cNvSpPr/>
              <p:nvPr/>
            </p:nvSpPr>
            <p:spPr>
              <a:xfrm>
                <a:off x="10392752" y="4800094"/>
                <a:ext cx="61158" cy="147663"/>
              </a:xfrm>
              <a:custGeom>
                <a:avLst/>
                <a:gdLst>
                  <a:gd name="connsiteX0" fmla="*/ 40164 w 61158"/>
                  <a:gd name="connsiteY0" fmla="*/ 146273 h 147663"/>
                  <a:gd name="connsiteX1" fmla="*/ 48014 w 61158"/>
                  <a:gd name="connsiteY1" fmla="*/ 147099 h 147663"/>
                  <a:gd name="connsiteX2" fmla="*/ 61158 w 61158"/>
                  <a:gd name="connsiteY2" fmla="*/ 70900 h 147663"/>
                  <a:gd name="connsiteX3" fmla="*/ 49893 w 61158"/>
                  <a:gd name="connsiteY3" fmla="*/ 0 h 147663"/>
                  <a:gd name="connsiteX4" fmla="*/ 9608 w 61158"/>
                  <a:gd name="connsiteY4" fmla="*/ 21703 h 147663"/>
                  <a:gd name="connsiteX5" fmla="*/ 11589 w 61158"/>
                  <a:gd name="connsiteY5" fmla="*/ 31973 h 147663"/>
                  <a:gd name="connsiteX6" fmla="*/ 0 w 61158"/>
                  <a:gd name="connsiteY6" fmla="*/ 54834 h 147663"/>
                  <a:gd name="connsiteX7" fmla="*/ 30499 w 61158"/>
                  <a:gd name="connsiteY7" fmla="*/ 147663 h 147663"/>
                  <a:gd name="connsiteX8" fmla="*/ 40164 w 61158"/>
                  <a:gd name="connsiteY8" fmla="*/ 146273 h 1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158" h="147663">
                    <a:moveTo>
                      <a:pt x="40164" y="146273"/>
                    </a:moveTo>
                    <a:cubicBezTo>
                      <a:pt x="42858" y="146273"/>
                      <a:pt x="45478" y="146568"/>
                      <a:pt x="48014" y="147099"/>
                    </a:cubicBezTo>
                    <a:cubicBezTo>
                      <a:pt x="56466" y="123257"/>
                      <a:pt x="61158" y="97641"/>
                      <a:pt x="61158" y="70900"/>
                    </a:cubicBezTo>
                    <a:cubicBezTo>
                      <a:pt x="61158" y="46143"/>
                      <a:pt x="57172" y="22328"/>
                      <a:pt x="49893" y="0"/>
                    </a:cubicBezTo>
                    <a:cubicBezTo>
                      <a:pt x="35677" y="5893"/>
                      <a:pt x="22200" y="13190"/>
                      <a:pt x="9608" y="21703"/>
                    </a:cubicBezTo>
                    <a:cubicBezTo>
                      <a:pt x="10843" y="24898"/>
                      <a:pt x="11589" y="28341"/>
                      <a:pt x="11589" y="31973"/>
                    </a:cubicBezTo>
                    <a:cubicBezTo>
                      <a:pt x="11589" y="41365"/>
                      <a:pt x="6996" y="49626"/>
                      <a:pt x="0" y="54834"/>
                    </a:cubicBezTo>
                    <a:cubicBezTo>
                      <a:pt x="4970" y="87918"/>
                      <a:pt x="15419" y="119185"/>
                      <a:pt x="30499" y="147663"/>
                    </a:cubicBezTo>
                    <a:cubicBezTo>
                      <a:pt x="33603" y="146846"/>
                      <a:pt x="36804" y="146273"/>
                      <a:pt x="40164" y="146273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</p:grpSp>
      <p:pic>
        <p:nvPicPr>
          <p:cNvPr id="70" name="Afbeelding 69">
            <a:extLst>
              <a:ext uri="{FF2B5EF4-FFF2-40B4-BE49-F238E27FC236}">
                <a16:creationId xmlns:a16="http://schemas.microsoft.com/office/drawing/2014/main" id="{43C6608E-C3D9-944A-9C5A-8584A79495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804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: titel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0000" y="1080000"/>
            <a:ext cx="10033200" cy="720000"/>
          </a:xfrm>
        </p:spPr>
        <p:txBody>
          <a:bodyPr>
            <a:noAutofit/>
          </a:bodyPr>
          <a:lstStyle>
            <a:lvl1pPr>
              <a:defRPr sz="3200">
                <a:solidFill>
                  <a:srgbClr val="00A9F3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68288" indent="-268288"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4011896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: titel met tekst 2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0000" y="1080000"/>
            <a:ext cx="10033200" cy="72000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80000" y="1800000"/>
            <a:ext cx="4860000" cy="4500000"/>
          </a:xfrm>
        </p:spPr>
        <p:txBody>
          <a:bodyPr>
            <a:noAutofit/>
          </a:bodyPr>
          <a:lstStyle>
            <a:lvl1pPr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idx="10"/>
          </p:nvPr>
        </p:nvSpPr>
        <p:spPr>
          <a:xfrm>
            <a:off x="6252000" y="1800000"/>
            <a:ext cx="4860000" cy="4500000"/>
          </a:xfrm>
        </p:spPr>
        <p:txBody>
          <a:bodyPr>
            <a:noAutofit/>
          </a:bodyPr>
          <a:lstStyle>
            <a:lvl1pPr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5373023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tit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0000" y="1080000"/>
            <a:ext cx="10033200" cy="72000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813334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80000" y="1080000"/>
            <a:ext cx="10033200" cy="5220000"/>
          </a:xfrm>
        </p:spPr>
        <p:txBody>
          <a:bodyPr>
            <a:noAutofit/>
          </a:bodyPr>
          <a:lstStyle>
            <a:lvl1pPr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00081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aflopend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015F57E-B597-4771-99E3-18231D3F85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grpSp>
        <p:nvGrpSpPr>
          <p:cNvPr id="3" name="Groep 1">
            <a:extLst>
              <a:ext uri="{FF2B5EF4-FFF2-40B4-BE49-F238E27FC236}">
                <a16:creationId xmlns:a16="http://schemas.microsoft.com/office/drawing/2014/main" id="{84DCBC87-76F7-40B9-92B3-E9F11307ABCB}"/>
              </a:ext>
            </a:extLst>
          </p:cNvPr>
          <p:cNvGrpSpPr/>
          <p:nvPr userDrawn="1"/>
        </p:nvGrpSpPr>
        <p:grpSpPr>
          <a:xfrm>
            <a:off x="-7374" y="6415994"/>
            <a:ext cx="4949825" cy="449261"/>
            <a:chOff x="0" y="6408737"/>
            <a:chExt cx="4949825" cy="449261"/>
          </a:xfrm>
          <a:solidFill>
            <a:schemeClr val="bg2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39C7B100-257A-4D62-98AE-B90EF5E54BA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0" y="6408737"/>
              <a:ext cx="2692044" cy="449261"/>
            </a:xfrm>
            <a:custGeom>
              <a:avLst/>
              <a:gdLst>
                <a:gd name="T0" fmla="*/ 9702800 w 12672"/>
                <a:gd name="T1" fmla="*/ 1619250 h 2116"/>
                <a:gd name="T2" fmla="*/ 0 w 12672"/>
                <a:gd name="T3" fmla="*/ 1619250 h 2116"/>
                <a:gd name="T4" fmla="*/ 0 w 12672"/>
                <a:gd name="T5" fmla="*/ 0 h 2116"/>
                <a:gd name="T6" fmla="*/ 8082604 w 12672"/>
                <a:gd name="T7" fmla="*/ 0 h 2116"/>
                <a:gd name="T8" fmla="*/ 8166064 w 12672"/>
                <a:gd name="T9" fmla="*/ 2296 h 2116"/>
                <a:gd name="T10" fmla="*/ 8248758 w 12672"/>
                <a:gd name="T11" fmla="*/ 8418 h 2116"/>
                <a:gd name="T12" fmla="*/ 8329155 w 12672"/>
                <a:gd name="T13" fmla="*/ 19131 h 2116"/>
                <a:gd name="T14" fmla="*/ 8409553 w 12672"/>
                <a:gd name="T15" fmla="*/ 33671 h 2116"/>
                <a:gd name="T16" fmla="*/ 8487653 w 12672"/>
                <a:gd name="T17" fmla="*/ 51271 h 2116"/>
                <a:gd name="T18" fmla="*/ 8564222 w 12672"/>
                <a:gd name="T19" fmla="*/ 72698 h 2116"/>
                <a:gd name="T20" fmla="*/ 8640025 w 12672"/>
                <a:gd name="T21" fmla="*/ 98716 h 2116"/>
                <a:gd name="T22" fmla="*/ 8712765 w 12672"/>
                <a:gd name="T23" fmla="*/ 127030 h 2116"/>
                <a:gd name="T24" fmla="*/ 8785506 w 12672"/>
                <a:gd name="T25" fmla="*/ 159170 h 2116"/>
                <a:gd name="T26" fmla="*/ 8854418 w 12672"/>
                <a:gd name="T27" fmla="*/ 195136 h 2116"/>
                <a:gd name="T28" fmla="*/ 8922564 w 12672"/>
                <a:gd name="T29" fmla="*/ 234929 h 2116"/>
                <a:gd name="T30" fmla="*/ 8988413 w 12672"/>
                <a:gd name="T31" fmla="*/ 276252 h 2116"/>
                <a:gd name="T32" fmla="*/ 9052731 w 12672"/>
                <a:gd name="T33" fmla="*/ 321401 h 2116"/>
                <a:gd name="T34" fmla="*/ 9113220 w 12672"/>
                <a:gd name="T35" fmla="*/ 370377 h 2116"/>
                <a:gd name="T36" fmla="*/ 9172944 w 12672"/>
                <a:gd name="T37" fmla="*/ 420117 h 2116"/>
                <a:gd name="T38" fmla="*/ 9228839 w 12672"/>
                <a:gd name="T39" fmla="*/ 473684 h 2116"/>
                <a:gd name="T40" fmla="*/ 9282437 w 12672"/>
                <a:gd name="T41" fmla="*/ 531077 h 2116"/>
                <a:gd name="T42" fmla="*/ 9333738 w 12672"/>
                <a:gd name="T43" fmla="*/ 589236 h 2116"/>
                <a:gd name="T44" fmla="*/ 9381211 w 12672"/>
                <a:gd name="T45" fmla="*/ 650455 h 2116"/>
                <a:gd name="T46" fmla="*/ 9426387 w 12672"/>
                <a:gd name="T47" fmla="*/ 714735 h 2116"/>
                <a:gd name="T48" fmla="*/ 9468499 w 12672"/>
                <a:gd name="T49" fmla="*/ 779781 h 2116"/>
                <a:gd name="T50" fmla="*/ 9507550 w 12672"/>
                <a:gd name="T51" fmla="*/ 847887 h 2116"/>
                <a:gd name="T52" fmla="*/ 9543537 w 12672"/>
                <a:gd name="T53" fmla="*/ 918289 h 2116"/>
                <a:gd name="T54" fmla="*/ 9575696 w 12672"/>
                <a:gd name="T55" fmla="*/ 989457 h 2116"/>
                <a:gd name="T56" fmla="*/ 9604792 w 12672"/>
                <a:gd name="T57" fmla="*/ 1062920 h 2116"/>
                <a:gd name="T58" fmla="*/ 9630060 w 12672"/>
                <a:gd name="T59" fmla="*/ 1137913 h 2116"/>
                <a:gd name="T60" fmla="*/ 9651499 w 12672"/>
                <a:gd name="T61" fmla="*/ 1214438 h 2116"/>
                <a:gd name="T62" fmla="*/ 9670641 w 12672"/>
                <a:gd name="T63" fmla="*/ 1293257 h 2116"/>
                <a:gd name="T64" fmla="*/ 9685189 w 12672"/>
                <a:gd name="T65" fmla="*/ 1372842 h 2116"/>
                <a:gd name="T66" fmla="*/ 9694377 w 12672"/>
                <a:gd name="T67" fmla="*/ 1453958 h 2116"/>
                <a:gd name="T68" fmla="*/ 9700503 w 12672"/>
                <a:gd name="T69" fmla="*/ 1535839 h 2116"/>
                <a:gd name="T70" fmla="*/ 9702800 w 12672"/>
                <a:gd name="T71" fmla="*/ 1619250 h 2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672" h="2116">
                  <a:moveTo>
                    <a:pt x="12672" y="2116"/>
                  </a:moveTo>
                  <a:lnTo>
                    <a:pt x="12672" y="2116"/>
                  </a:lnTo>
                  <a:lnTo>
                    <a:pt x="0" y="2116"/>
                  </a:lnTo>
                  <a:lnTo>
                    <a:pt x="0" y="0"/>
                  </a:lnTo>
                  <a:lnTo>
                    <a:pt x="10556" y="0"/>
                  </a:lnTo>
                  <a:lnTo>
                    <a:pt x="10611" y="0"/>
                  </a:lnTo>
                  <a:lnTo>
                    <a:pt x="10665" y="3"/>
                  </a:lnTo>
                  <a:lnTo>
                    <a:pt x="10720" y="6"/>
                  </a:lnTo>
                  <a:lnTo>
                    <a:pt x="10773" y="11"/>
                  </a:lnTo>
                  <a:lnTo>
                    <a:pt x="10825" y="17"/>
                  </a:lnTo>
                  <a:lnTo>
                    <a:pt x="10878" y="25"/>
                  </a:lnTo>
                  <a:lnTo>
                    <a:pt x="10931" y="33"/>
                  </a:lnTo>
                  <a:lnTo>
                    <a:pt x="10983" y="44"/>
                  </a:lnTo>
                  <a:lnTo>
                    <a:pt x="11034" y="54"/>
                  </a:lnTo>
                  <a:lnTo>
                    <a:pt x="11085" y="67"/>
                  </a:lnTo>
                  <a:lnTo>
                    <a:pt x="11135" y="81"/>
                  </a:lnTo>
                  <a:lnTo>
                    <a:pt x="11185" y="95"/>
                  </a:lnTo>
                  <a:lnTo>
                    <a:pt x="11235" y="110"/>
                  </a:lnTo>
                  <a:lnTo>
                    <a:pt x="11284" y="129"/>
                  </a:lnTo>
                  <a:lnTo>
                    <a:pt x="11333" y="146"/>
                  </a:lnTo>
                  <a:lnTo>
                    <a:pt x="11379" y="166"/>
                  </a:lnTo>
                  <a:lnTo>
                    <a:pt x="11428" y="187"/>
                  </a:lnTo>
                  <a:lnTo>
                    <a:pt x="11474" y="208"/>
                  </a:lnTo>
                  <a:lnTo>
                    <a:pt x="11519" y="232"/>
                  </a:lnTo>
                  <a:lnTo>
                    <a:pt x="11564" y="255"/>
                  </a:lnTo>
                  <a:lnTo>
                    <a:pt x="11610" y="280"/>
                  </a:lnTo>
                  <a:lnTo>
                    <a:pt x="11653" y="307"/>
                  </a:lnTo>
                  <a:lnTo>
                    <a:pt x="11697" y="333"/>
                  </a:lnTo>
                  <a:lnTo>
                    <a:pt x="11739" y="361"/>
                  </a:lnTo>
                  <a:lnTo>
                    <a:pt x="11781" y="391"/>
                  </a:lnTo>
                  <a:lnTo>
                    <a:pt x="11823" y="420"/>
                  </a:lnTo>
                  <a:lnTo>
                    <a:pt x="11863" y="451"/>
                  </a:lnTo>
                  <a:lnTo>
                    <a:pt x="11902" y="484"/>
                  </a:lnTo>
                  <a:lnTo>
                    <a:pt x="11941" y="517"/>
                  </a:lnTo>
                  <a:lnTo>
                    <a:pt x="11980" y="549"/>
                  </a:lnTo>
                  <a:lnTo>
                    <a:pt x="12016" y="585"/>
                  </a:lnTo>
                  <a:lnTo>
                    <a:pt x="12053" y="619"/>
                  </a:lnTo>
                  <a:lnTo>
                    <a:pt x="12089" y="657"/>
                  </a:lnTo>
                  <a:lnTo>
                    <a:pt x="12123" y="694"/>
                  </a:lnTo>
                  <a:lnTo>
                    <a:pt x="12157" y="731"/>
                  </a:lnTo>
                  <a:lnTo>
                    <a:pt x="12190" y="770"/>
                  </a:lnTo>
                  <a:lnTo>
                    <a:pt x="12221" y="809"/>
                  </a:lnTo>
                  <a:lnTo>
                    <a:pt x="12252" y="850"/>
                  </a:lnTo>
                  <a:lnTo>
                    <a:pt x="12282" y="892"/>
                  </a:lnTo>
                  <a:lnTo>
                    <a:pt x="12311" y="934"/>
                  </a:lnTo>
                  <a:lnTo>
                    <a:pt x="12339" y="976"/>
                  </a:lnTo>
                  <a:lnTo>
                    <a:pt x="12366" y="1019"/>
                  </a:lnTo>
                  <a:lnTo>
                    <a:pt x="12392" y="1063"/>
                  </a:lnTo>
                  <a:lnTo>
                    <a:pt x="12417" y="1108"/>
                  </a:lnTo>
                  <a:lnTo>
                    <a:pt x="12440" y="1153"/>
                  </a:lnTo>
                  <a:lnTo>
                    <a:pt x="12464" y="1200"/>
                  </a:lnTo>
                  <a:lnTo>
                    <a:pt x="12485" y="1245"/>
                  </a:lnTo>
                  <a:lnTo>
                    <a:pt x="12506" y="1293"/>
                  </a:lnTo>
                  <a:lnTo>
                    <a:pt x="12526" y="1341"/>
                  </a:lnTo>
                  <a:lnTo>
                    <a:pt x="12544" y="1389"/>
                  </a:lnTo>
                  <a:lnTo>
                    <a:pt x="12562" y="1438"/>
                  </a:lnTo>
                  <a:lnTo>
                    <a:pt x="12577" y="1487"/>
                  </a:lnTo>
                  <a:lnTo>
                    <a:pt x="12593" y="1537"/>
                  </a:lnTo>
                  <a:lnTo>
                    <a:pt x="12605" y="1587"/>
                  </a:lnTo>
                  <a:lnTo>
                    <a:pt x="12618" y="1638"/>
                  </a:lnTo>
                  <a:lnTo>
                    <a:pt x="12630" y="1690"/>
                  </a:lnTo>
                  <a:lnTo>
                    <a:pt x="12639" y="1741"/>
                  </a:lnTo>
                  <a:lnTo>
                    <a:pt x="12649" y="1794"/>
                  </a:lnTo>
                  <a:lnTo>
                    <a:pt x="12655" y="1847"/>
                  </a:lnTo>
                  <a:lnTo>
                    <a:pt x="12661" y="1900"/>
                  </a:lnTo>
                  <a:lnTo>
                    <a:pt x="12666" y="1954"/>
                  </a:lnTo>
                  <a:lnTo>
                    <a:pt x="12669" y="2007"/>
                  </a:lnTo>
                  <a:lnTo>
                    <a:pt x="12672" y="2062"/>
                  </a:lnTo>
                  <a:lnTo>
                    <a:pt x="12672" y="21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21FA308-A453-4373-9855-A65A2DE95D5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57781" y="6408737"/>
              <a:ext cx="2692044" cy="449261"/>
            </a:xfrm>
            <a:custGeom>
              <a:avLst/>
              <a:gdLst>
                <a:gd name="T0" fmla="*/ 9702800 w 12672"/>
                <a:gd name="T1" fmla="*/ 1619250 h 2116"/>
                <a:gd name="T2" fmla="*/ 0 w 12672"/>
                <a:gd name="T3" fmla="*/ 1619250 h 2116"/>
                <a:gd name="T4" fmla="*/ 0 w 12672"/>
                <a:gd name="T5" fmla="*/ 0 h 2116"/>
                <a:gd name="T6" fmla="*/ 8082604 w 12672"/>
                <a:gd name="T7" fmla="*/ 0 h 2116"/>
                <a:gd name="T8" fmla="*/ 8166064 w 12672"/>
                <a:gd name="T9" fmla="*/ 2296 h 2116"/>
                <a:gd name="T10" fmla="*/ 8248758 w 12672"/>
                <a:gd name="T11" fmla="*/ 8418 h 2116"/>
                <a:gd name="T12" fmla="*/ 8329155 w 12672"/>
                <a:gd name="T13" fmla="*/ 19131 h 2116"/>
                <a:gd name="T14" fmla="*/ 8409553 w 12672"/>
                <a:gd name="T15" fmla="*/ 33671 h 2116"/>
                <a:gd name="T16" fmla="*/ 8487653 w 12672"/>
                <a:gd name="T17" fmla="*/ 51271 h 2116"/>
                <a:gd name="T18" fmla="*/ 8564222 w 12672"/>
                <a:gd name="T19" fmla="*/ 72698 h 2116"/>
                <a:gd name="T20" fmla="*/ 8640025 w 12672"/>
                <a:gd name="T21" fmla="*/ 98716 h 2116"/>
                <a:gd name="T22" fmla="*/ 8712765 w 12672"/>
                <a:gd name="T23" fmla="*/ 127030 h 2116"/>
                <a:gd name="T24" fmla="*/ 8785506 w 12672"/>
                <a:gd name="T25" fmla="*/ 159170 h 2116"/>
                <a:gd name="T26" fmla="*/ 8854418 w 12672"/>
                <a:gd name="T27" fmla="*/ 195136 h 2116"/>
                <a:gd name="T28" fmla="*/ 8922564 w 12672"/>
                <a:gd name="T29" fmla="*/ 234929 h 2116"/>
                <a:gd name="T30" fmla="*/ 8988413 w 12672"/>
                <a:gd name="T31" fmla="*/ 276252 h 2116"/>
                <a:gd name="T32" fmla="*/ 9052731 w 12672"/>
                <a:gd name="T33" fmla="*/ 321401 h 2116"/>
                <a:gd name="T34" fmla="*/ 9113220 w 12672"/>
                <a:gd name="T35" fmla="*/ 370377 h 2116"/>
                <a:gd name="T36" fmla="*/ 9172944 w 12672"/>
                <a:gd name="T37" fmla="*/ 420117 h 2116"/>
                <a:gd name="T38" fmla="*/ 9228839 w 12672"/>
                <a:gd name="T39" fmla="*/ 473684 h 2116"/>
                <a:gd name="T40" fmla="*/ 9282437 w 12672"/>
                <a:gd name="T41" fmla="*/ 531077 h 2116"/>
                <a:gd name="T42" fmla="*/ 9333738 w 12672"/>
                <a:gd name="T43" fmla="*/ 589236 h 2116"/>
                <a:gd name="T44" fmla="*/ 9381211 w 12672"/>
                <a:gd name="T45" fmla="*/ 650455 h 2116"/>
                <a:gd name="T46" fmla="*/ 9426387 w 12672"/>
                <a:gd name="T47" fmla="*/ 714735 h 2116"/>
                <a:gd name="T48" fmla="*/ 9468499 w 12672"/>
                <a:gd name="T49" fmla="*/ 779781 h 2116"/>
                <a:gd name="T50" fmla="*/ 9507550 w 12672"/>
                <a:gd name="T51" fmla="*/ 847887 h 2116"/>
                <a:gd name="T52" fmla="*/ 9543537 w 12672"/>
                <a:gd name="T53" fmla="*/ 918289 h 2116"/>
                <a:gd name="T54" fmla="*/ 9575696 w 12672"/>
                <a:gd name="T55" fmla="*/ 989457 h 2116"/>
                <a:gd name="T56" fmla="*/ 9604792 w 12672"/>
                <a:gd name="T57" fmla="*/ 1062920 h 2116"/>
                <a:gd name="T58" fmla="*/ 9630060 w 12672"/>
                <a:gd name="T59" fmla="*/ 1137913 h 2116"/>
                <a:gd name="T60" fmla="*/ 9651499 w 12672"/>
                <a:gd name="T61" fmla="*/ 1214438 h 2116"/>
                <a:gd name="T62" fmla="*/ 9670641 w 12672"/>
                <a:gd name="T63" fmla="*/ 1293257 h 2116"/>
                <a:gd name="T64" fmla="*/ 9685189 w 12672"/>
                <a:gd name="T65" fmla="*/ 1372842 h 2116"/>
                <a:gd name="T66" fmla="*/ 9694377 w 12672"/>
                <a:gd name="T67" fmla="*/ 1453958 h 2116"/>
                <a:gd name="T68" fmla="*/ 9700503 w 12672"/>
                <a:gd name="T69" fmla="*/ 1535839 h 2116"/>
                <a:gd name="T70" fmla="*/ 9702800 w 12672"/>
                <a:gd name="T71" fmla="*/ 1619250 h 2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672" h="2116">
                  <a:moveTo>
                    <a:pt x="12672" y="2116"/>
                  </a:moveTo>
                  <a:lnTo>
                    <a:pt x="12672" y="2116"/>
                  </a:lnTo>
                  <a:lnTo>
                    <a:pt x="0" y="2116"/>
                  </a:lnTo>
                  <a:lnTo>
                    <a:pt x="0" y="0"/>
                  </a:lnTo>
                  <a:lnTo>
                    <a:pt x="10556" y="0"/>
                  </a:lnTo>
                  <a:lnTo>
                    <a:pt x="10611" y="0"/>
                  </a:lnTo>
                  <a:lnTo>
                    <a:pt x="10665" y="3"/>
                  </a:lnTo>
                  <a:lnTo>
                    <a:pt x="10720" y="6"/>
                  </a:lnTo>
                  <a:lnTo>
                    <a:pt x="10773" y="11"/>
                  </a:lnTo>
                  <a:lnTo>
                    <a:pt x="10825" y="17"/>
                  </a:lnTo>
                  <a:lnTo>
                    <a:pt x="10878" y="25"/>
                  </a:lnTo>
                  <a:lnTo>
                    <a:pt x="10931" y="33"/>
                  </a:lnTo>
                  <a:lnTo>
                    <a:pt x="10983" y="44"/>
                  </a:lnTo>
                  <a:lnTo>
                    <a:pt x="11034" y="54"/>
                  </a:lnTo>
                  <a:lnTo>
                    <a:pt x="11085" y="67"/>
                  </a:lnTo>
                  <a:lnTo>
                    <a:pt x="11135" y="81"/>
                  </a:lnTo>
                  <a:lnTo>
                    <a:pt x="11185" y="95"/>
                  </a:lnTo>
                  <a:lnTo>
                    <a:pt x="11235" y="110"/>
                  </a:lnTo>
                  <a:lnTo>
                    <a:pt x="11284" y="129"/>
                  </a:lnTo>
                  <a:lnTo>
                    <a:pt x="11333" y="146"/>
                  </a:lnTo>
                  <a:lnTo>
                    <a:pt x="11379" y="166"/>
                  </a:lnTo>
                  <a:lnTo>
                    <a:pt x="11428" y="187"/>
                  </a:lnTo>
                  <a:lnTo>
                    <a:pt x="11474" y="208"/>
                  </a:lnTo>
                  <a:lnTo>
                    <a:pt x="11519" y="232"/>
                  </a:lnTo>
                  <a:lnTo>
                    <a:pt x="11564" y="255"/>
                  </a:lnTo>
                  <a:lnTo>
                    <a:pt x="11610" y="280"/>
                  </a:lnTo>
                  <a:lnTo>
                    <a:pt x="11653" y="307"/>
                  </a:lnTo>
                  <a:lnTo>
                    <a:pt x="11697" y="333"/>
                  </a:lnTo>
                  <a:lnTo>
                    <a:pt x="11739" y="361"/>
                  </a:lnTo>
                  <a:lnTo>
                    <a:pt x="11781" y="391"/>
                  </a:lnTo>
                  <a:lnTo>
                    <a:pt x="11823" y="420"/>
                  </a:lnTo>
                  <a:lnTo>
                    <a:pt x="11863" y="451"/>
                  </a:lnTo>
                  <a:lnTo>
                    <a:pt x="11902" y="484"/>
                  </a:lnTo>
                  <a:lnTo>
                    <a:pt x="11941" y="517"/>
                  </a:lnTo>
                  <a:lnTo>
                    <a:pt x="11980" y="549"/>
                  </a:lnTo>
                  <a:lnTo>
                    <a:pt x="12016" y="585"/>
                  </a:lnTo>
                  <a:lnTo>
                    <a:pt x="12053" y="619"/>
                  </a:lnTo>
                  <a:lnTo>
                    <a:pt x="12089" y="657"/>
                  </a:lnTo>
                  <a:lnTo>
                    <a:pt x="12123" y="694"/>
                  </a:lnTo>
                  <a:lnTo>
                    <a:pt x="12157" y="731"/>
                  </a:lnTo>
                  <a:lnTo>
                    <a:pt x="12190" y="770"/>
                  </a:lnTo>
                  <a:lnTo>
                    <a:pt x="12221" y="809"/>
                  </a:lnTo>
                  <a:lnTo>
                    <a:pt x="12252" y="850"/>
                  </a:lnTo>
                  <a:lnTo>
                    <a:pt x="12282" y="892"/>
                  </a:lnTo>
                  <a:lnTo>
                    <a:pt x="12311" y="934"/>
                  </a:lnTo>
                  <a:lnTo>
                    <a:pt x="12339" y="976"/>
                  </a:lnTo>
                  <a:lnTo>
                    <a:pt x="12366" y="1019"/>
                  </a:lnTo>
                  <a:lnTo>
                    <a:pt x="12392" y="1063"/>
                  </a:lnTo>
                  <a:lnTo>
                    <a:pt x="12417" y="1108"/>
                  </a:lnTo>
                  <a:lnTo>
                    <a:pt x="12440" y="1153"/>
                  </a:lnTo>
                  <a:lnTo>
                    <a:pt x="12464" y="1200"/>
                  </a:lnTo>
                  <a:lnTo>
                    <a:pt x="12485" y="1245"/>
                  </a:lnTo>
                  <a:lnTo>
                    <a:pt x="12506" y="1293"/>
                  </a:lnTo>
                  <a:lnTo>
                    <a:pt x="12526" y="1341"/>
                  </a:lnTo>
                  <a:lnTo>
                    <a:pt x="12544" y="1389"/>
                  </a:lnTo>
                  <a:lnTo>
                    <a:pt x="12562" y="1438"/>
                  </a:lnTo>
                  <a:lnTo>
                    <a:pt x="12577" y="1487"/>
                  </a:lnTo>
                  <a:lnTo>
                    <a:pt x="12593" y="1537"/>
                  </a:lnTo>
                  <a:lnTo>
                    <a:pt x="12605" y="1587"/>
                  </a:lnTo>
                  <a:lnTo>
                    <a:pt x="12618" y="1638"/>
                  </a:lnTo>
                  <a:lnTo>
                    <a:pt x="12630" y="1690"/>
                  </a:lnTo>
                  <a:lnTo>
                    <a:pt x="12639" y="1741"/>
                  </a:lnTo>
                  <a:lnTo>
                    <a:pt x="12649" y="1794"/>
                  </a:lnTo>
                  <a:lnTo>
                    <a:pt x="12655" y="1847"/>
                  </a:lnTo>
                  <a:lnTo>
                    <a:pt x="12661" y="1900"/>
                  </a:lnTo>
                  <a:lnTo>
                    <a:pt x="12666" y="1954"/>
                  </a:lnTo>
                  <a:lnTo>
                    <a:pt x="12669" y="2007"/>
                  </a:lnTo>
                  <a:lnTo>
                    <a:pt x="12672" y="2062"/>
                  </a:lnTo>
                  <a:lnTo>
                    <a:pt x="12672" y="21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6" name="Afbeelding 17">
            <a:extLst>
              <a:ext uri="{FF2B5EF4-FFF2-40B4-BE49-F238E27FC236}">
                <a16:creationId xmlns:a16="http://schemas.microsoft.com/office/drawing/2014/main" id="{14BD93E0-50AD-40B2-8DDC-14B6B9B9B5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0"/>
            <a:ext cx="21494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408773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1252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aflopend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9" name="Groep 1"/>
          <p:cNvGrpSpPr/>
          <p:nvPr userDrawn="1"/>
        </p:nvGrpSpPr>
        <p:grpSpPr>
          <a:xfrm>
            <a:off x="-7374" y="6415994"/>
            <a:ext cx="4949825" cy="449261"/>
            <a:chOff x="0" y="6408737"/>
            <a:chExt cx="4949825" cy="449261"/>
          </a:xfrm>
          <a:solidFill>
            <a:schemeClr val="bg2"/>
          </a:solidFill>
        </p:grpSpPr>
        <p:sp>
          <p:nvSpPr>
            <p:cNvPr id="10" name="Freeform 5"/>
            <p:cNvSpPr>
              <a:spLocks noChangeAspect="1"/>
            </p:cNvSpPr>
            <p:nvPr/>
          </p:nvSpPr>
          <p:spPr bwMode="auto">
            <a:xfrm>
              <a:off x="0" y="6408737"/>
              <a:ext cx="2692044" cy="449261"/>
            </a:xfrm>
            <a:custGeom>
              <a:avLst/>
              <a:gdLst>
                <a:gd name="T0" fmla="*/ 9702800 w 12672"/>
                <a:gd name="T1" fmla="*/ 1619250 h 2116"/>
                <a:gd name="T2" fmla="*/ 0 w 12672"/>
                <a:gd name="T3" fmla="*/ 1619250 h 2116"/>
                <a:gd name="T4" fmla="*/ 0 w 12672"/>
                <a:gd name="T5" fmla="*/ 0 h 2116"/>
                <a:gd name="T6" fmla="*/ 8082604 w 12672"/>
                <a:gd name="T7" fmla="*/ 0 h 2116"/>
                <a:gd name="T8" fmla="*/ 8166064 w 12672"/>
                <a:gd name="T9" fmla="*/ 2296 h 2116"/>
                <a:gd name="T10" fmla="*/ 8248758 w 12672"/>
                <a:gd name="T11" fmla="*/ 8418 h 2116"/>
                <a:gd name="T12" fmla="*/ 8329155 w 12672"/>
                <a:gd name="T13" fmla="*/ 19131 h 2116"/>
                <a:gd name="T14" fmla="*/ 8409553 w 12672"/>
                <a:gd name="T15" fmla="*/ 33671 h 2116"/>
                <a:gd name="T16" fmla="*/ 8487653 w 12672"/>
                <a:gd name="T17" fmla="*/ 51271 h 2116"/>
                <a:gd name="T18" fmla="*/ 8564222 w 12672"/>
                <a:gd name="T19" fmla="*/ 72698 h 2116"/>
                <a:gd name="T20" fmla="*/ 8640025 w 12672"/>
                <a:gd name="T21" fmla="*/ 98716 h 2116"/>
                <a:gd name="T22" fmla="*/ 8712765 w 12672"/>
                <a:gd name="T23" fmla="*/ 127030 h 2116"/>
                <a:gd name="T24" fmla="*/ 8785506 w 12672"/>
                <a:gd name="T25" fmla="*/ 159170 h 2116"/>
                <a:gd name="T26" fmla="*/ 8854418 w 12672"/>
                <a:gd name="T27" fmla="*/ 195136 h 2116"/>
                <a:gd name="T28" fmla="*/ 8922564 w 12672"/>
                <a:gd name="T29" fmla="*/ 234929 h 2116"/>
                <a:gd name="T30" fmla="*/ 8988413 w 12672"/>
                <a:gd name="T31" fmla="*/ 276252 h 2116"/>
                <a:gd name="T32" fmla="*/ 9052731 w 12672"/>
                <a:gd name="T33" fmla="*/ 321401 h 2116"/>
                <a:gd name="T34" fmla="*/ 9113220 w 12672"/>
                <a:gd name="T35" fmla="*/ 370377 h 2116"/>
                <a:gd name="T36" fmla="*/ 9172944 w 12672"/>
                <a:gd name="T37" fmla="*/ 420117 h 2116"/>
                <a:gd name="T38" fmla="*/ 9228839 w 12672"/>
                <a:gd name="T39" fmla="*/ 473684 h 2116"/>
                <a:gd name="T40" fmla="*/ 9282437 w 12672"/>
                <a:gd name="T41" fmla="*/ 531077 h 2116"/>
                <a:gd name="T42" fmla="*/ 9333738 w 12672"/>
                <a:gd name="T43" fmla="*/ 589236 h 2116"/>
                <a:gd name="T44" fmla="*/ 9381211 w 12672"/>
                <a:gd name="T45" fmla="*/ 650455 h 2116"/>
                <a:gd name="T46" fmla="*/ 9426387 w 12672"/>
                <a:gd name="T47" fmla="*/ 714735 h 2116"/>
                <a:gd name="T48" fmla="*/ 9468499 w 12672"/>
                <a:gd name="T49" fmla="*/ 779781 h 2116"/>
                <a:gd name="T50" fmla="*/ 9507550 w 12672"/>
                <a:gd name="T51" fmla="*/ 847887 h 2116"/>
                <a:gd name="T52" fmla="*/ 9543537 w 12672"/>
                <a:gd name="T53" fmla="*/ 918289 h 2116"/>
                <a:gd name="T54" fmla="*/ 9575696 w 12672"/>
                <a:gd name="T55" fmla="*/ 989457 h 2116"/>
                <a:gd name="T56" fmla="*/ 9604792 w 12672"/>
                <a:gd name="T57" fmla="*/ 1062920 h 2116"/>
                <a:gd name="T58" fmla="*/ 9630060 w 12672"/>
                <a:gd name="T59" fmla="*/ 1137913 h 2116"/>
                <a:gd name="T60" fmla="*/ 9651499 w 12672"/>
                <a:gd name="T61" fmla="*/ 1214438 h 2116"/>
                <a:gd name="T62" fmla="*/ 9670641 w 12672"/>
                <a:gd name="T63" fmla="*/ 1293257 h 2116"/>
                <a:gd name="T64" fmla="*/ 9685189 w 12672"/>
                <a:gd name="T65" fmla="*/ 1372842 h 2116"/>
                <a:gd name="T66" fmla="*/ 9694377 w 12672"/>
                <a:gd name="T67" fmla="*/ 1453958 h 2116"/>
                <a:gd name="T68" fmla="*/ 9700503 w 12672"/>
                <a:gd name="T69" fmla="*/ 1535839 h 2116"/>
                <a:gd name="T70" fmla="*/ 9702800 w 12672"/>
                <a:gd name="T71" fmla="*/ 1619250 h 2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672" h="2116">
                  <a:moveTo>
                    <a:pt x="12672" y="2116"/>
                  </a:moveTo>
                  <a:lnTo>
                    <a:pt x="12672" y="2116"/>
                  </a:lnTo>
                  <a:lnTo>
                    <a:pt x="0" y="2116"/>
                  </a:lnTo>
                  <a:lnTo>
                    <a:pt x="0" y="0"/>
                  </a:lnTo>
                  <a:lnTo>
                    <a:pt x="10556" y="0"/>
                  </a:lnTo>
                  <a:lnTo>
                    <a:pt x="10611" y="0"/>
                  </a:lnTo>
                  <a:lnTo>
                    <a:pt x="10665" y="3"/>
                  </a:lnTo>
                  <a:lnTo>
                    <a:pt x="10720" y="6"/>
                  </a:lnTo>
                  <a:lnTo>
                    <a:pt x="10773" y="11"/>
                  </a:lnTo>
                  <a:lnTo>
                    <a:pt x="10825" y="17"/>
                  </a:lnTo>
                  <a:lnTo>
                    <a:pt x="10878" y="25"/>
                  </a:lnTo>
                  <a:lnTo>
                    <a:pt x="10931" y="33"/>
                  </a:lnTo>
                  <a:lnTo>
                    <a:pt x="10983" y="44"/>
                  </a:lnTo>
                  <a:lnTo>
                    <a:pt x="11034" y="54"/>
                  </a:lnTo>
                  <a:lnTo>
                    <a:pt x="11085" y="67"/>
                  </a:lnTo>
                  <a:lnTo>
                    <a:pt x="11135" y="81"/>
                  </a:lnTo>
                  <a:lnTo>
                    <a:pt x="11185" y="95"/>
                  </a:lnTo>
                  <a:lnTo>
                    <a:pt x="11235" y="110"/>
                  </a:lnTo>
                  <a:lnTo>
                    <a:pt x="11284" y="129"/>
                  </a:lnTo>
                  <a:lnTo>
                    <a:pt x="11333" y="146"/>
                  </a:lnTo>
                  <a:lnTo>
                    <a:pt x="11379" y="166"/>
                  </a:lnTo>
                  <a:lnTo>
                    <a:pt x="11428" y="187"/>
                  </a:lnTo>
                  <a:lnTo>
                    <a:pt x="11474" y="208"/>
                  </a:lnTo>
                  <a:lnTo>
                    <a:pt x="11519" y="232"/>
                  </a:lnTo>
                  <a:lnTo>
                    <a:pt x="11564" y="255"/>
                  </a:lnTo>
                  <a:lnTo>
                    <a:pt x="11610" y="280"/>
                  </a:lnTo>
                  <a:lnTo>
                    <a:pt x="11653" y="307"/>
                  </a:lnTo>
                  <a:lnTo>
                    <a:pt x="11697" y="333"/>
                  </a:lnTo>
                  <a:lnTo>
                    <a:pt x="11739" y="361"/>
                  </a:lnTo>
                  <a:lnTo>
                    <a:pt x="11781" y="391"/>
                  </a:lnTo>
                  <a:lnTo>
                    <a:pt x="11823" y="420"/>
                  </a:lnTo>
                  <a:lnTo>
                    <a:pt x="11863" y="451"/>
                  </a:lnTo>
                  <a:lnTo>
                    <a:pt x="11902" y="484"/>
                  </a:lnTo>
                  <a:lnTo>
                    <a:pt x="11941" y="517"/>
                  </a:lnTo>
                  <a:lnTo>
                    <a:pt x="11980" y="549"/>
                  </a:lnTo>
                  <a:lnTo>
                    <a:pt x="12016" y="585"/>
                  </a:lnTo>
                  <a:lnTo>
                    <a:pt x="12053" y="619"/>
                  </a:lnTo>
                  <a:lnTo>
                    <a:pt x="12089" y="657"/>
                  </a:lnTo>
                  <a:lnTo>
                    <a:pt x="12123" y="694"/>
                  </a:lnTo>
                  <a:lnTo>
                    <a:pt x="12157" y="731"/>
                  </a:lnTo>
                  <a:lnTo>
                    <a:pt x="12190" y="770"/>
                  </a:lnTo>
                  <a:lnTo>
                    <a:pt x="12221" y="809"/>
                  </a:lnTo>
                  <a:lnTo>
                    <a:pt x="12252" y="850"/>
                  </a:lnTo>
                  <a:lnTo>
                    <a:pt x="12282" y="892"/>
                  </a:lnTo>
                  <a:lnTo>
                    <a:pt x="12311" y="934"/>
                  </a:lnTo>
                  <a:lnTo>
                    <a:pt x="12339" y="976"/>
                  </a:lnTo>
                  <a:lnTo>
                    <a:pt x="12366" y="1019"/>
                  </a:lnTo>
                  <a:lnTo>
                    <a:pt x="12392" y="1063"/>
                  </a:lnTo>
                  <a:lnTo>
                    <a:pt x="12417" y="1108"/>
                  </a:lnTo>
                  <a:lnTo>
                    <a:pt x="12440" y="1153"/>
                  </a:lnTo>
                  <a:lnTo>
                    <a:pt x="12464" y="1200"/>
                  </a:lnTo>
                  <a:lnTo>
                    <a:pt x="12485" y="1245"/>
                  </a:lnTo>
                  <a:lnTo>
                    <a:pt x="12506" y="1293"/>
                  </a:lnTo>
                  <a:lnTo>
                    <a:pt x="12526" y="1341"/>
                  </a:lnTo>
                  <a:lnTo>
                    <a:pt x="12544" y="1389"/>
                  </a:lnTo>
                  <a:lnTo>
                    <a:pt x="12562" y="1438"/>
                  </a:lnTo>
                  <a:lnTo>
                    <a:pt x="12577" y="1487"/>
                  </a:lnTo>
                  <a:lnTo>
                    <a:pt x="12593" y="1537"/>
                  </a:lnTo>
                  <a:lnTo>
                    <a:pt x="12605" y="1587"/>
                  </a:lnTo>
                  <a:lnTo>
                    <a:pt x="12618" y="1638"/>
                  </a:lnTo>
                  <a:lnTo>
                    <a:pt x="12630" y="1690"/>
                  </a:lnTo>
                  <a:lnTo>
                    <a:pt x="12639" y="1741"/>
                  </a:lnTo>
                  <a:lnTo>
                    <a:pt x="12649" y="1794"/>
                  </a:lnTo>
                  <a:lnTo>
                    <a:pt x="12655" y="1847"/>
                  </a:lnTo>
                  <a:lnTo>
                    <a:pt x="12661" y="1900"/>
                  </a:lnTo>
                  <a:lnTo>
                    <a:pt x="12666" y="1954"/>
                  </a:lnTo>
                  <a:lnTo>
                    <a:pt x="12669" y="2007"/>
                  </a:lnTo>
                  <a:lnTo>
                    <a:pt x="12672" y="2062"/>
                  </a:lnTo>
                  <a:lnTo>
                    <a:pt x="12672" y="2116"/>
                  </a:lnTo>
                  <a:close/>
                </a:path>
              </a:pathLst>
            </a:custGeom>
            <a:solidFill>
              <a:srgbClr val="F07E23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 dirty="0"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11" name="Freeform 5"/>
            <p:cNvSpPr>
              <a:spLocks noChangeAspect="1"/>
            </p:cNvSpPr>
            <p:nvPr/>
          </p:nvSpPr>
          <p:spPr bwMode="auto">
            <a:xfrm>
              <a:off x="2257781" y="6408737"/>
              <a:ext cx="2692044" cy="449261"/>
            </a:xfrm>
            <a:custGeom>
              <a:avLst/>
              <a:gdLst>
                <a:gd name="T0" fmla="*/ 9702800 w 12672"/>
                <a:gd name="T1" fmla="*/ 1619250 h 2116"/>
                <a:gd name="T2" fmla="*/ 0 w 12672"/>
                <a:gd name="T3" fmla="*/ 1619250 h 2116"/>
                <a:gd name="T4" fmla="*/ 0 w 12672"/>
                <a:gd name="T5" fmla="*/ 0 h 2116"/>
                <a:gd name="T6" fmla="*/ 8082604 w 12672"/>
                <a:gd name="T7" fmla="*/ 0 h 2116"/>
                <a:gd name="T8" fmla="*/ 8166064 w 12672"/>
                <a:gd name="T9" fmla="*/ 2296 h 2116"/>
                <a:gd name="T10" fmla="*/ 8248758 w 12672"/>
                <a:gd name="T11" fmla="*/ 8418 h 2116"/>
                <a:gd name="T12" fmla="*/ 8329155 w 12672"/>
                <a:gd name="T13" fmla="*/ 19131 h 2116"/>
                <a:gd name="T14" fmla="*/ 8409553 w 12672"/>
                <a:gd name="T15" fmla="*/ 33671 h 2116"/>
                <a:gd name="T16" fmla="*/ 8487653 w 12672"/>
                <a:gd name="T17" fmla="*/ 51271 h 2116"/>
                <a:gd name="T18" fmla="*/ 8564222 w 12672"/>
                <a:gd name="T19" fmla="*/ 72698 h 2116"/>
                <a:gd name="T20" fmla="*/ 8640025 w 12672"/>
                <a:gd name="T21" fmla="*/ 98716 h 2116"/>
                <a:gd name="T22" fmla="*/ 8712765 w 12672"/>
                <a:gd name="T23" fmla="*/ 127030 h 2116"/>
                <a:gd name="T24" fmla="*/ 8785506 w 12672"/>
                <a:gd name="T25" fmla="*/ 159170 h 2116"/>
                <a:gd name="T26" fmla="*/ 8854418 w 12672"/>
                <a:gd name="T27" fmla="*/ 195136 h 2116"/>
                <a:gd name="T28" fmla="*/ 8922564 w 12672"/>
                <a:gd name="T29" fmla="*/ 234929 h 2116"/>
                <a:gd name="T30" fmla="*/ 8988413 w 12672"/>
                <a:gd name="T31" fmla="*/ 276252 h 2116"/>
                <a:gd name="T32" fmla="*/ 9052731 w 12672"/>
                <a:gd name="T33" fmla="*/ 321401 h 2116"/>
                <a:gd name="T34" fmla="*/ 9113220 w 12672"/>
                <a:gd name="T35" fmla="*/ 370377 h 2116"/>
                <a:gd name="T36" fmla="*/ 9172944 w 12672"/>
                <a:gd name="T37" fmla="*/ 420117 h 2116"/>
                <a:gd name="T38" fmla="*/ 9228839 w 12672"/>
                <a:gd name="T39" fmla="*/ 473684 h 2116"/>
                <a:gd name="T40" fmla="*/ 9282437 w 12672"/>
                <a:gd name="T41" fmla="*/ 531077 h 2116"/>
                <a:gd name="T42" fmla="*/ 9333738 w 12672"/>
                <a:gd name="T43" fmla="*/ 589236 h 2116"/>
                <a:gd name="T44" fmla="*/ 9381211 w 12672"/>
                <a:gd name="T45" fmla="*/ 650455 h 2116"/>
                <a:gd name="T46" fmla="*/ 9426387 w 12672"/>
                <a:gd name="T47" fmla="*/ 714735 h 2116"/>
                <a:gd name="T48" fmla="*/ 9468499 w 12672"/>
                <a:gd name="T49" fmla="*/ 779781 h 2116"/>
                <a:gd name="T50" fmla="*/ 9507550 w 12672"/>
                <a:gd name="T51" fmla="*/ 847887 h 2116"/>
                <a:gd name="T52" fmla="*/ 9543537 w 12672"/>
                <a:gd name="T53" fmla="*/ 918289 h 2116"/>
                <a:gd name="T54" fmla="*/ 9575696 w 12672"/>
                <a:gd name="T55" fmla="*/ 989457 h 2116"/>
                <a:gd name="T56" fmla="*/ 9604792 w 12672"/>
                <a:gd name="T57" fmla="*/ 1062920 h 2116"/>
                <a:gd name="T58" fmla="*/ 9630060 w 12672"/>
                <a:gd name="T59" fmla="*/ 1137913 h 2116"/>
                <a:gd name="T60" fmla="*/ 9651499 w 12672"/>
                <a:gd name="T61" fmla="*/ 1214438 h 2116"/>
                <a:gd name="T62" fmla="*/ 9670641 w 12672"/>
                <a:gd name="T63" fmla="*/ 1293257 h 2116"/>
                <a:gd name="T64" fmla="*/ 9685189 w 12672"/>
                <a:gd name="T65" fmla="*/ 1372842 h 2116"/>
                <a:gd name="T66" fmla="*/ 9694377 w 12672"/>
                <a:gd name="T67" fmla="*/ 1453958 h 2116"/>
                <a:gd name="T68" fmla="*/ 9700503 w 12672"/>
                <a:gd name="T69" fmla="*/ 1535839 h 2116"/>
                <a:gd name="T70" fmla="*/ 9702800 w 12672"/>
                <a:gd name="T71" fmla="*/ 1619250 h 2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672" h="2116">
                  <a:moveTo>
                    <a:pt x="12672" y="2116"/>
                  </a:moveTo>
                  <a:lnTo>
                    <a:pt x="12672" y="2116"/>
                  </a:lnTo>
                  <a:lnTo>
                    <a:pt x="0" y="2116"/>
                  </a:lnTo>
                  <a:lnTo>
                    <a:pt x="0" y="0"/>
                  </a:lnTo>
                  <a:lnTo>
                    <a:pt x="10556" y="0"/>
                  </a:lnTo>
                  <a:lnTo>
                    <a:pt x="10611" y="0"/>
                  </a:lnTo>
                  <a:lnTo>
                    <a:pt x="10665" y="3"/>
                  </a:lnTo>
                  <a:lnTo>
                    <a:pt x="10720" y="6"/>
                  </a:lnTo>
                  <a:lnTo>
                    <a:pt x="10773" y="11"/>
                  </a:lnTo>
                  <a:lnTo>
                    <a:pt x="10825" y="17"/>
                  </a:lnTo>
                  <a:lnTo>
                    <a:pt x="10878" y="25"/>
                  </a:lnTo>
                  <a:lnTo>
                    <a:pt x="10931" y="33"/>
                  </a:lnTo>
                  <a:lnTo>
                    <a:pt x="10983" y="44"/>
                  </a:lnTo>
                  <a:lnTo>
                    <a:pt x="11034" y="54"/>
                  </a:lnTo>
                  <a:lnTo>
                    <a:pt x="11085" y="67"/>
                  </a:lnTo>
                  <a:lnTo>
                    <a:pt x="11135" y="81"/>
                  </a:lnTo>
                  <a:lnTo>
                    <a:pt x="11185" y="95"/>
                  </a:lnTo>
                  <a:lnTo>
                    <a:pt x="11235" y="110"/>
                  </a:lnTo>
                  <a:lnTo>
                    <a:pt x="11284" y="129"/>
                  </a:lnTo>
                  <a:lnTo>
                    <a:pt x="11333" y="146"/>
                  </a:lnTo>
                  <a:lnTo>
                    <a:pt x="11379" y="166"/>
                  </a:lnTo>
                  <a:lnTo>
                    <a:pt x="11428" y="187"/>
                  </a:lnTo>
                  <a:lnTo>
                    <a:pt x="11474" y="208"/>
                  </a:lnTo>
                  <a:lnTo>
                    <a:pt x="11519" y="232"/>
                  </a:lnTo>
                  <a:lnTo>
                    <a:pt x="11564" y="255"/>
                  </a:lnTo>
                  <a:lnTo>
                    <a:pt x="11610" y="280"/>
                  </a:lnTo>
                  <a:lnTo>
                    <a:pt x="11653" y="307"/>
                  </a:lnTo>
                  <a:lnTo>
                    <a:pt x="11697" y="333"/>
                  </a:lnTo>
                  <a:lnTo>
                    <a:pt x="11739" y="361"/>
                  </a:lnTo>
                  <a:lnTo>
                    <a:pt x="11781" y="391"/>
                  </a:lnTo>
                  <a:lnTo>
                    <a:pt x="11823" y="420"/>
                  </a:lnTo>
                  <a:lnTo>
                    <a:pt x="11863" y="451"/>
                  </a:lnTo>
                  <a:lnTo>
                    <a:pt x="11902" y="484"/>
                  </a:lnTo>
                  <a:lnTo>
                    <a:pt x="11941" y="517"/>
                  </a:lnTo>
                  <a:lnTo>
                    <a:pt x="11980" y="549"/>
                  </a:lnTo>
                  <a:lnTo>
                    <a:pt x="12016" y="585"/>
                  </a:lnTo>
                  <a:lnTo>
                    <a:pt x="12053" y="619"/>
                  </a:lnTo>
                  <a:lnTo>
                    <a:pt x="12089" y="657"/>
                  </a:lnTo>
                  <a:lnTo>
                    <a:pt x="12123" y="694"/>
                  </a:lnTo>
                  <a:lnTo>
                    <a:pt x="12157" y="731"/>
                  </a:lnTo>
                  <a:lnTo>
                    <a:pt x="12190" y="770"/>
                  </a:lnTo>
                  <a:lnTo>
                    <a:pt x="12221" y="809"/>
                  </a:lnTo>
                  <a:lnTo>
                    <a:pt x="12252" y="850"/>
                  </a:lnTo>
                  <a:lnTo>
                    <a:pt x="12282" y="892"/>
                  </a:lnTo>
                  <a:lnTo>
                    <a:pt x="12311" y="934"/>
                  </a:lnTo>
                  <a:lnTo>
                    <a:pt x="12339" y="976"/>
                  </a:lnTo>
                  <a:lnTo>
                    <a:pt x="12366" y="1019"/>
                  </a:lnTo>
                  <a:lnTo>
                    <a:pt x="12392" y="1063"/>
                  </a:lnTo>
                  <a:lnTo>
                    <a:pt x="12417" y="1108"/>
                  </a:lnTo>
                  <a:lnTo>
                    <a:pt x="12440" y="1153"/>
                  </a:lnTo>
                  <a:lnTo>
                    <a:pt x="12464" y="1200"/>
                  </a:lnTo>
                  <a:lnTo>
                    <a:pt x="12485" y="1245"/>
                  </a:lnTo>
                  <a:lnTo>
                    <a:pt x="12506" y="1293"/>
                  </a:lnTo>
                  <a:lnTo>
                    <a:pt x="12526" y="1341"/>
                  </a:lnTo>
                  <a:lnTo>
                    <a:pt x="12544" y="1389"/>
                  </a:lnTo>
                  <a:lnTo>
                    <a:pt x="12562" y="1438"/>
                  </a:lnTo>
                  <a:lnTo>
                    <a:pt x="12577" y="1487"/>
                  </a:lnTo>
                  <a:lnTo>
                    <a:pt x="12593" y="1537"/>
                  </a:lnTo>
                  <a:lnTo>
                    <a:pt x="12605" y="1587"/>
                  </a:lnTo>
                  <a:lnTo>
                    <a:pt x="12618" y="1638"/>
                  </a:lnTo>
                  <a:lnTo>
                    <a:pt x="12630" y="1690"/>
                  </a:lnTo>
                  <a:lnTo>
                    <a:pt x="12639" y="1741"/>
                  </a:lnTo>
                  <a:lnTo>
                    <a:pt x="12649" y="1794"/>
                  </a:lnTo>
                  <a:lnTo>
                    <a:pt x="12655" y="1847"/>
                  </a:lnTo>
                  <a:lnTo>
                    <a:pt x="12661" y="1900"/>
                  </a:lnTo>
                  <a:lnTo>
                    <a:pt x="12666" y="1954"/>
                  </a:lnTo>
                  <a:lnTo>
                    <a:pt x="12669" y="2007"/>
                  </a:lnTo>
                  <a:lnTo>
                    <a:pt x="12672" y="2062"/>
                  </a:lnTo>
                  <a:lnTo>
                    <a:pt x="12672" y="2116"/>
                  </a:lnTo>
                  <a:close/>
                </a:path>
              </a:pathLst>
            </a:custGeom>
            <a:solidFill>
              <a:srgbClr val="F07E23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 dirty="0"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7" name="Afbeelding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0"/>
            <a:ext cx="21494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493376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61068-C59F-4D41-3376-C4C164E019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618544D-4A0B-F956-7E55-1F70843D6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BD5669-0375-F440-3188-73807F18A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4F16-9E37-469B-AB3A-7C90ED65EF18}" type="datetimeFigureOut">
              <a:rPr lang="nl-NL" smtClean="0"/>
              <a:t>20-11-2024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D33A8F5-8EAC-C02F-712A-2198B7CD2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6AAD6C-633C-DBCD-1B13-52AA2C425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AF6-BEEB-4096-9CA5-547E09B82E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901973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14F898-A1FB-9A40-5D81-BE0D5F2EE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92A2D9-55CD-3CB2-0B26-98EECCF82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C724412-A214-2892-386C-C0D45ADCE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4F16-9E37-469B-AB3A-7C90ED65EF18}" type="datetimeFigureOut">
              <a:rPr lang="nl-NL" smtClean="0"/>
              <a:t>20-11-2024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3E4E1E-FB30-A168-DABA-3FCD5EE16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927F5B8-F23C-15BF-F40E-1FC248D0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AF6-BEEB-4096-9CA5-547E09B82E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041883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97AA59-55C0-081B-05CE-B6B52E709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1BC90CD-3C12-B087-68B0-02AF930BC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33AE9E4-50EE-64D0-E0D4-EDBC48EF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4F16-9E37-469B-AB3A-7C90ED65EF18}" type="datetimeFigureOut">
              <a:rPr lang="nl-NL" smtClean="0"/>
              <a:t>20-11-2024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BAA6744-8B02-6F92-26C3-6E9979628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11B408B-814B-0071-378E-66A0822FE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AF6-BEEB-4096-9CA5-547E09B82E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986874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374BDA-6ACE-EBF5-E62F-DFE1C6AE3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5F5779-7165-CD06-653C-5466117216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65B4480-0BC0-ED81-AA31-5D88AE0F7D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DDCDBCC-FEC2-0AC4-B4BB-3A99176B7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4F16-9E37-469B-AB3A-7C90ED65EF18}" type="datetimeFigureOut">
              <a:rPr lang="nl-NL" smtClean="0"/>
              <a:t>20-11-2024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923E943-C3BA-416C-D602-79A66BAF1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B3DDBB9-BE53-24E3-D138-DA27EA130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AF6-BEEB-4096-9CA5-547E09B82E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275482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BA6835-C911-8DFC-C83F-9A6DA0B7D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D3D2657-EC79-AD8E-4D57-AF51D6E68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F9CD83E-B69B-2E3F-49C8-AA6AB90AF4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F86244E-2259-BF55-D41A-2F9B04C671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1C83BF9-056D-68B9-177C-8622979D35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0E01556-14AA-FAD4-EB78-B9DFB7F88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4F16-9E37-469B-AB3A-7C90ED65EF18}" type="datetimeFigureOut">
              <a:rPr lang="nl-NL" smtClean="0"/>
              <a:t>20-11-2024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300ED29-8D6E-E8E4-EC6C-A6835EA5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ABC8677-9085-B238-7232-4F0BA9BB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AF6-BEEB-4096-9CA5-547E09B82E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927174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EBC61C-C933-9863-4B3C-339229788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A82EBD1-5BD1-D777-1C05-937DA4CB6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4F16-9E37-469B-AB3A-7C90ED65EF18}" type="datetimeFigureOut">
              <a:rPr lang="nl-NL" smtClean="0"/>
              <a:t>20-11-2024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153A9DE-8F96-CF2B-12D9-95964C712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9A57396-D6AE-58B9-51C1-5DD951467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AF6-BEEB-4096-9CA5-547E09B82E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837274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65295A8-DC67-E9DC-10AD-C9053F6EC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4F16-9E37-469B-AB3A-7C90ED65EF18}" type="datetimeFigureOut">
              <a:rPr lang="nl-NL" smtClean="0"/>
              <a:t>20-11-2024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F4AF301-AEAD-048E-EEBC-E289A54DF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8697303-EBF8-2CA8-8D11-79000AF6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AF6-BEEB-4096-9CA5-547E09B82E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77134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8248D3-2911-72C9-2B89-1BCE1328D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68E3AEB-E41B-1B64-7982-4AA450252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A33313D-34F3-CE12-04ED-DDACFEDD34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B7B403C-412B-90E9-8789-18EE55DF8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4F16-9E37-469B-AB3A-7C90ED65EF18}" type="datetimeFigureOut">
              <a:rPr lang="nl-NL" smtClean="0"/>
              <a:t>20-11-2024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1F9F87D-A675-7767-03FD-DD86DC051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F4A35C3-B852-E0F9-D114-927D084A4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AF6-BEEB-4096-9CA5-547E09B82E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7869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: V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eren 3">
            <a:extLst>
              <a:ext uri="{FF2B5EF4-FFF2-40B4-BE49-F238E27FC236}">
                <a16:creationId xmlns:a16="http://schemas.microsoft.com/office/drawing/2014/main" id="{9129434B-C66E-40A8-B4E3-A2D8357E68F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356475" y="1871663"/>
            <a:ext cx="4845040" cy="4319587"/>
            <a:chOff x="7222241" y="1800000"/>
            <a:chExt cx="4844271" cy="4320000"/>
          </a:xfrm>
          <a:solidFill>
            <a:schemeClr val="tx2"/>
          </a:solidFill>
        </p:grpSpPr>
        <p:sp>
          <p:nvSpPr>
            <p:cNvPr id="5" name="Uitstel 4">
              <a:extLst>
                <a:ext uri="{FF2B5EF4-FFF2-40B4-BE49-F238E27FC236}">
                  <a16:creationId xmlns:a16="http://schemas.microsoft.com/office/drawing/2014/main" id="{7187F0BE-EE93-4888-A4D9-36A331D0DA2D}"/>
                </a:ext>
              </a:extLst>
            </p:cNvPr>
            <p:cNvSpPr/>
            <p:nvPr/>
          </p:nvSpPr>
          <p:spPr>
            <a:xfrm rot="10800000">
              <a:off x="7222241" y="1800000"/>
              <a:ext cx="4320490" cy="4320000"/>
            </a:xfrm>
            <a:prstGeom prst="flowChartDelay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defRPr/>
              </a:pPr>
              <a:endParaRPr lang="en-US" altLang="en-US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196680E1-F6A7-4330-830A-5EB98D73B661}"/>
                </a:ext>
              </a:extLst>
            </p:cNvPr>
            <p:cNvSpPr/>
            <p:nvPr/>
          </p:nvSpPr>
          <p:spPr>
            <a:xfrm>
              <a:off x="11490341" y="1800000"/>
              <a:ext cx="576171" cy="432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defRPr/>
              </a:pPr>
              <a:endParaRPr lang="en-US" altLang="en-US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7" name="Freeform 5">
            <a:extLst>
              <a:ext uri="{FF2B5EF4-FFF2-40B4-BE49-F238E27FC236}">
                <a16:creationId xmlns:a16="http://schemas.microsoft.com/office/drawing/2014/main" id="{A5C70AD3-86EC-4985-AE12-C37D0FC7321A}"/>
              </a:ext>
            </a:extLst>
          </p:cNvPr>
          <p:cNvSpPr>
            <a:spLocks/>
          </p:cNvSpPr>
          <p:nvPr userDrawn="1"/>
        </p:nvSpPr>
        <p:spPr bwMode="auto">
          <a:xfrm>
            <a:off x="0" y="5238750"/>
            <a:ext cx="9702800" cy="1619250"/>
          </a:xfrm>
          <a:custGeom>
            <a:avLst/>
            <a:gdLst>
              <a:gd name="T0" fmla="*/ 2147483646 w 12672"/>
              <a:gd name="T1" fmla="*/ 2147483646 h 2116"/>
              <a:gd name="T2" fmla="*/ 0 w 12672"/>
              <a:gd name="T3" fmla="*/ 2147483646 h 2116"/>
              <a:gd name="T4" fmla="*/ 0 w 12672"/>
              <a:gd name="T5" fmla="*/ 0 h 2116"/>
              <a:gd name="T6" fmla="*/ 2147483646 w 12672"/>
              <a:gd name="T7" fmla="*/ 0 h 2116"/>
              <a:gd name="T8" fmla="*/ 2147483646 w 12672"/>
              <a:gd name="T9" fmla="*/ 1344523117 h 2116"/>
              <a:gd name="T10" fmla="*/ 2147483646 w 12672"/>
              <a:gd name="T11" fmla="*/ 2147483646 h 2116"/>
              <a:gd name="T12" fmla="*/ 2147483646 w 12672"/>
              <a:gd name="T13" fmla="*/ 2147483646 h 2116"/>
              <a:gd name="T14" fmla="*/ 2147483646 w 12672"/>
              <a:gd name="T15" fmla="*/ 2147483646 h 2116"/>
              <a:gd name="T16" fmla="*/ 2147483646 w 12672"/>
              <a:gd name="T17" fmla="*/ 2147483646 h 2116"/>
              <a:gd name="T18" fmla="*/ 2147483646 w 12672"/>
              <a:gd name="T19" fmla="*/ 2147483646 h 2116"/>
              <a:gd name="T20" fmla="*/ 2147483646 w 12672"/>
              <a:gd name="T21" fmla="*/ 2147483646 h 2116"/>
              <a:gd name="T22" fmla="*/ 2147483646 w 12672"/>
              <a:gd name="T23" fmla="*/ 2147483646 h 2116"/>
              <a:gd name="T24" fmla="*/ 2147483646 w 12672"/>
              <a:gd name="T25" fmla="*/ 2147483646 h 2116"/>
              <a:gd name="T26" fmla="*/ 2147483646 w 12672"/>
              <a:gd name="T27" fmla="*/ 2147483646 h 2116"/>
              <a:gd name="T28" fmla="*/ 2147483646 w 12672"/>
              <a:gd name="T29" fmla="*/ 2147483646 h 2116"/>
              <a:gd name="T30" fmla="*/ 2147483646 w 12672"/>
              <a:gd name="T31" fmla="*/ 2147483646 h 2116"/>
              <a:gd name="T32" fmla="*/ 2147483646 w 12672"/>
              <a:gd name="T33" fmla="*/ 2147483646 h 2116"/>
              <a:gd name="T34" fmla="*/ 2147483646 w 12672"/>
              <a:gd name="T35" fmla="*/ 2147483646 h 2116"/>
              <a:gd name="T36" fmla="*/ 2147483646 w 12672"/>
              <a:gd name="T37" fmla="*/ 2147483646 h 2116"/>
              <a:gd name="T38" fmla="*/ 2147483646 w 12672"/>
              <a:gd name="T39" fmla="*/ 2147483646 h 2116"/>
              <a:gd name="T40" fmla="*/ 2147483646 w 12672"/>
              <a:gd name="T41" fmla="*/ 2147483646 h 2116"/>
              <a:gd name="T42" fmla="*/ 2147483646 w 12672"/>
              <a:gd name="T43" fmla="*/ 2147483646 h 2116"/>
              <a:gd name="T44" fmla="*/ 2147483646 w 12672"/>
              <a:gd name="T45" fmla="*/ 2147483646 h 2116"/>
              <a:gd name="T46" fmla="*/ 2147483646 w 12672"/>
              <a:gd name="T47" fmla="*/ 2147483646 h 2116"/>
              <a:gd name="T48" fmla="*/ 2147483646 w 12672"/>
              <a:gd name="T49" fmla="*/ 2147483646 h 2116"/>
              <a:gd name="T50" fmla="*/ 2147483646 w 12672"/>
              <a:gd name="T51" fmla="*/ 2147483646 h 2116"/>
              <a:gd name="T52" fmla="*/ 2147483646 w 12672"/>
              <a:gd name="T53" fmla="*/ 2147483646 h 2116"/>
              <a:gd name="T54" fmla="*/ 2147483646 w 12672"/>
              <a:gd name="T55" fmla="*/ 2147483646 h 2116"/>
              <a:gd name="T56" fmla="*/ 2147483646 w 12672"/>
              <a:gd name="T57" fmla="*/ 2147483646 h 2116"/>
              <a:gd name="T58" fmla="*/ 2147483646 w 12672"/>
              <a:gd name="T59" fmla="*/ 2147483646 h 2116"/>
              <a:gd name="T60" fmla="*/ 2147483646 w 12672"/>
              <a:gd name="T61" fmla="*/ 2147483646 h 2116"/>
              <a:gd name="T62" fmla="*/ 2147483646 w 12672"/>
              <a:gd name="T63" fmla="*/ 2147483646 h 2116"/>
              <a:gd name="T64" fmla="*/ 2147483646 w 12672"/>
              <a:gd name="T65" fmla="*/ 2147483646 h 2116"/>
              <a:gd name="T66" fmla="*/ 2147483646 w 12672"/>
              <a:gd name="T67" fmla="*/ 2147483646 h 2116"/>
              <a:gd name="T68" fmla="*/ 2147483646 w 12672"/>
              <a:gd name="T69" fmla="*/ 2147483646 h 2116"/>
              <a:gd name="T70" fmla="*/ 2147483646 w 12672"/>
              <a:gd name="T71" fmla="*/ 2147483646 h 211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2672" h="2116">
                <a:moveTo>
                  <a:pt x="12672" y="2116"/>
                </a:moveTo>
                <a:lnTo>
                  <a:pt x="12672" y="2116"/>
                </a:lnTo>
                <a:lnTo>
                  <a:pt x="0" y="2116"/>
                </a:lnTo>
                <a:lnTo>
                  <a:pt x="0" y="0"/>
                </a:lnTo>
                <a:lnTo>
                  <a:pt x="10556" y="0"/>
                </a:lnTo>
                <a:lnTo>
                  <a:pt x="10611" y="0"/>
                </a:lnTo>
                <a:lnTo>
                  <a:pt x="10665" y="3"/>
                </a:lnTo>
                <a:lnTo>
                  <a:pt x="10720" y="6"/>
                </a:lnTo>
                <a:lnTo>
                  <a:pt x="10773" y="11"/>
                </a:lnTo>
                <a:lnTo>
                  <a:pt x="10825" y="17"/>
                </a:lnTo>
                <a:lnTo>
                  <a:pt x="10878" y="25"/>
                </a:lnTo>
                <a:lnTo>
                  <a:pt x="10931" y="33"/>
                </a:lnTo>
                <a:lnTo>
                  <a:pt x="10983" y="44"/>
                </a:lnTo>
                <a:lnTo>
                  <a:pt x="11034" y="54"/>
                </a:lnTo>
                <a:lnTo>
                  <a:pt x="11085" y="67"/>
                </a:lnTo>
                <a:lnTo>
                  <a:pt x="11135" y="81"/>
                </a:lnTo>
                <a:lnTo>
                  <a:pt x="11185" y="95"/>
                </a:lnTo>
                <a:lnTo>
                  <a:pt x="11235" y="110"/>
                </a:lnTo>
                <a:lnTo>
                  <a:pt x="11284" y="129"/>
                </a:lnTo>
                <a:lnTo>
                  <a:pt x="11333" y="146"/>
                </a:lnTo>
                <a:lnTo>
                  <a:pt x="11379" y="166"/>
                </a:lnTo>
                <a:lnTo>
                  <a:pt x="11428" y="187"/>
                </a:lnTo>
                <a:lnTo>
                  <a:pt x="11474" y="208"/>
                </a:lnTo>
                <a:lnTo>
                  <a:pt x="11519" y="232"/>
                </a:lnTo>
                <a:lnTo>
                  <a:pt x="11564" y="255"/>
                </a:lnTo>
                <a:lnTo>
                  <a:pt x="11610" y="280"/>
                </a:lnTo>
                <a:lnTo>
                  <a:pt x="11653" y="307"/>
                </a:lnTo>
                <a:lnTo>
                  <a:pt x="11697" y="333"/>
                </a:lnTo>
                <a:lnTo>
                  <a:pt x="11739" y="361"/>
                </a:lnTo>
                <a:lnTo>
                  <a:pt x="11781" y="391"/>
                </a:lnTo>
                <a:lnTo>
                  <a:pt x="11823" y="420"/>
                </a:lnTo>
                <a:lnTo>
                  <a:pt x="11863" y="451"/>
                </a:lnTo>
                <a:lnTo>
                  <a:pt x="11902" y="484"/>
                </a:lnTo>
                <a:lnTo>
                  <a:pt x="11941" y="517"/>
                </a:lnTo>
                <a:lnTo>
                  <a:pt x="11980" y="549"/>
                </a:lnTo>
                <a:lnTo>
                  <a:pt x="12016" y="585"/>
                </a:lnTo>
                <a:lnTo>
                  <a:pt x="12053" y="619"/>
                </a:lnTo>
                <a:lnTo>
                  <a:pt x="12089" y="657"/>
                </a:lnTo>
                <a:lnTo>
                  <a:pt x="12123" y="694"/>
                </a:lnTo>
                <a:lnTo>
                  <a:pt x="12157" y="731"/>
                </a:lnTo>
                <a:lnTo>
                  <a:pt x="12190" y="770"/>
                </a:lnTo>
                <a:lnTo>
                  <a:pt x="12221" y="809"/>
                </a:lnTo>
                <a:lnTo>
                  <a:pt x="12252" y="850"/>
                </a:lnTo>
                <a:lnTo>
                  <a:pt x="12282" y="892"/>
                </a:lnTo>
                <a:lnTo>
                  <a:pt x="12311" y="934"/>
                </a:lnTo>
                <a:lnTo>
                  <a:pt x="12339" y="976"/>
                </a:lnTo>
                <a:lnTo>
                  <a:pt x="12366" y="1019"/>
                </a:lnTo>
                <a:lnTo>
                  <a:pt x="12392" y="1063"/>
                </a:lnTo>
                <a:lnTo>
                  <a:pt x="12417" y="1108"/>
                </a:lnTo>
                <a:lnTo>
                  <a:pt x="12440" y="1153"/>
                </a:lnTo>
                <a:lnTo>
                  <a:pt x="12464" y="1200"/>
                </a:lnTo>
                <a:lnTo>
                  <a:pt x="12485" y="1245"/>
                </a:lnTo>
                <a:lnTo>
                  <a:pt x="12506" y="1293"/>
                </a:lnTo>
                <a:lnTo>
                  <a:pt x="12526" y="1341"/>
                </a:lnTo>
                <a:lnTo>
                  <a:pt x="12544" y="1389"/>
                </a:lnTo>
                <a:lnTo>
                  <a:pt x="12562" y="1438"/>
                </a:lnTo>
                <a:lnTo>
                  <a:pt x="12577" y="1487"/>
                </a:lnTo>
                <a:lnTo>
                  <a:pt x="12593" y="1537"/>
                </a:lnTo>
                <a:lnTo>
                  <a:pt x="12605" y="1587"/>
                </a:lnTo>
                <a:lnTo>
                  <a:pt x="12618" y="1638"/>
                </a:lnTo>
                <a:lnTo>
                  <a:pt x="12630" y="1690"/>
                </a:lnTo>
                <a:lnTo>
                  <a:pt x="12639" y="1741"/>
                </a:lnTo>
                <a:lnTo>
                  <a:pt x="12649" y="1794"/>
                </a:lnTo>
                <a:lnTo>
                  <a:pt x="12655" y="1847"/>
                </a:lnTo>
                <a:lnTo>
                  <a:pt x="12661" y="1900"/>
                </a:lnTo>
                <a:lnTo>
                  <a:pt x="12666" y="1954"/>
                </a:lnTo>
                <a:lnTo>
                  <a:pt x="12669" y="2007"/>
                </a:lnTo>
                <a:lnTo>
                  <a:pt x="12672" y="2062"/>
                </a:lnTo>
                <a:lnTo>
                  <a:pt x="12672" y="211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8" name="Afbeelding 9">
            <a:extLst>
              <a:ext uri="{FF2B5EF4-FFF2-40B4-BE49-F238E27FC236}">
                <a16:creationId xmlns:a16="http://schemas.microsoft.com/office/drawing/2014/main" id="{5ACCE75D-E192-46EE-9FCD-ECABD2AEF5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71438"/>
            <a:ext cx="3571875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80000" y="2160000"/>
            <a:ext cx="6120000" cy="14400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4800" b="1">
                <a:solidFill>
                  <a:schemeClr val="bg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080000" y="3959940"/>
            <a:ext cx="6120000" cy="108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EBC71A29-9A9B-4F5F-9A8E-28D68779798B}"/>
              </a:ext>
            </a:extLst>
          </p:cNvPr>
          <p:cNvSpPr>
            <a:spLocks noGrp="1" noChangeAspect="1"/>
          </p:cNvSpPr>
          <p:nvPr>
            <p:ph type="dt" sz="half" idx="10"/>
          </p:nvPr>
        </p:nvSpPr>
        <p:spPr>
          <a:xfrm>
            <a:off x="1079500" y="6480175"/>
            <a:ext cx="4070350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eaLnBrk="0" hangingPunct="0">
              <a:defRPr sz="1000" dirty="0">
                <a:solidFill>
                  <a:schemeClr val="bg1"/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538439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F75B12-8214-DEF6-9AED-FAF984D57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74D85AD-32FF-262E-D55D-50EB5497B2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DA7701E-5E2C-81C0-24FC-267C989FBC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744CD04-4AE7-8BC8-07E2-2FD006891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4F16-9E37-469B-AB3A-7C90ED65EF18}" type="datetimeFigureOut">
              <a:rPr lang="nl-NL" smtClean="0"/>
              <a:t>20-11-2024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B8A5543-D790-5781-BDBA-F7E10E7FE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3C40D96-47BA-32EC-37E3-586F86222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AF6-BEEB-4096-9CA5-547E09B82E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815633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A7698F-72DD-94ED-8610-BC176704B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0595338-AA00-3AE2-E60F-117937579F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78A12C-ED09-B7C9-B090-EE5D91C1C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4F16-9E37-469B-AB3A-7C90ED65EF18}" type="datetimeFigureOut">
              <a:rPr lang="nl-NL" smtClean="0"/>
              <a:t>20-11-2024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CBF6B61-B358-88B9-0827-2E4B0B0F2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9B4E823-3019-0148-103E-8E640173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AF6-BEEB-4096-9CA5-547E09B82E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527051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A5D78BB-3352-9603-FC66-B6B8922A70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786C5DF-AF23-8F1E-7452-51976F2462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4063661-4BFA-30D4-804E-14E69324E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4F16-9E37-469B-AB3A-7C90ED65EF18}" type="datetimeFigureOut">
              <a:rPr lang="nl-NL" smtClean="0"/>
              <a:t>20-11-2024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8B25BBF-C751-F445-DF8C-1D3A6A99D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4591AF7-E61C-5C92-7536-0D97BF544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AF6-BEEB-4096-9CA5-547E09B82E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435688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: Academ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eperen 3"/>
          <p:cNvGrpSpPr>
            <a:grpSpLocks/>
          </p:cNvGrpSpPr>
          <p:nvPr userDrawn="1"/>
        </p:nvGrpSpPr>
        <p:grpSpPr bwMode="auto">
          <a:xfrm>
            <a:off x="7346964" y="1871663"/>
            <a:ext cx="4845036" cy="4319587"/>
            <a:chOff x="7222241" y="1800000"/>
            <a:chExt cx="4844271" cy="4320000"/>
          </a:xfrm>
          <a:blipFill>
            <a:blip r:embed="rId2"/>
            <a:stretch>
              <a:fillRect/>
            </a:stretch>
          </a:blipFill>
        </p:grpSpPr>
        <p:sp>
          <p:nvSpPr>
            <p:cNvPr id="12" name="Uitstel 4"/>
            <p:cNvSpPr/>
            <p:nvPr userDrawn="1"/>
          </p:nvSpPr>
          <p:spPr>
            <a:xfrm rot="10800000">
              <a:off x="7222241" y="1800000"/>
              <a:ext cx="4320490" cy="4320000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Rechthoek 13"/>
            <p:cNvSpPr/>
            <p:nvPr/>
          </p:nvSpPr>
          <p:spPr>
            <a:xfrm>
              <a:off x="11490341" y="1800000"/>
              <a:ext cx="576171" cy="43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079999" y="1871662"/>
            <a:ext cx="5399999" cy="15573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</a:t>
            </a:r>
            <a:br>
              <a:rPr lang="nl-NL"/>
            </a:br>
            <a:r>
              <a:rPr lang="nl-NL"/>
              <a:t>van het model te bewerken</a:t>
            </a:r>
            <a:endParaRPr lang="en-US"/>
          </a:p>
        </p:txBody>
      </p:sp>
      <p:sp>
        <p:nvSpPr>
          <p:cNvPr id="9" name="Tijdelijke aanduiding voor datum 3"/>
          <p:cNvSpPr>
            <a:spLocks noGrp="1" noChangeAspect="1"/>
          </p:cNvSpPr>
          <p:nvPr>
            <p:ph type="dt" sz="half" idx="10"/>
          </p:nvPr>
        </p:nvSpPr>
        <p:spPr>
          <a:xfrm>
            <a:off x="1080000" y="6480000"/>
            <a:ext cx="4070350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eaLnBrk="0" hangingPunct="0">
              <a:defRPr sz="100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4334456"/>
            <a:ext cx="2634916" cy="2527974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8" t="21635" r="45369" b="22009"/>
          <a:stretch/>
        </p:blipFill>
        <p:spPr>
          <a:xfrm>
            <a:off x="516963" y="378862"/>
            <a:ext cx="1486713" cy="1125086"/>
          </a:xfrm>
          <a:prstGeom prst="rect">
            <a:avLst/>
          </a:prstGeom>
        </p:spPr>
      </p:pic>
      <p:pic>
        <p:nvPicPr>
          <p:cNvPr id="15" name="Afbeelding 14" descr="Afbeelding met donker&#10;&#10;Automatisch gegenereerde beschrijving">
            <a:extLst>
              <a:ext uri="{FF2B5EF4-FFF2-40B4-BE49-F238E27FC236}">
                <a16:creationId xmlns:a16="http://schemas.microsoft.com/office/drawing/2014/main" id="{52D617D7-695C-EC4E-BA5D-889980CAD8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54343" t="4204" r="-10" b="-4204"/>
          <a:stretch/>
        </p:blipFill>
        <p:spPr>
          <a:xfrm>
            <a:off x="0" y="4640382"/>
            <a:ext cx="5400000" cy="170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6946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61068-C59F-4D41-3376-C4C164E019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618544D-4A0B-F956-7E55-1F70843D6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BD5669-0375-F440-3188-73807F18A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4F16-9E37-469B-AB3A-7C90ED65EF18}" type="datetimeFigureOut">
              <a:rPr lang="nl-NL" smtClean="0"/>
              <a:t>20-11-2024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D33A8F5-8EAC-C02F-712A-2198B7CD2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6AAD6C-633C-DBCD-1B13-52AA2C425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AF6-BEEB-4096-9CA5-547E09B82E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6847212"/>
      </p:ext>
    </p:extLst>
  </p:cSld>
  <p:clrMapOvr>
    <a:masterClrMapping/>
  </p:clrMapOvr>
  <p:transition spd="slow">
    <p:wip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14F898-A1FB-9A40-5D81-BE0D5F2EE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92A2D9-55CD-3CB2-0B26-98EECCF82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C724412-A214-2892-386C-C0D45ADCE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4F16-9E37-469B-AB3A-7C90ED65EF18}" type="datetimeFigureOut">
              <a:rPr lang="nl-NL" smtClean="0"/>
              <a:t>20-11-2024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3E4E1E-FB30-A168-DABA-3FCD5EE16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927F5B8-F23C-15BF-F40E-1FC248D0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AF6-BEEB-4096-9CA5-547E09B82E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0237006"/>
      </p:ext>
    </p:extLst>
  </p:cSld>
  <p:clrMapOvr>
    <a:masterClrMapping/>
  </p:clrMapOvr>
  <p:transition spd="slow">
    <p:wip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97AA59-55C0-081B-05CE-B6B52E709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1BC90CD-3C12-B087-68B0-02AF930BC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33AE9E4-50EE-64D0-E0D4-EDBC48EF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4F16-9E37-469B-AB3A-7C90ED65EF18}" type="datetimeFigureOut">
              <a:rPr lang="nl-NL" smtClean="0"/>
              <a:t>20-11-2024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BAA6744-8B02-6F92-26C3-6E9979628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11B408B-814B-0071-378E-66A0822FE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AF6-BEEB-4096-9CA5-547E09B82E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5678705"/>
      </p:ext>
    </p:extLst>
  </p:cSld>
  <p:clrMapOvr>
    <a:masterClrMapping/>
  </p:clrMapOvr>
  <p:transition spd="slow">
    <p:wip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374BDA-6ACE-EBF5-E62F-DFE1C6AE3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5F5779-7165-CD06-653C-5466117216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65B4480-0BC0-ED81-AA31-5D88AE0F7D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DDCDBCC-FEC2-0AC4-B4BB-3A99176B7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4F16-9E37-469B-AB3A-7C90ED65EF18}" type="datetimeFigureOut">
              <a:rPr lang="nl-NL" smtClean="0"/>
              <a:t>20-11-2024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923E943-C3BA-416C-D602-79A66BAF1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B3DDBB9-BE53-24E3-D138-DA27EA130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AF6-BEEB-4096-9CA5-547E09B82E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4841916"/>
      </p:ext>
    </p:extLst>
  </p:cSld>
  <p:clrMapOvr>
    <a:masterClrMapping/>
  </p:clrMapOvr>
  <p:transition spd="slow">
    <p:wip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BA6835-C911-8DFC-C83F-9A6DA0B7D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D3D2657-EC79-AD8E-4D57-AF51D6E68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F9CD83E-B69B-2E3F-49C8-AA6AB90AF4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F86244E-2259-BF55-D41A-2F9B04C671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1C83BF9-056D-68B9-177C-8622979D35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0E01556-14AA-FAD4-EB78-B9DFB7F88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4F16-9E37-469B-AB3A-7C90ED65EF18}" type="datetimeFigureOut">
              <a:rPr lang="nl-NL" smtClean="0"/>
              <a:t>20-11-2024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300ED29-8D6E-E8E4-EC6C-A6835EA5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ABC8677-9085-B238-7232-4F0BA9BB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AF6-BEEB-4096-9CA5-547E09B82E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7901063"/>
      </p:ext>
    </p:extLst>
  </p:cSld>
  <p:clrMapOvr>
    <a:masterClrMapping/>
  </p:clrMapOvr>
  <p:transition spd="slow">
    <p:wip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EBC61C-C933-9863-4B3C-339229788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A82EBD1-5BD1-D777-1C05-937DA4CB6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4F16-9E37-469B-AB3A-7C90ED65EF18}" type="datetimeFigureOut">
              <a:rPr lang="nl-NL" smtClean="0"/>
              <a:t>20-11-2024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153A9DE-8F96-CF2B-12D9-95964C712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9A57396-D6AE-58B9-51C1-5DD951467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AF6-BEEB-4096-9CA5-547E09B82E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1215731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: titel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0000" y="1080000"/>
            <a:ext cx="10033200" cy="720000"/>
          </a:xfrm>
        </p:spPr>
        <p:txBody>
          <a:bodyPr>
            <a:noAutofit/>
          </a:bodyPr>
          <a:lstStyle>
            <a:lvl1pPr>
              <a:defRPr sz="3200">
                <a:solidFill>
                  <a:srgbClr val="00A9F3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68288" indent="-268288"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60515394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65295A8-DC67-E9DC-10AD-C9053F6EC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4F16-9E37-469B-AB3A-7C90ED65EF18}" type="datetimeFigureOut">
              <a:rPr lang="nl-NL" smtClean="0"/>
              <a:t>20-11-2024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F4AF301-AEAD-048E-EEBC-E289A54DF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8697303-EBF8-2CA8-8D11-79000AF6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AF6-BEEB-4096-9CA5-547E09B82E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5201652"/>
      </p:ext>
    </p:extLst>
  </p:cSld>
  <p:clrMapOvr>
    <a:masterClrMapping/>
  </p:clrMapOvr>
  <p:transition spd="slow">
    <p:wip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8248D3-2911-72C9-2B89-1BCE1328D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68E3AEB-E41B-1B64-7982-4AA450252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A33313D-34F3-CE12-04ED-DDACFEDD34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B7B403C-412B-90E9-8789-18EE55DF8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4F16-9E37-469B-AB3A-7C90ED65EF18}" type="datetimeFigureOut">
              <a:rPr lang="nl-NL" smtClean="0"/>
              <a:t>20-11-2024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1F9F87D-A675-7767-03FD-DD86DC051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F4A35C3-B852-E0F9-D114-927D084A4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AF6-BEEB-4096-9CA5-547E09B82E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7812894"/>
      </p:ext>
    </p:extLst>
  </p:cSld>
  <p:clrMapOvr>
    <a:masterClrMapping/>
  </p:clrMapOvr>
  <p:transition spd="slow">
    <p:wip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F75B12-8214-DEF6-9AED-FAF984D57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74D85AD-32FF-262E-D55D-50EB5497B2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DA7701E-5E2C-81C0-24FC-267C989FBC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744CD04-4AE7-8BC8-07E2-2FD006891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4F16-9E37-469B-AB3A-7C90ED65EF18}" type="datetimeFigureOut">
              <a:rPr lang="nl-NL" smtClean="0"/>
              <a:t>20-11-2024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B8A5543-D790-5781-BDBA-F7E10E7FE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3C40D96-47BA-32EC-37E3-586F86222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AF6-BEEB-4096-9CA5-547E09B82E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0222794"/>
      </p:ext>
    </p:extLst>
  </p:cSld>
  <p:clrMapOvr>
    <a:masterClrMapping/>
  </p:clrMapOvr>
  <p:transition spd="slow">
    <p:wip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A7698F-72DD-94ED-8610-BC176704B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0595338-AA00-3AE2-E60F-117937579F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78A12C-ED09-B7C9-B090-EE5D91C1C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4F16-9E37-469B-AB3A-7C90ED65EF18}" type="datetimeFigureOut">
              <a:rPr lang="nl-NL" smtClean="0"/>
              <a:t>20-11-2024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CBF6B61-B358-88B9-0827-2E4B0B0F2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9B4E823-3019-0148-103E-8E640173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AF6-BEEB-4096-9CA5-547E09B82E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743723"/>
      </p:ext>
    </p:extLst>
  </p:cSld>
  <p:clrMapOvr>
    <a:masterClrMapping/>
  </p:clrMapOvr>
  <p:transition spd="slow">
    <p:wip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A5D78BB-3352-9603-FC66-B6B8922A70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786C5DF-AF23-8F1E-7452-51976F2462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4063661-4BFA-30D4-804E-14E69324E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4F16-9E37-469B-AB3A-7C90ED65EF18}" type="datetimeFigureOut">
              <a:rPr lang="nl-NL" smtClean="0"/>
              <a:t>20-11-2024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8B25BBF-C751-F445-DF8C-1D3A6A99D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4591AF7-E61C-5C92-7536-0D97BF544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AF6-BEEB-4096-9CA5-547E09B82E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1154345"/>
      </p:ext>
    </p:extLst>
  </p:cSld>
  <p:clrMapOvr>
    <a:masterClrMapping/>
  </p:clrMapOvr>
  <p:transition spd="slow">
    <p:wip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: Academ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eperen 3"/>
          <p:cNvGrpSpPr>
            <a:grpSpLocks/>
          </p:cNvGrpSpPr>
          <p:nvPr userDrawn="1"/>
        </p:nvGrpSpPr>
        <p:grpSpPr bwMode="auto">
          <a:xfrm>
            <a:off x="7346964" y="1871663"/>
            <a:ext cx="4845036" cy="4319587"/>
            <a:chOff x="7222241" y="1800000"/>
            <a:chExt cx="4844271" cy="4320000"/>
          </a:xfrm>
          <a:blipFill>
            <a:blip r:embed="rId2"/>
            <a:stretch>
              <a:fillRect/>
            </a:stretch>
          </a:blipFill>
        </p:grpSpPr>
        <p:sp>
          <p:nvSpPr>
            <p:cNvPr id="12" name="Uitstel 4"/>
            <p:cNvSpPr/>
            <p:nvPr userDrawn="1"/>
          </p:nvSpPr>
          <p:spPr>
            <a:xfrm rot="10800000">
              <a:off x="7222241" y="1800000"/>
              <a:ext cx="4320490" cy="4320000"/>
            </a:xfrm>
            <a:prstGeom prst="flowChartDelay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Rechthoek 13"/>
            <p:cNvSpPr/>
            <p:nvPr/>
          </p:nvSpPr>
          <p:spPr>
            <a:xfrm>
              <a:off x="11490341" y="1800000"/>
              <a:ext cx="576171" cy="43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079999" y="1871662"/>
            <a:ext cx="5399999" cy="15573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</a:t>
            </a:r>
            <a:br>
              <a:rPr lang="nl-NL"/>
            </a:br>
            <a:r>
              <a:rPr lang="nl-NL"/>
              <a:t>van het model te bewerken</a:t>
            </a:r>
            <a:endParaRPr lang="en-US"/>
          </a:p>
        </p:txBody>
      </p:sp>
      <p:sp>
        <p:nvSpPr>
          <p:cNvPr id="9" name="Tijdelijke aanduiding voor datum 3"/>
          <p:cNvSpPr>
            <a:spLocks noGrp="1" noChangeAspect="1"/>
          </p:cNvSpPr>
          <p:nvPr>
            <p:ph type="dt" sz="half" idx="10"/>
          </p:nvPr>
        </p:nvSpPr>
        <p:spPr>
          <a:xfrm>
            <a:off x="1080000" y="6480000"/>
            <a:ext cx="4070350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eaLnBrk="0" hangingPunct="0">
              <a:defRPr sz="100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4334456"/>
            <a:ext cx="2634916" cy="2527974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8" t="21635" r="45369" b="22009"/>
          <a:stretch/>
        </p:blipFill>
        <p:spPr>
          <a:xfrm>
            <a:off x="516963" y="378862"/>
            <a:ext cx="1486713" cy="1125086"/>
          </a:xfrm>
          <a:prstGeom prst="rect">
            <a:avLst/>
          </a:prstGeom>
        </p:spPr>
      </p:pic>
      <p:pic>
        <p:nvPicPr>
          <p:cNvPr id="15" name="Afbeelding 14" descr="Afbeelding met donker&#10;&#10;Automatisch gegenereerde beschrijving">
            <a:extLst>
              <a:ext uri="{FF2B5EF4-FFF2-40B4-BE49-F238E27FC236}">
                <a16:creationId xmlns:a16="http://schemas.microsoft.com/office/drawing/2014/main" id="{52D617D7-695C-EC4E-BA5D-889980CAD8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54343" t="4204" r="-10" b="-4204"/>
          <a:stretch/>
        </p:blipFill>
        <p:spPr>
          <a:xfrm>
            <a:off x="0" y="4640382"/>
            <a:ext cx="5400000" cy="170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47862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: titel met tekst 2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0000" y="1080000"/>
            <a:ext cx="10033200" cy="72000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80000" y="1800000"/>
            <a:ext cx="4860000" cy="4500000"/>
          </a:xfrm>
        </p:spPr>
        <p:txBody>
          <a:bodyPr>
            <a:noAutofit/>
          </a:bodyPr>
          <a:lstStyle>
            <a:lvl1pPr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0"/>
          </p:nvPr>
        </p:nvSpPr>
        <p:spPr>
          <a:xfrm>
            <a:off x="6252000" y="1800000"/>
            <a:ext cx="4860000" cy="4500000"/>
          </a:xfrm>
        </p:spPr>
        <p:txBody>
          <a:bodyPr>
            <a:noAutofit/>
          </a:bodyPr>
          <a:lstStyle>
            <a:lvl1pPr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146594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tit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0000" y="1080000"/>
            <a:ext cx="10033200" cy="72000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059327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80000" y="1080000"/>
            <a:ext cx="10033200" cy="5220000"/>
          </a:xfrm>
        </p:spPr>
        <p:txBody>
          <a:bodyPr>
            <a:noAutofit/>
          </a:bodyPr>
          <a:lstStyle>
            <a:lvl1pPr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997019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9586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: titel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0000" y="1440586"/>
            <a:ext cx="10033200" cy="608927"/>
          </a:xfrm>
        </p:spPr>
        <p:txBody>
          <a:bodyPr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68288" indent="-268288"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0A484E73-10E7-A345-9FD0-C7FC2866302E}"/>
              </a:ext>
            </a:extLst>
          </p:cNvPr>
          <p:cNvCxnSpPr>
            <a:cxnSpLocks/>
          </p:cNvCxnSpPr>
          <p:nvPr userDrawn="1"/>
        </p:nvCxnSpPr>
        <p:spPr>
          <a:xfrm>
            <a:off x="1079500" y="6300788"/>
            <a:ext cx="10033000" cy="0"/>
          </a:xfrm>
          <a:prstGeom prst="line">
            <a:avLst/>
          </a:prstGeom>
          <a:ln>
            <a:solidFill>
              <a:srgbClr val="F07E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3546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aflopend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9" name="Groep 1"/>
          <p:cNvGrpSpPr/>
          <p:nvPr userDrawn="1"/>
        </p:nvGrpSpPr>
        <p:grpSpPr>
          <a:xfrm>
            <a:off x="-7374" y="6415994"/>
            <a:ext cx="4949825" cy="449261"/>
            <a:chOff x="0" y="6408737"/>
            <a:chExt cx="4949825" cy="449261"/>
          </a:xfrm>
          <a:solidFill>
            <a:schemeClr val="bg2"/>
          </a:solidFill>
        </p:grpSpPr>
        <p:sp>
          <p:nvSpPr>
            <p:cNvPr id="10" name="Freeform 5"/>
            <p:cNvSpPr>
              <a:spLocks noChangeAspect="1"/>
            </p:cNvSpPr>
            <p:nvPr/>
          </p:nvSpPr>
          <p:spPr bwMode="auto">
            <a:xfrm>
              <a:off x="0" y="6408737"/>
              <a:ext cx="2692044" cy="449261"/>
            </a:xfrm>
            <a:custGeom>
              <a:avLst/>
              <a:gdLst>
                <a:gd name="T0" fmla="*/ 9702800 w 12672"/>
                <a:gd name="T1" fmla="*/ 1619250 h 2116"/>
                <a:gd name="T2" fmla="*/ 0 w 12672"/>
                <a:gd name="T3" fmla="*/ 1619250 h 2116"/>
                <a:gd name="T4" fmla="*/ 0 w 12672"/>
                <a:gd name="T5" fmla="*/ 0 h 2116"/>
                <a:gd name="T6" fmla="*/ 8082604 w 12672"/>
                <a:gd name="T7" fmla="*/ 0 h 2116"/>
                <a:gd name="T8" fmla="*/ 8166064 w 12672"/>
                <a:gd name="T9" fmla="*/ 2296 h 2116"/>
                <a:gd name="T10" fmla="*/ 8248758 w 12672"/>
                <a:gd name="T11" fmla="*/ 8418 h 2116"/>
                <a:gd name="T12" fmla="*/ 8329155 w 12672"/>
                <a:gd name="T13" fmla="*/ 19131 h 2116"/>
                <a:gd name="T14" fmla="*/ 8409553 w 12672"/>
                <a:gd name="T15" fmla="*/ 33671 h 2116"/>
                <a:gd name="T16" fmla="*/ 8487653 w 12672"/>
                <a:gd name="T17" fmla="*/ 51271 h 2116"/>
                <a:gd name="T18" fmla="*/ 8564222 w 12672"/>
                <a:gd name="T19" fmla="*/ 72698 h 2116"/>
                <a:gd name="T20" fmla="*/ 8640025 w 12672"/>
                <a:gd name="T21" fmla="*/ 98716 h 2116"/>
                <a:gd name="T22" fmla="*/ 8712765 w 12672"/>
                <a:gd name="T23" fmla="*/ 127030 h 2116"/>
                <a:gd name="T24" fmla="*/ 8785506 w 12672"/>
                <a:gd name="T25" fmla="*/ 159170 h 2116"/>
                <a:gd name="T26" fmla="*/ 8854418 w 12672"/>
                <a:gd name="T27" fmla="*/ 195136 h 2116"/>
                <a:gd name="T28" fmla="*/ 8922564 w 12672"/>
                <a:gd name="T29" fmla="*/ 234929 h 2116"/>
                <a:gd name="T30" fmla="*/ 8988413 w 12672"/>
                <a:gd name="T31" fmla="*/ 276252 h 2116"/>
                <a:gd name="T32" fmla="*/ 9052731 w 12672"/>
                <a:gd name="T33" fmla="*/ 321401 h 2116"/>
                <a:gd name="T34" fmla="*/ 9113220 w 12672"/>
                <a:gd name="T35" fmla="*/ 370377 h 2116"/>
                <a:gd name="T36" fmla="*/ 9172944 w 12672"/>
                <a:gd name="T37" fmla="*/ 420117 h 2116"/>
                <a:gd name="T38" fmla="*/ 9228839 w 12672"/>
                <a:gd name="T39" fmla="*/ 473684 h 2116"/>
                <a:gd name="T40" fmla="*/ 9282437 w 12672"/>
                <a:gd name="T41" fmla="*/ 531077 h 2116"/>
                <a:gd name="T42" fmla="*/ 9333738 w 12672"/>
                <a:gd name="T43" fmla="*/ 589236 h 2116"/>
                <a:gd name="T44" fmla="*/ 9381211 w 12672"/>
                <a:gd name="T45" fmla="*/ 650455 h 2116"/>
                <a:gd name="T46" fmla="*/ 9426387 w 12672"/>
                <a:gd name="T47" fmla="*/ 714735 h 2116"/>
                <a:gd name="T48" fmla="*/ 9468499 w 12672"/>
                <a:gd name="T49" fmla="*/ 779781 h 2116"/>
                <a:gd name="T50" fmla="*/ 9507550 w 12672"/>
                <a:gd name="T51" fmla="*/ 847887 h 2116"/>
                <a:gd name="T52" fmla="*/ 9543537 w 12672"/>
                <a:gd name="T53" fmla="*/ 918289 h 2116"/>
                <a:gd name="T54" fmla="*/ 9575696 w 12672"/>
                <a:gd name="T55" fmla="*/ 989457 h 2116"/>
                <a:gd name="T56" fmla="*/ 9604792 w 12672"/>
                <a:gd name="T57" fmla="*/ 1062920 h 2116"/>
                <a:gd name="T58" fmla="*/ 9630060 w 12672"/>
                <a:gd name="T59" fmla="*/ 1137913 h 2116"/>
                <a:gd name="T60" fmla="*/ 9651499 w 12672"/>
                <a:gd name="T61" fmla="*/ 1214438 h 2116"/>
                <a:gd name="T62" fmla="*/ 9670641 w 12672"/>
                <a:gd name="T63" fmla="*/ 1293257 h 2116"/>
                <a:gd name="T64" fmla="*/ 9685189 w 12672"/>
                <a:gd name="T65" fmla="*/ 1372842 h 2116"/>
                <a:gd name="T66" fmla="*/ 9694377 w 12672"/>
                <a:gd name="T67" fmla="*/ 1453958 h 2116"/>
                <a:gd name="T68" fmla="*/ 9700503 w 12672"/>
                <a:gd name="T69" fmla="*/ 1535839 h 2116"/>
                <a:gd name="T70" fmla="*/ 9702800 w 12672"/>
                <a:gd name="T71" fmla="*/ 1619250 h 2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672" h="2116">
                  <a:moveTo>
                    <a:pt x="12672" y="2116"/>
                  </a:moveTo>
                  <a:lnTo>
                    <a:pt x="12672" y="2116"/>
                  </a:lnTo>
                  <a:lnTo>
                    <a:pt x="0" y="2116"/>
                  </a:lnTo>
                  <a:lnTo>
                    <a:pt x="0" y="0"/>
                  </a:lnTo>
                  <a:lnTo>
                    <a:pt x="10556" y="0"/>
                  </a:lnTo>
                  <a:lnTo>
                    <a:pt x="10611" y="0"/>
                  </a:lnTo>
                  <a:lnTo>
                    <a:pt x="10665" y="3"/>
                  </a:lnTo>
                  <a:lnTo>
                    <a:pt x="10720" y="6"/>
                  </a:lnTo>
                  <a:lnTo>
                    <a:pt x="10773" y="11"/>
                  </a:lnTo>
                  <a:lnTo>
                    <a:pt x="10825" y="17"/>
                  </a:lnTo>
                  <a:lnTo>
                    <a:pt x="10878" y="25"/>
                  </a:lnTo>
                  <a:lnTo>
                    <a:pt x="10931" y="33"/>
                  </a:lnTo>
                  <a:lnTo>
                    <a:pt x="10983" y="44"/>
                  </a:lnTo>
                  <a:lnTo>
                    <a:pt x="11034" y="54"/>
                  </a:lnTo>
                  <a:lnTo>
                    <a:pt x="11085" y="67"/>
                  </a:lnTo>
                  <a:lnTo>
                    <a:pt x="11135" y="81"/>
                  </a:lnTo>
                  <a:lnTo>
                    <a:pt x="11185" y="95"/>
                  </a:lnTo>
                  <a:lnTo>
                    <a:pt x="11235" y="110"/>
                  </a:lnTo>
                  <a:lnTo>
                    <a:pt x="11284" y="129"/>
                  </a:lnTo>
                  <a:lnTo>
                    <a:pt x="11333" y="146"/>
                  </a:lnTo>
                  <a:lnTo>
                    <a:pt x="11379" y="166"/>
                  </a:lnTo>
                  <a:lnTo>
                    <a:pt x="11428" y="187"/>
                  </a:lnTo>
                  <a:lnTo>
                    <a:pt x="11474" y="208"/>
                  </a:lnTo>
                  <a:lnTo>
                    <a:pt x="11519" y="232"/>
                  </a:lnTo>
                  <a:lnTo>
                    <a:pt x="11564" y="255"/>
                  </a:lnTo>
                  <a:lnTo>
                    <a:pt x="11610" y="280"/>
                  </a:lnTo>
                  <a:lnTo>
                    <a:pt x="11653" y="307"/>
                  </a:lnTo>
                  <a:lnTo>
                    <a:pt x="11697" y="333"/>
                  </a:lnTo>
                  <a:lnTo>
                    <a:pt x="11739" y="361"/>
                  </a:lnTo>
                  <a:lnTo>
                    <a:pt x="11781" y="391"/>
                  </a:lnTo>
                  <a:lnTo>
                    <a:pt x="11823" y="420"/>
                  </a:lnTo>
                  <a:lnTo>
                    <a:pt x="11863" y="451"/>
                  </a:lnTo>
                  <a:lnTo>
                    <a:pt x="11902" y="484"/>
                  </a:lnTo>
                  <a:lnTo>
                    <a:pt x="11941" y="517"/>
                  </a:lnTo>
                  <a:lnTo>
                    <a:pt x="11980" y="549"/>
                  </a:lnTo>
                  <a:lnTo>
                    <a:pt x="12016" y="585"/>
                  </a:lnTo>
                  <a:lnTo>
                    <a:pt x="12053" y="619"/>
                  </a:lnTo>
                  <a:lnTo>
                    <a:pt x="12089" y="657"/>
                  </a:lnTo>
                  <a:lnTo>
                    <a:pt x="12123" y="694"/>
                  </a:lnTo>
                  <a:lnTo>
                    <a:pt x="12157" y="731"/>
                  </a:lnTo>
                  <a:lnTo>
                    <a:pt x="12190" y="770"/>
                  </a:lnTo>
                  <a:lnTo>
                    <a:pt x="12221" y="809"/>
                  </a:lnTo>
                  <a:lnTo>
                    <a:pt x="12252" y="850"/>
                  </a:lnTo>
                  <a:lnTo>
                    <a:pt x="12282" y="892"/>
                  </a:lnTo>
                  <a:lnTo>
                    <a:pt x="12311" y="934"/>
                  </a:lnTo>
                  <a:lnTo>
                    <a:pt x="12339" y="976"/>
                  </a:lnTo>
                  <a:lnTo>
                    <a:pt x="12366" y="1019"/>
                  </a:lnTo>
                  <a:lnTo>
                    <a:pt x="12392" y="1063"/>
                  </a:lnTo>
                  <a:lnTo>
                    <a:pt x="12417" y="1108"/>
                  </a:lnTo>
                  <a:lnTo>
                    <a:pt x="12440" y="1153"/>
                  </a:lnTo>
                  <a:lnTo>
                    <a:pt x="12464" y="1200"/>
                  </a:lnTo>
                  <a:lnTo>
                    <a:pt x="12485" y="1245"/>
                  </a:lnTo>
                  <a:lnTo>
                    <a:pt x="12506" y="1293"/>
                  </a:lnTo>
                  <a:lnTo>
                    <a:pt x="12526" y="1341"/>
                  </a:lnTo>
                  <a:lnTo>
                    <a:pt x="12544" y="1389"/>
                  </a:lnTo>
                  <a:lnTo>
                    <a:pt x="12562" y="1438"/>
                  </a:lnTo>
                  <a:lnTo>
                    <a:pt x="12577" y="1487"/>
                  </a:lnTo>
                  <a:lnTo>
                    <a:pt x="12593" y="1537"/>
                  </a:lnTo>
                  <a:lnTo>
                    <a:pt x="12605" y="1587"/>
                  </a:lnTo>
                  <a:lnTo>
                    <a:pt x="12618" y="1638"/>
                  </a:lnTo>
                  <a:lnTo>
                    <a:pt x="12630" y="1690"/>
                  </a:lnTo>
                  <a:lnTo>
                    <a:pt x="12639" y="1741"/>
                  </a:lnTo>
                  <a:lnTo>
                    <a:pt x="12649" y="1794"/>
                  </a:lnTo>
                  <a:lnTo>
                    <a:pt x="12655" y="1847"/>
                  </a:lnTo>
                  <a:lnTo>
                    <a:pt x="12661" y="1900"/>
                  </a:lnTo>
                  <a:lnTo>
                    <a:pt x="12666" y="1954"/>
                  </a:lnTo>
                  <a:lnTo>
                    <a:pt x="12669" y="2007"/>
                  </a:lnTo>
                  <a:lnTo>
                    <a:pt x="12672" y="2062"/>
                  </a:lnTo>
                  <a:lnTo>
                    <a:pt x="12672" y="21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11" name="Freeform 5"/>
            <p:cNvSpPr>
              <a:spLocks noChangeAspect="1"/>
            </p:cNvSpPr>
            <p:nvPr/>
          </p:nvSpPr>
          <p:spPr bwMode="auto">
            <a:xfrm>
              <a:off x="2257781" y="6408737"/>
              <a:ext cx="2692044" cy="449261"/>
            </a:xfrm>
            <a:custGeom>
              <a:avLst/>
              <a:gdLst>
                <a:gd name="T0" fmla="*/ 9702800 w 12672"/>
                <a:gd name="T1" fmla="*/ 1619250 h 2116"/>
                <a:gd name="T2" fmla="*/ 0 w 12672"/>
                <a:gd name="T3" fmla="*/ 1619250 h 2116"/>
                <a:gd name="T4" fmla="*/ 0 w 12672"/>
                <a:gd name="T5" fmla="*/ 0 h 2116"/>
                <a:gd name="T6" fmla="*/ 8082604 w 12672"/>
                <a:gd name="T7" fmla="*/ 0 h 2116"/>
                <a:gd name="T8" fmla="*/ 8166064 w 12672"/>
                <a:gd name="T9" fmla="*/ 2296 h 2116"/>
                <a:gd name="T10" fmla="*/ 8248758 w 12672"/>
                <a:gd name="T11" fmla="*/ 8418 h 2116"/>
                <a:gd name="T12" fmla="*/ 8329155 w 12672"/>
                <a:gd name="T13" fmla="*/ 19131 h 2116"/>
                <a:gd name="T14" fmla="*/ 8409553 w 12672"/>
                <a:gd name="T15" fmla="*/ 33671 h 2116"/>
                <a:gd name="T16" fmla="*/ 8487653 w 12672"/>
                <a:gd name="T17" fmla="*/ 51271 h 2116"/>
                <a:gd name="T18" fmla="*/ 8564222 w 12672"/>
                <a:gd name="T19" fmla="*/ 72698 h 2116"/>
                <a:gd name="T20" fmla="*/ 8640025 w 12672"/>
                <a:gd name="T21" fmla="*/ 98716 h 2116"/>
                <a:gd name="T22" fmla="*/ 8712765 w 12672"/>
                <a:gd name="T23" fmla="*/ 127030 h 2116"/>
                <a:gd name="T24" fmla="*/ 8785506 w 12672"/>
                <a:gd name="T25" fmla="*/ 159170 h 2116"/>
                <a:gd name="T26" fmla="*/ 8854418 w 12672"/>
                <a:gd name="T27" fmla="*/ 195136 h 2116"/>
                <a:gd name="T28" fmla="*/ 8922564 w 12672"/>
                <a:gd name="T29" fmla="*/ 234929 h 2116"/>
                <a:gd name="T30" fmla="*/ 8988413 w 12672"/>
                <a:gd name="T31" fmla="*/ 276252 h 2116"/>
                <a:gd name="T32" fmla="*/ 9052731 w 12672"/>
                <a:gd name="T33" fmla="*/ 321401 h 2116"/>
                <a:gd name="T34" fmla="*/ 9113220 w 12672"/>
                <a:gd name="T35" fmla="*/ 370377 h 2116"/>
                <a:gd name="T36" fmla="*/ 9172944 w 12672"/>
                <a:gd name="T37" fmla="*/ 420117 h 2116"/>
                <a:gd name="T38" fmla="*/ 9228839 w 12672"/>
                <a:gd name="T39" fmla="*/ 473684 h 2116"/>
                <a:gd name="T40" fmla="*/ 9282437 w 12672"/>
                <a:gd name="T41" fmla="*/ 531077 h 2116"/>
                <a:gd name="T42" fmla="*/ 9333738 w 12672"/>
                <a:gd name="T43" fmla="*/ 589236 h 2116"/>
                <a:gd name="T44" fmla="*/ 9381211 w 12672"/>
                <a:gd name="T45" fmla="*/ 650455 h 2116"/>
                <a:gd name="T46" fmla="*/ 9426387 w 12672"/>
                <a:gd name="T47" fmla="*/ 714735 h 2116"/>
                <a:gd name="T48" fmla="*/ 9468499 w 12672"/>
                <a:gd name="T49" fmla="*/ 779781 h 2116"/>
                <a:gd name="T50" fmla="*/ 9507550 w 12672"/>
                <a:gd name="T51" fmla="*/ 847887 h 2116"/>
                <a:gd name="T52" fmla="*/ 9543537 w 12672"/>
                <a:gd name="T53" fmla="*/ 918289 h 2116"/>
                <a:gd name="T54" fmla="*/ 9575696 w 12672"/>
                <a:gd name="T55" fmla="*/ 989457 h 2116"/>
                <a:gd name="T56" fmla="*/ 9604792 w 12672"/>
                <a:gd name="T57" fmla="*/ 1062920 h 2116"/>
                <a:gd name="T58" fmla="*/ 9630060 w 12672"/>
                <a:gd name="T59" fmla="*/ 1137913 h 2116"/>
                <a:gd name="T60" fmla="*/ 9651499 w 12672"/>
                <a:gd name="T61" fmla="*/ 1214438 h 2116"/>
                <a:gd name="T62" fmla="*/ 9670641 w 12672"/>
                <a:gd name="T63" fmla="*/ 1293257 h 2116"/>
                <a:gd name="T64" fmla="*/ 9685189 w 12672"/>
                <a:gd name="T65" fmla="*/ 1372842 h 2116"/>
                <a:gd name="T66" fmla="*/ 9694377 w 12672"/>
                <a:gd name="T67" fmla="*/ 1453958 h 2116"/>
                <a:gd name="T68" fmla="*/ 9700503 w 12672"/>
                <a:gd name="T69" fmla="*/ 1535839 h 2116"/>
                <a:gd name="T70" fmla="*/ 9702800 w 12672"/>
                <a:gd name="T71" fmla="*/ 1619250 h 2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672" h="2116">
                  <a:moveTo>
                    <a:pt x="12672" y="2116"/>
                  </a:moveTo>
                  <a:lnTo>
                    <a:pt x="12672" y="2116"/>
                  </a:lnTo>
                  <a:lnTo>
                    <a:pt x="0" y="2116"/>
                  </a:lnTo>
                  <a:lnTo>
                    <a:pt x="0" y="0"/>
                  </a:lnTo>
                  <a:lnTo>
                    <a:pt x="10556" y="0"/>
                  </a:lnTo>
                  <a:lnTo>
                    <a:pt x="10611" y="0"/>
                  </a:lnTo>
                  <a:lnTo>
                    <a:pt x="10665" y="3"/>
                  </a:lnTo>
                  <a:lnTo>
                    <a:pt x="10720" y="6"/>
                  </a:lnTo>
                  <a:lnTo>
                    <a:pt x="10773" y="11"/>
                  </a:lnTo>
                  <a:lnTo>
                    <a:pt x="10825" y="17"/>
                  </a:lnTo>
                  <a:lnTo>
                    <a:pt x="10878" y="25"/>
                  </a:lnTo>
                  <a:lnTo>
                    <a:pt x="10931" y="33"/>
                  </a:lnTo>
                  <a:lnTo>
                    <a:pt x="10983" y="44"/>
                  </a:lnTo>
                  <a:lnTo>
                    <a:pt x="11034" y="54"/>
                  </a:lnTo>
                  <a:lnTo>
                    <a:pt x="11085" y="67"/>
                  </a:lnTo>
                  <a:lnTo>
                    <a:pt x="11135" y="81"/>
                  </a:lnTo>
                  <a:lnTo>
                    <a:pt x="11185" y="95"/>
                  </a:lnTo>
                  <a:lnTo>
                    <a:pt x="11235" y="110"/>
                  </a:lnTo>
                  <a:lnTo>
                    <a:pt x="11284" y="129"/>
                  </a:lnTo>
                  <a:lnTo>
                    <a:pt x="11333" y="146"/>
                  </a:lnTo>
                  <a:lnTo>
                    <a:pt x="11379" y="166"/>
                  </a:lnTo>
                  <a:lnTo>
                    <a:pt x="11428" y="187"/>
                  </a:lnTo>
                  <a:lnTo>
                    <a:pt x="11474" y="208"/>
                  </a:lnTo>
                  <a:lnTo>
                    <a:pt x="11519" y="232"/>
                  </a:lnTo>
                  <a:lnTo>
                    <a:pt x="11564" y="255"/>
                  </a:lnTo>
                  <a:lnTo>
                    <a:pt x="11610" y="280"/>
                  </a:lnTo>
                  <a:lnTo>
                    <a:pt x="11653" y="307"/>
                  </a:lnTo>
                  <a:lnTo>
                    <a:pt x="11697" y="333"/>
                  </a:lnTo>
                  <a:lnTo>
                    <a:pt x="11739" y="361"/>
                  </a:lnTo>
                  <a:lnTo>
                    <a:pt x="11781" y="391"/>
                  </a:lnTo>
                  <a:lnTo>
                    <a:pt x="11823" y="420"/>
                  </a:lnTo>
                  <a:lnTo>
                    <a:pt x="11863" y="451"/>
                  </a:lnTo>
                  <a:lnTo>
                    <a:pt x="11902" y="484"/>
                  </a:lnTo>
                  <a:lnTo>
                    <a:pt x="11941" y="517"/>
                  </a:lnTo>
                  <a:lnTo>
                    <a:pt x="11980" y="549"/>
                  </a:lnTo>
                  <a:lnTo>
                    <a:pt x="12016" y="585"/>
                  </a:lnTo>
                  <a:lnTo>
                    <a:pt x="12053" y="619"/>
                  </a:lnTo>
                  <a:lnTo>
                    <a:pt x="12089" y="657"/>
                  </a:lnTo>
                  <a:lnTo>
                    <a:pt x="12123" y="694"/>
                  </a:lnTo>
                  <a:lnTo>
                    <a:pt x="12157" y="731"/>
                  </a:lnTo>
                  <a:lnTo>
                    <a:pt x="12190" y="770"/>
                  </a:lnTo>
                  <a:lnTo>
                    <a:pt x="12221" y="809"/>
                  </a:lnTo>
                  <a:lnTo>
                    <a:pt x="12252" y="850"/>
                  </a:lnTo>
                  <a:lnTo>
                    <a:pt x="12282" y="892"/>
                  </a:lnTo>
                  <a:lnTo>
                    <a:pt x="12311" y="934"/>
                  </a:lnTo>
                  <a:lnTo>
                    <a:pt x="12339" y="976"/>
                  </a:lnTo>
                  <a:lnTo>
                    <a:pt x="12366" y="1019"/>
                  </a:lnTo>
                  <a:lnTo>
                    <a:pt x="12392" y="1063"/>
                  </a:lnTo>
                  <a:lnTo>
                    <a:pt x="12417" y="1108"/>
                  </a:lnTo>
                  <a:lnTo>
                    <a:pt x="12440" y="1153"/>
                  </a:lnTo>
                  <a:lnTo>
                    <a:pt x="12464" y="1200"/>
                  </a:lnTo>
                  <a:lnTo>
                    <a:pt x="12485" y="1245"/>
                  </a:lnTo>
                  <a:lnTo>
                    <a:pt x="12506" y="1293"/>
                  </a:lnTo>
                  <a:lnTo>
                    <a:pt x="12526" y="1341"/>
                  </a:lnTo>
                  <a:lnTo>
                    <a:pt x="12544" y="1389"/>
                  </a:lnTo>
                  <a:lnTo>
                    <a:pt x="12562" y="1438"/>
                  </a:lnTo>
                  <a:lnTo>
                    <a:pt x="12577" y="1487"/>
                  </a:lnTo>
                  <a:lnTo>
                    <a:pt x="12593" y="1537"/>
                  </a:lnTo>
                  <a:lnTo>
                    <a:pt x="12605" y="1587"/>
                  </a:lnTo>
                  <a:lnTo>
                    <a:pt x="12618" y="1638"/>
                  </a:lnTo>
                  <a:lnTo>
                    <a:pt x="12630" y="1690"/>
                  </a:lnTo>
                  <a:lnTo>
                    <a:pt x="12639" y="1741"/>
                  </a:lnTo>
                  <a:lnTo>
                    <a:pt x="12649" y="1794"/>
                  </a:lnTo>
                  <a:lnTo>
                    <a:pt x="12655" y="1847"/>
                  </a:lnTo>
                  <a:lnTo>
                    <a:pt x="12661" y="1900"/>
                  </a:lnTo>
                  <a:lnTo>
                    <a:pt x="12666" y="1954"/>
                  </a:lnTo>
                  <a:lnTo>
                    <a:pt x="12669" y="2007"/>
                  </a:lnTo>
                  <a:lnTo>
                    <a:pt x="12672" y="2062"/>
                  </a:lnTo>
                  <a:lnTo>
                    <a:pt x="12672" y="21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7" name="Afbeelding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0"/>
            <a:ext cx="21494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2592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pic>
        <p:nvPicPr>
          <p:cNvPr id="5" name="Afbeelding 4" descr="RO_BZK_Logo_2_RGB_diap_en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  <p:sp>
        <p:nvSpPr>
          <p:cNvPr id="6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5B6AAF2B-AF0B-4194-B5A9-FCA7BFB44B8C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  <p:sp>
        <p:nvSpPr>
          <p:cNvPr id="7" name="Tijdelijke aanduiding voor dianummer 10"/>
          <p:cNvSpPr>
            <a:spLocks noGrp="1"/>
          </p:cNvSpPr>
          <p:nvPr>
            <p:ph type="sldNum" sz="quarter" idx="12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68785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82373 w 6099175"/>
              <a:gd name="connsiteY2" fmla="*/ 116163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82373 w 6099175"/>
              <a:gd name="connsiteY2" fmla="*/ 1161630 h 6858000"/>
              <a:gd name="connsiteX3" fmla="*/ 6099175 w 6099175"/>
              <a:gd name="connsiteY3" fmla="*/ 116163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76763" y="0"/>
                </a:lnTo>
                <a:lnTo>
                  <a:pt x="5782373" y="1161630"/>
                </a:lnTo>
                <a:lnTo>
                  <a:pt x="6099175" y="1161630"/>
                </a:lnTo>
                <a:lnTo>
                  <a:pt x="6099175" y="6541200"/>
                </a:lnTo>
                <a:cubicBezTo>
                  <a:pt x="6097666" y="6646800"/>
                  <a:pt x="6096156" y="6752400"/>
                  <a:pt x="6094647" y="6858000"/>
                </a:cubicBezTo>
                <a:lnTo>
                  <a:pt x="577659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2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  <p:pic>
        <p:nvPicPr>
          <p:cNvPr id="11" name="Afbeelding 10" descr="RO_BZK_Logo_2_RGB_diap_e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1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2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  <p:pic>
        <p:nvPicPr>
          <p:cNvPr id="10" name="Afbeelding 9" descr="RO_BZK_Logo_2_RGB_diap_e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006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  <p:pic>
        <p:nvPicPr>
          <p:cNvPr id="11" name="Afbeelding 10" descr="RO_BZK_Logo_2_RGB_diap_en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241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t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  <p:pic>
        <p:nvPicPr>
          <p:cNvPr id="28" name="Afbeelding 27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118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27 februari 2017 | Voettekst</a:t>
            </a:r>
            <a:endParaRPr lang="nl-NL"/>
          </a:p>
        </p:txBody>
      </p:sp>
      <p:sp>
        <p:nvSpPr>
          <p:cNvPr id="9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10478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860910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860910 w 6099175"/>
              <a:gd name="connsiteY1" fmla="*/ 0 h 6858000"/>
              <a:gd name="connsiteX2" fmla="*/ 5855300 w 6099175"/>
              <a:gd name="connsiteY2" fmla="*/ 115041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55300 w 6104785"/>
              <a:gd name="connsiteY2" fmla="*/ 1150410 h 6858000"/>
              <a:gd name="connsiteX3" fmla="*/ 6104785 w 6104785"/>
              <a:gd name="connsiteY3" fmla="*/ 71284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18454 h 6858000"/>
              <a:gd name="connsiteX3" fmla="*/ 6104785 w 6104785"/>
              <a:gd name="connsiteY3" fmla="*/ 71284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18454 h 6858000"/>
              <a:gd name="connsiteX3" fmla="*/ 6104785 w 6104785"/>
              <a:gd name="connsiteY3" fmla="*/ 70162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01624 h 6858000"/>
              <a:gd name="connsiteX3" fmla="*/ 6104785 w 6104785"/>
              <a:gd name="connsiteY3" fmla="*/ 70162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4785" h="6858000">
                <a:moveTo>
                  <a:pt x="0" y="0"/>
                </a:moveTo>
                <a:lnTo>
                  <a:pt x="5860910" y="0"/>
                </a:lnTo>
                <a:cubicBezTo>
                  <a:pt x="5860910" y="239485"/>
                  <a:pt x="5860909" y="462139"/>
                  <a:pt x="5860909" y="701624"/>
                </a:cubicBezTo>
                <a:lnTo>
                  <a:pt x="6104785" y="701625"/>
                </a:lnTo>
                <a:lnTo>
                  <a:pt x="6099175" y="6541200"/>
                </a:lnTo>
                <a:cubicBezTo>
                  <a:pt x="6097666" y="6646800"/>
                  <a:pt x="6096156" y="6752400"/>
                  <a:pt x="6094647" y="6858000"/>
                </a:cubicBezTo>
                <a:lnTo>
                  <a:pt x="577659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0" name="Afbeelding 9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  <p:sp>
        <p:nvSpPr>
          <p:cNvPr id="13" name="Tijdelijke aanduiding voor voettekst 4"/>
          <p:cNvSpPr txBox="1">
            <a:spLocks/>
          </p:cNvSpPr>
          <p:nvPr userDrawn="1"/>
        </p:nvSpPr>
        <p:spPr>
          <a:xfrm>
            <a:off x="633600" y="6220800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AAF2B-AF0B-4194-B5A9-FCA7BFB44B8C}" type="datetime4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 november 2024</a:t>
            </a:fld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| </a:t>
            </a:r>
            <a:r>
              <a:rPr kumimoji="0" lang="en-US" sz="105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Voettekst</a:t>
            </a:r>
            <a:endParaRPr kumimoji="0" lang="nl-NL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3723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t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  <p:pic>
        <p:nvPicPr>
          <p:cNvPr id="11" name="Afbeelding 10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42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 om tekst of beeld toe te voegen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 om tekst of beeld toe te voegen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63076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 om tekst of beeld toe te voegen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 om tekst of beeld toe te voegen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760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titel met tekst 2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80000" y="2160586"/>
            <a:ext cx="4860000" cy="4139414"/>
          </a:xfrm>
        </p:spPr>
        <p:txBody>
          <a:bodyPr>
            <a:noAutofit/>
          </a:bodyPr>
          <a:lstStyle>
            <a:lvl1pPr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0"/>
          </p:nvPr>
        </p:nvSpPr>
        <p:spPr>
          <a:xfrm>
            <a:off x="6252000" y="2160586"/>
            <a:ext cx="4860000" cy="4139414"/>
          </a:xfrm>
        </p:spPr>
        <p:txBody>
          <a:bodyPr>
            <a:noAutofit/>
          </a:bodyPr>
          <a:lstStyle>
            <a:lvl1pPr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34E055DA-45D2-5A46-A5CD-07F3916D8D22}"/>
              </a:ext>
            </a:extLst>
          </p:cNvPr>
          <p:cNvCxnSpPr>
            <a:cxnSpLocks/>
          </p:cNvCxnSpPr>
          <p:nvPr userDrawn="1"/>
        </p:nvCxnSpPr>
        <p:spPr>
          <a:xfrm>
            <a:off x="1079500" y="6300788"/>
            <a:ext cx="1003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el 1">
            <a:extLst>
              <a:ext uri="{FF2B5EF4-FFF2-40B4-BE49-F238E27FC236}">
                <a16:creationId xmlns:a16="http://schemas.microsoft.com/office/drawing/2014/main" id="{FA0884F8-9F15-9848-99F1-116BBF46B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1440586"/>
            <a:ext cx="10033200" cy="608916"/>
          </a:xfrm>
        </p:spPr>
        <p:txBody>
          <a:bodyPr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054195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 numCol="2" spcCol="468000"/>
          <a:lstStyle/>
          <a:p>
            <a:pPr lvl="0"/>
            <a:r>
              <a:rPr lang="nl-NL"/>
              <a:t>Klik om tekst of beeld toe te voegen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70122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49330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10764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 hasCustomPrompt="1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 om tekst of beeld toe te voegen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85816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t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89236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t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27814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t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  <p:sp>
        <p:nvSpPr>
          <p:cNvPr id="17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2" name="Afbeelding 11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8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t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  <p:pic>
        <p:nvPicPr>
          <p:cNvPr id="12" name="Afbeelding 11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55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46028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3" name="Tijdelijke aanduiding voor dianummer 14"/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  <p:sp>
        <p:nvSpPr>
          <p:cNvPr id="9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4" name="Afbeelding 13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  <p:sp>
        <p:nvSpPr>
          <p:cNvPr id="11" name="Tijdelijke aanduiding voor dianummer 14"/>
          <p:cNvSpPr txBox="1">
            <a:spLocks/>
          </p:cNvSpPr>
          <p:nvPr userDrawn="1"/>
        </p:nvSpPr>
        <p:spPr>
          <a:xfrm>
            <a:off x="6552000" y="6220800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167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tit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1784B340-F60C-6B46-877E-F72E55EC0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1440586"/>
            <a:ext cx="10033200" cy="72000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1109554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8" name="Tijdelijke aanduiding voor dianummer 14"/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  <p:sp>
        <p:nvSpPr>
          <p:cNvPr id="7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0" name="Tijdelijke aanduiding voor dianummer 14"/>
          <p:cNvSpPr txBox="1">
            <a:spLocks/>
          </p:cNvSpPr>
          <p:nvPr userDrawn="1"/>
        </p:nvSpPr>
        <p:spPr>
          <a:xfrm>
            <a:off x="6552000" y="6220800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000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  <p:pic>
        <p:nvPicPr>
          <p:cNvPr id="10" name="Afbeelding 9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217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12310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  <p:sp>
        <p:nvSpPr>
          <p:cNvPr id="9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265158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de stijl te bewerken</a:t>
            </a: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  <p:sp>
        <p:nvSpPr>
          <p:cNvPr id="7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3015266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598214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5533920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24715 w 12192000"/>
              <a:gd name="connsiteY4" fmla="*/ 34305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24715 w 12192000"/>
              <a:gd name="connsiteY4" fmla="*/ 3430587 h 3430587"/>
              <a:gd name="connsiteX5" fmla="*/ 5862000 w 12192000"/>
              <a:gd name="connsiteY5" fmla="*/ 34305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24715" y="3430587"/>
                </a:lnTo>
                <a:lnTo>
                  <a:pt x="5862000" y="3430587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6779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6823 w 12192000"/>
              <a:gd name="connsiteY4" fmla="*/ 34305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6823 w 12192000"/>
              <a:gd name="connsiteY4" fmla="*/ 3430587 h 3430587"/>
              <a:gd name="connsiteX5" fmla="*/ 5862000 w 12192000"/>
              <a:gd name="connsiteY5" fmla="*/ 34305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36823" y="3430587"/>
                </a:lnTo>
                <a:lnTo>
                  <a:pt x="5862000" y="3430587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4320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3427413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7999 h 6858000"/>
              <a:gd name="connsiteX8" fmla="*/ 0 w 12192000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881705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80000" y="1371600"/>
            <a:ext cx="10033200" cy="4928399"/>
          </a:xfrm>
        </p:spPr>
        <p:txBody>
          <a:bodyPr>
            <a:noAutofit/>
          </a:bodyPr>
          <a:lstStyle>
            <a:lvl1pPr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2CFEC119-1605-2148-998D-7EA347AA8D64}"/>
              </a:ext>
            </a:extLst>
          </p:cNvPr>
          <p:cNvCxnSpPr>
            <a:cxnSpLocks/>
          </p:cNvCxnSpPr>
          <p:nvPr userDrawn="1"/>
        </p:nvCxnSpPr>
        <p:spPr>
          <a:xfrm>
            <a:off x="1079500" y="6300788"/>
            <a:ext cx="1003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0429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3427413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7999 h 6858000"/>
              <a:gd name="connsiteX8" fmla="*/ 0 w 12192000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011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 hasCustomPrompt="1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 om tekst of beeld toe te voegen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27503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 hasCustomPrompt="1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 om tekst of beeld toe te voegen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95529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 hasCustomPrompt="1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 om tekst of beeld toe te voegen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  <p:sp>
        <p:nvSpPr>
          <p:cNvPr id="13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4" name="Afbeelding 13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21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  <p:pic>
        <p:nvPicPr>
          <p:cNvPr id="13" name="Afbeelding 12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304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  <p:pic>
        <p:nvPicPr>
          <p:cNvPr id="13" name="Afbeelding 12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189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  <p:pic>
        <p:nvPicPr>
          <p:cNvPr id="12" name="Afbeelding 11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24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pic>
        <p:nvPicPr>
          <p:cNvPr id="6" name="Afbeelding 5" descr="RO_BZK_Logo_2_RGB_diap_n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5B6AAF2B-AF0B-4194-B5A9-FCA7BFB44B8C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  <p:sp>
        <p:nvSpPr>
          <p:cNvPr id="9" name="Tijdelijke aanduiding voor dianummer 10"/>
          <p:cNvSpPr>
            <a:spLocks noGrp="1"/>
          </p:cNvSpPr>
          <p:nvPr>
            <p:ph type="sldNum" sz="quarter" idx="12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65463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82373 w 6099175"/>
              <a:gd name="connsiteY2" fmla="*/ 116163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82373 w 6099175"/>
              <a:gd name="connsiteY2" fmla="*/ 1161630 h 6858000"/>
              <a:gd name="connsiteX3" fmla="*/ 6099175 w 6099175"/>
              <a:gd name="connsiteY3" fmla="*/ 116163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76763" y="0"/>
                </a:lnTo>
                <a:lnTo>
                  <a:pt x="5782373" y="1161630"/>
                </a:lnTo>
                <a:lnTo>
                  <a:pt x="6099175" y="1161630"/>
                </a:lnTo>
                <a:lnTo>
                  <a:pt x="6099175" y="6541200"/>
                </a:lnTo>
                <a:cubicBezTo>
                  <a:pt x="6097666" y="6646800"/>
                  <a:pt x="6096156" y="6752400"/>
                  <a:pt x="6094647" y="6858000"/>
                </a:cubicBezTo>
                <a:lnTo>
                  <a:pt x="577659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2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5B6AAF2B-AF0B-4194-B5A9-FCA7BFB44B8C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  <p:pic>
        <p:nvPicPr>
          <p:cNvPr id="12" name="Afbeelding 11" descr="RO_BZK_Logo_2_RGB_diap_nl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961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t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2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2A6A312-8330-45FA-8478-BE231086A333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  <p:pic>
        <p:nvPicPr>
          <p:cNvPr id="11" name="Afbeelding 10" descr="RO_BZK_Logo_2_RGB_diap_nl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70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7483C635-A525-8A40-BF8E-E0CAAB4741E1}"/>
              </a:ext>
            </a:extLst>
          </p:cNvPr>
          <p:cNvCxnSpPr>
            <a:cxnSpLocks/>
          </p:cNvCxnSpPr>
          <p:nvPr userDrawn="1"/>
        </p:nvCxnSpPr>
        <p:spPr>
          <a:xfrm>
            <a:off x="1079500" y="6300788"/>
            <a:ext cx="10033000" cy="0"/>
          </a:xfrm>
          <a:prstGeom prst="line">
            <a:avLst/>
          </a:prstGeom>
          <a:ln>
            <a:solidFill>
              <a:srgbClr val="F07E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25905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nl-NL"/>
              <a:t>27 februari 2017 | Voettekst</a:t>
            </a:r>
          </a:p>
        </p:txBody>
      </p:sp>
      <p:pic>
        <p:nvPicPr>
          <p:cNvPr id="12" name="Afbeelding 11" descr="RO_BZK_Logo_2_RGB_diap_nl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933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t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70C39E7E-B30A-4BEB-8CB8-A2DF389F666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  <p:pic>
        <p:nvPicPr>
          <p:cNvPr id="28" name="Afbeelding 27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559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27 februari 2017 | Voettekst</a:t>
            </a:r>
            <a:endParaRPr lang="nl-NL"/>
          </a:p>
        </p:txBody>
      </p:sp>
      <p:sp>
        <p:nvSpPr>
          <p:cNvPr id="9" name="Tijdelijke aanduiding voor afbeelding 31"/>
          <p:cNvSpPr>
            <a:spLocks noGrp="1"/>
          </p:cNvSpPr>
          <p:nvPr>
            <p:ph type="pic" sz="quarter" idx="22"/>
          </p:nvPr>
        </p:nvSpPr>
        <p:spPr>
          <a:xfrm>
            <a:off x="-3175" y="0"/>
            <a:ext cx="6104785" cy="6858000"/>
          </a:xfrm>
          <a:custGeom>
            <a:avLst/>
            <a:gdLst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5776595 w 6099175"/>
              <a:gd name="connsiteY5" fmla="*/ 65412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0" fmla="*/ 0 w 6099175"/>
              <a:gd name="connsiteY0" fmla="*/ 0 h 6858000"/>
              <a:gd name="connsiteX1" fmla="*/ 5776763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860910 w 6099175"/>
              <a:gd name="connsiteY1" fmla="*/ 0 h 6858000"/>
              <a:gd name="connsiteX2" fmla="*/ 5776763 w 6099175"/>
              <a:gd name="connsiteY2" fmla="*/ 114480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099175"/>
              <a:gd name="connsiteY0" fmla="*/ 0 h 6858000"/>
              <a:gd name="connsiteX1" fmla="*/ 5860910 w 6099175"/>
              <a:gd name="connsiteY1" fmla="*/ 0 h 6858000"/>
              <a:gd name="connsiteX2" fmla="*/ 5855300 w 6099175"/>
              <a:gd name="connsiteY2" fmla="*/ 1150410 h 6858000"/>
              <a:gd name="connsiteX3" fmla="*/ 6099175 w 6099175"/>
              <a:gd name="connsiteY3" fmla="*/ 1144800 h 6858000"/>
              <a:gd name="connsiteX4" fmla="*/ 6099175 w 6099175"/>
              <a:gd name="connsiteY4" fmla="*/ 6541200 h 6858000"/>
              <a:gd name="connsiteX5" fmla="*/ 6094647 w 6099175"/>
              <a:gd name="connsiteY5" fmla="*/ 6858000 h 6858000"/>
              <a:gd name="connsiteX6" fmla="*/ 5776595 w 6099175"/>
              <a:gd name="connsiteY6" fmla="*/ 6858000 h 6858000"/>
              <a:gd name="connsiteX7" fmla="*/ 0 w 6099175"/>
              <a:gd name="connsiteY7" fmla="*/ 6858000 h 6858000"/>
              <a:gd name="connsiteX8" fmla="*/ 0 w 609917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55300 w 6104785"/>
              <a:gd name="connsiteY2" fmla="*/ 1150410 h 6858000"/>
              <a:gd name="connsiteX3" fmla="*/ 6104785 w 6104785"/>
              <a:gd name="connsiteY3" fmla="*/ 71284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18454 h 6858000"/>
              <a:gd name="connsiteX3" fmla="*/ 6104785 w 6104785"/>
              <a:gd name="connsiteY3" fmla="*/ 71284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18454 h 6858000"/>
              <a:gd name="connsiteX3" fmla="*/ 6104785 w 6104785"/>
              <a:gd name="connsiteY3" fmla="*/ 70162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  <a:gd name="connsiteX0" fmla="*/ 0 w 6104785"/>
              <a:gd name="connsiteY0" fmla="*/ 0 h 6858000"/>
              <a:gd name="connsiteX1" fmla="*/ 5860910 w 6104785"/>
              <a:gd name="connsiteY1" fmla="*/ 0 h 6858000"/>
              <a:gd name="connsiteX2" fmla="*/ 5860909 w 6104785"/>
              <a:gd name="connsiteY2" fmla="*/ 701624 h 6858000"/>
              <a:gd name="connsiteX3" fmla="*/ 6104785 w 6104785"/>
              <a:gd name="connsiteY3" fmla="*/ 701625 h 6858000"/>
              <a:gd name="connsiteX4" fmla="*/ 6099175 w 6104785"/>
              <a:gd name="connsiteY4" fmla="*/ 6541200 h 6858000"/>
              <a:gd name="connsiteX5" fmla="*/ 6094647 w 6104785"/>
              <a:gd name="connsiteY5" fmla="*/ 6858000 h 6858000"/>
              <a:gd name="connsiteX6" fmla="*/ 5776595 w 6104785"/>
              <a:gd name="connsiteY6" fmla="*/ 6858000 h 6858000"/>
              <a:gd name="connsiteX7" fmla="*/ 0 w 6104785"/>
              <a:gd name="connsiteY7" fmla="*/ 6858000 h 6858000"/>
              <a:gd name="connsiteX8" fmla="*/ 0 w 6104785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4785" h="6858000">
                <a:moveTo>
                  <a:pt x="0" y="0"/>
                </a:moveTo>
                <a:lnTo>
                  <a:pt x="5860910" y="0"/>
                </a:lnTo>
                <a:cubicBezTo>
                  <a:pt x="5860910" y="239485"/>
                  <a:pt x="5860909" y="462139"/>
                  <a:pt x="5860909" y="701624"/>
                </a:cubicBezTo>
                <a:lnTo>
                  <a:pt x="6104785" y="701625"/>
                </a:lnTo>
                <a:lnTo>
                  <a:pt x="6099175" y="6541200"/>
                </a:lnTo>
                <a:cubicBezTo>
                  <a:pt x="6097666" y="6646800"/>
                  <a:pt x="6096156" y="6752400"/>
                  <a:pt x="6094647" y="6858000"/>
                </a:cubicBezTo>
                <a:lnTo>
                  <a:pt x="577659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0" name="Afbeelding 9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  <p:sp>
        <p:nvSpPr>
          <p:cNvPr id="13" name="Tijdelijke aanduiding voor voettekst 4"/>
          <p:cNvSpPr txBox="1">
            <a:spLocks/>
          </p:cNvSpPr>
          <p:nvPr userDrawn="1"/>
        </p:nvSpPr>
        <p:spPr>
          <a:xfrm>
            <a:off x="633600" y="6220800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AAF2B-AF0B-4194-B5A9-FCA7BFB44B8C}" type="datetime4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 november 2024</a:t>
            </a:fld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| </a:t>
            </a:r>
            <a:r>
              <a:rPr kumimoji="0" lang="en-US" sz="105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Voettekst</a:t>
            </a:r>
            <a:endParaRPr kumimoji="0" lang="nl-NL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2076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t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BC202EE1-32A0-4EA9-A629-9F30F6C31AA8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  <p:pic>
        <p:nvPicPr>
          <p:cNvPr id="11" name="Afbeelding 10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04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635000" y="2276475"/>
            <a:ext cx="5226050" cy="394493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/>
              <a:t>Klik om tekst of beeld toe te voegen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 om tekst of beeld toe te voegen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BA5E0FA-9490-48F2-980B-B1A0CFFB9C0F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46257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 om tekst of beeld toe te voegen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 om tekst of beeld toe te voegen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DCA06F1-BCC8-460B-97C9-DC7CFF7F4338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550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 numCol="2" spcCol="468000"/>
          <a:lstStyle/>
          <a:p>
            <a:pPr lvl="0"/>
            <a:r>
              <a:rPr lang="nl-NL"/>
              <a:t>Klik om tekst of beeld toe te voegen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7D34612-DF11-4FD6-9B67-AF4303590F80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89862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ECE85CF-19E5-4525-8D6E-7AD4439B65C3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87863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58134B6-6043-4083-AC6F-A57D6D2A9B0B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37510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 hasCustomPrompt="1"/>
          </p:nvPr>
        </p:nvSpPr>
        <p:spPr>
          <a:xfrm>
            <a:off x="6554588" y="1052513"/>
            <a:ext cx="5004000" cy="5168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tekst of beeld toe te voegen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nl-NL"/>
              <a:t>27 februari 2017 | Voettekst</a:t>
            </a:r>
          </a:p>
        </p:txBody>
      </p:sp>
    </p:spTree>
    <p:extLst>
      <p:ext uri="{BB962C8B-B14F-4D97-AF65-F5344CB8AC3E}">
        <p14:creationId xmlns:p14="http://schemas.microsoft.com/office/powerpoint/2010/main" val="239644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: V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eren 3"/>
          <p:cNvGrpSpPr>
            <a:grpSpLocks/>
          </p:cNvGrpSpPr>
          <p:nvPr userDrawn="1"/>
        </p:nvGrpSpPr>
        <p:grpSpPr bwMode="auto">
          <a:xfrm>
            <a:off x="7356475" y="1871663"/>
            <a:ext cx="4845040" cy="4319587"/>
            <a:chOff x="7222241" y="1800000"/>
            <a:chExt cx="4844271" cy="4320000"/>
          </a:xfrm>
          <a:solidFill>
            <a:schemeClr val="tx2"/>
          </a:solidFill>
        </p:grpSpPr>
        <p:sp>
          <p:nvSpPr>
            <p:cNvPr id="5" name="Uitstel 4"/>
            <p:cNvSpPr/>
            <p:nvPr/>
          </p:nvSpPr>
          <p:spPr>
            <a:xfrm rot="10800000">
              <a:off x="7222241" y="1800000"/>
              <a:ext cx="4320490" cy="4320000"/>
            </a:xfrm>
            <a:prstGeom prst="flowChartDelay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Rechthoek 5"/>
            <p:cNvSpPr/>
            <p:nvPr/>
          </p:nvSpPr>
          <p:spPr>
            <a:xfrm>
              <a:off x="11490341" y="1800000"/>
              <a:ext cx="576171" cy="432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7" name="Freeform 5"/>
          <p:cNvSpPr>
            <a:spLocks/>
          </p:cNvSpPr>
          <p:nvPr userDrawn="1"/>
        </p:nvSpPr>
        <p:spPr bwMode="auto">
          <a:xfrm>
            <a:off x="0" y="5238750"/>
            <a:ext cx="9702800" cy="1619250"/>
          </a:xfrm>
          <a:custGeom>
            <a:avLst/>
            <a:gdLst>
              <a:gd name="T0" fmla="*/ 2147483647 w 12672"/>
              <a:gd name="T1" fmla="*/ 1239116523 h 2116"/>
              <a:gd name="T2" fmla="*/ 0 w 12672"/>
              <a:gd name="T3" fmla="*/ 1239116523 h 2116"/>
              <a:gd name="T4" fmla="*/ 0 w 12672"/>
              <a:gd name="T5" fmla="*/ 0 h 2116"/>
              <a:gd name="T6" fmla="*/ 2147483647 w 12672"/>
              <a:gd name="T7" fmla="*/ 0 h 2116"/>
              <a:gd name="T8" fmla="*/ 2147483647 w 12672"/>
              <a:gd name="T9" fmla="*/ 1756993 h 2116"/>
              <a:gd name="T10" fmla="*/ 2147483647 w 12672"/>
              <a:gd name="T11" fmla="*/ 6441799 h 2116"/>
              <a:gd name="T12" fmla="*/ 2147483647 w 12672"/>
              <a:gd name="T13" fmla="*/ 14639826 h 2116"/>
              <a:gd name="T14" fmla="*/ 2147483647 w 12672"/>
              <a:gd name="T15" fmla="*/ 25766430 h 2116"/>
              <a:gd name="T16" fmla="*/ 2147483647 w 12672"/>
              <a:gd name="T17" fmla="*/ 39234672 h 2116"/>
              <a:gd name="T18" fmla="*/ 2147483647 w 12672"/>
              <a:gd name="T19" fmla="*/ 55631492 h 2116"/>
              <a:gd name="T20" fmla="*/ 2147483647 w 12672"/>
              <a:gd name="T21" fmla="*/ 75541533 h 2116"/>
              <a:gd name="T22" fmla="*/ 2147483647 w 12672"/>
              <a:gd name="T23" fmla="*/ 97208567 h 2116"/>
              <a:gd name="T24" fmla="*/ 2147483647 w 12672"/>
              <a:gd name="T25" fmla="*/ 121803413 h 2116"/>
              <a:gd name="T26" fmla="*/ 2147483647 w 12672"/>
              <a:gd name="T27" fmla="*/ 149326072 h 2116"/>
              <a:gd name="T28" fmla="*/ 2147483647 w 12672"/>
              <a:gd name="T29" fmla="*/ 179777308 h 2116"/>
              <a:gd name="T30" fmla="*/ 2147483647 w 12672"/>
              <a:gd name="T31" fmla="*/ 211399362 h 2116"/>
              <a:gd name="T32" fmla="*/ 2147483647 w 12672"/>
              <a:gd name="T33" fmla="*/ 245949229 h 2116"/>
              <a:gd name="T34" fmla="*/ 2147483647 w 12672"/>
              <a:gd name="T35" fmla="*/ 283427674 h 2116"/>
              <a:gd name="T36" fmla="*/ 2147483647 w 12672"/>
              <a:gd name="T37" fmla="*/ 321490762 h 2116"/>
              <a:gd name="T38" fmla="*/ 2147483647 w 12672"/>
              <a:gd name="T39" fmla="*/ 362482428 h 2116"/>
              <a:gd name="T40" fmla="*/ 2147483647 w 12672"/>
              <a:gd name="T41" fmla="*/ 406401906 h 2116"/>
              <a:gd name="T42" fmla="*/ 2147483647 w 12672"/>
              <a:gd name="T43" fmla="*/ 450907558 h 2116"/>
              <a:gd name="T44" fmla="*/ 2147483647 w 12672"/>
              <a:gd name="T45" fmla="*/ 497754848 h 2116"/>
              <a:gd name="T46" fmla="*/ 2147483647 w 12672"/>
              <a:gd name="T47" fmla="*/ 546944541 h 2116"/>
              <a:gd name="T48" fmla="*/ 2147483647 w 12672"/>
              <a:gd name="T49" fmla="*/ 596720408 h 2116"/>
              <a:gd name="T50" fmla="*/ 2147483647 w 12672"/>
              <a:gd name="T51" fmla="*/ 648837913 h 2116"/>
              <a:gd name="T52" fmla="*/ 2147483647 w 12672"/>
              <a:gd name="T53" fmla="*/ 702712412 h 2116"/>
              <a:gd name="T54" fmla="*/ 2147483647 w 12672"/>
              <a:gd name="T55" fmla="*/ 757173085 h 2116"/>
              <a:gd name="T56" fmla="*/ 2147483647 w 12672"/>
              <a:gd name="T57" fmla="*/ 813389986 h 2116"/>
              <a:gd name="T58" fmla="*/ 2147483647 w 12672"/>
              <a:gd name="T59" fmla="*/ 870777706 h 2116"/>
              <a:gd name="T60" fmla="*/ 2147483647 w 12672"/>
              <a:gd name="T61" fmla="*/ 929337775 h 2116"/>
              <a:gd name="T62" fmla="*/ 2147483647 w 12672"/>
              <a:gd name="T63" fmla="*/ 989653307 h 2116"/>
              <a:gd name="T64" fmla="*/ 2147483647 w 12672"/>
              <a:gd name="T65" fmla="*/ 1050555013 h 2116"/>
              <a:gd name="T66" fmla="*/ 2147483647 w 12672"/>
              <a:gd name="T67" fmla="*/ 1112628304 h 2116"/>
              <a:gd name="T68" fmla="*/ 2147483647 w 12672"/>
              <a:gd name="T69" fmla="*/ 1175287004 h 2116"/>
              <a:gd name="T70" fmla="*/ 2147483647 w 12672"/>
              <a:gd name="T71" fmla="*/ 1239116523 h 211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2672" h="2116">
                <a:moveTo>
                  <a:pt x="12672" y="2116"/>
                </a:moveTo>
                <a:lnTo>
                  <a:pt x="12672" y="2116"/>
                </a:lnTo>
                <a:lnTo>
                  <a:pt x="0" y="2116"/>
                </a:lnTo>
                <a:lnTo>
                  <a:pt x="0" y="0"/>
                </a:lnTo>
                <a:lnTo>
                  <a:pt x="10556" y="0"/>
                </a:lnTo>
                <a:lnTo>
                  <a:pt x="10611" y="0"/>
                </a:lnTo>
                <a:lnTo>
                  <a:pt x="10665" y="3"/>
                </a:lnTo>
                <a:lnTo>
                  <a:pt x="10720" y="6"/>
                </a:lnTo>
                <a:lnTo>
                  <a:pt x="10773" y="11"/>
                </a:lnTo>
                <a:lnTo>
                  <a:pt x="10825" y="17"/>
                </a:lnTo>
                <a:lnTo>
                  <a:pt x="10878" y="25"/>
                </a:lnTo>
                <a:lnTo>
                  <a:pt x="10931" y="33"/>
                </a:lnTo>
                <a:lnTo>
                  <a:pt x="10983" y="44"/>
                </a:lnTo>
                <a:lnTo>
                  <a:pt x="11034" y="54"/>
                </a:lnTo>
                <a:lnTo>
                  <a:pt x="11085" y="67"/>
                </a:lnTo>
                <a:lnTo>
                  <a:pt x="11135" y="81"/>
                </a:lnTo>
                <a:lnTo>
                  <a:pt x="11185" y="95"/>
                </a:lnTo>
                <a:lnTo>
                  <a:pt x="11235" y="110"/>
                </a:lnTo>
                <a:lnTo>
                  <a:pt x="11284" y="129"/>
                </a:lnTo>
                <a:lnTo>
                  <a:pt x="11333" y="146"/>
                </a:lnTo>
                <a:lnTo>
                  <a:pt x="11379" y="166"/>
                </a:lnTo>
                <a:lnTo>
                  <a:pt x="11428" y="187"/>
                </a:lnTo>
                <a:lnTo>
                  <a:pt x="11474" y="208"/>
                </a:lnTo>
                <a:lnTo>
                  <a:pt x="11519" y="232"/>
                </a:lnTo>
                <a:lnTo>
                  <a:pt x="11564" y="255"/>
                </a:lnTo>
                <a:lnTo>
                  <a:pt x="11610" y="280"/>
                </a:lnTo>
                <a:lnTo>
                  <a:pt x="11653" y="307"/>
                </a:lnTo>
                <a:lnTo>
                  <a:pt x="11697" y="333"/>
                </a:lnTo>
                <a:lnTo>
                  <a:pt x="11739" y="361"/>
                </a:lnTo>
                <a:lnTo>
                  <a:pt x="11781" y="391"/>
                </a:lnTo>
                <a:lnTo>
                  <a:pt x="11823" y="420"/>
                </a:lnTo>
                <a:lnTo>
                  <a:pt x="11863" y="451"/>
                </a:lnTo>
                <a:lnTo>
                  <a:pt x="11902" y="484"/>
                </a:lnTo>
                <a:lnTo>
                  <a:pt x="11941" y="517"/>
                </a:lnTo>
                <a:lnTo>
                  <a:pt x="11980" y="549"/>
                </a:lnTo>
                <a:lnTo>
                  <a:pt x="12016" y="585"/>
                </a:lnTo>
                <a:lnTo>
                  <a:pt x="12053" y="619"/>
                </a:lnTo>
                <a:lnTo>
                  <a:pt x="12089" y="657"/>
                </a:lnTo>
                <a:lnTo>
                  <a:pt x="12123" y="694"/>
                </a:lnTo>
                <a:lnTo>
                  <a:pt x="12157" y="731"/>
                </a:lnTo>
                <a:lnTo>
                  <a:pt x="12190" y="770"/>
                </a:lnTo>
                <a:lnTo>
                  <a:pt x="12221" y="809"/>
                </a:lnTo>
                <a:lnTo>
                  <a:pt x="12252" y="850"/>
                </a:lnTo>
                <a:lnTo>
                  <a:pt x="12282" y="892"/>
                </a:lnTo>
                <a:lnTo>
                  <a:pt x="12311" y="934"/>
                </a:lnTo>
                <a:lnTo>
                  <a:pt x="12339" y="976"/>
                </a:lnTo>
                <a:lnTo>
                  <a:pt x="12366" y="1019"/>
                </a:lnTo>
                <a:lnTo>
                  <a:pt x="12392" y="1063"/>
                </a:lnTo>
                <a:lnTo>
                  <a:pt x="12417" y="1108"/>
                </a:lnTo>
                <a:lnTo>
                  <a:pt x="12440" y="1153"/>
                </a:lnTo>
                <a:lnTo>
                  <a:pt x="12464" y="1200"/>
                </a:lnTo>
                <a:lnTo>
                  <a:pt x="12485" y="1245"/>
                </a:lnTo>
                <a:lnTo>
                  <a:pt x="12506" y="1293"/>
                </a:lnTo>
                <a:lnTo>
                  <a:pt x="12526" y="1341"/>
                </a:lnTo>
                <a:lnTo>
                  <a:pt x="12544" y="1389"/>
                </a:lnTo>
                <a:lnTo>
                  <a:pt x="12562" y="1438"/>
                </a:lnTo>
                <a:lnTo>
                  <a:pt x="12577" y="1487"/>
                </a:lnTo>
                <a:lnTo>
                  <a:pt x="12593" y="1537"/>
                </a:lnTo>
                <a:lnTo>
                  <a:pt x="12605" y="1587"/>
                </a:lnTo>
                <a:lnTo>
                  <a:pt x="12618" y="1638"/>
                </a:lnTo>
                <a:lnTo>
                  <a:pt x="12630" y="1690"/>
                </a:lnTo>
                <a:lnTo>
                  <a:pt x="12639" y="1741"/>
                </a:lnTo>
                <a:lnTo>
                  <a:pt x="12649" y="1794"/>
                </a:lnTo>
                <a:lnTo>
                  <a:pt x="12655" y="1847"/>
                </a:lnTo>
                <a:lnTo>
                  <a:pt x="12661" y="1900"/>
                </a:lnTo>
                <a:lnTo>
                  <a:pt x="12666" y="1954"/>
                </a:lnTo>
                <a:lnTo>
                  <a:pt x="12669" y="2007"/>
                </a:lnTo>
                <a:lnTo>
                  <a:pt x="12672" y="2062"/>
                </a:lnTo>
                <a:lnTo>
                  <a:pt x="12672" y="211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8" name="Afbeelding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71438"/>
            <a:ext cx="3571875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80000" y="2160000"/>
            <a:ext cx="6120000" cy="1440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4800" b="1">
                <a:solidFill>
                  <a:schemeClr val="bg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080000" y="3959940"/>
            <a:ext cx="6120000" cy="108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9" name="Tijdelijke aanduiding voor datum 3"/>
          <p:cNvSpPr>
            <a:spLocks noGrp="1" noChangeAspect="1"/>
          </p:cNvSpPr>
          <p:nvPr>
            <p:ph type="dt" sz="half" idx="10"/>
          </p:nvPr>
        </p:nvSpPr>
        <p:spPr>
          <a:xfrm>
            <a:off x="1080000" y="6480000"/>
            <a:ext cx="4070350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eaLnBrk="0" hangingPunct="0">
              <a:defRPr sz="1000" dirty="0">
                <a:solidFill>
                  <a:schemeClr val="bg1"/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81485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t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7B13911A-25E6-48B6-939C-9C6596F325E0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7379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t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3644B285-0C69-4675-9536-8EF0DCE2E6E4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60148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t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  <p:sp>
        <p:nvSpPr>
          <p:cNvPr id="17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2" name="Afbeelding 11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1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t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  <p:pic>
        <p:nvPicPr>
          <p:cNvPr id="12" name="Afbeelding 11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44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07407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3" name="Tijdelijke aanduiding voor dianummer 14"/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  <p:sp>
        <p:nvSpPr>
          <p:cNvPr id="9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4" name="Afbeelding 13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  <p:sp>
        <p:nvSpPr>
          <p:cNvPr id="11" name="Tijdelijke aanduiding voor dianummer 14"/>
          <p:cNvSpPr txBox="1">
            <a:spLocks/>
          </p:cNvSpPr>
          <p:nvPr userDrawn="1"/>
        </p:nvSpPr>
        <p:spPr>
          <a:xfrm>
            <a:off x="6552000" y="6220800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194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8" name="Tijdelijke aanduiding voor dianummer 14"/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  <p:sp>
        <p:nvSpPr>
          <p:cNvPr id="7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288" y="-2381"/>
            <a:ext cx="6096712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950 w 6096712"/>
              <a:gd name="connsiteY0" fmla="*/ 0 h 6860381"/>
              <a:gd name="connsiteX1" fmla="*/ 6091950 w 6096712"/>
              <a:gd name="connsiteY1" fmla="*/ 0 h 6860381"/>
              <a:gd name="connsiteX2" fmla="*/ 6091950 w 6096712"/>
              <a:gd name="connsiteY2" fmla="*/ 2381 h 6860381"/>
              <a:gd name="connsiteX3" fmla="*/ 6096712 w 6096712"/>
              <a:gd name="connsiteY3" fmla="*/ 2381 h 6860381"/>
              <a:gd name="connsiteX4" fmla="*/ 6096712 w 6096712"/>
              <a:gd name="connsiteY4" fmla="*/ 6860381 h 6860381"/>
              <a:gd name="connsiteX5" fmla="*/ 6096711 w 6096712"/>
              <a:gd name="connsiteY5" fmla="*/ 6860381 h 6860381"/>
              <a:gd name="connsiteX6" fmla="*/ 3832937 w 6096712"/>
              <a:gd name="connsiteY6" fmla="*/ 6860381 h 6860381"/>
              <a:gd name="connsiteX7" fmla="*/ 232913 w 6096712"/>
              <a:gd name="connsiteY7" fmla="*/ 6860381 h 6860381"/>
              <a:gd name="connsiteX8" fmla="*/ 0 w 6096712"/>
              <a:gd name="connsiteY8" fmla="*/ 6860381 h 6860381"/>
              <a:gd name="connsiteX9" fmla="*/ 712 w 6096712"/>
              <a:gd name="connsiteY9" fmla="*/ 6626381 h 6860381"/>
              <a:gd name="connsiteX10" fmla="*/ 712 w 6096712"/>
              <a:gd name="connsiteY10" fmla="*/ 5488781 h 6860381"/>
              <a:gd name="connsiteX11" fmla="*/ 713 w 6096712"/>
              <a:gd name="connsiteY11" fmla="*/ 5488781 h 6860381"/>
              <a:gd name="connsiteX12" fmla="*/ 713 w 6096712"/>
              <a:gd name="connsiteY12" fmla="*/ 948531 h 6860381"/>
              <a:gd name="connsiteX13" fmla="*/ 713 w 6096712"/>
              <a:gd name="connsiteY13" fmla="*/ 711200 h 6860381"/>
              <a:gd name="connsiteX14" fmla="*/ 713 w 6096712"/>
              <a:gd name="connsiteY14" fmla="*/ 2381 h 6860381"/>
              <a:gd name="connsiteX15" fmla="*/ 714 w 6096712"/>
              <a:gd name="connsiteY15" fmla="*/ 2381 h 6860381"/>
              <a:gd name="connsiteX16" fmla="*/ 714 w 6096712"/>
              <a:gd name="connsiteY16" fmla="*/ 711994 h 6860381"/>
              <a:gd name="connsiteX17" fmla="*/ 234078 w 6096712"/>
              <a:gd name="connsiteY17" fmla="*/ 711994 h 6860381"/>
              <a:gd name="connsiteX18" fmla="*/ 234078 w 6096712"/>
              <a:gd name="connsiteY18" fmla="*/ 2381 h 6860381"/>
              <a:gd name="connsiteX19" fmla="*/ 229950 w 6096712"/>
              <a:gd name="connsiteY19" fmla="*/ 2381 h 6860381"/>
              <a:gd name="connsiteX20" fmla="*/ 229950 w 6096712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712" h="6860381">
                <a:moveTo>
                  <a:pt x="229950" y="0"/>
                </a:moveTo>
                <a:lnTo>
                  <a:pt x="6091950" y="0"/>
                </a:lnTo>
                <a:lnTo>
                  <a:pt x="6091950" y="2381"/>
                </a:lnTo>
                <a:lnTo>
                  <a:pt x="6096712" y="2381"/>
                </a:lnTo>
                <a:lnTo>
                  <a:pt x="6096712" y="6860381"/>
                </a:lnTo>
                <a:lnTo>
                  <a:pt x="6096711" y="6860381"/>
                </a:lnTo>
                <a:lnTo>
                  <a:pt x="3832937" y="6860381"/>
                </a:lnTo>
                <a:lnTo>
                  <a:pt x="232913" y="6860381"/>
                </a:lnTo>
                <a:lnTo>
                  <a:pt x="0" y="6860381"/>
                </a:lnTo>
                <a:cubicBezTo>
                  <a:pt x="237" y="6782381"/>
                  <a:pt x="475" y="6704381"/>
                  <a:pt x="712" y="6626381"/>
                </a:cubicBezTo>
                <a:lnTo>
                  <a:pt x="712" y="5488781"/>
                </a:lnTo>
                <a:lnTo>
                  <a:pt x="713" y="5488781"/>
                </a:lnTo>
                <a:lnTo>
                  <a:pt x="713" y="948531"/>
                </a:lnTo>
                <a:lnTo>
                  <a:pt x="713" y="711200"/>
                </a:lnTo>
                <a:lnTo>
                  <a:pt x="713" y="2381"/>
                </a:lnTo>
                <a:lnTo>
                  <a:pt x="714" y="2381"/>
                </a:lnTo>
                <a:lnTo>
                  <a:pt x="714" y="711994"/>
                </a:lnTo>
                <a:lnTo>
                  <a:pt x="234078" y="711994"/>
                </a:lnTo>
                <a:lnTo>
                  <a:pt x="234078" y="2381"/>
                </a:lnTo>
                <a:lnTo>
                  <a:pt x="229950" y="2381"/>
                </a:lnTo>
                <a:lnTo>
                  <a:pt x="22995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0" name="Tijdelijke aanduiding voor dianummer 14"/>
          <p:cNvSpPr txBox="1">
            <a:spLocks/>
          </p:cNvSpPr>
          <p:nvPr userDrawn="1"/>
        </p:nvSpPr>
        <p:spPr>
          <a:xfrm>
            <a:off x="6552000" y="6220800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64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  <p:pic>
        <p:nvPicPr>
          <p:cNvPr id="10" name="Afbeelding 9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6727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44172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  <p:sp>
        <p:nvSpPr>
          <p:cNvPr id="9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9732345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: titel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0000" y="1080000"/>
            <a:ext cx="10033200" cy="720000"/>
          </a:xfrm>
        </p:spPr>
        <p:txBody>
          <a:bodyPr>
            <a:noAutofit/>
          </a:bodyPr>
          <a:lstStyle>
            <a:lvl1pPr>
              <a:defRPr sz="3200">
                <a:solidFill>
                  <a:srgbClr val="00A9F3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68288" indent="-268288"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4849315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de stijl te bewerken</a:t>
            </a: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  <p:sp>
        <p:nvSpPr>
          <p:cNvPr id="7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2590061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069356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704461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704462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57487 w 12192000"/>
              <a:gd name="connsiteY2" fmla="*/ 696945 h 3427413"/>
              <a:gd name="connsiteX3" fmla="*/ 6329363 w 12192000"/>
              <a:gd name="connsiteY3" fmla="*/ 696946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8" fmla="*/ 0 w 12192000"/>
              <a:gd name="connsiteY8" fmla="*/ 0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57487" y="696945"/>
                </a:lnTo>
                <a:lnTo>
                  <a:pt x="6329363" y="696946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8254150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24715 w 12192000"/>
              <a:gd name="connsiteY4" fmla="*/ 34305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24715 w 12192000"/>
              <a:gd name="connsiteY4" fmla="*/ 3430587 h 3430587"/>
              <a:gd name="connsiteX5" fmla="*/ 5862000 w 12192000"/>
              <a:gd name="connsiteY5" fmla="*/ 34305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24715" y="3430587"/>
                </a:lnTo>
                <a:lnTo>
                  <a:pt x="5862000" y="3430587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09322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6823 w 12192000"/>
              <a:gd name="connsiteY4" fmla="*/ 34305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6823 w 12192000"/>
              <a:gd name="connsiteY4" fmla="*/ 3430587 h 3430587"/>
              <a:gd name="connsiteX5" fmla="*/ 5862000 w 12192000"/>
              <a:gd name="connsiteY5" fmla="*/ 34305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0587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336823" y="3430587"/>
                </a:lnTo>
                <a:lnTo>
                  <a:pt x="5862000" y="3430587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2972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3427413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7999 h 6858000"/>
              <a:gd name="connsiteX8" fmla="*/ 0 w 12192000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39086992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3427413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5862638 w 12192000"/>
              <a:gd name="connsiteY1" fmla="*/ 0 h 6858000"/>
              <a:gd name="connsiteX2" fmla="*/ 5862638 w 12192000"/>
              <a:gd name="connsiteY2" fmla="*/ 709613 h 6858000"/>
              <a:gd name="connsiteX3" fmla="*/ 6329363 w 12192000"/>
              <a:gd name="connsiteY3" fmla="*/ 709613 h 6858000"/>
              <a:gd name="connsiteX4" fmla="*/ 6329363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7999 h 6858000"/>
              <a:gd name="connsiteX8" fmla="*/ 0 w 12192000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024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 hasCustomPrompt="1"/>
          </p:nvPr>
        </p:nvSpPr>
        <p:spPr>
          <a:xfrm>
            <a:off x="635000" y="2276475"/>
            <a:ext cx="10923588" cy="39449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tekst of beeld toe te voegen 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3380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 hasCustomPrompt="1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 om tekst of beeld toe te voegen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31869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 hasCustomPrompt="1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 om tekst of beeld toe te voegen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  <p:sp>
        <p:nvSpPr>
          <p:cNvPr id="13" name="Tijdelijke aanduiding voor dianummer 14"/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4" name="Afbeelding 13" descr="RO_vervolgpagina_Logo_2_RGB_pos__aangepas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21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: titel met tekst 2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0000" y="1080000"/>
            <a:ext cx="10033200" cy="72000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80000" y="1800000"/>
            <a:ext cx="4860000" cy="4500000"/>
          </a:xfrm>
        </p:spPr>
        <p:txBody>
          <a:bodyPr>
            <a:noAutofit/>
          </a:bodyPr>
          <a:lstStyle>
            <a:lvl1pPr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0"/>
          </p:nvPr>
        </p:nvSpPr>
        <p:spPr>
          <a:xfrm>
            <a:off x="6252000" y="1800000"/>
            <a:ext cx="4860000" cy="4500000"/>
          </a:xfrm>
        </p:spPr>
        <p:txBody>
          <a:bodyPr>
            <a:noAutofit/>
          </a:bodyPr>
          <a:lstStyle>
            <a:lvl1pPr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148164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  <p:pic>
        <p:nvPicPr>
          <p:cNvPr id="13" name="Afbeelding 12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6046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  <p:pic>
        <p:nvPicPr>
          <p:cNvPr id="13" name="Afbeelding 12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855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  <p:pic>
        <p:nvPicPr>
          <p:cNvPr id="12" name="Afbeelding 11" descr="ROx_BEELDMERK_Logo_2_RGB_pos-op-wit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45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D248E35F-D654-7748-9D76-A51935242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" y="0"/>
            <a:ext cx="6092824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007CE60-F9B2-7F46-82E1-B94B6E5535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54788" y="5681663"/>
            <a:ext cx="5003800" cy="539750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r>
              <a:rPr lang="nl-NL"/>
              <a:t>Naam spreker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18B1996-A7FC-EB4B-A0EB-F9C11EB85E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2" y="6151368"/>
            <a:ext cx="1820218" cy="45505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CABA734-D223-A448-AA8E-8C0EE5E72F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75"/>
            <a:ext cx="121920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38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9" name="Tijdelijke aanduiding voor tekst 4">
            <a:extLst>
              <a:ext uri="{FF2B5EF4-FFF2-40B4-BE49-F238E27FC236}">
                <a16:creationId xmlns:a16="http://schemas.microsoft.com/office/drawing/2014/main" id="{FD06AB76-F742-2246-8519-474353D3E1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54788" y="5681663"/>
            <a:ext cx="5003800" cy="539750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r>
              <a:rPr lang="nl-NL"/>
              <a:t>Naam spreker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412E6C3-78D2-5B46-93BB-DA5BADA96F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2" y="6151368"/>
            <a:ext cx="1820218" cy="45505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ABD1F9D-DD4E-9F49-8D73-80118B1716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75"/>
            <a:ext cx="121920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904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E2368BC-5B2B-4F44-9E73-B87C79A87B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2470" y="0"/>
            <a:ext cx="472129" cy="72488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571B302-3FF4-3D42-AA91-1D2A9D8BC3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2" y="6151368"/>
            <a:ext cx="1820218" cy="455055"/>
          </a:xfrm>
          <a:prstGeom prst="rect">
            <a:avLst/>
          </a:prstGeom>
        </p:spPr>
      </p:pic>
      <p:sp>
        <p:nvSpPr>
          <p:cNvPr id="12" name="Tijdelijke aanduiding voor datum 3">
            <a:extLst>
              <a:ext uri="{FF2B5EF4-FFF2-40B4-BE49-F238E27FC236}">
                <a16:creationId xmlns:a16="http://schemas.microsoft.com/office/drawing/2014/main" id="{0AC67027-6BBE-7942-94B3-4118C979F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21333" y="6277340"/>
            <a:ext cx="1217331" cy="264272"/>
          </a:xfrm>
          <a:prstGeom prst="rect">
            <a:avLst/>
          </a:prstGeom>
        </p:spPr>
        <p:txBody>
          <a:bodyPr vert="horz" lIns="91440" tIns="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6" name="Tijdelijke aanduiding voor voettekst 4">
            <a:extLst>
              <a:ext uri="{FF2B5EF4-FFF2-40B4-BE49-F238E27FC236}">
                <a16:creationId xmlns:a16="http://schemas.microsoft.com/office/drawing/2014/main" id="{4AAC4CDD-8816-6C41-8B33-948F0445A2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68902" y="6221413"/>
            <a:ext cx="3221665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7" name="Tijdelijke aanduiding voor dianummer 5">
            <a:extLst>
              <a:ext uri="{FF2B5EF4-FFF2-40B4-BE49-F238E27FC236}">
                <a16:creationId xmlns:a16="http://schemas.microsoft.com/office/drawing/2014/main" id="{BC80CA41-70E4-D24B-80E2-39367FE1CB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8664" y="6221413"/>
            <a:ext cx="619924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9042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5B89F81-7E72-DB45-BF79-1437907936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391"/>
            <a:ext cx="12192000" cy="34290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03189A4-AD49-4E4F-BE4F-F0F277C572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52470" y="0"/>
            <a:ext cx="472129" cy="72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664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18796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515665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7AAA045-A237-104F-AA5D-88F28D08F9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2" y="6151368"/>
            <a:ext cx="1820218" cy="455055"/>
          </a:xfrm>
          <a:prstGeom prst="rect">
            <a:avLst/>
          </a:prstGeom>
        </p:spPr>
      </p:pic>
      <p:sp>
        <p:nvSpPr>
          <p:cNvPr id="15" name="Tijdelijke aanduiding voor datum 3">
            <a:extLst>
              <a:ext uri="{FF2B5EF4-FFF2-40B4-BE49-F238E27FC236}">
                <a16:creationId xmlns:a16="http://schemas.microsoft.com/office/drawing/2014/main" id="{7C77A5A0-A5F4-5A49-B355-448AEE155C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21333" y="6277340"/>
            <a:ext cx="1217331" cy="264272"/>
          </a:xfrm>
          <a:prstGeom prst="rect">
            <a:avLst/>
          </a:prstGeom>
        </p:spPr>
        <p:txBody>
          <a:bodyPr vert="horz" lIns="91440" tIns="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7" name="Tijdelijke aanduiding voor voettekst 4">
            <a:extLst>
              <a:ext uri="{FF2B5EF4-FFF2-40B4-BE49-F238E27FC236}">
                <a16:creationId xmlns:a16="http://schemas.microsoft.com/office/drawing/2014/main" id="{685912EC-BF65-114C-95EB-C187C9F87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68902" y="6221413"/>
            <a:ext cx="3221665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8" name="Tijdelijke aanduiding voor dianummer 5">
            <a:extLst>
              <a:ext uri="{FF2B5EF4-FFF2-40B4-BE49-F238E27FC236}">
                <a16:creationId xmlns:a16="http://schemas.microsoft.com/office/drawing/2014/main" id="{42A7DA26-69D3-CE4A-AD39-4B9A96147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8664" y="6221413"/>
            <a:ext cx="619924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52076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1614564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364051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E1AC58B8-A270-5E43-86AB-F7AF88B0A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2" y="6151368"/>
            <a:ext cx="1820218" cy="45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367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1994167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071408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148649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225889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075846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153247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230648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308050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97444B8E-1CB3-EB49-9947-437E369B45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2470" y="0"/>
            <a:ext cx="472129" cy="724885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9A095BB1-CA65-AD4B-A4E7-3A6E54791D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2" y="6151368"/>
            <a:ext cx="1820218" cy="45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563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image" Target="../media/image7.png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theme" Target="../theme/theme5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77.xml"/><Relationship Id="rId34" Type="http://schemas.openxmlformats.org/officeDocument/2006/relationships/slideLayout" Target="../slideLayouts/slideLayout90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81.xml"/><Relationship Id="rId33" Type="http://schemas.openxmlformats.org/officeDocument/2006/relationships/slideLayout" Target="../slideLayouts/slideLayout89.xml"/><Relationship Id="rId38" Type="http://schemas.openxmlformats.org/officeDocument/2006/relationships/image" Target="../media/image7.png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29" Type="http://schemas.openxmlformats.org/officeDocument/2006/relationships/slideLayout" Target="../slideLayouts/slideLayout85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32" Type="http://schemas.openxmlformats.org/officeDocument/2006/relationships/slideLayout" Target="../slideLayouts/slideLayout88.xml"/><Relationship Id="rId37" Type="http://schemas.openxmlformats.org/officeDocument/2006/relationships/theme" Target="../theme/theme6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28" Type="http://schemas.openxmlformats.org/officeDocument/2006/relationships/slideLayout" Target="../slideLayouts/slideLayout84.xml"/><Relationship Id="rId36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31" Type="http://schemas.openxmlformats.org/officeDocument/2006/relationships/slideLayout" Target="../slideLayouts/slideLayout87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Relationship Id="rId27" Type="http://schemas.openxmlformats.org/officeDocument/2006/relationships/slideLayout" Target="../slideLayouts/slideLayout83.xml"/><Relationship Id="rId30" Type="http://schemas.openxmlformats.org/officeDocument/2006/relationships/slideLayout" Target="../slideLayouts/slideLayout86.xml"/><Relationship Id="rId35" Type="http://schemas.openxmlformats.org/officeDocument/2006/relationships/slideLayout" Target="../slideLayouts/slideLayout91.xml"/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26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113.xml"/><Relationship Id="rId34" Type="http://schemas.openxmlformats.org/officeDocument/2006/relationships/theme" Target="../theme/theme7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7.xml"/><Relationship Id="rId33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29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16.xml"/><Relationship Id="rId32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28" Type="http://schemas.openxmlformats.org/officeDocument/2006/relationships/slideLayout" Target="../slideLayouts/slideLayout120.xml"/><Relationship Id="rId36" Type="http://schemas.openxmlformats.org/officeDocument/2006/relationships/image" Target="../media/image18.emf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31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Relationship Id="rId27" Type="http://schemas.openxmlformats.org/officeDocument/2006/relationships/slideLayout" Target="../slideLayouts/slideLayout119.xml"/><Relationship Id="rId30" Type="http://schemas.openxmlformats.org/officeDocument/2006/relationships/slideLayout" Target="../slideLayouts/slideLayout122.xml"/><Relationship Id="rId35" Type="http://schemas.openxmlformats.org/officeDocument/2006/relationships/image" Target="../media/image9.png"/><Relationship Id="rId8" Type="http://schemas.openxmlformats.org/officeDocument/2006/relationships/slideLayout" Target="../slideLayouts/slideLayout10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28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1079500" y="1439862"/>
            <a:ext cx="10033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Titelstijl van model bewerken</a:t>
            </a:r>
          </a:p>
        </p:txBody>
      </p:sp>
      <p:sp>
        <p:nvSpPr>
          <p:cNvPr id="1028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1079500" y="2160587"/>
            <a:ext cx="10033000" cy="414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Klik om de tekststijl van het model te bewerken</a:t>
            </a:r>
          </a:p>
          <a:p>
            <a:pPr lvl="1"/>
            <a:r>
              <a:rPr lang="nl-NL" altLang="en-US"/>
              <a:t>Tweede niveau</a:t>
            </a:r>
          </a:p>
          <a:p>
            <a:pPr lvl="2"/>
            <a:r>
              <a:rPr lang="nl-NL" altLang="en-US"/>
              <a:t>Derde niveau</a:t>
            </a:r>
          </a:p>
          <a:p>
            <a:pPr lvl="3"/>
            <a:r>
              <a:rPr lang="nl-NL" altLang="en-US"/>
              <a:t>Vierde niveau</a:t>
            </a:r>
          </a:p>
          <a:p>
            <a:pPr lvl="4"/>
            <a:r>
              <a:rPr lang="nl-NL" altLang="en-US"/>
              <a:t>Vijfde niveau</a:t>
            </a:r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5" t="21635" r="45369" b="22009"/>
          <a:stretch/>
        </p:blipFill>
        <p:spPr>
          <a:xfrm>
            <a:off x="10754194" y="246515"/>
            <a:ext cx="937329" cy="722350"/>
          </a:xfrm>
          <a:prstGeom prst="rect">
            <a:avLst/>
          </a:prstGeom>
        </p:spPr>
      </p:pic>
      <p:pic>
        <p:nvPicPr>
          <p:cNvPr id="16" name="Afbeelding 15" descr="Afbeelding met donker&#10;&#10;Automatisch gegenereerde beschrijving">
            <a:extLst>
              <a:ext uri="{FF2B5EF4-FFF2-40B4-BE49-F238E27FC236}">
                <a16:creationId xmlns:a16="http://schemas.microsoft.com/office/drawing/2014/main" id="{1C61285B-70B9-6F43-B5E9-CF800BE6B9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48225"/>
          <a:stretch/>
        </p:blipFill>
        <p:spPr>
          <a:xfrm>
            <a:off x="0" y="-175260"/>
            <a:ext cx="4494657" cy="12547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46" r:id="rId2"/>
    <p:sldLayoutId id="2147483747" r:id="rId3"/>
    <p:sldLayoutId id="2147483748" r:id="rId4"/>
    <p:sldLayoutId id="2147483749" r:id="rId5"/>
    <p:sldLayoutId id="2147483750" r:id="rId6"/>
  </p:sldLayoutIdLst>
  <p:hf hdr="0"/>
  <p:txStyles>
    <p:titleStyle>
      <a:lvl1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de-DE" sz="3200" b="0" kern="1200">
          <a:solidFill>
            <a:schemeClr val="tx2"/>
          </a:solidFill>
          <a:latin typeface="Arial" charset="0"/>
          <a:ea typeface="Arial" charset="0"/>
          <a:cs typeface="Arial" charset="0"/>
        </a:defRPr>
      </a:lvl1pPr>
      <a:lvl2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2pPr>
      <a:lvl3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3pPr>
      <a:lvl4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4pPr>
      <a:lvl5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9pPr>
    </p:titleStyle>
    <p:bodyStyle>
      <a:lvl1pPr marL="268288" indent="-268288" algn="l" defTabSz="912813" rtl="0" eaLnBrk="1" fontAlgn="base" hangingPunct="1">
        <a:lnSpc>
          <a:spcPct val="90000"/>
        </a:lnSpc>
        <a:spcBef>
          <a:spcPts val="475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39750" indent="-269875" algn="l" defTabSz="912813" rtl="0" eaLnBrk="1" fontAlgn="base" hangingPunct="1">
        <a:lnSpc>
          <a:spcPct val="90000"/>
        </a:lnSpc>
        <a:spcBef>
          <a:spcPts val="438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sz="2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09625" indent="-269875" algn="l" defTabSz="912813" rtl="0" eaLnBrk="1" fontAlgn="base" hangingPunct="1">
        <a:lnSpc>
          <a:spcPct val="90000"/>
        </a:lnSpc>
        <a:spcBef>
          <a:spcPts val="400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079500" indent="-269875" algn="l" defTabSz="912813" rtl="0" eaLnBrk="1" fontAlgn="base" hangingPunct="1">
        <a:lnSpc>
          <a:spcPct val="90000"/>
        </a:lnSpc>
        <a:spcBef>
          <a:spcPts val="363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kern="1200">
          <a:solidFill>
            <a:schemeClr val="accent2"/>
          </a:solidFill>
          <a:latin typeface="Arial" charset="0"/>
          <a:ea typeface="Arial" charset="0"/>
          <a:cs typeface="Arial" charset="0"/>
        </a:defRPr>
      </a:lvl4pPr>
      <a:lvl5pPr marL="1349375" indent="-268288" algn="l" defTabSz="912813" rtl="0" eaLnBrk="1" fontAlgn="base" hangingPunct="1">
        <a:lnSpc>
          <a:spcPct val="90000"/>
        </a:lnSpc>
        <a:spcBef>
          <a:spcPts val="325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sz="1600" kern="12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698308E-387E-3AA3-FD90-9E7D7F627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B8329DA-B7A4-21F8-8DEC-816C5DC94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607901C-A635-5284-75AB-A91AA30294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34F16-9E37-469B-AB3A-7C90ED65EF18}" type="datetimeFigureOut">
              <a:rPr lang="nl-NL" smtClean="0"/>
              <a:t>20-11-2024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3B0E61D-2E7A-E79F-CC60-4511EEBBA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09D6D6-8E7B-8597-857C-79DC62715B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C1AF6-BEEB-4096-9CA5-547E09B82E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0288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44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</p:sldLayoutIdLst>
  <p:hf sldNum="0" hdr="0"/>
  <p:txStyles>
    <p:titleStyle>
      <a:lvl1pPr algn="l" rtl="0" fontAlgn="base">
        <a:spcBef>
          <a:spcPct val="0"/>
        </a:spcBef>
        <a:spcAft>
          <a:spcPct val="0"/>
        </a:spcAft>
        <a:defRPr sz="3200" b="1" kern="1200">
          <a:solidFill>
            <a:schemeClr val="bg2"/>
          </a:solidFill>
          <a:latin typeface="+mj-lt"/>
          <a:ea typeface="ＭＳ Ｐゴシック" charset="-128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9pPr>
    </p:titleStyle>
    <p:bodyStyle>
      <a:lvl1pPr marL="265113" indent="-265113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538163" indent="-27305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803275" indent="-265113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076325" indent="-27305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Arial" charset="0"/>
        <a:buChar char="•"/>
        <a:tabLst>
          <a:tab pos="1792288" algn="l"/>
        </a:tabLst>
        <a:defRPr sz="16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341438" indent="-265113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Afbeelding 13">
            <a:extLst>
              <a:ext uri="{FF2B5EF4-FFF2-40B4-BE49-F238E27FC236}">
                <a16:creationId xmlns:a16="http://schemas.microsoft.com/office/drawing/2014/main" id="{039622F9-D497-49DB-8CFE-070580DDDF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0"/>
            <a:ext cx="21494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CE070F58-9B94-40B4-AC94-38830ED4BEFB}"/>
              </a:ext>
            </a:extLst>
          </p:cNvPr>
          <p:cNvGrpSpPr/>
          <p:nvPr/>
        </p:nvGrpSpPr>
        <p:grpSpPr>
          <a:xfrm>
            <a:off x="-7374" y="6415994"/>
            <a:ext cx="4949825" cy="449261"/>
            <a:chOff x="0" y="6408737"/>
            <a:chExt cx="4949825" cy="449261"/>
          </a:xfrm>
          <a:solidFill>
            <a:schemeClr val="bg2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2CFF5A74-4F80-4A00-B616-CAC036CCD92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0" y="6408737"/>
              <a:ext cx="2692044" cy="449261"/>
            </a:xfrm>
            <a:custGeom>
              <a:avLst/>
              <a:gdLst>
                <a:gd name="T0" fmla="*/ 9702800 w 12672"/>
                <a:gd name="T1" fmla="*/ 1619250 h 2116"/>
                <a:gd name="T2" fmla="*/ 0 w 12672"/>
                <a:gd name="T3" fmla="*/ 1619250 h 2116"/>
                <a:gd name="T4" fmla="*/ 0 w 12672"/>
                <a:gd name="T5" fmla="*/ 0 h 2116"/>
                <a:gd name="T6" fmla="*/ 8082604 w 12672"/>
                <a:gd name="T7" fmla="*/ 0 h 2116"/>
                <a:gd name="T8" fmla="*/ 8166064 w 12672"/>
                <a:gd name="T9" fmla="*/ 2296 h 2116"/>
                <a:gd name="T10" fmla="*/ 8248758 w 12672"/>
                <a:gd name="T11" fmla="*/ 8418 h 2116"/>
                <a:gd name="T12" fmla="*/ 8329155 w 12672"/>
                <a:gd name="T13" fmla="*/ 19131 h 2116"/>
                <a:gd name="T14" fmla="*/ 8409553 w 12672"/>
                <a:gd name="T15" fmla="*/ 33671 h 2116"/>
                <a:gd name="T16" fmla="*/ 8487653 w 12672"/>
                <a:gd name="T17" fmla="*/ 51271 h 2116"/>
                <a:gd name="T18" fmla="*/ 8564222 w 12672"/>
                <a:gd name="T19" fmla="*/ 72698 h 2116"/>
                <a:gd name="T20" fmla="*/ 8640025 w 12672"/>
                <a:gd name="T21" fmla="*/ 98716 h 2116"/>
                <a:gd name="T22" fmla="*/ 8712765 w 12672"/>
                <a:gd name="T23" fmla="*/ 127030 h 2116"/>
                <a:gd name="T24" fmla="*/ 8785506 w 12672"/>
                <a:gd name="T25" fmla="*/ 159170 h 2116"/>
                <a:gd name="T26" fmla="*/ 8854418 w 12672"/>
                <a:gd name="T27" fmla="*/ 195136 h 2116"/>
                <a:gd name="T28" fmla="*/ 8922564 w 12672"/>
                <a:gd name="T29" fmla="*/ 234929 h 2116"/>
                <a:gd name="T30" fmla="*/ 8988413 w 12672"/>
                <a:gd name="T31" fmla="*/ 276252 h 2116"/>
                <a:gd name="T32" fmla="*/ 9052731 w 12672"/>
                <a:gd name="T33" fmla="*/ 321401 h 2116"/>
                <a:gd name="T34" fmla="*/ 9113220 w 12672"/>
                <a:gd name="T35" fmla="*/ 370377 h 2116"/>
                <a:gd name="T36" fmla="*/ 9172944 w 12672"/>
                <a:gd name="T37" fmla="*/ 420117 h 2116"/>
                <a:gd name="T38" fmla="*/ 9228839 w 12672"/>
                <a:gd name="T39" fmla="*/ 473684 h 2116"/>
                <a:gd name="T40" fmla="*/ 9282437 w 12672"/>
                <a:gd name="T41" fmla="*/ 531077 h 2116"/>
                <a:gd name="T42" fmla="*/ 9333738 w 12672"/>
                <a:gd name="T43" fmla="*/ 589236 h 2116"/>
                <a:gd name="T44" fmla="*/ 9381211 w 12672"/>
                <a:gd name="T45" fmla="*/ 650455 h 2116"/>
                <a:gd name="T46" fmla="*/ 9426387 w 12672"/>
                <a:gd name="T47" fmla="*/ 714735 h 2116"/>
                <a:gd name="T48" fmla="*/ 9468499 w 12672"/>
                <a:gd name="T49" fmla="*/ 779781 h 2116"/>
                <a:gd name="T50" fmla="*/ 9507550 w 12672"/>
                <a:gd name="T51" fmla="*/ 847887 h 2116"/>
                <a:gd name="T52" fmla="*/ 9543537 w 12672"/>
                <a:gd name="T53" fmla="*/ 918289 h 2116"/>
                <a:gd name="T54" fmla="*/ 9575696 w 12672"/>
                <a:gd name="T55" fmla="*/ 989457 h 2116"/>
                <a:gd name="T56" fmla="*/ 9604792 w 12672"/>
                <a:gd name="T57" fmla="*/ 1062920 h 2116"/>
                <a:gd name="T58" fmla="*/ 9630060 w 12672"/>
                <a:gd name="T59" fmla="*/ 1137913 h 2116"/>
                <a:gd name="T60" fmla="*/ 9651499 w 12672"/>
                <a:gd name="T61" fmla="*/ 1214438 h 2116"/>
                <a:gd name="T62" fmla="*/ 9670641 w 12672"/>
                <a:gd name="T63" fmla="*/ 1293257 h 2116"/>
                <a:gd name="T64" fmla="*/ 9685189 w 12672"/>
                <a:gd name="T65" fmla="*/ 1372842 h 2116"/>
                <a:gd name="T66" fmla="*/ 9694377 w 12672"/>
                <a:gd name="T67" fmla="*/ 1453958 h 2116"/>
                <a:gd name="T68" fmla="*/ 9700503 w 12672"/>
                <a:gd name="T69" fmla="*/ 1535839 h 2116"/>
                <a:gd name="T70" fmla="*/ 9702800 w 12672"/>
                <a:gd name="T71" fmla="*/ 1619250 h 2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672" h="2116">
                  <a:moveTo>
                    <a:pt x="12672" y="2116"/>
                  </a:moveTo>
                  <a:lnTo>
                    <a:pt x="12672" y="2116"/>
                  </a:lnTo>
                  <a:lnTo>
                    <a:pt x="0" y="2116"/>
                  </a:lnTo>
                  <a:lnTo>
                    <a:pt x="0" y="0"/>
                  </a:lnTo>
                  <a:lnTo>
                    <a:pt x="10556" y="0"/>
                  </a:lnTo>
                  <a:lnTo>
                    <a:pt x="10611" y="0"/>
                  </a:lnTo>
                  <a:lnTo>
                    <a:pt x="10665" y="3"/>
                  </a:lnTo>
                  <a:lnTo>
                    <a:pt x="10720" y="6"/>
                  </a:lnTo>
                  <a:lnTo>
                    <a:pt x="10773" y="11"/>
                  </a:lnTo>
                  <a:lnTo>
                    <a:pt x="10825" y="17"/>
                  </a:lnTo>
                  <a:lnTo>
                    <a:pt x="10878" y="25"/>
                  </a:lnTo>
                  <a:lnTo>
                    <a:pt x="10931" y="33"/>
                  </a:lnTo>
                  <a:lnTo>
                    <a:pt x="10983" y="44"/>
                  </a:lnTo>
                  <a:lnTo>
                    <a:pt x="11034" y="54"/>
                  </a:lnTo>
                  <a:lnTo>
                    <a:pt x="11085" y="67"/>
                  </a:lnTo>
                  <a:lnTo>
                    <a:pt x="11135" y="81"/>
                  </a:lnTo>
                  <a:lnTo>
                    <a:pt x="11185" y="95"/>
                  </a:lnTo>
                  <a:lnTo>
                    <a:pt x="11235" y="110"/>
                  </a:lnTo>
                  <a:lnTo>
                    <a:pt x="11284" y="129"/>
                  </a:lnTo>
                  <a:lnTo>
                    <a:pt x="11333" y="146"/>
                  </a:lnTo>
                  <a:lnTo>
                    <a:pt x="11379" y="166"/>
                  </a:lnTo>
                  <a:lnTo>
                    <a:pt x="11428" y="187"/>
                  </a:lnTo>
                  <a:lnTo>
                    <a:pt x="11474" y="208"/>
                  </a:lnTo>
                  <a:lnTo>
                    <a:pt x="11519" y="232"/>
                  </a:lnTo>
                  <a:lnTo>
                    <a:pt x="11564" y="255"/>
                  </a:lnTo>
                  <a:lnTo>
                    <a:pt x="11610" y="280"/>
                  </a:lnTo>
                  <a:lnTo>
                    <a:pt x="11653" y="307"/>
                  </a:lnTo>
                  <a:lnTo>
                    <a:pt x="11697" y="333"/>
                  </a:lnTo>
                  <a:lnTo>
                    <a:pt x="11739" y="361"/>
                  </a:lnTo>
                  <a:lnTo>
                    <a:pt x="11781" y="391"/>
                  </a:lnTo>
                  <a:lnTo>
                    <a:pt x="11823" y="420"/>
                  </a:lnTo>
                  <a:lnTo>
                    <a:pt x="11863" y="451"/>
                  </a:lnTo>
                  <a:lnTo>
                    <a:pt x="11902" y="484"/>
                  </a:lnTo>
                  <a:lnTo>
                    <a:pt x="11941" y="517"/>
                  </a:lnTo>
                  <a:lnTo>
                    <a:pt x="11980" y="549"/>
                  </a:lnTo>
                  <a:lnTo>
                    <a:pt x="12016" y="585"/>
                  </a:lnTo>
                  <a:lnTo>
                    <a:pt x="12053" y="619"/>
                  </a:lnTo>
                  <a:lnTo>
                    <a:pt x="12089" y="657"/>
                  </a:lnTo>
                  <a:lnTo>
                    <a:pt x="12123" y="694"/>
                  </a:lnTo>
                  <a:lnTo>
                    <a:pt x="12157" y="731"/>
                  </a:lnTo>
                  <a:lnTo>
                    <a:pt x="12190" y="770"/>
                  </a:lnTo>
                  <a:lnTo>
                    <a:pt x="12221" y="809"/>
                  </a:lnTo>
                  <a:lnTo>
                    <a:pt x="12252" y="850"/>
                  </a:lnTo>
                  <a:lnTo>
                    <a:pt x="12282" y="892"/>
                  </a:lnTo>
                  <a:lnTo>
                    <a:pt x="12311" y="934"/>
                  </a:lnTo>
                  <a:lnTo>
                    <a:pt x="12339" y="976"/>
                  </a:lnTo>
                  <a:lnTo>
                    <a:pt x="12366" y="1019"/>
                  </a:lnTo>
                  <a:lnTo>
                    <a:pt x="12392" y="1063"/>
                  </a:lnTo>
                  <a:lnTo>
                    <a:pt x="12417" y="1108"/>
                  </a:lnTo>
                  <a:lnTo>
                    <a:pt x="12440" y="1153"/>
                  </a:lnTo>
                  <a:lnTo>
                    <a:pt x="12464" y="1200"/>
                  </a:lnTo>
                  <a:lnTo>
                    <a:pt x="12485" y="1245"/>
                  </a:lnTo>
                  <a:lnTo>
                    <a:pt x="12506" y="1293"/>
                  </a:lnTo>
                  <a:lnTo>
                    <a:pt x="12526" y="1341"/>
                  </a:lnTo>
                  <a:lnTo>
                    <a:pt x="12544" y="1389"/>
                  </a:lnTo>
                  <a:lnTo>
                    <a:pt x="12562" y="1438"/>
                  </a:lnTo>
                  <a:lnTo>
                    <a:pt x="12577" y="1487"/>
                  </a:lnTo>
                  <a:lnTo>
                    <a:pt x="12593" y="1537"/>
                  </a:lnTo>
                  <a:lnTo>
                    <a:pt x="12605" y="1587"/>
                  </a:lnTo>
                  <a:lnTo>
                    <a:pt x="12618" y="1638"/>
                  </a:lnTo>
                  <a:lnTo>
                    <a:pt x="12630" y="1690"/>
                  </a:lnTo>
                  <a:lnTo>
                    <a:pt x="12639" y="1741"/>
                  </a:lnTo>
                  <a:lnTo>
                    <a:pt x="12649" y="1794"/>
                  </a:lnTo>
                  <a:lnTo>
                    <a:pt x="12655" y="1847"/>
                  </a:lnTo>
                  <a:lnTo>
                    <a:pt x="12661" y="1900"/>
                  </a:lnTo>
                  <a:lnTo>
                    <a:pt x="12666" y="1954"/>
                  </a:lnTo>
                  <a:lnTo>
                    <a:pt x="12669" y="2007"/>
                  </a:lnTo>
                  <a:lnTo>
                    <a:pt x="12672" y="2062"/>
                  </a:lnTo>
                  <a:lnTo>
                    <a:pt x="12672" y="21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F78025EF-F1DF-4568-A002-C06F32D35B2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57781" y="6408737"/>
              <a:ext cx="2692044" cy="449261"/>
            </a:xfrm>
            <a:custGeom>
              <a:avLst/>
              <a:gdLst>
                <a:gd name="T0" fmla="*/ 9702800 w 12672"/>
                <a:gd name="T1" fmla="*/ 1619250 h 2116"/>
                <a:gd name="T2" fmla="*/ 0 w 12672"/>
                <a:gd name="T3" fmla="*/ 1619250 h 2116"/>
                <a:gd name="T4" fmla="*/ 0 w 12672"/>
                <a:gd name="T5" fmla="*/ 0 h 2116"/>
                <a:gd name="T6" fmla="*/ 8082604 w 12672"/>
                <a:gd name="T7" fmla="*/ 0 h 2116"/>
                <a:gd name="T8" fmla="*/ 8166064 w 12672"/>
                <a:gd name="T9" fmla="*/ 2296 h 2116"/>
                <a:gd name="T10" fmla="*/ 8248758 w 12672"/>
                <a:gd name="T11" fmla="*/ 8418 h 2116"/>
                <a:gd name="T12" fmla="*/ 8329155 w 12672"/>
                <a:gd name="T13" fmla="*/ 19131 h 2116"/>
                <a:gd name="T14" fmla="*/ 8409553 w 12672"/>
                <a:gd name="T15" fmla="*/ 33671 h 2116"/>
                <a:gd name="T16" fmla="*/ 8487653 w 12672"/>
                <a:gd name="T17" fmla="*/ 51271 h 2116"/>
                <a:gd name="T18" fmla="*/ 8564222 w 12672"/>
                <a:gd name="T19" fmla="*/ 72698 h 2116"/>
                <a:gd name="T20" fmla="*/ 8640025 w 12672"/>
                <a:gd name="T21" fmla="*/ 98716 h 2116"/>
                <a:gd name="T22" fmla="*/ 8712765 w 12672"/>
                <a:gd name="T23" fmla="*/ 127030 h 2116"/>
                <a:gd name="T24" fmla="*/ 8785506 w 12672"/>
                <a:gd name="T25" fmla="*/ 159170 h 2116"/>
                <a:gd name="T26" fmla="*/ 8854418 w 12672"/>
                <a:gd name="T27" fmla="*/ 195136 h 2116"/>
                <a:gd name="T28" fmla="*/ 8922564 w 12672"/>
                <a:gd name="T29" fmla="*/ 234929 h 2116"/>
                <a:gd name="T30" fmla="*/ 8988413 w 12672"/>
                <a:gd name="T31" fmla="*/ 276252 h 2116"/>
                <a:gd name="T32" fmla="*/ 9052731 w 12672"/>
                <a:gd name="T33" fmla="*/ 321401 h 2116"/>
                <a:gd name="T34" fmla="*/ 9113220 w 12672"/>
                <a:gd name="T35" fmla="*/ 370377 h 2116"/>
                <a:gd name="T36" fmla="*/ 9172944 w 12672"/>
                <a:gd name="T37" fmla="*/ 420117 h 2116"/>
                <a:gd name="T38" fmla="*/ 9228839 w 12672"/>
                <a:gd name="T39" fmla="*/ 473684 h 2116"/>
                <a:gd name="T40" fmla="*/ 9282437 w 12672"/>
                <a:gd name="T41" fmla="*/ 531077 h 2116"/>
                <a:gd name="T42" fmla="*/ 9333738 w 12672"/>
                <a:gd name="T43" fmla="*/ 589236 h 2116"/>
                <a:gd name="T44" fmla="*/ 9381211 w 12672"/>
                <a:gd name="T45" fmla="*/ 650455 h 2116"/>
                <a:gd name="T46" fmla="*/ 9426387 w 12672"/>
                <a:gd name="T47" fmla="*/ 714735 h 2116"/>
                <a:gd name="T48" fmla="*/ 9468499 w 12672"/>
                <a:gd name="T49" fmla="*/ 779781 h 2116"/>
                <a:gd name="T50" fmla="*/ 9507550 w 12672"/>
                <a:gd name="T51" fmla="*/ 847887 h 2116"/>
                <a:gd name="T52" fmla="*/ 9543537 w 12672"/>
                <a:gd name="T53" fmla="*/ 918289 h 2116"/>
                <a:gd name="T54" fmla="*/ 9575696 w 12672"/>
                <a:gd name="T55" fmla="*/ 989457 h 2116"/>
                <a:gd name="T56" fmla="*/ 9604792 w 12672"/>
                <a:gd name="T57" fmla="*/ 1062920 h 2116"/>
                <a:gd name="T58" fmla="*/ 9630060 w 12672"/>
                <a:gd name="T59" fmla="*/ 1137913 h 2116"/>
                <a:gd name="T60" fmla="*/ 9651499 w 12672"/>
                <a:gd name="T61" fmla="*/ 1214438 h 2116"/>
                <a:gd name="T62" fmla="*/ 9670641 w 12672"/>
                <a:gd name="T63" fmla="*/ 1293257 h 2116"/>
                <a:gd name="T64" fmla="*/ 9685189 w 12672"/>
                <a:gd name="T65" fmla="*/ 1372842 h 2116"/>
                <a:gd name="T66" fmla="*/ 9694377 w 12672"/>
                <a:gd name="T67" fmla="*/ 1453958 h 2116"/>
                <a:gd name="T68" fmla="*/ 9700503 w 12672"/>
                <a:gd name="T69" fmla="*/ 1535839 h 2116"/>
                <a:gd name="T70" fmla="*/ 9702800 w 12672"/>
                <a:gd name="T71" fmla="*/ 1619250 h 2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672" h="2116">
                  <a:moveTo>
                    <a:pt x="12672" y="2116"/>
                  </a:moveTo>
                  <a:lnTo>
                    <a:pt x="12672" y="2116"/>
                  </a:lnTo>
                  <a:lnTo>
                    <a:pt x="0" y="2116"/>
                  </a:lnTo>
                  <a:lnTo>
                    <a:pt x="0" y="0"/>
                  </a:lnTo>
                  <a:lnTo>
                    <a:pt x="10556" y="0"/>
                  </a:lnTo>
                  <a:lnTo>
                    <a:pt x="10611" y="0"/>
                  </a:lnTo>
                  <a:lnTo>
                    <a:pt x="10665" y="3"/>
                  </a:lnTo>
                  <a:lnTo>
                    <a:pt x="10720" y="6"/>
                  </a:lnTo>
                  <a:lnTo>
                    <a:pt x="10773" y="11"/>
                  </a:lnTo>
                  <a:lnTo>
                    <a:pt x="10825" y="17"/>
                  </a:lnTo>
                  <a:lnTo>
                    <a:pt x="10878" y="25"/>
                  </a:lnTo>
                  <a:lnTo>
                    <a:pt x="10931" y="33"/>
                  </a:lnTo>
                  <a:lnTo>
                    <a:pt x="10983" y="44"/>
                  </a:lnTo>
                  <a:lnTo>
                    <a:pt x="11034" y="54"/>
                  </a:lnTo>
                  <a:lnTo>
                    <a:pt x="11085" y="67"/>
                  </a:lnTo>
                  <a:lnTo>
                    <a:pt x="11135" y="81"/>
                  </a:lnTo>
                  <a:lnTo>
                    <a:pt x="11185" y="95"/>
                  </a:lnTo>
                  <a:lnTo>
                    <a:pt x="11235" y="110"/>
                  </a:lnTo>
                  <a:lnTo>
                    <a:pt x="11284" y="129"/>
                  </a:lnTo>
                  <a:lnTo>
                    <a:pt x="11333" y="146"/>
                  </a:lnTo>
                  <a:lnTo>
                    <a:pt x="11379" y="166"/>
                  </a:lnTo>
                  <a:lnTo>
                    <a:pt x="11428" y="187"/>
                  </a:lnTo>
                  <a:lnTo>
                    <a:pt x="11474" y="208"/>
                  </a:lnTo>
                  <a:lnTo>
                    <a:pt x="11519" y="232"/>
                  </a:lnTo>
                  <a:lnTo>
                    <a:pt x="11564" y="255"/>
                  </a:lnTo>
                  <a:lnTo>
                    <a:pt x="11610" y="280"/>
                  </a:lnTo>
                  <a:lnTo>
                    <a:pt x="11653" y="307"/>
                  </a:lnTo>
                  <a:lnTo>
                    <a:pt x="11697" y="333"/>
                  </a:lnTo>
                  <a:lnTo>
                    <a:pt x="11739" y="361"/>
                  </a:lnTo>
                  <a:lnTo>
                    <a:pt x="11781" y="391"/>
                  </a:lnTo>
                  <a:lnTo>
                    <a:pt x="11823" y="420"/>
                  </a:lnTo>
                  <a:lnTo>
                    <a:pt x="11863" y="451"/>
                  </a:lnTo>
                  <a:lnTo>
                    <a:pt x="11902" y="484"/>
                  </a:lnTo>
                  <a:lnTo>
                    <a:pt x="11941" y="517"/>
                  </a:lnTo>
                  <a:lnTo>
                    <a:pt x="11980" y="549"/>
                  </a:lnTo>
                  <a:lnTo>
                    <a:pt x="12016" y="585"/>
                  </a:lnTo>
                  <a:lnTo>
                    <a:pt x="12053" y="619"/>
                  </a:lnTo>
                  <a:lnTo>
                    <a:pt x="12089" y="657"/>
                  </a:lnTo>
                  <a:lnTo>
                    <a:pt x="12123" y="694"/>
                  </a:lnTo>
                  <a:lnTo>
                    <a:pt x="12157" y="731"/>
                  </a:lnTo>
                  <a:lnTo>
                    <a:pt x="12190" y="770"/>
                  </a:lnTo>
                  <a:lnTo>
                    <a:pt x="12221" y="809"/>
                  </a:lnTo>
                  <a:lnTo>
                    <a:pt x="12252" y="850"/>
                  </a:lnTo>
                  <a:lnTo>
                    <a:pt x="12282" y="892"/>
                  </a:lnTo>
                  <a:lnTo>
                    <a:pt x="12311" y="934"/>
                  </a:lnTo>
                  <a:lnTo>
                    <a:pt x="12339" y="976"/>
                  </a:lnTo>
                  <a:lnTo>
                    <a:pt x="12366" y="1019"/>
                  </a:lnTo>
                  <a:lnTo>
                    <a:pt x="12392" y="1063"/>
                  </a:lnTo>
                  <a:lnTo>
                    <a:pt x="12417" y="1108"/>
                  </a:lnTo>
                  <a:lnTo>
                    <a:pt x="12440" y="1153"/>
                  </a:lnTo>
                  <a:lnTo>
                    <a:pt x="12464" y="1200"/>
                  </a:lnTo>
                  <a:lnTo>
                    <a:pt x="12485" y="1245"/>
                  </a:lnTo>
                  <a:lnTo>
                    <a:pt x="12506" y="1293"/>
                  </a:lnTo>
                  <a:lnTo>
                    <a:pt x="12526" y="1341"/>
                  </a:lnTo>
                  <a:lnTo>
                    <a:pt x="12544" y="1389"/>
                  </a:lnTo>
                  <a:lnTo>
                    <a:pt x="12562" y="1438"/>
                  </a:lnTo>
                  <a:lnTo>
                    <a:pt x="12577" y="1487"/>
                  </a:lnTo>
                  <a:lnTo>
                    <a:pt x="12593" y="1537"/>
                  </a:lnTo>
                  <a:lnTo>
                    <a:pt x="12605" y="1587"/>
                  </a:lnTo>
                  <a:lnTo>
                    <a:pt x="12618" y="1638"/>
                  </a:lnTo>
                  <a:lnTo>
                    <a:pt x="12630" y="1690"/>
                  </a:lnTo>
                  <a:lnTo>
                    <a:pt x="12639" y="1741"/>
                  </a:lnTo>
                  <a:lnTo>
                    <a:pt x="12649" y="1794"/>
                  </a:lnTo>
                  <a:lnTo>
                    <a:pt x="12655" y="1847"/>
                  </a:lnTo>
                  <a:lnTo>
                    <a:pt x="12661" y="1900"/>
                  </a:lnTo>
                  <a:lnTo>
                    <a:pt x="12666" y="1954"/>
                  </a:lnTo>
                  <a:lnTo>
                    <a:pt x="12669" y="2007"/>
                  </a:lnTo>
                  <a:lnTo>
                    <a:pt x="12672" y="2062"/>
                  </a:lnTo>
                  <a:lnTo>
                    <a:pt x="12672" y="21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052" name="Tijdelijke aanduiding voor titel 1">
            <a:extLst>
              <a:ext uri="{FF2B5EF4-FFF2-40B4-BE49-F238E27FC236}">
                <a16:creationId xmlns:a16="http://schemas.microsoft.com/office/drawing/2014/main" id="{471C8483-FB49-48D2-8D1B-546D349FF5F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79500" y="1079500"/>
            <a:ext cx="10033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Titelstijl van model bewerken</a:t>
            </a:r>
          </a:p>
        </p:txBody>
      </p:sp>
      <p:sp>
        <p:nvSpPr>
          <p:cNvPr id="2053" name="Tijdelijke aanduiding voor tekst 2">
            <a:extLst>
              <a:ext uri="{FF2B5EF4-FFF2-40B4-BE49-F238E27FC236}">
                <a16:creationId xmlns:a16="http://schemas.microsoft.com/office/drawing/2014/main" id="{4A14276A-8C9A-43FC-8090-7C2E9588FC4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079500" y="1800225"/>
            <a:ext cx="10033000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Klik om de tekststijl van het model te bewerken</a:t>
            </a:r>
          </a:p>
          <a:p>
            <a:pPr lvl="1"/>
            <a:r>
              <a:rPr lang="nl-NL" altLang="en-US"/>
              <a:t>Tweede niveau</a:t>
            </a:r>
          </a:p>
          <a:p>
            <a:pPr lvl="2"/>
            <a:r>
              <a:rPr lang="nl-NL" altLang="en-US"/>
              <a:t>Derde niveau</a:t>
            </a:r>
          </a:p>
          <a:p>
            <a:pPr lvl="3"/>
            <a:r>
              <a:rPr lang="nl-NL" altLang="en-US"/>
              <a:t>Vierde niveau</a:t>
            </a:r>
          </a:p>
          <a:p>
            <a:pPr lvl="4"/>
            <a:r>
              <a:rPr lang="nl-NL" altLang="en-US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332446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</p:sldLayoutIdLst>
  <p:hf sldNum="0" hdr="0"/>
  <p:txStyles>
    <p:titleStyle>
      <a:lvl1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lang="de-DE" sz="3200" b="1" kern="1200">
          <a:solidFill>
            <a:srgbClr val="00A9F3"/>
          </a:solidFill>
          <a:latin typeface="Arial" charset="0"/>
          <a:ea typeface="Arial" charset="0"/>
          <a:cs typeface="Arial" charset="0"/>
        </a:defRPr>
      </a:lvl1pPr>
      <a:lvl2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2pPr>
      <a:lvl3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3pPr>
      <a:lvl4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4pPr>
      <a:lvl5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9pPr>
    </p:titleStyle>
    <p:bodyStyle>
      <a:lvl1pPr marL="268288" indent="-268288" algn="l" defTabSz="912813" rtl="0" fontAlgn="base">
        <a:lnSpc>
          <a:spcPct val="90000"/>
        </a:lnSpc>
        <a:spcBef>
          <a:spcPts val="475"/>
        </a:spcBef>
        <a:spcAft>
          <a:spcPct val="0"/>
        </a:spcAft>
        <a:buClr>
          <a:srgbClr val="00A9F3"/>
        </a:buClr>
        <a:buSzPct val="8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39750" indent="-269875" algn="l" defTabSz="912813" rtl="0" fontAlgn="base">
        <a:lnSpc>
          <a:spcPct val="90000"/>
        </a:lnSpc>
        <a:spcBef>
          <a:spcPts val="438"/>
        </a:spcBef>
        <a:spcAft>
          <a:spcPct val="0"/>
        </a:spcAft>
        <a:buClr>
          <a:srgbClr val="00A9F3"/>
        </a:buClr>
        <a:buSzPct val="8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09625" indent="-269875" algn="l" defTabSz="912813" rtl="0" fontAlgn="base">
        <a:lnSpc>
          <a:spcPct val="90000"/>
        </a:lnSpc>
        <a:spcBef>
          <a:spcPts val="400"/>
        </a:spcBef>
        <a:spcAft>
          <a:spcPct val="0"/>
        </a:spcAft>
        <a:buClr>
          <a:srgbClr val="00A9F3"/>
        </a:buClr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079500" indent="-269875" algn="l" defTabSz="912813" rtl="0" fontAlgn="base">
        <a:lnSpc>
          <a:spcPct val="90000"/>
        </a:lnSpc>
        <a:spcBef>
          <a:spcPts val="363"/>
        </a:spcBef>
        <a:spcAft>
          <a:spcPct val="0"/>
        </a:spcAft>
        <a:buClr>
          <a:srgbClr val="00A9F3"/>
        </a:buClr>
        <a:buSzPct val="80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349375" indent="-268288" algn="l" defTabSz="912813" rtl="0" fontAlgn="base">
        <a:lnSpc>
          <a:spcPct val="90000"/>
        </a:lnSpc>
        <a:spcBef>
          <a:spcPts val="325"/>
        </a:spcBef>
        <a:spcAft>
          <a:spcPct val="0"/>
        </a:spcAft>
        <a:buClr>
          <a:srgbClr val="00A9F3"/>
        </a:buClr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0"/>
            <a:ext cx="21494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ep 1"/>
          <p:cNvGrpSpPr/>
          <p:nvPr/>
        </p:nvGrpSpPr>
        <p:grpSpPr>
          <a:xfrm>
            <a:off x="-7374" y="6415994"/>
            <a:ext cx="4949825" cy="449261"/>
            <a:chOff x="0" y="6408737"/>
            <a:chExt cx="4949825" cy="449261"/>
          </a:xfrm>
          <a:solidFill>
            <a:schemeClr val="bg2"/>
          </a:solidFill>
        </p:grpSpPr>
        <p:sp>
          <p:nvSpPr>
            <p:cNvPr id="13" name="Freeform 5"/>
            <p:cNvSpPr>
              <a:spLocks noChangeAspect="1"/>
            </p:cNvSpPr>
            <p:nvPr/>
          </p:nvSpPr>
          <p:spPr bwMode="auto">
            <a:xfrm>
              <a:off x="0" y="6408737"/>
              <a:ext cx="2692044" cy="449261"/>
            </a:xfrm>
            <a:custGeom>
              <a:avLst/>
              <a:gdLst>
                <a:gd name="T0" fmla="*/ 9702800 w 12672"/>
                <a:gd name="T1" fmla="*/ 1619250 h 2116"/>
                <a:gd name="T2" fmla="*/ 0 w 12672"/>
                <a:gd name="T3" fmla="*/ 1619250 h 2116"/>
                <a:gd name="T4" fmla="*/ 0 w 12672"/>
                <a:gd name="T5" fmla="*/ 0 h 2116"/>
                <a:gd name="T6" fmla="*/ 8082604 w 12672"/>
                <a:gd name="T7" fmla="*/ 0 h 2116"/>
                <a:gd name="T8" fmla="*/ 8166064 w 12672"/>
                <a:gd name="T9" fmla="*/ 2296 h 2116"/>
                <a:gd name="T10" fmla="*/ 8248758 w 12672"/>
                <a:gd name="T11" fmla="*/ 8418 h 2116"/>
                <a:gd name="T12" fmla="*/ 8329155 w 12672"/>
                <a:gd name="T13" fmla="*/ 19131 h 2116"/>
                <a:gd name="T14" fmla="*/ 8409553 w 12672"/>
                <a:gd name="T15" fmla="*/ 33671 h 2116"/>
                <a:gd name="T16" fmla="*/ 8487653 w 12672"/>
                <a:gd name="T17" fmla="*/ 51271 h 2116"/>
                <a:gd name="T18" fmla="*/ 8564222 w 12672"/>
                <a:gd name="T19" fmla="*/ 72698 h 2116"/>
                <a:gd name="T20" fmla="*/ 8640025 w 12672"/>
                <a:gd name="T21" fmla="*/ 98716 h 2116"/>
                <a:gd name="T22" fmla="*/ 8712765 w 12672"/>
                <a:gd name="T23" fmla="*/ 127030 h 2116"/>
                <a:gd name="T24" fmla="*/ 8785506 w 12672"/>
                <a:gd name="T25" fmla="*/ 159170 h 2116"/>
                <a:gd name="T26" fmla="*/ 8854418 w 12672"/>
                <a:gd name="T27" fmla="*/ 195136 h 2116"/>
                <a:gd name="T28" fmla="*/ 8922564 w 12672"/>
                <a:gd name="T29" fmla="*/ 234929 h 2116"/>
                <a:gd name="T30" fmla="*/ 8988413 w 12672"/>
                <a:gd name="T31" fmla="*/ 276252 h 2116"/>
                <a:gd name="T32" fmla="*/ 9052731 w 12672"/>
                <a:gd name="T33" fmla="*/ 321401 h 2116"/>
                <a:gd name="T34" fmla="*/ 9113220 w 12672"/>
                <a:gd name="T35" fmla="*/ 370377 h 2116"/>
                <a:gd name="T36" fmla="*/ 9172944 w 12672"/>
                <a:gd name="T37" fmla="*/ 420117 h 2116"/>
                <a:gd name="T38" fmla="*/ 9228839 w 12672"/>
                <a:gd name="T39" fmla="*/ 473684 h 2116"/>
                <a:gd name="T40" fmla="*/ 9282437 w 12672"/>
                <a:gd name="T41" fmla="*/ 531077 h 2116"/>
                <a:gd name="T42" fmla="*/ 9333738 w 12672"/>
                <a:gd name="T43" fmla="*/ 589236 h 2116"/>
                <a:gd name="T44" fmla="*/ 9381211 w 12672"/>
                <a:gd name="T45" fmla="*/ 650455 h 2116"/>
                <a:gd name="T46" fmla="*/ 9426387 w 12672"/>
                <a:gd name="T47" fmla="*/ 714735 h 2116"/>
                <a:gd name="T48" fmla="*/ 9468499 w 12672"/>
                <a:gd name="T49" fmla="*/ 779781 h 2116"/>
                <a:gd name="T50" fmla="*/ 9507550 w 12672"/>
                <a:gd name="T51" fmla="*/ 847887 h 2116"/>
                <a:gd name="T52" fmla="*/ 9543537 w 12672"/>
                <a:gd name="T53" fmla="*/ 918289 h 2116"/>
                <a:gd name="T54" fmla="*/ 9575696 w 12672"/>
                <a:gd name="T55" fmla="*/ 989457 h 2116"/>
                <a:gd name="T56" fmla="*/ 9604792 w 12672"/>
                <a:gd name="T57" fmla="*/ 1062920 h 2116"/>
                <a:gd name="T58" fmla="*/ 9630060 w 12672"/>
                <a:gd name="T59" fmla="*/ 1137913 h 2116"/>
                <a:gd name="T60" fmla="*/ 9651499 w 12672"/>
                <a:gd name="T61" fmla="*/ 1214438 h 2116"/>
                <a:gd name="T62" fmla="*/ 9670641 w 12672"/>
                <a:gd name="T63" fmla="*/ 1293257 h 2116"/>
                <a:gd name="T64" fmla="*/ 9685189 w 12672"/>
                <a:gd name="T65" fmla="*/ 1372842 h 2116"/>
                <a:gd name="T66" fmla="*/ 9694377 w 12672"/>
                <a:gd name="T67" fmla="*/ 1453958 h 2116"/>
                <a:gd name="T68" fmla="*/ 9700503 w 12672"/>
                <a:gd name="T69" fmla="*/ 1535839 h 2116"/>
                <a:gd name="T70" fmla="*/ 9702800 w 12672"/>
                <a:gd name="T71" fmla="*/ 1619250 h 2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672" h="2116">
                  <a:moveTo>
                    <a:pt x="12672" y="2116"/>
                  </a:moveTo>
                  <a:lnTo>
                    <a:pt x="12672" y="2116"/>
                  </a:lnTo>
                  <a:lnTo>
                    <a:pt x="0" y="2116"/>
                  </a:lnTo>
                  <a:lnTo>
                    <a:pt x="0" y="0"/>
                  </a:lnTo>
                  <a:lnTo>
                    <a:pt x="10556" y="0"/>
                  </a:lnTo>
                  <a:lnTo>
                    <a:pt x="10611" y="0"/>
                  </a:lnTo>
                  <a:lnTo>
                    <a:pt x="10665" y="3"/>
                  </a:lnTo>
                  <a:lnTo>
                    <a:pt x="10720" y="6"/>
                  </a:lnTo>
                  <a:lnTo>
                    <a:pt x="10773" y="11"/>
                  </a:lnTo>
                  <a:lnTo>
                    <a:pt x="10825" y="17"/>
                  </a:lnTo>
                  <a:lnTo>
                    <a:pt x="10878" y="25"/>
                  </a:lnTo>
                  <a:lnTo>
                    <a:pt x="10931" y="33"/>
                  </a:lnTo>
                  <a:lnTo>
                    <a:pt x="10983" y="44"/>
                  </a:lnTo>
                  <a:lnTo>
                    <a:pt x="11034" y="54"/>
                  </a:lnTo>
                  <a:lnTo>
                    <a:pt x="11085" y="67"/>
                  </a:lnTo>
                  <a:lnTo>
                    <a:pt x="11135" y="81"/>
                  </a:lnTo>
                  <a:lnTo>
                    <a:pt x="11185" y="95"/>
                  </a:lnTo>
                  <a:lnTo>
                    <a:pt x="11235" y="110"/>
                  </a:lnTo>
                  <a:lnTo>
                    <a:pt x="11284" y="129"/>
                  </a:lnTo>
                  <a:lnTo>
                    <a:pt x="11333" y="146"/>
                  </a:lnTo>
                  <a:lnTo>
                    <a:pt x="11379" y="166"/>
                  </a:lnTo>
                  <a:lnTo>
                    <a:pt x="11428" y="187"/>
                  </a:lnTo>
                  <a:lnTo>
                    <a:pt x="11474" y="208"/>
                  </a:lnTo>
                  <a:lnTo>
                    <a:pt x="11519" y="232"/>
                  </a:lnTo>
                  <a:lnTo>
                    <a:pt x="11564" y="255"/>
                  </a:lnTo>
                  <a:lnTo>
                    <a:pt x="11610" y="280"/>
                  </a:lnTo>
                  <a:lnTo>
                    <a:pt x="11653" y="307"/>
                  </a:lnTo>
                  <a:lnTo>
                    <a:pt x="11697" y="333"/>
                  </a:lnTo>
                  <a:lnTo>
                    <a:pt x="11739" y="361"/>
                  </a:lnTo>
                  <a:lnTo>
                    <a:pt x="11781" y="391"/>
                  </a:lnTo>
                  <a:lnTo>
                    <a:pt x="11823" y="420"/>
                  </a:lnTo>
                  <a:lnTo>
                    <a:pt x="11863" y="451"/>
                  </a:lnTo>
                  <a:lnTo>
                    <a:pt x="11902" y="484"/>
                  </a:lnTo>
                  <a:lnTo>
                    <a:pt x="11941" y="517"/>
                  </a:lnTo>
                  <a:lnTo>
                    <a:pt x="11980" y="549"/>
                  </a:lnTo>
                  <a:lnTo>
                    <a:pt x="12016" y="585"/>
                  </a:lnTo>
                  <a:lnTo>
                    <a:pt x="12053" y="619"/>
                  </a:lnTo>
                  <a:lnTo>
                    <a:pt x="12089" y="657"/>
                  </a:lnTo>
                  <a:lnTo>
                    <a:pt x="12123" y="694"/>
                  </a:lnTo>
                  <a:lnTo>
                    <a:pt x="12157" y="731"/>
                  </a:lnTo>
                  <a:lnTo>
                    <a:pt x="12190" y="770"/>
                  </a:lnTo>
                  <a:lnTo>
                    <a:pt x="12221" y="809"/>
                  </a:lnTo>
                  <a:lnTo>
                    <a:pt x="12252" y="850"/>
                  </a:lnTo>
                  <a:lnTo>
                    <a:pt x="12282" y="892"/>
                  </a:lnTo>
                  <a:lnTo>
                    <a:pt x="12311" y="934"/>
                  </a:lnTo>
                  <a:lnTo>
                    <a:pt x="12339" y="976"/>
                  </a:lnTo>
                  <a:lnTo>
                    <a:pt x="12366" y="1019"/>
                  </a:lnTo>
                  <a:lnTo>
                    <a:pt x="12392" y="1063"/>
                  </a:lnTo>
                  <a:lnTo>
                    <a:pt x="12417" y="1108"/>
                  </a:lnTo>
                  <a:lnTo>
                    <a:pt x="12440" y="1153"/>
                  </a:lnTo>
                  <a:lnTo>
                    <a:pt x="12464" y="1200"/>
                  </a:lnTo>
                  <a:lnTo>
                    <a:pt x="12485" y="1245"/>
                  </a:lnTo>
                  <a:lnTo>
                    <a:pt x="12506" y="1293"/>
                  </a:lnTo>
                  <a:lnTo>
                    <a:pt x="12526" y="1341"/>
                  </a:lnTo>
                  <a:lnTo>
                    <a:pt x="12544" y="1389"/>
                  </a:lnTo>
                  <a:lnTo>
                    <a:pt x="12562" y="1438"/>
                  </a:lnTo>
                  <a:lnTo>
                    <a:pt x="12577" y="1487"/>
                  </a:lnTo>
                  <a:lnTo>
                    <a:pt x="12593" y="1537"/>
                  </a:lnTo>
                  <a:lnTo>
                    <a:pt x="12605" y="1587"/>
                  </a:lnTo>
                  <a:lnTo>
                    <a:pt x="12618" y="1638"/>
                  </a:lnTo>
                  <a:lnTo>
                    <a:pt x="12630" y="1690"/>
                  </a:lnTo>
                  <a:lnTo>
                    <a:pt x="12639" y="1741"/>
                  </a:lnTo>
                  <a:lnTo>
                    <a:pt x="12649" y="1794"/>
                  </a:lnTo>
                  <a:lnTo>
                    <a:pt x="12655" y="1847"/>
                  </a:lnTo>
                  <a:lnTo>
                    <a:pt x="12661" y="1900"/>
                  </a:lnTo>
                  <a:lnTo>
                    <a:pt x="12666" y="1954"/>
                  </a:lnTo>
                  <a:lnTo>
                    <a:pt x="12669" y="2007"/>
                  </a:lnTo>
                  <a:lnTo>
                    <a:pt x="12672" y="2062"/>
                  </a:lnTo>
                  <a:lnTo>
                    <a:pt x="12672" y="21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12" name="Freeform 5"/>
            <p:cNvSpPr>
              <a:spLocks noChangeAspect="1"/>
            </p:cNvSpPr>
            <p:nvPr/>
          </p:nvSpPr>
          <p:spPr bwMode="auto">
            <a:xfrm>
              <a:off x="2257781" y="6408737"/>
              <a:ext cx="2692044" cy="449261"/>
            </a:xfrm>
            <a:custGeom>
              <a:avLst/>
              <a:gdLst>
                <a:gd name="T0" fmla="*/ 9702800 w 12672"/>
                <a:gd name="T1" fmla="*/ 1619250 h 2116"/>
                <a:gd name="T2" fmla="*/ 0 w 12672"/>
                <a:gd name="T3" fmla="*/ 1619250 h 2116"/>
                <a:gd name="T4" fmla="*/ 0 w 12672"/>
                <a:gd name="T5" fmla="*/ 0 h 2116"/>
                <a:gd name="T6" fmla="*/ 8082604 w 12672"/>
                <a:gd name="T7" fmla="*/ 0 h 2116"/>
                <a:gd name="T8" fmla="*/ 8166064 w 12672"/>
                <a:gd name="T9" fmla="*/ 2296 h 2116"/>
                <a:gd name="T10" fmla="*/ 8248758 w 12672"/>
                <a:gd name="T11" fmla="*/ 8418 h 2116"/>
                <a:gd name="T12" fmla="*/ 8329155 w 12672"/>
                <a:gd name="T13" fmla="*/ 19131 h 2116"/>
                <a:gd name="T14" fmla="*/ 8409553 w 12672"/>
                <a:gd name="T15" fmla="*/ 33671 h 2116"/>
                <a:gd name="T16" fmla="*/ 8487653 w 12672"/>
                <a:gd name="T17" fmla="*/ 51271 h 2116"/>
                <a:gd name="T18" fmla="*/ 8564222 w 12672"/>
                <a:gd name="T19" fmla="*/ 72698 h 2116"/>
                <a:gd name="T20" fmla="*/ 8640025 w 12672"/>
                <a:gd name="T21" fmla="*/ 98716 h 2116"/>
                <a:gd name="T22" fmla="*/ 8712765 w 12672"/>
                <a:gd name="T23" fmla="*/ 127030 h 2116"/>
                <a:gd name="T24" fmla="*/ 8785506 w 12672"/>
                <a:gd name="T25" fmla="*/ 159170 h 2116"/>
                <a:gd name="T26" fmla="*/ 8854418 w 12672"/>
                <a:gd name="T27" fmla="*/ 195136 h 2116"/>
                <a:gd name="T28" fmla="*/ 8922564 w 12672"/>
                <a:gd name="T29" fmla="*/ 234929 h 2116"/>
                <a:gd name="T30" fmla="*/ 8988413 w 12672"/>
                <a:gd name="T31" fmla="*/ 276252 h 2116"/>
                <a:gd name="T32" fmla="*/ 9052731 w 12672"/>
                <a:gd name="T33" fmla="*/ 321401 h 2116"/>
                <a:gd name="T34" fmla="*/ 9113220 w 12672"/>
                <a:gd name="T35" fmla="*/ 370377 h 2116"/>
                <a:gd name="T36" fmla="*/ 9172944 w 12672"/>
                <a:gd name="T37" fmla="*/ 420117 h 2116"/>
                <a:gd name="T38" fmla="*/ 9228839 w 12672"/>
                <a:gd name="T39" fmla="*/ 473684 h 2116"/>
                <a:gd name="T40" fmla="*/ 9282437 w 12672"/>
                <a:gd name="T41" fmla="*/ 531077 h 2116"/>
                <a:gd name="T42" fmla="*/ 9333738 w 12672"/>
                <a:gd name="T43" fmla="*/ 589236 h 2116"/>
                <a:gd name="T44" fmla="*/ 9381211 w 12672"/>
                <a:gd name="T45" fmla="*/ 650455 h 2116"/>
                <a:gd name="T46" fmla="*/ 9426387 w 12672"/>
                <a:gd name="T47" fmla="*/ 714735 h 2116"/>
                <a:gd name="T48" fmla="*/ 9468499 w 12672"/>
                <a:gd name="T49" fmla="*/ 779781 h 2116"/>
                <a:gd name="T50" fmla="*/ 9507550 w 12672"/>
                <a:gd name="T51" fmla="*/ 847887 h 2116"/>
                <a:gd name="T52" fmla="*/ 9543537 w 12672"/>
                <a:gd name="T53" fmla="*/ 918289 h 2116"/>
                <a:gd name="T54" fmla="*/ 9575696 w 12672"/>
                <a:gd name="T55" fmla="*/ 989457 h 2116"/>
                <a:gd name="T56" fmla="*/ 9604792 w 12672"/>
                <a:gd name="T57" fmla="*/ 1062920 h 2116"/>
                <a:gd name="T58" fmla="*/ 9630060 w 12672"/>
                <a:gd name="T59" fmla="*/ 1137913 h 2116"/>
                <a:gd name="T60" fmla="*/ 9651499 w 12672"/>
                <a:gd name="T61" fmla="*/ 1214438 h 2116"/>
                <a:gd name="T62" fmla="*/ 9670641 w 12672"/>
                <a:gd name="T63" fmla="*/ 1293257 h 2116"/>
                <a:gd name="T64" fmla="*/ 9685189 w 12672"/>
                <a:gd name="T65" fmla="*/ 1372842 h 2116"/>
                <a:gd name="T66" fmla="*/ 9694377 w 12672"/>
                <a:gd name="T67" fmla="*/ 1453958 h 2116"/>
                <a:gd name="T68" fmla="*/ 9700503 w 12672"/>
                <a:gd name="T69" fmla="*/ 1535839 h 2116"/>
                <a:gd name="T70" fmla="*/ 9702800 w 12672"/>
                <a:gd name="T71" fmla="*/ 1619250 h 2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672" h="2116">
                  <a:moveTo>
                    <a:pt x="12672" y="2116"/>
                  </a:moveTo>
                  <a:lnTo>
                    <a:pt x="12672" y="2116"/>
                  </a:lnTo>
                  <a:lnTo>
                    <a:pt x="0" y="2116"/>
                  </a:lnTo>
                  <a:lnTo>
                    <a:pt x="0" y="0"/>
                  </a:lnTo>
                  <a:lnTo>
                    <a:pt x="10556" y="0"/>
                  </a:lnTo>
                  <a:lnTo>
                    <a:pt x="10611" y="0"/>
                  </a:lnTo>
                  <a:lnTo>
                    <a:pt x="10665" y="3"/>
                  </a:lnTo>
                  <a:lnTo>
                    <a:pt x="10720" y="6"/>
                  </a:lnTo>
                  <a:lnTo>
                    <a:pt x="10773" y="11"/>
                  </a:lnTo>
                  <a:lnTo>
                    <a:pt x="10825" y="17"/>
                  </a:lnTo>
                  <a:lnTo>
                    <a:pt x="10878" y="25"/>
                  </a:lnTo>
                  <a:lnTo>
                    <a:pt x="10931" y="33"/>
                  </a:lnTo>
                  <a:lnTo>
                    <a:pt x="10983" y="44"/>
                  </a:lnTo>
                  <a:lnTo>
                    <a:pt x="11034" y="54"/>
                  </a:lnTo>
                  <a:lnTo>
                    <a:pt x="11085" y="67"/>
                  </a:lnTo>
                  <a:lnTo>
                    <a:pt x="11135" y="81"/>
                  </a:lnTo>
                  <a:lnTo>
                    <a:pt x="11185" y="95"/>
                  </a:lnTo>
                  <a:lnTo>
                    <a:pt x="11235" y="110"/>
                  </a:lnTo>
                  <a:lnTo>
                    <a:pt x="11284" y="129"/>
                  </a:lnTo>
                  <a:lnTo>
                    <a:pt x="11333" y="146"/>
                  </a:lnTo>
                  <a:lnTo>
                    <a:pt x="11379" y="166"/>
                  </a:lnTo>
                  <a:lnTo>
                    <a:pt x="11428" y="187"/>
                  </a:lnTo>
                  <a:lnTo>
                    <a:pt x="11474" y="208"/>
                  </a:lnTo>
                  <a:lnTo>
                    <a:pt x="11519" y="232"/>
                  </a:lnTo>
                  <a:lnTo>
                    <a:pt x="11564" y="255"/>
                  </a:lnTo>
                  <a:lnTo>
                    <a:pt x="11610" y="280"/>
                  </a:lnTo>
                  <a:lnTo>
                    <a:pt x="11653" y="307"/>
                  </a:lnTo>
                  <a:lnTo>
                    <a:pt x="11697" y="333"/>
                  </a:lnTo>
                  <a:lnTo>
                    <a:pt x="11739" y="361"/>
                  </a:lnTo>
                  <a:lnTo>
                    <a:pt x="11781" y="391"/>
                  </a:lnTo>
                  <a:lnTo>
                    <a:pt x="11823" y="420"/>
                  </a:lnTo>
                  <a:lnTo>
                    <a:pt x="11863" y="451"/>
                  </a:lnTo>
                  <a:lnTo>
                    <a:pt x="11902" y="484"/>
                  </a:lnTo>
                  <a:lnTo>
                    <a:pt x="11941" y="517"/>
                  </a:lnTo>
                  <a:lnTo>
                    <a:pt x="11980" y="549"/>
                  </a:lnTo>
                  <a:lnTo>
                    <a:pt x="12016" y="585"/>
                  </a:lnTo>
                  <a:lnTo>
                    <a:pt x="12053" y="619"/>
                  </a:lnTo>
                  <a:lnTo>
                    <a:pt x="12089" y="657"/>
                  </a:lnTo>
                  <a:lnTo>
                    <a:pt x="12123" y="694"/>
                  </a:lnTo>
                  <a:lnTo>
                    <a:pt x="12157" y="731"/>
                  </a:lnTo>
                  <a:lnTo>
                    <a:pt x="12190" y="770"/>
                  </a:lnTo>
                  <a:lnTo>
                    <a:pt x="12221" y="809"/>
                  </a:lnTo>
                  <a:lnTo>
                    <a:pt x="12252" y="850"/>
                  </a:lnTo>
                  <a:lnTo>
                    <a:pt x="12282" y="892"/>
                  </a:lnTo>
                  <a:lnTo>
                    <a:pt x="12311" y="934"/>
                  </a:lnTo>
                  <a:lnTo>
                    <a:pt x="12339" y="976"/>
                  </a:lnTo>
                  <a:lnTo>
                    <a:pt x="12366" y="1019"/>
                  </a:lnTo>
                  <a:lnTo>
                    <a:pt x="12392" y="1063"/>
                  </a:lnTo>
                  <a:lnTo>
                    <a:pt x="12417" y="1108"/>
                  </a:lnTo>
                  <a:lnTo>
                    <a:pt x="12440" y="1153"/>
                  </a:lnTo>
                  <a:lnTo>
                    <a:pt x="12464" y="1200"/>
                  </a:lnTo>
                  <a:lnTo>
                    <a:pt x="12485" y="1245"/>
                  </a:lnTo>
                  <a:lnTo>
                    <a:pt x="12506" y="1293"/>
                  </a:lnTo>
                  <a:lnTo>
                    <a:pt x="12526" y="1341"/>
                  </a:lnTo>
                  <a:lnTo>
                    <a:pt x="12544" y="1389"/>
                  </a:lnTo>
                  <a:lnTo>
                    <a:pt x="12562" y="1438"/>
                  </a:lnTo>
                  <a:lnTo>
                    <a:pt x="12577" y="1487"/>
                  </a:lnTo>
                  <a:lnTo>
                    <a:pt x="12593" y="1537"/>
                  </a:lnTo>
                  <a:lnTo>
                    <a:pt x="12605" y="1587"/>
                  </a:lnTo>
                  <a:lnTo>
                    <a:pt x="12618" y="1638"/>
                  </a:lnTo>
                  <a:lnTo>
                    <a:pt x="12630" y="1690"/>
                  </a:lnTo>
                  <a:lnTo>
                    <a:pt x="12639" y="1741"/>
                  </a:lnTo>
                  <a:lnTo>
                    <a:pt x="12649" y="1794"/>
                  </a:lnTo>
                  <a:lnTo>
                    <a:pt x="12655" y="1847"/>
                  </a:lnTo>
                  <a:lnTo>
                    <a:pt x="12661" y="1900"/>
                  </a:lnTo>
                  <a:lnTo>
                    <a:pt x="12666" y="1954"/>
                  </a:lnTo>
                  <a:lnTo>
                    <a:pt x="12669" y="2007"/>
                  </a:lnTo>
                  <a:lnTo>
                    <a:pt x="12672" y="2062"/>
                  </a:lnTo>
                  <a:lnTo>
                    <a:pt x="12672" y="21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latin typeface="Arial" panose="020B0604020202020204" pitchFamily="34" charset="0"/>
                <a:ea typeface="+mn-ea"/>
              </a:endParaRPr>
            </a:p>
          </p:txBody>
        </p:sp>
      </p:grpSp>
      <p:sp>
        <p:nvSpPr>
          <p:cNvPr id="1027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1079500" y="1079500"/>
            <a:ext cx="10033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Titelstijl van model bewerken</a:t>
            </a:r>
          </a:p>
        </p:txBody>
      </p:sp>
      <p:sp>
        <p:nvSpPr>
          <p:cNvPr id="1028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1079500" y="1800225"/>
            <a:ext cx="10033000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Klik om de tekststijl van het model te bewerken</a:t>
            </a:r>
          </a:p>
          <a:p>
            <a:pPr lvl="1"/>
            <a:r>
              <a:rPr lang="nl-NL" altLang="en-US"/>
              <a:t>Tweede niveau</a:t>
            </a:r>
          </a:p>
          <a:p>
            <a:pPr lvl="2"/>
            <a:r>
              <a:rPr lang="nl-NL" altLang="en-US"/>
              <a:t>Derde niveau</a:t>
            </a:r>
          </a:p>
          <a:p>
            <a:pPr lvl="3"/>
            <a:r>
              <a:rPr lang="nl-NL" altLang="en-US"/>
              <a:t>Vierde niveau</a:t>
            </a:r>
          </a:p>
          <a:p>
            <a:pPr lvl="4"/>
            <a:r>
              <a:rPr lang="nl-NL" altLang="en-US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126295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</p:sldLayoutIdLst>
  <p:hf sldNum="0" hdr="0"/>
  <p:txStyles>
    <p:titleStyle>
      <a:lvl1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de-DE" sz="3200" b="1" kern="1200">
          <a:solidFill>
            <a:srgbClr val="00A9F3"/>
          </a:solidFill>
          <a:latin typeface="Arial" charset="0"/>
          <a:ea typeface="Arial" charset="0"/>
          <a:cs typeface="Arial" charset="0"/>
        </a:defRPr>
      </a:lvl1pPr>
      <a:lvl2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2pPr>
      <a:lvl3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3pPr>
      <a:lvl4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4pPr>
      <a:lvl5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9pPr>
    </p:titleStyle>
    <p:bodyStyle>
      <a:lvl1pPr marL="268288" indent="-268288" algn="l" defTabSz="912813" rtl="0" eaLnBrk="1" fontAlgn="base" hangingPunct="1">
        <a:lnSpc>
          <a:spcPct val="90000"/>
        </a:lnSpc>
        <a:spcBef>
          <a:spcPts val="475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39750" indent="-269875" algn="l" defTabSz="912813" rtl="0" eaLnBrk="1" fontAlgn="base" hangingPunct="1">
        <a:lnSpc>
          <a:spcPct val="90000"/>
        </a:lnSpc>
        <a:spcBef>
          <a:spcPts val="438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sz="2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09625" indent="-269875" algn="l" defTabSz="912813" rtl="0" eaLnBrk="1" fontAlgn="base" hangingPunct="1">
        <a:lnSpc>
          <a:spcPct val="90000"/>
        </a:lnSpc>
        <a:spcBef>
          <a:spcPts val="400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079500" indent="-269875" algn="l" defTabSz="912813" rtl="0" eaLnBrk="1" fontAlgn="base" hangingPunct="1">
        <a:lnSpc>
          <a:spcPct val="90000"/>
        </a:lnSpc>
        <a:spcBef>
          <a:spcPts val="363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349375" indent="-268288" algn="l" defTabSz="912813" rtl="0" eaLnBrk="1" fontAlgn="base" hangingPunct="1">
        <a:lnSpc>
          <a:spcPct val="90000"/>
        </a:lnSpc>
        <a:spcBef>
          <a:spcPts val="325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  <a:p>
            <a:pPr lvl="8"/>
            <a:endParaRPr lang="nl-NL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8" name="Afbeelding 7" descr="RO_vervolgpagina_Logo_2_RGB_pos__aangepast.pn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49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  <p:sldLayoutId id="2147483797" r:id="rId22"/>
    <p:sldLayoutId id="2147483798" r:id="rId23"/>
    <p:sldLayoutId id="2147483799" r:id="rId24"/>
    <p:sldLayoutId id="2147483800" r:id="rId25"/>
    <p:sldLayoutId id="2147483801" r:id="rId26"/>
    <p:sldLayoutId id="2147483802" r:id="rId27"/>
    <p:sldLayoutId id="2147483803" r:id="rId28"/>
    <p:sldLayoutId id="2147483804" r:id="rId29"/>
    <p:sldLayoutId id="2147483805" r:id="rId30"/>
    <p:sldLayoutId id="2147483806" r:id="rId31"/>
    <p:sldLayoutId id="2147483807" r:id="rId32"/>
    <p:sldLayoutId id="2147483808" r:id="rId33"/>
    <p:sldLayoutId id="2147483809" r:id="rId34"/>
    <p:sldLayoutId id="2147483810" r:id="rId35"/>
    <p:sldLayoutId id="2147483811" r:id="rId3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rgbClr val="017BC6"/>
        </a:buClr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  <a:p>
            <a:pPr lvl="8"/>
            <a:endParaRPr lang="nl-NL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47EF775-05F8-4D0C-9300-69849B26FFE2}" type="datetime4">
              <a:rPr lang="nl-NL" smtClean="0"/>
              <a:pPr/>
              <a:t>20 november 2024</a:t>
            </a:fld>
            <a:r>
              <a:rPr lang="en-US"/>
              <a:t> | </a:t>
            </a:r>
            <a:r>
              <a:rPr lang="en-US" err="1"/>
              <a:t>Voettekst</a:t>
            </a:r>
            <a:endParaRPr lang="nl-NL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8" name="Afbeelding 7" descr="RO_vervolgpagina_Logo_2_RGB_pos__aangepast.pn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0" y="0"/>
            <a:ext cx="12192000" cy="105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82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  <p:sldLayoutId id="2147483849" r:id="rId18"/>
    <p:sldLayoutId id="2147483850" r:id="rId19"/>
    <p:sldLayoutId id="2147483851" r:id="rId20"/>
    <p:sldLayoutId id="2147483852" r:id="rId21"/>
    <p:sldLayoutId id="2147483853" r:id="rId22"/>
    <p:sldLayoutId id="2147483854" r:id="rId23"/>
    <p:sldLayoutId id="2147483855" r:id="rId24"/>
    <p:sldLayoutId id="2147483856" r:id="rId25"/>
    <p:sldLayoutId id="2147483857" r:id="rId26"/>
    <p:sldLayoutId id="2147483858" r:id="rId27"/>
    <p:sldLayoutId id="2147483859" r:id="rId28"/>
    <p:sldLayoutId id="2147483860" r:id="rId29"/>
    <p:sldLayoutId id="2147483861" r:id="rId30"/>
    <p:sldLayoutId id="2147483862" r:id="rId31"/>
    <p:sldLayoutId id="2147483863" r:id="rId32"/>
    <p:sldLayoutId id="2147483864" r:id="rId33"/>
    <p:sldLayoutId id="2147483865" r:id="rId34"/>
    <p:sldLayoutId id="2147483866" r:id="rId35"/>
    <p:sldLayoutId id="2147483867" r:id="rId3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rgbClr val="017BC6"/>
        </a:buClr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516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  <a:p>
            <a:pPr lvl="8"/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9721333" y="6277340"/>
            <a:ext cx="1217331" cy="264272"/>
          </a:xfrm>
          <a:prstGeom prst="rect">
            <a:avLst/>
          </a:prstGeom>
        </p:spPr>
        <p:txBody>
          <a:bodyPr vert="horz" lIns="91440" tIns="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68902" y="6221413"/>
            <a:ext cx="3221665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938664" y="6221413"/>
            <a:ext cx="619924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C205FE7-20DD-A947-9138-BE7DA6020A64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46" y="6211002"/>
            <a:ext cx="1820218" cy="45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88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  <p:sldLayoutId id="2147483892" r:id="rId17"/>
    <p:sldLayoutId id="2147483893" r:id="rId18"/>
    <p:sldLayoutId id="2147483894" r:id="rId19"/>
    <p:sldLayoutId id="2147483895" r:id="rId20"/>
    <p:sldLayoutId id="2147483896" r:id="rId21"/>
    <p:sldLayoutId id="2147483897" r:id="rId22"/>
    <p:sldLayoutId id="2147483898" r:id="rId23"/>
    <p:sldLayoutId id="2147483899" r:id="rId24"/>
    <p:sldLayoutId id="2147483900" r:id="rId25"/>
    <p:sldLayoutId id="2147483901" r:id="rId26"/>
    <p:sldLayoutId id="2147483902" r:id="rId27"/>
    <p:sldLayoutId id="2147483903" r:id="rId28"/>
    <p:sldLayoutId id="2147483904" r:id="rId29"/>
    <p:sldLayoutId id="2147483905" r:id="rId30"/>
    <p:sldLayoutId id="2147483906" r:id="rId31"/>
    <p:sldLayoutId id="2147483907" r:id="rId32"/>
    <p:sldLayoutId id="2147483908" r:id="rId3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3657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/>
          <p:cNvGrpSpPr/>
          <p:nvPr/>
        </p:nvGrpSpPr>
        <p:grpSpPr>
          <a:xfrm>
            <a:off x="-7374" y="6415994"/>
            <a:ext cx="4949825" cy="449261"/>
            <a:chOff x="0" y="6408737"/>
            <a:chExt cx="4949825" cy="449261"/>
          </a:xfrm>
          <a:solidFill>
            <a:schemeClr val="bg2"/>
          </a:solidFill>
        </p:grpSpPr>
        <p:sp>
          <p:nvSpPr>
            <p:cNvPr id="13" name="Freeform 5"/>
            <p:cNvSpPr>
              <a:spLocks noChangeAspect="1"/>
            </p:cNvSpPr>
            <p:nvPr/>
          </p:nvSpPr>
          <p:spPr bwMode="auto">
            <a:xfrm>
              <a:off x="0" y="6408737"/>
              <a:ext cx="2692044" cy="449261"/>
            </a:xfrm>
            <a:custGeom>
              <a:avLst/>
              <a:gdLst>
                <a:gd name="T0" fmla="*/ 9702800 w 12672"/>
                <a:gd name="T1" fmla="*/ 1619250 h 2116"/>
                <a:gd name="T2" fmla="*/ 0 w 12672"/>
                <a:gd name="T3" fmla="*/ 1619250 h 2116"/>
                <a:gd name="T4" fmla="*/ 0 w 12672"/>
                <a:gd name="T5" fmla="*/ 0 h 2116"/>
                <a:gd name="T6" fmla="*/ 8082604 w 12672"/>
                <a:gd name="T7" fmla="*/ 0 h 2116"/>
                <a:gd name="T8" fmla="*/ 8166064 w 12672"/>
                <a:gd name="T9" fmla="*/ 2296 h 2116"/>
                <a:gd name="T10" fmla="*/ 8248758 w 12672"/>
                <a:gd name="T11" fmla="*/ 8418 h 2116"/>
                <a:gd name="T12" fmla="*/ 8329155 w 12672"/>
                <a:gd name="T13" fmla="*/ 19131 h 2116"/>
                <a:gd name="T14" fmla="*/ 8409553 w 12672"/>
                <a:gd name="T15" fmla="*/ 33671 h 2116"/>
                <a:gd name="T16" fmla="*/ 8487653 w 12672"/>
                <a:gd name="T17" fmla="*/ 51271 h 2116"/>
                <a:gd name="T18" fmla="*/ 8564222 w 12672"/>
                <a:gd name="T19" fmla="*/ 72698 h 2116"/>
                <a:gd name="T20" fmla="*/ 8640025 w 12672"/>
                <a:gd name="T21" fmla="*/ 98716 h 2116"/>
                <a:gd name="T22" fmla="*/ 8712765 w 12672"/>
                <a:gd name="T23" fmla="*/ 127030 h 2116"/>
                <a:gd name="T24" fmla="*/ 8785506 w 12672"/>
                <a:gd name="T25" fmla="*/ 159170 h 2116"/>
                <a:gd name="T26" fmla="*/ 8854418 w 12672"/>
                <a:gd name="T27" fmla="*/ 195136 h 2116"/>
                <a:gd name="T28" fmla="*/ 8922564 w 12672"/>
                <a:gd name="T29" fmla="*/ 234929 h 2116"/>
                <a:gd name="T30" fmla="*/ 8988413 w 12672"/>
                <a:gd name="T31" fmla="*/ 276252 h 2116"/>
                <a:gd name="T32" fmla="*/ 9052731 w 12672"/>
                <a:gd name="T33" fmla="*/ 321401 h 2116"/>
                <a:gd name="T34" fmla="*/ 9113220 w 12672"/>
                <a:gd name="T35" fmla="*/ 370377 h 2116"/>
                <a:gd name="T36" fmla="*/ 9172944 w 12672"/>
                <a:gd name="T37" fmla="*/ 420117 h 2116"/>
                <a:gd name="T38" fmla="*/ 9228839 w 12672"/>
                <a:gd name="T39" fmla="*/ 473684 h 2116"/>
                <a:gd name="T40" fmla="*/ 9282437 w 12672"/>
                <a:gd name="T41" fmla="*/ 531077 h 2116"/>
                <a:gd name="T42" fmla="*/ 9333738 w 12672"/>
                <a:gd name="T43" fmla="*/ 589236 h 2116"/>
                <a:gd name="T44" fmla="*/ 9381211 w 12672"/>
                <a:gd name="T45" fmla="*/ 650455 h 2116"/>
                <a:gd name="T46" fmla="*/ 9426387 w 12672"/>
                <a:gd name="T47" fmla="*/ 714735 h 2116"/>
                <a:gd name="T48" fmla="*/ 9468499 w 12672"/>
                <a:gd name="T49" fmla="*/ 779781 h 2116"/>
                <a:gd name="T50" fmla="*/ 9507550 w 12672"/>
                <a:gd name="T51" fmla="*/ 847887 h 2116"/>
                <a:gd name="T52" fmla="*/ 9543537 w 12672"/>
                <a:gd name="T53" fmla="*/ 918289 h 2116"/>
                <a:gd name="T54" fmla="*/ 9575696 w 12672"/>
                <a:gd name="T55" fmla="*/ 989457 h 2116"/>
                <a:gd name="T56" fmla="*/ 9604792 w 12672"/>
                <a:gd name="T57" fmla="*/ 1062920 h 2116"/>
                <a:gd name="T58" fmla="*/ 9630060 w 12672"/>
                <a:gd name="T59" fmla="*/ 1137913 h 2116"/>
                <a:gd name="T60" fmla="*/ 9651499 w 12672"/>
                <a:gd name="T61" fmla="*/ 1214438 h 2116"/>
                <a:gd name="T62" fmla="*/ 9670641 w 12672"/>
                <a:gd name="T63" fmla="*/ 1293257 h 2116"/>
                <a:gd name="T64" fmla="*/ 9685189 w 12672"/>
                <a:gd name="T65" fmla="*/ 1372842 h 2116"/>
                <a:gd name="T66" fmla="*/ 9694377 w 12672"/>
                <a:gd name="T67" fmla="*/ 1453958 h 2116"/>
                <a:gd name="T68" fmla="*/ 9700503 w 12672"/>
                <a:gd name="T69" fmla="*/ 1535839 h 2116"/>
                <a:gd name="T70" fmla="*/ 9702800 w 12672"/>
                <a:gd name="T71" fmla="*/ 1619250 h 2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672" h="2116">
                  <a:moveTo>
                    <a:pt x="12672" y="2116"/>
                  </a:moveTo>
                  <a:lnTo>
                    <a:pt x="12672" y="2116"/>
                  </a:lnTo>
                  <a:lnTo>
                    <a:pt x="0" y="2116"/>
                  </a:lnTo>
                  <a:lnTo>
                    <a:pt x="0" y="0"/>
                  </a:lnTo>
                  <a:lnTo>
                    <a:pt x="10556" y="0"/>
                  </a:lnTo>
                  <a:lnTo>
                    <a:pt x="10611" y="0"/>
                  </a:lnTo>
                  <a:lnTo>
                    <a:pt x="10665" y="3"/>
                  </a:lnTo>
                  <a:lnTo>
                    <a:pt x="10720" y="6"/>
                  </a:lnTo>
                  <a:lnTo>
                    <a:pt x="10773" y="11"/>
                  </a:lnTo>
                  <a:lnTo>
                    <a:pt x="10825" y="17"/>
                  </a:lnTo>
                  <a:lnTo>
                    <a:pt x="10878" y="25"/>
                  </a:lnTo>
                  <a:lnTo>
                    <a:pt x="10931" y="33"/>
                  </a:lnTo>
                  <a:lnTo>
                    <a:pt x="10983" y="44"/>
                  </a:lnTo>
                  <a:lnTo>
                    <a:pt x="11034" y="54"/>
                  </a:lnTo>
                  <a:lnTo>
                    <a:pt x="11085" y="67"/>
                  </a:lnTo>
                  <a:lnTo>
                    <a:pt x="11135" y="81"/>
                  </a:lnTo>
                  <a:lnTo>
                    <a:pt x="11185" y="95"/>
                  </a:lnTo>
                  <a:lnTo>
                    <a:pt x="11235" y="110"/>
                  </a:lnTo>
                  <a:lnTo>
                    <a:pt x="11284" y="129"/>
                  </a:lnTo>
                  <a:lnTo>
                    <a:pt x="11333" y="146"/>
                  </a:lnTo>
                  <a:lnTo>
                    <a:pt x="11379" y="166"/>
                  </a:lnTo>
                  <a:lnTo>
                    <a:pt x="11428" y="187"/>
                  </a:lnTo>
                  <a:lnTo>
                    <a:pt x="11474" y="208"/>
                  </a:lnTo>
                  <a:lnTo>
                    <a:pt x="11519" y="232"/>
                  </a:lnTo>
                  <a:lnTo>
                    <a:pt x="11564" y="255"/>
                  </a:lnTo>
                  <a:lnTo>
                    <a:pt x="11610" y="280"/>
                  </a:lnTo>
                  <a:lnTo>
                    <a:pt x="11653" y="307"/>
                  </a:lnTo>
                  <a:lnTo>
                    <a:pt x="11697" y="333"/>
                  </a:lnTo>
                  <a:lnTo>
                    <a:pt x="11739" y="361"/>
                  </a:lnTo>
                  <a:lnTo>
                    <a:pt x="11781" y="391"/>
                  </a:lnTo>
                  <a:lnTo>
                    <a:pt x="11823" y="420"/>
                  </a:lnTo>
                  <a:lnTo>
                    <a:pt x="11863" y="451"/>
                  </a:lnTo>
                  <a:lnTo>
                    <a:pt x="11902" y="484"/>
                  </a:lnTo>
                  <a:lnTo>
                    <a:pt x="11941" y="517"/>
                  </a:lnTo>
                  <a:lnTo>
                    <a:pt x="11980" y="549"/>
                  </a:lnTo>
                  <a:lnTo>
                    <a:pt x="12016" y="585"/>
                  </a:lnTo>
                  <a:lnTo>
                    <a:pt x="12053" y="619"/>
                  </a:lnTo>
                  <a:lnTo>
                    <a:pt x="12089" y="657"/>
                  </a:lnTo>
                  <a:lnTo>
                    <a:pt x="12123" y="694"/>
                  </a:lnTo>
                  <a:lnTo>
                    <a:pt x="12157" y="731"/>
                  </a:lnTo>
                  <a:lnTo>
                    <a:pt x="12190" y="770"/>
                  </a:lnTo>
                  <a:lnTo>
                    <a:pt x="12221" y="809"/>
                  </a:lnTo>
                  <a:lnTo>
                    <a:pt x="12252" y="850"/>
                  </a:lnTo>
                  <a:lnTo>
                    <a:pt x="12282" y="892"/>
                  </a:lnTo>
                  <a:lnTo>
                    <a:pt x="12311" y="934"/>
                  </a:lnTo>
                  <a:lnTo>
                    <a:pt x="12339" y="976"/>
                  </a:lnTo>
                  <a:lnTo>
                    <a:pt x="12366" y="1019"/>
                  </a:lnTo>
                  <a:lnTo>
                    <a:pt x="12392" y="1063"/>
                  </a:lnTo>
                  <a:lnTo>
                    <a:pt x="12417" y="1108"/>
                  </a:lnTo>
                  <a:lnTo>
                    <a:pt x="12440" y="1153"/>
                  </a:lnTo>
                  <a:lnTo>
                    <a:pt x="12464" y="1200"/>
                  </a:lnTo>
                  <a:lnTo>
                    <a:pt x="12485" y="1245"/>
                  </a:lnTo>
                  <a:lnTo>
                    <a:pt x="12506" y="1293"/>
                  </a:lnTo>
                  <a:lnTo>
                    <a:pt x="12526" y="1341"/>
                  </a:lnTo>
                  <a:lnTo>
                    <a:pt x="12544" y="1389"/>
                  </a:lnTo>
                  <a:lnTo>
                    <a:pt x="12562" y="1438"/>
                  </a:lnTo>
                  <a:lnTo>
                    <a:pt x="12577" y="1487"/>
                  </a:lnTo>
                  <a:lnTo>
                    <a:pt x="12593" y="1537"/>
                  </a:lnTo>
                  <a:lnTo>
                    <a:pt x="12605" y="1587"/>
                  </a:lnTo>
                  <a:lnTo>
                    <a:pt x="12618" y="1638"/>
                  </a:lnTo>
                  <a:lnTo>
                    <a:pt x="12630" y="1690"/>
                  </a:lnTo>
                  <a:lnTo>
                    <a:pt x="12639" y="1741"/>
                  </a:lnTo>
                  <a:lnTo>
                    <a:pt x="12649" y="1794"/>
                  </a:lnTo>
                  <a:lnTo>
                    <a:pt x="12655" y="1847"/>
                  </a:lnTo>
                  <a:lnTo>
                    <a:pt x="12661" y="1900"/>
                  </a:lnTo>
                  <a:lnTo>
                    <a:pt x="12666" y="1954"/>
                  </a:lnTo>
                  <a:lnTo>
                    <a:pt x="12669" y="2007"/>
                  </a:lnTo>
                  <a:lnTo>
                    <a:pt x="12672" y="2062"/>
                  </a:lnTo>
                  <a:lnTo>
                    <a:pt x="12672" y="2116"/>
                  </a:lnTo>
                  <a:close/>
                </a:path>
              </a:pathLst>
            </a:custGeom>
            <a:solidFill>
              <a:srgbClr val="F07E23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 dirty="0"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12" name="Freeform 5"/>
            <p:cNvSpPr>
              <a:spLocks noChangeAspect="1"/>
            </p:cNvSpPr>
            <p:nvPr/>
          </p:nvSpPr>
          <p:spPr bwMode="auto">
            <a:xfrm>
              <a:off x="2257781" y="6408737"/>
              <a:ext cx="2692044" cy="449261"/>
            </a:xfrm>
            <a:custGeom>
              <a:avLst/>
              <a:gdLst>
                <a:gd name="T0" fmla="*/ 9702800 w 12672"/>
                <a:gd name="T1" fmla="*/ 1619250 h 2116"/>
                <a:gd name="T2" fmla="*/ 0 w 12672"/>
                <a:gd name="T3" fmla="*/ 1619250 h 2116"/>
                <a:gd name="T4" fmla="*/ 0 w 12672"/>
                <a:gd name="T5" fmla="*/ 0 h 2116"/>
                <a:gd name="T6" fmla="*/ 8082604 w 12672"/>
                <a:gd name="T7" fmla="*/ 0 h 2116"/>
                <a:gd name="T8" fmla="*/ 8166064 w 12672"/>
                <a:gd name="T9" fmla="*/ 2296 h 2116"/>
                <a:gd name="T10" fmla="*/ 8248758 w 12672"/>
                <a:gd name="T11" fmla="*/ 8418 h 2116"/>
                <a:gd name="T12" fmla="*/ 8329155 w 12672"/>
                <a:gd name="T13" fmla="*/ 19131 h 2116"/>
                <a:gd name="T14" fmla="*/ 8409553 w 12672"/>
                <a:gd name="T15" fmla="*/ 33671 h 2116"/>
                <a:gd name="T16" fmla="*/ 8487653 w 12672"/>
                <a:gd name="T17" fmla="*/ 51271 h 2116"/>
                <a:gd name="T18" fmla="*/ 8564222 w 12672"/>
                <a:gd name="T19" fmla="*/ 72698 h 2116"/>
                <a:gd name="T20" fmla="*/ 8640025 w 12672"/>
                <a:gd name="T21" fmla="*/ 98716 h 2116"/>
                <a:gd name="T22" fmla="*/ 8712765 w 12672"/>
                <a:gd name="T23" fmla="*/ 127030 h 2116"/>
                <a:gd name="T24" fmla="*/ 8785506 w 12672"/>
                <a:gd name="T25" fmla="*/ 159170 h 2116"/>
                <a:gd name="T26" fmla="*/ 8854418 w 12672"/>
                <a:gd name="T27" fmla="*/ 195136 h 2116"/>
                <a:gd name="T28" fmla="*/ 8922564 w 12672"/>
                <a:gd name="T29" fmla="*/ 234929 h 2116"/>
                <a:gd name="T30" fmla="*/ 8988413 w 12672"/>
                <a:gd name="T31" fmla="*/ 276252 h 2116"/>
                <a:gd name="T32" fmla="*/ 9052731 w 12672"/>
                <a:gd name="T33" fmla="*/ 321401 h 2116"/>
                <a:gd name="T34" fmla="*/ 9113220 w 12672"/>
                <a:gd name="T35" fmla="*/ 370377 h 2116"/>
                <a:gd name="T36" fmla="*/ 9172944 w 12672"/>
                <a:gd name="T37" fmla="*/ 420117 h 2116"/>
                <a:gd name="T38" fmla="*/ 9228839 w 12672"/>
                <a:gd name="T39" fmla="*/ 473684 h 2116"/>
                <a:gd name="T40" fmla="*/ 9282437 w 12672"/>
                <a:gd name="T41" fmla="*/ 531077 h 2116"/>
                <a:gd name="T42" fmla="*/ 9333738 w 12672"/>
                <a:gd name="T43" fmla="*/ 589236 h 2116"/>
                <a:gd name="T44" fmla="*/ 9381211 w 12672"/>
                <a:gd name="T45" fmla="*/ 650455 h 2116"/>
                <a:gd name="T46" fmla="*/ 9426387 w 12672"/>
                <a:gd name="T47" fmla="*/ 714735 h 2116"/>
                <a:gd name="T48" fmla="*/ 9468499 w 12672"/>
                <a:gd name="T49" fmla="*/ 779781 h 2116"/>
                <a:gd name="T50" fmla="*/ 9507550 w 12672"/>
                <a:gd name="T51" fmla="*/ 847887 h 2116"/>
                <a:gd name="T52" fmla="*/ 9543537 w 12672"/>
                <a:gd name="T53" fmla="*/ 918289 h 2116"/>
                <a:gd name="T54" fmla="*/ 9575696 w 12672"/>
                <a:gd name="T55" fmla="*/ 989457 h 2116"/>
                <a:gd name="T56" fmla="*/ 9604792 w 12672"/>
                <a:gd name="T57" fmla="*/ 1062920 h 2116"/>
                <a:gd name="T58" fmla="*/ 9630060 w 12672"/>
                <a:gd name="T59" fmla="*/ 1137913 h 2116"/>
                <a:gd name="T60" fmla="*/ 9651499 w 12672"/>
                <a:gd name="T61" fmla="*/ 1214438 h 2116"/>
                <a:gd name="T62" fmla="*/ 9670641 w 12672"/>
                <a:gd name="T63" fmla="*/ 1293257 h 2116"/>
                <a:gd name="T64" fmla="*/ 9685189 w 12672"/>
                <a:gd name="T65" fmla="*/ 1372842 h 2116"/>
                <a:gd name="T66" fmla="*/ 9694377 w 12672"/>
                <a:gd name="T67" fmla="*/ 1453958 h 2116"/>
                <a:gd name="T68" fmla="*/ 9700503 w 12672"/>
                <a:gd name="T69" fmla="*/ 1535839 h 2116"/>
                <a:gd name="T70" fmla="*/ 9702800 w 12672"/>
                <a:gd name="T71" fmla="*/ 1619250 h 2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672" h="2116">
                  <a:moveTo>
                    <a:pt x="12672" y="2116"/>
                  </a:moveTo>
                  <a:lnTo>
                    <a:pt x="12672" y="2116"/>
                  </a:lnTo>
                  <a:lnTo>
                    <a:pt x="0" y="2116"/>
                  </a:lnTo>
                  <a:lnTo>
                    <a:pt x="0" y="0"/>
                  </a:lnTo>
                  <a:lnTo>
                    <a:pt x="10556" y="0"/>
                  </a:lnTo>
                  <a:lnTo>
                    <a:pt x="10611" y="0"/>
                  </a:lnTo>
                  <a:lnTo>
                    <a:pt x="10665" y="3"/>
                  </a:lnTo>
                  <a:lnTo>
                    <a:pt x="10720" y="6"/>
                  </a:lnTo>
                  <a:lnTo>
                    <a:pt x="10773" y="11"/>
                  </a:lnTo>
                  <a:lnTo>
                    <a:pt x="10825" y="17"/>
                  </a:lnTo>
                  <a:lnTo>
                    <a:pt x="10878" y="25"/>
                  </a:lnTo>
                  <a:lnTo>
                    <a:pt x="10931" y="33"/>
                  </a:lnTo>
                  <a:lnTo>
                    <a:pt x="10983" y="44"/>
                  </a:lnTo>
                  <a:lnTo>
                    <a:pt x="11034" y="54"/>
                  </a:lnTo>
                  <a:lnTo>
                    <a:pt x="11085" y="67"/>
                  </a:lnTo>
                  <a:lnTo>
                    <a:pt x="11135" y="81"/>
                  </a:lnTo>
                  <a:lnTo>
                    <a:pt x="11185" y="95"/>
                  </a:lnTo>
                  <a:lnTo>
                    <a:pt x="11235" y="110"/>
                  </a:lnTo>
                  <a:lnTo>
                    <a:pt x="11284" y="129"/>
                  </a:lnTo>
                  <a:lnTo>
                    <a:pt x="11333" y="146"/>
                  </a:lnTo>
                  <a:lnTo>
                    <a:pt x="11379" y="166"/>
                  </a:lnTo>
                  <a:lnTo>
                    <a:pt x="11428" y="187"/>
                  </a:lnTo>
                  <a:lnTo>
                    <a:pt x="11474" y="208"/>
                  </a:lnTo>
                  <a:lnTo>
                    <a:pt x="11519" y="232"/>
                  </a:lnTo>
                  <a:lnTo>
                    <a:pt x="11564" y="255"/>
                  </a:lnTo>
                  <a:lnTo>
                    <a:pt x="11610" y="280"/>
                  </a:lnTo>
                  <a:lnTo>
                    <a:pt x="11653" y="307"/>
                  </a:lnTo>
                  <a:lnTo>
                    <a:pt x="11697" y="333"/>
                  </a:lnTo>
                  <a:lnTo>
                    <a:pt x="11739" y="361"/>
                  </a:lnTo>
                  <a:lnTo>
                    <a:pt x="11781" y="391"/>
                  </a:lnTo>
                  <a:lnTo>
                    <a:pt x="11823" y="420"/>
                  </a:lnTo>
                  <a:lnTo>
                    <a:pt x="11863" y="451"/>
                  </a:lnTo>
                  <a:lnTo>
                    <a:pt x="11902" y="484"/>
                  </a:lnTo>
                  <a:lnTo>
                    <a:pt x="11941" y="517"/>
                  </a:lnTo>
                  <a:lnTo>
                    <a:pt x="11980" y="549"/>
                  </a:lnTo>
                  <a:lnTo>
                    <a:pt x="12016" y="585"/>
                  </a:lnTo>
                  <a:lnTo>
                    <a:pt x="12053" y="619"/>
                  </a:lnTo>
                  <a:lnTo>
                    <a:pt x="12089" y="657"/>
                  </a:lnTo>
                  <a:lnTo>
                    <a:pt x="12123" y="694"/>
                  </a:lnTo>
                  <a:lnTo>
                    <a:pt x="12157" y="731"/>
                  </a:lnTo>
                  <a:lnTo>
                    <a:pt x="12190" y="770"/>
                  </a:lnTo>
                  <a:lnTo>
                    <a:pt x="12221" y="809"/>
                  </a:lnTo>
                  <a:lnTo>
                    <a:pt x="12252" y="850"/>
                  </a:lnTo>
                  <a:lnTo>
                    <a:pt x="12282" y="892"/>
                  </a:lnTo>
                  <a:lnTo>
                    <a:pt x="12311" y="934"/>
                  </a:lnTo>
                  <a:lnTo>
                    <a:pt x="12339" y="976"/>
                  </a:lnTo>
                  <a:lnTo>
                    <a:pt x="12366" y="1019"/>
                  </a:lnTo>
                  <a:lnTo>
                    <a:pt x="12392" y="1063"/>
                  </a:lnTo>
                  <a:lnTo>
                    <a:pt x="12417" y="1108"/>
                  </a:lnTo>
                  <a:lnTo>
                    <a:pt x="12440" y="1153"/>
                  </a:lnTo>
                  <a:lnTo>
                    <a:pt x="12464" y="1200"/>
                  </a:lnTo>
                  <a:lnTo>
                    <a:pt x="12485" y="1245"/>
                  </a:lnTo>
                  <a:lnTo>
                    <a:pt x="12506" y="1293"/>
                  </a:lnTo>
                  <a:lnTo>
                    <a:pt x="12526" y="1341"/>
                  </a:lnTo>
                  <a:lnTo>
                    <a:pt x="12544" y="1389"/>
                  </a:lnTo>
                  <a:lnTo>
                    <a:pt x="12562" y="1438"/>
                  </a:lnTo>
                  <a:lnTo>
                    <a:pt x="12577" y="1487"/>
                  </a:lnTo>
                  <a:lnTo>
                    <a:pt x="12593" y="1537"/>
                  </a:lnTo>
                  <a:lnTo>
                    <a:pt x="12605" y="1587"/>
                  </a:lnTo>
                  <a:lnTo>
                    <a:pt x="12618" y="1638"/>
                  </a:lnTo>
                  <a:lnTo>
                    <a:pt x="12630" y="1690"/>
                  </a:lnTo>
                  <a:lnTo>
                    <a:pt x="12639" y="1741"/>
                  </a:lnTo>
                  <a:lnTo>
                    <a:pt x="12649" y="1794"/>
                  </a:lnTo>
                  <a:lnTo>
                    <a:pt x="12655" y="1847"/>
                  </a:lnTo>
                  <a:lnTo>
                    <a:pt x="12661" y="1900"/>
                  </a:lnTo>
                  <a:lnTo>
                    <a:pt x="12666" y="1954"/>
                  </a:lnTo>
                  <a:lnTo>
                    <a:pt x="12669" y="2007"/>
                  </a:lnTo>
                  <a:lnTo>
                    <a:pt x="12672" y="2062"/>
                  </a:lnTo>
                  <a:lnTo>
                    <a:pt x="12672" y="2116"/>
                  </a:lnTo>
                  <a:close/>
                </a:path>
              </a:pathLst>
            </a:custGeom>
            <a:solidFill>
              <a:srgbClr val="F07E23"/>
            </a:solidFill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 dirty="0">
                <a:latin typeface="Arial" panose="020B0604020202020204" pitchFamily="34" charset="0"/>
                <a:ea typeface="+mn-ea"/>
              </a:endParaRPr>
            </a:p>
          </p:txBody>
        </p:sp>
      </p:grpSp>
      <p:sp>
        <p:nvSpPr>
          <p:cNvPr id="1027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1079500" y="1079500"/>
            <a:ext cx="10033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Titelstijl van model bewerken</a:t>
            </a:r>
          </a:p>
        </p:txBody>
      </p:sp>
      <p:sp>
        <p:nvSpPr>
          <p:cNvPr id="1028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1079500" y="1800225"/>
            <a:ext cx="10033000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Klik om de tekststijl van het model te bewerken</a:t>
            </a:r>
          </a:p>
          <a:p>
            <a:pPr lvl="1"/>
            <a:r>
              <a:rPr lang="nl-NL" altLang="en-US"/>
              <a:t>Tweede niveau</a:t>
            </a:r>
          </a:p>
          <a:p>
            <a:pPr lvl="2"/>
            <a:r>
              <a:rPr lang="nl-NL" altLang="en-US"/>
              <a:t>Derde niveau</a:t>
            </a:r>
          </a:p>
          <a:p>
            <a:pPr lvl="3"/>
            <a:r>
              <a:rPr lang="nl-NL" altLang="en-US"/>
              <a:t>Vierde niveau</a:t>
            </a:r>
          </a:p>
          <a:p>
            <a:pPr lvl="4"/>
            <a:r>
              <a:rPr lang="nl-NL" altLang="en-US"/>
              <a:t>Vijfde niveau</a:t>
            </a:r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5" t="21635" r="45369" b="22009"/>
          <a:stretch/>
        </p:blipFill>
        <p:spPr>
          <a:xfrm>
            <a:off x="756746" y="246515"/>
            <a:ext cx="937329" cy="7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70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</p:sldLayoutIdLst>
  <p:hf hdr="0"/>
  <p:txStyles>
    <p:titleStyle>
      <a:lvl1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de-DE" sz="3200" b="1" kern="1200">
          <a:solidFill>
            <a:srgbClr val="00A9F3"/>
          </a:solidFill>
          <a:latin typeface="Arial" charset="0"/>
          <a:ea typeface="Arial" charset="0"/>
          <a:cs typeface="Arial" charset="0"/>
        </a:defRPr>
      </a:lvl1pPr>
      <a:lvl2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2pPr>
      <a:lvl3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3pPr>
      <a:lvl4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4pPr>
      <a:lvl5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9pPr>
    </p:titleStyle>
    <p:bodyStyle>
      <a:lvl1pPr marL="268288" indent="-268288" algn="l" defTabSz="912813" rtl="0" eaLnBrk="1" fontAlgn="base" hangingPunct="1">
        <a:lnSpc>
          <a:spcPct val="90000"/>
        </a:lnSpc>
        <a:spcBef>
          <a:spcPts val="475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39750" indent="-269875" algn="l" defTabSz="912813" rtl="0" eaLnBrk="1" fontAlgn="base" hangingPunct="1">
        <a:lnSpc>
          <a:spcPct val="90000"/>
        </a:lnSpc>
        <a:spcBef>
          <a:spcPts val="438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sz="2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09625" indent="-269875" algn="l" defTabSz="912813" rtl="0" eaLnBrk="1" fontAlgn="base" hangingPunct="1">
        <a:lnSpc>
          <a:spcPct val="90000"/>
        </a:lnSpc>
        <a:spcBef>
          <a:spcPts val="400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079500" indent="-269875" algn="l" defTabSz="912813" rtl="0" eaLnBrk="1" fontAlgn="base" hangingPunct="1">
        <a:lnSpc>
          <a:spcPct val="90000"/>
        </a:lnSpc>
        <a:spcBef>
          <a:spcPts val="363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349375" indent="-268288" algn="l" defTabSz="912813" rtl="0" eaLnBrk="1" fontAlgn="base" hangingPunct="1">
        <a:lnSpc>
          <a:spcPct val="90000"/>
        </a:lnSpc>
        <a:spcBef>
          <a:spcPts val="325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698308E-387E-3AA3-FD90-9E7D7F627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B8329DA-B7A4-21F8-8DEC-816C5DC94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607901C-A635-5284-75AB-A91AA30294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34F16-9E37-469B-AB3A-7C90ED65EF18}" type="datetimeFigureOut">
              <a:rPr lang="nl-NL" smtClean="0"/>
              <a:t>20-11-2024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3B0E61D-2E7A-E79F-CC60-4511EEBBA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09D6D6-8E7B-8597-857C-79DC62715B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C1AF6-BEEB-4096-9CA5-547E09B82E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578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vng.nl/nieuws/stand-van-zaken-implementatie-woo-bij-gemeenten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png"/><Relationship Id="rId4" Type="http://schemas.openxmlformats.org/officeDocument/2006/relationships/hyperlink" Target="https://www.open-overheid.nl/actueel/nieuws/2024/9/12/vng-presenteert-stand-rond-implementatie-woo-in-monitor-2024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kiacommunity.nl/documents/54678" TargetMode="External"/><Relationship Id="rId1" Type="http://schemas.openxmlformats.org/officeDocument/2006/relationships/slideLayout" Target="../slideLayouts/slideLayout155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od-online.nl/od-magazine/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forum.vng.nl/do/startpage?id=1917872-737461727470616765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8.png"/><Relationship Id="rId4" Type="http://schemas.openxmlformats.org/officeDocument/2006/relationships/hyperlink" Target="https://kiacommunity.nl/welcome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www.open-overheid.nl/" TargetMode="Externa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Jeroen.jonkers@vng.nl" TargetMode="External"/><Relationship Id="rId2" Type="http://schemas.openxmlformats.org/officeDocument/2006/relationships/hyperlink" Target="mailto:gripopinformatie@vng.nl" TargetMode="Externa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vng.nl/projecten/grip-op-informatie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vng.nl/artikelen/week-van-grip-op-informati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jeroenjonkers1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hyperlink" Target="https://vng.nl/rubrieken/onderwerpen/wet-open-overheid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ng.nl/sites/default/files/2022-04/VNG-Woo-Meerjarenplan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079999" y="1953491"/>
            <a:ext cx="7523674" cy="120183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l-NL" sz="6000" b="1" dirty="0">
                <a:latin typeface="Arial"/>
                <a:cs typeface="Arial"/>
              </a:rPr>
              <a:t>Informatie-huishouding</a:t>
            </a:r>
            <a:endParaRPr lang="nl-NL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079999" y="6182592"/>
            <a:ext cx="4070350" cy="692264"/>
          </a:xfrm>
        </p:spPr>
        <p:txBody>
          <a:bodyPr/>
          <a:lstStyle/>
          <a:p>
            <a:pPr marL="0" marR="0" lvl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2000" b="1" dirty="0">
                <a:solidFill>
                  <a:srgbClr val="002C64"/>
                </a:solidFill>
              </a:rPr>
              <a:t>21 november 2024</a:t>
            </a:r>
            <a:endParaRPr kumimoji="0" lang="nl-NL" sz="2000" b="1" i="0" u="none" strike="noStrike" kern="1200" cap="none" spc="0" normalizeH="0" baseline="0" noProof="0" dirty="0">
              <a:ln>
                <a:noFill/>
              </a:ln>
              <a:solidFill>
                <a:srgbClr val="0043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0043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253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2F35FD-9F71-CEFA-6AF4-C84FCF2AA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i="0" dirty="0">
                <a:solidFill>
                  <a:srgbClr val="1A1A1A"/>
                </a:solidFill>
                <a:effectLst/>
                <a:latin typeface="Avenir"/>
              </a:rPr>
              <a:t>Stand van zaken implementatie Woo bij gemeenten</a:t>
            </a:r>
            <a:br>
              <a:rPr lang="nl-NL" b="1" i="0" dirty="0">
                <a:solidFill>
                  <a:srgbClr val="1A1A1A"/>
                </a:solidFill>
                <a:effectLst/>
                <a:latin typeface="Avenir"/>
              </a:rPr>
            </a:br>
            <a:endParaRPr lang="nl-NL" dirty="0"/>
          </a:p>
        </p:txBody>
      </p:sp>
      <p:pic>
        <p:nvPicPr>
          <p:cNvPr id="5" name="Tijdelijke aanduiding voor inhoud 4">
            <a:hlinkClick r:id="rId2"/>
            <a:extLst>
              <a:ext uri="{FF2B5EF4-FFF2-40B4-BE49-F238E27FC236}">
                <a16:creationId xmlns:a16="http://schemas.microsoft.com/office/drawing/2014/main" id="{F4C785F8-E592-91B2-3C22-EC1310BF12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18529" y="1657898"/>
            <a:ext cx="5493471" cy="4120102"/>
          </a:xfrm>
          <a:prstGeom prst="rect">
            <a:avLst/>
          </a:prstGeo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C181785-1B4D-2528-FB79-030B590990F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hlinkClick r:id="rId4"/>
            <a:extLst>
              <a:ext uri="{FF2B5EF4-FFF2-40B4-BE49-F238E27FC236}">
                <a16:creationId xmlns:a16="http://schemas.microsoft.com/office/drawing/2014/main" id="{209AB2A1-20EC-1C88-C9AC-C769707481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614" y="1800000"/>
            <a:ext cx="5586186" cy="475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67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2FD183-9CF3-6CED-1036-91585574F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9ACC682-E8A8-3578-FA6E-1717E2BE3B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EF1C678-7047-46DA-E232-998B00864F6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F330F7A-7963-D4C6-0A00-97D06F89A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490" y="517528"/>
            <a:ext cx="5916619" cy="570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86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A06005-F78A-41F5-5323-2A2C518C2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D5B36BC9-459B-BD07-76E6-B60684784B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5308" y="1898073"/>
            <a:ext cx="10941384" cy="2286000"/>
          </a:xfr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9ACB799-EA62-A499-9DF0-CC91803FEF1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0E4BD47-AFB5-09C3-2257-63AD693AC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7167" y="100868"/>
            <a:ext cx="6505667" cy="675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9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2BD1BDBC-0DF9-F99E-6B10-5F8D1EA4E557}"/>
              </a:ext>
            </a:extLst>
          </p:cNvPr>
          <p:cNvSpPr/>
          <p:nvPr/>
        </p:nvSpPr>
        <p:spPr>
          <a:xfrm>
            <a:off x="5827058" y="1523999"/>
            <a:ext cx="6376147" cy="533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ndertitel 1">
            <a:extLst>
              <a:ext uri="{FF2B5EF4-FFF2-40B4-BE49-F238E27FC236}">
                <a16:creationId xmlns:a16="http://schemas.microsoft.com/office/drawing/2014/main" id="{3672E5FA-8591-A905-2F5F-E3963615C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5367" y="1523999"/>
            <a:ext cx="7999764" cy="76172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l-NL" b="1" dirty="0">
                <a:solidFill>
                  <a:schemeClr val="accent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Monitor implementatie Wet open overheid</a:t>
            </a:r>
            <a:endParaRPr lang="nl-NL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CD97A81-3923-2533-B4B5-578B8AB1B7CA}"/>
              </a:ext>
            </a:extLst>
          </p:cNvPr>
          <p:cNvSpPr txBox="1"/>
          <p:nvPr/>
        </p:nvSpPr>
        <p:spPr>
          <a:xfrm>
            <a:off x="903813" y="2435621"/>
            <a:ext cx="4525297" cy="415498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 jaarlijkse monitor 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toont over alle onderwerpen rondom actieve openbaarmaking, openbaarmaking op verzoek en informatiehuishouding </a:t>
            </a:r>
            <a:r>
              <a:rPr kumimoji="0" lang="nl-NL" sz="2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over 2023. </a:t>
            </a: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Heeft u de monitor nog niet ingevuld? Doe dat dan alsnog!</a:t>
            </a:r>
          </a:p>
        </p:txBody>
      </p:sp>
      <p:pic>
        <p:nvPicPr>
          <p:cNvPr id="5" name="Afbeelding 4" descr="Afbeelding met tekst, schermopname, patroon, plein&#10;&#10;Automatisch gegenereerde beschrijving">
            <a:extLst>
              <a:ext uri="{FF2B5EF4-FFF2-40B4-BE49-F238E27FC236}">
                <a16:creationId xmlns:a16="http://schemas.microsoft.com/office/drawing/2014/main" id="{8B04A476-E0EB-9016-C95B-D0F4B74D3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4088" y="483016"/>
            <a:ext cx="3187069" cy="3901607"/>
          </a:xfrm>
          <a:prstGeom prst="rect">
            <a:avLst/>
          </a:prstGeom>
        </p:spPr>
      </p:pic>
      <p:pic>
        <p:nvPicPr>
          <p:cNvPr id="6" name="Afbeelding 5" descr="Afbeelding met tekst, schermopname, patroon, plein&#10;&#10;Automatisch gegenereerde beschrijving">
            <a:extLst>
              <a:ext uri="{FF2B5EF4-FFF2-40B4-BE49-F238E27FC236}">
                <a16:creationId xmlns:a16="http://schemas.microsoft.com/office/drawing/2014/main" id="{CB731F69-510C-9509-C8BB-C4FD9BF86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995" y="2102786"/>
            <a:ext cx="3151748" cy="409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48044"/>
      </p:ext>
    </p:extLst>
  </p:cSld>
  <p:clrMapOvr>
    <a:masterClrMapping/>
  </p:clrMapOvr>
  <p:transition spd="slow" advClick="0" advTm="20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90A20D-FCDD-642D-D041-236996F8B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9C7896E1-8BAD-B1CB-3A6D-0033BE1C4A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505" y="1971160"/>
            <a:ext cx="10487586" cy="1150029"/>
          </a:xfr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B76FFF7-185F-6FD9-A0ED-15FFC1AE954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A89BF16-F00F-4278-1C0D-5371E3AA1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14" y="3359991"/>
            <a:ext cx="10487586" cy="83207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073BE55-55C7-3C73-6D8B-FA8E6FB53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495" y="714747"/>
            <a:ext cx="5852609" cy="542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7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C23019-4529-5EB6-289C-83743F6ED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016F6B5B-2B34-2B79-3189-F5CDE60EA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665" y="1525287"/>
            <a:ext cx="11062669" cy="1213091"/>
          </a:xfr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7589B98-5998-FB1A-1DFC-5BBF17BD70D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B1F221D-D325-6AC3-7D34-239912129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65" y="3181727"/>
            <a:ext cx="11461080" cy="93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32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F03EF4-CB4C-9917-52F7-83C153877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5108702E-7CFB-E531-056A-888B00F16F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3354" y="3131739"/>
            <a:ext cx="11177291" cy="1306438"/>
          </a:xfr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0B3FF98-5020-15BC-4D26-A35D42A4D66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26858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D43B60-9FA0-552D-E86E-7C6053CEE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3A967CCB-4FBC-82E2-3C81-0804BB847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6623" y="1546903"/>
            <a:ext cx="10250754" cy="1124059"/>
          </a:xfr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E44DEE8-5C39-3EFB-336C-07C5A09D724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8D58941-E6AF-4E69-26AE-B02FD6855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61" y="3137865"/>
            <a:ext cx="10993877" cy="164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00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2DE23-6AF5-0AE8-61B0-AE3E50149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7C7867-2A83-26A0-8167-9906C56A4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A9A73E9D-3DB7-1610-386B-7D0D0C11A0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4633" y="1546903"/>
            <a:ext cx="10712744" cy="1174719"/>
          </a:xfr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F8CB6C5-0C22-6FDB-73AA-26C7A5A4A23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F68EA8A-CCAD-A11C-0BA9-7530550BD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33" y="3162641"/>
            <a:ext cx="11014749" cy="127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35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5E398-2C71-E281-BB9A-F4BD09FD3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E8FDC9-13F9-C6A2-952C-233863E7F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94A2B976-A165-8668-0C4B-5EFEFA61B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6623" y="1546903"/>
            <a:ext cx="10250754" cy="1124059"/>
          </a:xfr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B7DD8BF-81E5-3446-B4BA-488337BD3CB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1713065-29BD-EBD1-0AAF-F01C67397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41" y="3137865"/>
            <a:ext cx="10334043" cy="124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39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Afbeelding met hemel, buitenshuis, Landvoertuig, Fietswiel&#10;&#10;Automatisch gegenereerde beschrijving">
            <a:extLst>
              <a:ext uri="{FF2B5EF4-FFF2-40B4-BE49-F238E27FC236}">
                <a16:creationId xmlns:a16="http://schemas.microsoft.com/office/drawing/2014/main" id="{46336AD9-17A2-9B2E-752E-5B4E9C5A8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468" y="3731012"/>
            <a:ext cx="6485082" cy="2920860"/>
          </a:xfrm>
        </p:spPr>
      </p:pic>
      <p:pic>
        <p:nvPicPr>
          <p:cNvPr id="6" name="Afbeelding 5">
            <a:hlinkClick r:id="rId3"/>
            <a:extLst>
              <a:ext uri="{FF2B5EF4-FFF2-40B4-BE49-F238E27FC236}">
                <a16:creationId xmlns:a16="http://schemas.microsoft.com/office/drawing/2014/main" id="{1B240C38-F9C0-33B3-F4BA-CAE62AC34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678" y="267038"/>
            <a:ext cx="4572638" cy="589679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B10D2E1-9F46-9C4E-5C43-40629395E8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4684" y="267038"/>
            <a:ext cx="2839316" cy="3522855"/>
          </a:xfrm>
          <a:prstGeom prst="rect">
            <a:avLst/>
          </a:prstGeom>
        </p:spPr>
      </p:pic>
      <p:pic>
        <p:nvPicPr>
          <p:cNvPr id="10" name="Afbeelding 9" descr="Afbeelding met Menselijk gezicht, kleding, persoon, person&#10;&#10;Automatisch gegenereerde beschrijving">
            <a:extLst>
              <a:ext uri="{FF2B5EF4-FFF2-40B4-BE49-F238E27FC236}">
                <a16:creationId xmlns:a16="http://schemas.microsoft.com/office/drawing/2014/main" id="{11D6AE2E-CB51-0BE3-C166-D4E37198BC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4678" y="2992961"/>
            <a:ext cx="5488367" cy="365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03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A748D9-FC00-1FD4-9E45-B5C580BB1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Indicatoren passieve openbaarmaking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F23BA213-D87E-0660-7B61-8248CD21F5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218" y="2146265"/>
            <a:ext cx="11281564" cy="3623667"/>
          </a:xfr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7BCB73A-C3C6-1DBD-9D39-297BCF9D762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2181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E2A778-8328-8BBA-FADD-4FCD296BE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3E651AC7-B27F-FB41-03F2-7F495A7196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7407" y="1628929"/>
            <a:ext cx="9333346" cy="3234015"/>
          </a:xfr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D315CD5-E430-A342-1C7A-FADD222DA99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46917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14E22-6180-8546-7EAD-FFE3424A3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Aanleidingen actualisatie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F040CE-D22C-FF65-A94A-41331DDB6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345" y="1800000"/>
            <a:ext cx="9906655" cy="4500000"/>
          </a:xfrm>
        </p:spPr>
        <p:txBody>
          <a:bodyPr/>
          <a:lstStyle/>
          <a:p>
            <a:pPr lvl="2"/>
            <a:r>
              <a:rPr lang="nl-NL" sz="3600" dirty="0"/>
              <a:t>1 Resultaten jaarlijkse monitor</a:t>
            </a:r>
          </a:p>
          <a:p>
            <a:pPr lvl="2"/>
            <a:r>
              <a:rPr lang="nl-NL" sz="3600" dirty="0"/>
              <a:t>2 Inwerkingtreding artikel 3.3 Woo</a:t>
            </a:r>
          </a:p>
          <a:p>
            <a:pPr lvl="2"/>
            <a:r>
              <a:rPr lang="nl-NL" sz="3600" dirty="0"/>
              <a:t>3 Kamerbrief bij Meerjarenplannen digitale informatiehuishouding</a:t>
            </a:r>
          </a:p>
          <a:p>
            <a:pPr lvl="2"/>
            <a:r>
              <a:rPr lang="nl-NL" sz="3600" dirty="0"/>
              <a:t>4 Advies van ACOI (adviescollege openbaarheid en informatiehuishouding)</a:t>
            </a:r>
          </a:p>
          <a:p>
            <a:pPr lvl="2"/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210590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278FA-3545-341E-A18D-E25B83F2D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125333-9E93-28D2-DC99-DF34792C8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Aanleidingen actualisatie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F24DD44-23ED-5E0D-9E4A-C25B93F35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345" y="1800000"/>
            <a:ext cx="10487891" cy="4500000"/>
          </a:xfrm>
        </p:spPr>
        <p:txBody>
          <a:bodyPr/>
          <a:lstStyle/>
          <a:p>
            <a:pPr lvl="2"/>
            <a:r>
              <a:rPr lang="nl-NL" sz="3600" dirty="0"/>
              <a:t>5 Nieuwe archiefwet 20xx</a:t>
            </a:r>
          </a:p>
          <a:p>
            <a:pPr lvl="2"/>
            <a:r>
              <a:rPr lang="nl-NL" sz="3600" dirty="0"/>
              <a:t>6 VNG Verenigingsstrategie</a:t>
            </a:r>
          </a:p>
          <a:p>
            <a:pPr lvl="2"/>
            <a:r>
              <a:rPr lang="nl-NL" sz="3600" dirty="0"/>
              <a:t>7 Manifest Maatschappelijke coalitie over informatie gesproken</a:t>
            </a:r>
          </a:p>
          <a:p>
            <a:pPr lvl="2"/>
            <a:r>
              <a:rPr lang="nl-NL" sz="3600" dirty="0"/>
              <a:t>8 Regeringscommissaris informatiehuishouding</a:t>
            </a:r>
          </a:p>
          <a:p>
            <a:pPr lvl="2"/>
            <a:r>
              <a:rPr lang="nl-NL" sz="3600" dirty="0"/>
              <a:t>9 Review in </a:t>
            </a:r>
            <a:r>
              <a:rPr lang="nl-NL" sz="3600" dirty="0" err="1"/>
              <a:t>Od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209189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E8C7DC-0D2A-B873-10C4-AF8ED436A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Welke indicatoren vinden jullie belangrijk om op te nemen in het nieuwe meerjarenplan?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E3316F-7E10-FB89-C6F3-276D04EC7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800000"/>
            <a:ext cx="10405418" cy="4500000"/>
          </a:xfrm>
        </p:spPr>
        <p:txBody>
          <a:bodyPr/>
          <a:lstStyle/>
          <a:p>
            <a:endParaRPr lang="nl-NL" dirty="0"/>
          </a:p>
          <a:p>
            <a:r>
              <a:rPr lang="nl-NL" sz="3600" dirty="0"/>
              <a:t>Welke indicatoren zouden moeten vervallen in het nieuwe meerjarenplan?</a:t>
            </a:r>
          </a:p>
          <a:p>
            <a:endParaRPr lang="nl-NL" sz="3600" dirty="0"/>
          </a:p>
          <a:p>
            <a:r>
              <a:rPr lang="nl-NL" sz="3600" dirty="0"/>
              <a:t>Wat heb je nodig om de indicator te behalen?</a:t>
            </a:r>
          </a:p>
          <a:p>
            <a:endParaRPr lang="nl-NL" sz="3600" dirty="0"/>
          </a:p>
          <a:p>
            <a:r>
              <a:rPr lang="nl-NL" sz="3600" dirty="0"/>
              <a:t>Binnen hoeveel jaar zou je moeten voldoen aan de indicator? </a:t>
            </a:r>
          </a:p>
        </p:txBody>
      </p:sp>
    </p:spTree>
    <p:extLst>
      <p:ext uri="{BB962C8B-B14F-4D97-AF65-F5344CB8AC3E}">
        <p14:creationId xmlns:p14="http://schemas.microsoft.com/office/powerpoint/2010/main" val="215723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1039B6-1A17-1B29-B3FE-B9676C848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Planning meerjarenplan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E4F075-571D-018C-65A6-0C9B0B0EA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800000"/>
            <a:ext cx="10502400" cy="4500000"/>
          </a:xfrm>
        </p:spPr>
        <p:txBody>
          <a:bodyPr/>
          <a:lstStyle/>
          <a:p>
            <a:r>
              <a:rPr lang="nl-NL" sz="3600" dirty="0"/>
              <a:t>November 2024 /februari 2025: inventarisatie/ ophalen ideeën</a:t>
            </a:r>
          </a:p>
          <a:p>
            <a:r>
              <a:rPr lang="nl-NL" sz="3600" dirty="0"/>
              <a:t>Maandag 3 februari 2025: </a:t>
            </a:r>
            <a:r>
              <a:rPr lang="nl-NL" sz="3600" dirty="0" err="1"/>
              <a:t>webinar</a:t>
            </a:r>
            <a:r>
              <a:rPr lang="nl-NL" sz="3600" dirty="0"/>
              <a:t> actualisatie meerjarenplan</a:t>
            </a:r>
          </a:p>
          <a:p>
            <a:r>
              <a:rPr lang="nl-NL" sz="3600" dirty="0"/>
              <a:t>Februari/maart 2025: opstellen meerjarenplan</a:t>
            </a:r>
          </a:p>
          <a:p>
            <a:r>
              <a:rPr lang="nl-NL" sz="3600" dirty="0"/>
              <a:t>April/mei 2025: Toetsen meerjarenplan</a:t>
            </a:r>
          </a:p>
          <a:p>
            <a:r>
              <a:rPr lang="nl-NL" sz="3600" dirty="0"/>
              <a:t>Juli 2025: Bijstellen meerjarenplan</a:t>
            </a:r>
          </a:p>
          <a:p>
            <a:r>
              <a:rPr lang="nl-NL" sz="3600" dirty="0"/>
              <a:t>September/november 2025: Vaststelling meerjarenplan</a:t>
            </a:r>
          </a:p>
        </p:txBody>
      </p:sp>
    </p:spTree>
    <p:extLst>
      <p:ext uri="{BB962C8B-B14F-4D97-AF65-F5344CB8AC3E}">
        <p14:creationId xmlns:p14="http://schemas.microsoft.com/office/powerpoint/2010/main" val="18325753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B4016C-CCF3-EA3C-5697-EA18C1DB1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>
            <a:hlinkClick r:id="rId2"/>
            <a:extLst>
              <a:ext uri="{FF2B5EF4-FFF2-40B4-BE49-F238E27FC236}">
                <a16:creationId xmlns:a16="http://schemas.microsoft.com/office/drawing/2014/main" id="{6666B016-CCA1-5FC4-2C16-BD5C010584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9500" y="1663129"/>
            <a:ext cx="6180282" cy="3934766"/>
          </a:xfrm>
        </p:spPr>
      </p:pic>
      <p:pic>
        <p:nvPicPr>
          <p:cNvPr id="8" name="Tijdelijke aanduiding voor inhoud 7">
            <a:hlinkClick r:id="rId4"/>
            <a:extLst>
              <a:ext uri="{FF2B5EF4-FFF2-40B4-BE49-F238E27FC236}">
                <a16:creationId xmlns:a16="http://schemas.microsoft.com/office/drawing/2014/main" id="{6400DB05-9BE0-4D3B-3A19-00379DFD68BC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5"/>
          <a:stretch>
            <a:fillRect/>
          </a:stretch>
        </p:blipFill>
        <p:spPr>
          <a:xfrm>
            <a:off x="6251575" y="2715677"/>
            <a:ext cx="4860925" cy="2669659"/>
          </a:xfrm>
        </p:spPr>
      </p:pic>
    </p:spTree>
    <p:extLst>
      <p:ext uri="{BB962C8B-B14F-4D97-AF65-F5344CB8AC3E}">
        <p14:creationId xmlns:p14="http://schemas.microsoft.com/office/powerpoint/2010/main" val="6028707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E5A8DA-7FC2-26EE-DEEA-C7323CF53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>
            <a:hlinkClick r:id="rId2"/>
            <a:extLst>
              <a:ext uri="{FF2B5EF4-FFF2-40B4-BE49-F238E27FC236}">
                <a16:creationId xmlns:a16="http://schemas.microsoft.com/office/drawing/2014/main" id="{866E3813-7A31-E5F7-62AC-F136CC9BA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4134" y="235527"/>
            <a:ext cx="10384862" cy="5939782"/>
          </a:xfr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92F9B62-CCA5-2B52-E7C9-3ED373284A3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17549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63CEC-B398-1137-3094-A45197832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>
            <a:extLst>
              <a:ext uri="{FF2B5EF4-FFF2-40B4-BE49-F238E27FC236}">
                <a16:creationId xmlns:a16="http://schemas.microsoft.com/office/drawing/2014/main" id="{73AB1EB2-DB90-7560-4087-A4FC7F18B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55" y="928254"/>
            <a:ext cx="10945090" cy="4696691"/>
          </a:xfrm>
        </p:spPr>
        <p:txBody>
          <a:bodyPr/>
          <a:lstStyle/>
          <a:p>
            <a:pPr algn="ctr"/>
            <a:r>
              <a:rPr lang="nl-NL" sz="4000" dirty="0">
                <a:latin typeface="Arial"/>
                <a:cs typeface="Arial"/>
              </a:rPr>
              <a:t>30 januari tot met 6 februari 2025</a:t>
            </a:r>
            <a:br>
              <a:rPr lang="nl-NL" sz="4000" dirty="0">
                <a:latin typeface="Arial"/>
                <a:cs typeface="Arial"/>
              </a:rPr>
            </a:br>
            <a:r>
              <a:rPr lang="nl-NL" sz="4000" dirty="0">
                <a:solidFill>
                  <a:schemeClr val="tx2"/>
                </a:solidFill>
                <a:latin typeface="Arial"/>
                <a:cs typeface="Arial"/>
              </a:rPr>
              <a:t>Week van Grip op Informatie XS</a:t>
            </a:r>
            <a:br>
              <a:rPr lang="nl-NL" sz="4000" dirty="0">
                <a:solidFill>
                  <a:schemeClr val="tx2"/>
                </a:solidFill>
                <a:latin typeface="Arial"/>
                <a:cs typeface="Arial"/>
              </a:rPr>
            </a:br>
            <a:br>
              <a:rPr lang="nl-NL" sz="4000" dirty="0">
                <a:solidFill>
                  <a:schemeClr val="tx2"/>
                </a:solidFill>
                <a:latin typeface="Arial"/>
                <a:cs typeface="Arial"/>
              </a:rPr>
            </a:br>
            <a:r>
              <a:rPr lang="nl-NL" sz="4000" dirty="0">
                <a:latin typeface="Arial"/>
                <a:cs typeface="Arial"/>
              </a:rPr>
              <a:t> 17 tot met 28 maart 2025</a:t>
            </a:r>
            <a:br>
              <a:rPr lang="nl-NL" sz="4000" dirty="0">
                <a:latin typeface="Arial"/>
                <a:cs typeface="Arial"/>
              </a:rPr>
            </a:br>
            <a:r>
              <a:rPr lang="nl-NL" sz="4000" dirty="0">
                <a:solidFill>
                  <a:schemeClr val="tx2"/>
                </a:solidFill>
                <a:latin typeface="Arial"/>
                <a:cs typeface="Arial"/>
              </a:rPr>
              <a:t>KIA </a:t>
            </a:r>
            <a:r>
              <a:rPr lang="nl-NL" sz="4000" dirty="0" err="1">
                <a:solidFill>
                  <a:schemeClr val="tx2"/>
                </a:solidFill>
                <a:latin typeface="Arial"/>
                <a:cs typeface="Arial"/>
              </a:rPr>
              <a:t>Thematiendaagse</a:t>
            </a:r>
            <a:r>
              <a:rPr lang="nl-NL" sz="4000" dirty="0">
                <a:solidFill>
                  <a:schemeClr val="tx2"/>
                </a:solidFill>
                <a:latin typeface="Arial"/>
                <a:cs typeface="Arial"/>
              </a:rPr>
              <a:t>: werkomgeving van de toekomst </a:t>
            </a:r>
            <a:b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4000" dirty="0">
                <a:latin typeface="Arial"/>
                <a:cs typeface="Arial"/>
              </a:rPr>
              <a:t>27 maart tot met 3 april 2025</a:t>
            </a:r>
            <a:br>
              <a:rPr lang="nl-NL" sz="4000" dirty="0">
                <a:latin typeface="Arial"/>
                <a:cs typeface="Arial"/>
              </a:rPr>
            </a:br>
            <a:r>
              <a:rPr lang="nl-NL" sz="4000" dirty="0">
                <a:solidFill>
                  <a:schemeClr val="tx2"/>
                </a:solidFill>
                <a:latin typeface="Arial"/>
                <a:cs typeface="Arial"/>
              </a:rPr>
              <a:t>11e Week van Grip op Informatie</a:t>
            </a:r>
            <a:br>
              <a:rPr lang="nl-NL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altLang="nl-NL" sz="4400" dirty="0">
                <a:latin typeface="Arial"/>
                <a:cs typeface="Arial"/>
              </a:rPr>
              <a:t> </a:t>
            </a:r>
            <a:br>
              <a:rPr lang="nl-NL" altLang="nl-NL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nl-NL" altLang="nl-NL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altLang="nl-NL" sz="4800" u="sng" dirty="0">
                <a:latin typeface="Arial"/>
                <a:cs typeface="Arial"/>
              </a:rPr>
              <a:t> </a:t>
            </a:r>
            <a:br>
              <a:rPr lang="nl-NL" altLang="nl-NL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altLang="nl-NL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3646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E809899-4E7F-48E3-AC5B-8B52B4A54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sz="3200" b="1" dirty="0">
              <a:solidFill>
                <a:srgbClr val="00B0F0"/>
              </a:solidFill>
            </a:endParaRPr>
          </a:p>
          <a:p>
            <a:pPr algn="ctr"/>
            <a:r>
              <a:rPr lang="nl-NL" sz="3200" b="1" dirty="0">
                <a:solidFill>
                  <a:srgbClr val="00B0F0"/>
                </a:solidFill>
              </a:rPr>
              <a:t>Vragen en tips: </a:t>
            </a:r>
          </a:p>
          <a:p>
            <a:pPr algn="ctr"/>
            <a:r>
              <a:rPr lang="nl-NL" sz="3200" b="1" dirty="0">
                <a:solidFill>
                  <a:srgbClr val="00B0F0"/>
                </a:solidFill>
                <a:hlinkClick r:id="rId2"/>
              </a:rPr>
              <a:t>gripopinformatie@vng.nl</a:t>
            </a:r>
            <a:endParaRPr lang="nl-NL" sz="3200" b="1" dirty="0">
              <a:solidFill>
                <a:srgbClr val="00B0F0"/>
              </a:solidFill>
            </a:endParaRPr>
          </a:p>
          <a:p>
            <a:pPr algn="ctr"/>
            <a:endParaRPr lang="nl-NL" sz="3200" b="1" dirty="0">
              <a:solidFill>
                <a:srgbClr val="00B0F0"/>
              </a:solidFill>
            </a:endParaRPr>
          </a:p>
          <a:p>
            <a:pPr algn="ctr"/>
            <a:r>
              <a:rPr lang="nl-NL" sz="3200" b="1" dirty="0">
                <a:solidFill>
                  <a:srgbClr val="00B0F0"/>
                </a:solidFill>
                <a:hlinkClick r:id="rId3"/>
              </a:rPr>
              <a:t>Jeroen.jonkers@vng.nl</a:t>
            </a:r>
            <a:endParaRPr lang="nl-NL" sz="3200" b="1" dirty="0">
              <a:solidFill>
                <a:srgbClr val="00B0F0"/>
              </a:solidFill>
            </a:endParaRPr>
          </a:p>
          <a:p>
            <a:pPr algn="ctr"/>
            <a:endParaRPr lang="nl-NL" sz="3200" b="1" dirty="0">
              <a:solidFill>
                <a:srgbClr val="00B0F0"/>
              </a:solidFill>
            </a:endParaRPr>
          </a:p>
          <a:p>
            <a:pPr algn="ctr"/>
            <a:r>
              <a:rPr lang="nl-NL" sz="5400" b="1" dirty="0">
                <a:solidFill>
                  <a:srgbClr val="00B0F0"/>
                </a:solidFill>
              </a:rPr>
              <a:t>En vooral het VNG Forum!!</a:t>
            </a:r>
          </a:p>
          <a:p>
            <a:endParaRPr lang="nl-NL" sz="3200" b="1" dirty="0">
              <a:solidFill>
                <a:srgbClr val="00B0F0"/>
              </a:solidFill>
            </a:endParaRPr>
          </a:p>
          <a:p>
            <a:endParaRPr lang="nl-NL" sz="3200" dirty="0"/>
          </a:p>
          <a:p>
            <a:pPr marL="267970" indent="-267970"/>
            <a:endParaRPr lang="nl-NL" sz="32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nl-NL" sz="32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nl-NL" sz="3200" b="1" dirty="0">
              <a:solidFill>
                <a:srgbClr val="00B0F0"/>
              </a:solidFill>
            </a:endParaRPr>
          </a:p>
          <a:p>
            <a:endParaRPr lang="nl-NL" sz="3200" b="1" dirty="0">
              <a:solidFill>
                <a:srgbClr val="00B0F0"/>
              </a:solidFill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03423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inhoud 2">
            <a:hlinkClick r:id="rId2"/>
            <a:extLst>
              <a:ext uri="{FF2B5EF4-FFF2-40B4-BE49-F238E27FC236}">
                <a16:creationId xmlns:a16="http://schemas.microsoft.com/office/drawing/2014/main" id="{115D696C-08B2-A59B-4572-151AE71A17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79418" y="1017797"/>
            <a:ext cx="8950143" cy="528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45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inhoud 2">
            <a:hlinkClick r:id="rId3"/>
            <a:extLst>
              <a:ext uri="{FF2B5EF4-FFF2-40B4-BE49-F238E27FC236}">
                <a16:creationId xmlns:a16="http://schemas.microsoft.com/office/drawing/2014/main" id="{7D869E42-F8CB-D592-8097-02DC3BBC8B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85246" y="1400339"/>
            <a:ext cx="9967663" cy="480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66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Afbeelding met kleding, persoon, schoeisel, person&#10;&#10;Automatisch gegenereerde beschrijving">
            <a:hlinkClick r:id="rId3"/>
            <a:extLst>
              <a:ext uri="{FF2B5EF4-FFF2-40B4-BE49-F238E27FC236}">
                <a16:creationId xmlns:a16="http://schemas.microsoft.com/office/drawing/2014/main" id="{AC0DFBD1-225F-7EE7-928D-515AD0899E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71457" y="1022296"/>
            <a:ext cx="7373088" cy="4914954"/>
          </a:xfrm>
        </p:spPr>
      </p:pic>
    </p:spTree>
    <p:extLst>
      <p:ext uri="{BB962C8B-B14F-4D97-AF65-F5344CB8AC3E}">
        <p14:creationId xmlns:p14="http://schemas.microsoft.com/office/powerpoint/2010/main" val="3954992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9E163-B72E-6701-53E0-D596D9C39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E004BB-3744-3B50-97BB-6430BC3E0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FCB665A-C8BE-268B-C4B5-29FF4F4EE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800000"/>
            <a:ext cx="10405418" cy="4500000"/>
          </a:xfrm>
        </p:spPr>
        <p:txBody>
          <a:bodyPr/>
          <a:lstStyle/>
          <a:p>
            <a:endParaRPr lang="nl-NL" dirty="0"/>
          </a:p>
          <a:p>
            <a:endParaRPr lang="nl-NL" dirty="0"/>
          </a:p>
          <a:p>
            <a:pPr algn="ctr"/>
            <a:r>
              <a:rPr lang="nl-NL" sz="4000" b="1" dirty="0">
                <a:solidFill>
                  <a:srgbClr val="002C64"/>
                </a:solidFill>
              </a:rPr>
              <a:t>Welke indicator(en) vinden jullie belangrijk om te realiseren </a:t>
            </a:r>
            <a:r>
              <a:rPr lang="nl-NL" sz="4000" b="1" dirty="0" err="1">
                <a:solidFill>
                  <a:srgbClr val="002C64"/>
                </a:solidFill>
              </a:rPr>
              <a:t>tbv</a:t>
            </a:r>
            <a:r>
              <a:rPr lang="nl-NL" sz="4000" b="1" dirty="0">
                <a:solidFill>
                  <a:srgbClr val="002C64"/>
                </a:solidFill>
              </a:rPr>
              <a:t> een ‘goede informatiehuishouding’?</a:t>
            </a:r>
          </a:p>
        </p:txBody>
      </p:sp>
    </p:spTree>
    <p:extLst>
      <p:ext uri="{BB962C8B-B14F-4D97-AF65-F5344CB8AC3E}">
        <p14:creationId xmlns:p14="http://schemas.microsoft.com/office/powerpoint/2010/main" val="2999129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EC834DA-6771-B366-EADE-E5BAA3E35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154" y="1800000"/>
            <a:ext cx="8443692" cy="3741744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CC421E68-B538-E2D6-42A9-F8A680D0B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Wet open overheid</a:t>
            </a:r>
          </a:p>
        </p:txBody>
      </p:sp>
      <p:pic>
        <p:nvPicPr>
          <p:cNvPr id="4" name="Tijdelijke aanduiding voor inhoud 3">
            <a:hlinkClick r:id="rId4"/>
            <a:extLst>
              <a:ext uri="{FF2B5EF4-FFF2-40B4-BE49-F238E27FC236}">
                <a16:creationId xmlns:a16="http://schemas.microsoft.com/office/drawing/2014/main" id="{822CA748-546E-8136-836E-B166E47BF5E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221673" y="1647825"/>
            <a:ext cx="8480425" cy="3562350"/>
          </a:xfr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9F0278A-098C-DF04-D883-33F45DEF59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024" y="2735963"/>
            <a:ext cx="10882303" cy="358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9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002060"/>
                </a:solidFill>
              </a:rPr>
              <a:t>Wet open overheid, artikel 2.4</a:t>
            </a:r>
            <a:br>
              <a:rPr lang="nl-NL" b="1" dirty="0">
                <a:solidFill>
                  <a:srgbClr val="002060"/>
                </a:solidFill>
              </a:rPr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C77BAFF-B3D8-E805-A0FB-9BAB38105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2882" y="3532909"/>
            <a:ext cx="9859617" cy="1323439"/>
          </a:xfrm>
          <a:effectLst>
            <a:outerShdw blurRad="50800" dist="50800" dir="1800000" algn="ctr" rotWithShape="0">
              <a:srgbClr val="000000">
                <a:alpha val="43137"/>
              </a:srgbClr>
            </a:outerShdw>
            <a:softEdge rad="825500"/>
          </a:effectLst>
        </p:spPr>
        <p:txBody>
          <a:bodyPr/>
          <a:lstStyle/>
          <a:p>
            <a:pPr algn="ctr"/>
            <a:r>
              <a:rPr lang="nl-NL" sz="4000" b="1" dirty="0">
                <a:solidFill>
                  <a:srgbClr val="002C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Hoe bepaal je of de informatiehuishouding  op orde is? </a:t>
            </a:r>
          </a:p>
          <a:p>
            <a:pPr algn="ctr"/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A4CE2CF-996E-83C4-02AD-D9BC05EF021C}"/>
              </a:ext>
            </a:extLst>
          </p:cNvPr>
          <p:cNvSpPr txBox="1"/>
          <p:nvPr/>
        </p:nvSpPr>
        <p:spPr>
          <a:xfrm>
            <a:off x="1607064" y="2284346"/>
            <a:ext cx="985961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2813" lvl="1" indent="-457200">
              <a:buAutoNum type="arabicPeriod"/>
            </a:pPr>
            <a:r>
              <a:rPr lang="nl-NL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Goede, geordende en toegankelijke staat</a:t>
            </a:r>
            <a:endParaRPr lang="nl-NL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912813" lvl="1" indent="-457200">
              <a:buAutoNum type="arabicPeriod"/>
            </a:pPr>
            <a:r>
              <a:rPr lang="nl-NL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</a:t>
            </a:r>
            <a:r>
              <a:rPr lang="nl-NL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tueel, nauwkeurig en vergelijkbaar is</a:t>
            </a:r>
            <a:endParaRPr lang="nl-NL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Tx/>
              <a:buChar char="-"/>
            </a:pPr>
            <a:endParaRPr lang="nl-NL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Tx/>
              <a:buChar char="-"/>
            </a:pPr>
            <a:endParaRPr lang="nl-NL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Tx/>
              <a:buChar char="-"/>
            </a:pPr>
            <a:endParaRPr lang="nl-NL" sz="3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Tx/>
              <a:buChar char="-"/>
            </a:pPr>
            <a:endParaRPr lang="nl-NL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0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2FE355C-5691-4F28-ACB4-9F0EA45DD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sz="3200" dirty="0">
              <a:solidFill>
                <a:srgbClr val="009EE3"/>
              </a:solidFill>
            </a:endParaRPr>
          </a:p>
          <a:p>
            <a:pPr marL="267970" indent="-267970"/>
            <a:endParaRPr lang="nl-NL" sz="3200" dirty="0">
              <a:solidFill>
                <a:srgbClr val="002C64"/>
              </a:solidFill>
              <a:latin typeface="Arial"/>
              <a:cs typeface="Arial"/>
            </a:endParaRPr>
          </a:p>
        </p:txBody>
      </p:sp>
      <p:pic>
        <p:nvPicPr>
          <p:cNvPr id="4" name="Afbeelding 3">
            <a:hlinkClick r:id="rId3"/>
            <a:extLst>
              <a:ext uri="{FF2B5EF4-FFF2-40B4-BE49-F238E27FC236}">
                <a16:creationId xmlns:a16="http://schemas.microsoft.com/office/drawing/2014/main" id="{60837AFD-714C-391E-147E-AF5F009C2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5882" y="0"/>
            <a:ext cx="4860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52807"/>
      </p:ext>
    </p:extLst>
  </p:cSld>
  <p:clrMapOvr>
    <a:masterClrMapping/>
  </p:clrMapOvr>
</p:sld>
</file>

<file path=ppt/theme/theme1.xml><?xml version="1.0" encoding="utf-8"?>
<a:theme xmlns:a="http://schemas.openxmlformats.org/drawingml/2006/main" name="VNG_Academie">
  <a:themeElements>
    <a:clrScheme name="VNG blauw">
      <a:dk1>
        <a:srgbClr val="000000"/>
      </a:dk1>
      <a:lt1>
        <a:srgbClr val="FFFFFF"/>
      </a:lt1>
      <a:dk2>
        <a:srgbClr val="009DE3"/>
      </a:dk2>
      <a:lt2>
        <a:srgbClr val="CCCCCC"/>
      </a:lt2>
      <a:accent1>
        <a:srgbClr val="00ADEE"/>
      </a:accent1>
      <a:accent2>
        <a:srgbClr val="004388"/>
      </a:accent2>
      <a:accent3>
        <a:srgbClr val="666666"/>
      </a:accent3>
      <a:accent4>
        <a:srgbClr val="CCCCCC"/>
      </a:accent4>
      <a:accent5>
        <a:srgbClr val="E6E6E6"/>
      </a:accent5>
      <a:accent6>
        <a:srgbClr val="EF7D26"/>
      </a:accent6>
      <a:hlink>
        <a:srgbClr val="004071"/>
      </a:hlink>
      <a:folHlink>
        <a:srgbClr val="666666"/>
      </a:folHlink>
    </a:clrScheme>
    <a:fontScheme name="V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NG_Realisatie.pptx" id="{66FDA6D1-017D-4760-8CE5-1CFA2155B4BB}" vid="{F863E672-C1EE-4AB7-9FEC-DADD8B2CFC45}"/>
    </a:ext>
  </a:extLst>
</a:theme>
</file>

<file path=ppt/theme/theme10.xml><?xml version="1.0" encoding="utf-8"?>
<a:theme xmlns:a="http://schemas.openxmlformats.org/drawingml/2006/main" name="Kantoorthema">
  <a:themeElements>
    <a:clrScheme name="Aangepast 1">
      <a:dk1>
        <a:srgbClr val="000000"/>
      </a:dk1>
      <a:lt1>
        <a:srgbClr val="FFFFFF"/>
      </a:lt1>
      <a:dk2>
        <a:srgbClr val="A9D9F2"/>
      </a:dk2>
      <a:lt2>
        <a:srgbClr val="CCCCCC"/>
      </a:lt2>
      <a:accent1>
        <a:srgbClr val="00ADEE"/>
      </a:accent1>
      <a:accent2>
        <a:srgbClr val="004388"/>
      </a:accent2>
      <a:accent3>
        <a:srgbClr val="666666"/>
      </a:accent3>
      <a:accent4>
        <a:srgbClr val="CCCCCC"/>
      </a:accent4>
      <a:accent5>
        <a:srgbClr val="E6E6E6"/>
      </a:accent5>
      <a:accent6>
        <a:srgbClr val="EF7D26"/>
      </a:accent6>
      <a:hlink>
        <a:srgbClr val="004071"/>
      </a:hlink>
      <a:folHlink>
        <a:srgbClr val="66666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VNG Titels">
  <a:themeElements>
    <a:clrScheme name="Aangepast 23">
      <a:dk1>
        <a:srgbClr val="000000"/>
      </a:dk1>
      <a:lt1>
        <a:srgbClr val="FFFFFF"/>
      </a:lt1>
      <a:dk2>
        <a:srgbClr val="002C64"/>
      </a:dk2>
      <a:lt2>
        <a:srgbClr val="00A9F3"/>
      </a:lt2>
      <a:accent1>
        <a:srgbClr val="8EBAE5"/>
      </a:accent1>
      <a:accent2>
        <a:srgbClr val="3DB7E4"/>
      </a:accent2>
      <a:accent3>
        <a:srgbClr val="002F5F"/>
      </a:accent3>
      <a:accent4>
        <a:srgbClr val="F0AB00"/>
      </a:accent4>
      <a:accent5>
        <a:srgbClr val="008541"/>
      </a:accent5>
      <a:accent6>
        <a:srgbClr val="C20016"/>
      </a:accent6>
      <a:hlink>
        <a:srgbClr val="999999"/>
      </a:hlink>
      <a:folHlink>
        <a:srgbClr val="CCCCCC"/>
      </a:folHlink>
    </a:clrScheme>
    <a:fontScheme name="Kantoor - klassie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CE455056-2E07-40E3-A23C-F1856412D281}" vid="{E190F73E-30FE-4981-A67C-E1D98411DE6E}"/>
    </a:ext>
  </a:extLst>
</a:theme>
</file>

<file path=ppt/theme/theme3.xml><?xml version="1.0" encoding="utf-8"?>
<a:theme xmlns:a="http://schemas.openxmlformats.org/drawingml/2006/main" name="1_VNG_Basis - kopie">
  <a:themeElements>
    <a:clrScheme name="Aangepast 17">
      <a:dk1>
        <a:srgbClr val="000000"/>
      </a:dk1>
      <a:lt1>
        <a:srgbClr val="FFFFFF"/>
      </a:lt1>
      <a:dk2>
        <a:srgbClr val="002C64"/>
      </a:dk2>
      <a:lt2>
        <a:srgbClr val="00A9F3"/>
      </a:lt2>
      <a:accent1>
        <a:srgbClr val="8EBAE5"/>
      </a:accent1>
      <a:accent2>
        <a:srgbClr val="3DB7E4"/>
      </a:accent2>
      <a:accent3>
        <a:srgbClr val="002F5F"/>
      </a:accent3>
      <a:accent4>
        <a:srgbClr val="F0AB00"/>
      </a:accent4>
      <a:accent5>
        <a:srgbClr val="00853C"/>
      </a:accent5>
      <a:accent6>
        <a:srgbClr val="C20015"/>
      </a:accent6>
      <a:hlink>
        <a:srgbClr val="999999"/>
      </a:hlink>
      <a:folHlink>
        <a:srgbClr val="CCCCCC"/>
      </a:folHlink>
    </a:clrScheme>
    <a:fontScheme name="V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CE455056-2E07-40E3-A23C-F1856412D281}" vid="{436D15DC-6C1F-43E0-BA25-266AD42F8E4E}"/>
    </a:ext>
  </a:extLst>
</a:theme>
</file>

<file path=ppt/theme/theme4.xml><?xml version="1.0" encoding="utf-8"?>
<a:theme xmlns:a="http://schemas.openxmlformats.org/drawingml/2006/main" name="VNG_Basis - kopie">
  <a:themeElements>
    <a:clrScheme name="Aangepast 17">
      <a:dk1>
        <a:srgbClr val="000000"/>
      </a:dk1>
      <a:lt1>
        <a:srgbClr val="FFFFFF"/>
      </a:lt1>
      <a:dk2>
        <a:srgbClr val="002C64"/>
      </a:dk2>
      <a:lt2>
        <a:srgbClr val="00A9F3"/>
      </a:lt2>
      <a:accent1>
        <a:srgbClr val="8EBAE5"/>
      </a:accent1>
      <a:accent2>
        <a:srgbClr val="3DB7E4"/>
      </a:accent2>
      <a:accent3>
        <a:srgbClr val="002F5F"/>
      </a:accent3>
      <a:accent4>
        <a:srgbClr val="F0AB00"/>
      </a:accent4>
      <a:accent5>
        <a:srgbClr val="00853C"/>
      </a:accent5>
      <a:accent6>
        <a:srgbClr val="C20015"/>
      </a:accent6>
      <a:hlink>
        <a:srgbClr val="999999"/>
      </a:hlink>
      <a:folHlink>
        <a:srgbClr val="CCCCCC"/>
      </a:folHlink>
    </a:clrScheme>
    <a:fontScheme name="V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CE455056-2E07-40E3-A23C-F1856412D281}" vid="{436D15DC-6C1F-43E0-BA25-266AD42F8E4E}"/>
    </a:ext>
  </a:extLst>
</a:theme>
</file>

<file path=ppt/theme/theme5.xml><?xml version="1.0" encoding="utf-8"?>
<a:theme xmlns:a="http://schemas.openxmlformats.org/drawingml/2006/main" name="Algemeen - Engels - Hemelblauw">
  <a:themeElements>
    <a:clrScheme name="Rijks Hemelblauw 1">
      <a:dk1>
        <a:srgbClr val="000000"/>
      </a:dk1>
      <a:lt1>
        <a:srgbClr val="FFFFFF"/>
      </a:lt1>
      <a:dk2>
        <a:srgbClr val="017BC6"/>
      </a:dk2>
      <a:lt2>
        <a:srgbClr val="D9EBF6"/>
      </a:lt2>
      <a:accent1>
        <a:srgbClr val="42145F"/>
      </a:accent1>
      <a:accent2>
        <a:srgbClr val="38870D"/>
      </a:accent2>
      <a:accent3>
        <a:srgbClr val="00689A"/>
      </a:accent3>
      <a:accent4>
        <a:srgbClr val="F9E11E"/>
      </a:accent4>
      <a:accent5>
        <a:srgbClr val="275837"/>
      </a:accent5>
      <a:accent6>
        <a:srgbClr val="94700A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hemelblauw.pptx" id="{7FB62FE5-63A5-0242-9020-04D4DE2F39C9}" vid="{BF0BFBFE-69C9-D04B-A106-BCFBAB731341}"/>
    </a:ext>
  </a:extLst>
</a:theme>
</file>

<file path=ppt/theme/theme6.xml><?xml version="1.0" encoding="utf-8"?>
<a:theme xmlns:a="http://schemas.openxmlformats.org/drawingml/2006/main" name="BZK Presentatie - Algemeen">
  <a:themeElements>
    <a:clrScheme name="Rijks Hemelblauw 1">
      <a:dk1>
        <a:srgbClr val="000000"/>
      </a:dk1>
      <a:lt1>
        <a:srgbClr val="FFFFFF"/>
      </a:lt1>
      <a:dk2>
        <a:srgbClr val="017BC6"/>
      </a:dk2>
      <a:lt2>
        <a:srgbClr val="D9EBF6"/>
      </a:lt2>
      <a:accent1>
        <a:srgbClr val="42145F"/>
      </a:accent1>
      <a:accent2>
        <a:srgbClr val="38870D"/>
      </a:accent2>
      <a:accent3>
        <a:srgbClr val="00689A"/>
      </a:accent3>
      <a:accent4>
        <a:srgbClr val="F9E11E"/>
      </a:accent4>
      <a:accent5>
        <a:srgbClr val="275837"/>
      </a:accent5>
      <a:accent6>
        <a:srgbClr val="94700A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hemelblauw.pptx" id="{7FB62FE5-63A5-0242-9020-04D4DE2F39C9}" vid="{BF0BFBFE-69C9-D04B-A106-BCFBAB731341}"/>
    </a:ext>
  </a:extLst>
</a:theme>
</file>

<file path=ppt/theme/theme7.xml><?xml version="1.0" encoding="utf-8"?>
<a:theme xmlns:a="http://schemas.openxmlformats.org/drawingml/2006/main" name="Rijkshuisstijl Violet">
  <a:themeElements>
    <a:clrScheme name="Aangepast 5">
      <a:dk1>
        <a:srgbClr val="000000"/>
      </a:dk1>
      <a:lt1>
        <a:srgbClr val="FFFFFF"/>
      </a:lt1>
      <a:dk2>
        <a:srgbClr val="E17000"/>
      </a:dk2>
      <a:lt2>
        <a:srgbClr val="FFB612"/>
      </a:lt2>
      <a:accent1>
        <a:srgbClr val="007BC7"/>
      </a:accent1>
      <a:accent2>
        <a:srgbClr val="8EC9E6"/>
      </a:accent2>
      <a:accent3>
        <a:srgbClr val="E17000"/>
      </a:accent3>
      <a:accent4>
        <a:srgbClr val="007BC7"/>
      </a:accent4>
      <a:accent5>
        <a:srgbClr val="FFB611"/>
      </a:accent5>
      <a:accent6>
        <a:srgbClr val="8EC9E6"/>
      </a:accent6>
      <a:hlink>
        <a:srgbClr val="D52A1C"/>
      </a:hlink>
      <a:folHlink>
        <a:srgbClr val="CA005D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008 RIJK - Sjabloon 16x9 Mintgroen" id="{7C0472A3-03D8-BF4F-AB8C-9C8095E521F0}" vid="{378987AF-563D-EF4B-BFB5-4B5F413128BF}"/>
    </a:ext>
  </a:extLst>
</a:theme>
</file>

<file path=ppt/theme/theme8.xml><?xml version="1.0" encoding="utf-8"?>
<a:theme xmlns:a="http://schemas.openxmlformats.org/drawingml/2006/main" name="1_VNG_Academie">
  <a:themeElements>
    <a:clrScheme name="Aangepast 17">
      <a:dk1>
        <a:srgbClr val="000000"/>
      </a:dk1>
      <a:lt1>
        <a:srgbClr val="FFFFFF"/>
      </a:lt1>
      <a:dk2>
        <a:srgbClr val="002C64"/>
      </a:dk2>
      <a:lt2>
        <a:srgbClr val="00A9F3"/>
      </a:lt2>
      <a:accent1>
        <a:srgbClr val="8EBAE5"/>
      </a:accent1>
      <a:accent2>
        <a:srgbClr val="3DB7E4"/>
      </a:accent2>
      <a:accent3>
        <a:srgbClr val="002F5F"/>
      </a:accent3>
      <a:accent4>
        <a:srgbClr val="F0AB00"/>
      </a:accent4>
      <a:accent5>
        <a:srgbClr val="00853C"/>
      </a:accent5>
      <a:accent6>
        <a:srgbClr val="C20015"/>
      </a:accent6>
      <a:hlink>
        <a:srgbClr val="999999"/>
      </a:hlink>
      <a:folHlink>
        <a:srgbClr val="CCCCCC"/>
      </a:folHlink>
    </a:clrScheme>
    <a:fontScheme name="V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NG_Realisatie.potx" id="{F484F4E8-B658-4C50-85C6-BE2C03AA5488}" vid="{7B9B7332-BBE6-418A-ADCE-BAA95B9FDDAE}"/>
    </a:ext>
  </a:extLst>
</a:theme>
</file>

<file path=ppt/theme/theme9.xml><?xml version="1.0" encoding="utf-8"?>
<a:theme xmlns:a="http://schemas.openxmlformats.org/drawingml/2006/main" name="1_Kantoorthema">
  <a:themeElements>
    <a:clrScheme name="Aangepast 1">
      <a:dk1>
        <a:srgbClr val="000000"/>
      </a:dk1>
      <a:lt1>
        <a:srgbClr val="FFFFFF"/>
      </a:lt1>
      <a:dk2>
        <a:srgbClr val="A9D9F2"/>
      </a:dk2>
      <a:lt2>
        <a:srgbClr val="CCCCCC"/>
      </a:lt2>
      <a:accent1>
        <a:srgbClr val="00ADEE"/>
      </a:accent1>
      <a:accent2>
        <a:srgbClr val="004388"/>
      </a:accent2>
      <a:accent3>
        <a:srgbClr val="666666"/>
      </a:accent3>
      <a:accent4>
        <a:srgbClr val="CCCCCC"/>
      </a:accent4>
      <a:accent5>
        <a:srgbClr val="E6E6E6"/>
      </a:accent5>
      <a:accent6>
        <a:srgbClr val="EF7D26"/>
      </a:accent6>
      <a:hlink>
        <a:srgbClr val="004071"/>
      </a:hlink>
      <a:folHlink>
        <a:srgbClr val="66666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05CDE261E73B4E8B3DA99AE168F6EA" ma:contentTypeVersion="17" ma:contentTypeDescription="Een nieuw document maken." ma:contentTypeScope="" ma:versionID="1d639ee7365243ef1a1264401ed274f5">
  <xsd:schema xmlns:xsd="http://www.w3.org/2001/XMLSchema" xmlns:xs="http://www.w3.org/2001/XMLSchema" xmlns:p="http://schemas.microsoft.com/office/2006/metadata/properties" xmlns:ns2="6474c9c4-b9b3-4e38-afea-be3f98c67501" xmlns:ns3="d8b80fb9-af13-471c-bb7e-7196636d3cc4" targetNamespace="http://schemas.microsoft.com/office/2006/metadata/properties" ma:root="true" ma:fieldsID="bf57078a05cf165ea472cd134658ce25" ns2:_="" ns3:_="">
    <xsd:import namespace="6474c9c4-b9b3-4e38-afea-be3f98c67501"/>
    <xsd:import namespace="d8b80fb9-af13-471c-bb7e-7196636d3c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74c9c4-b9b3-4e38-afea-be3f98c675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description="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a99bed0e-432a-4091-b929-67b863917b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b80fb9-af13-471c-bb7e-7196636d3cc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366fa74-9ba8-4890-a8db-04c5f2bdae1b}" ma:internalName="TaxCatchAll" ma:showField="CatchAllData" ma:web="d8b80fb9-af13-471c-bb7e-7196636d3c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474c9c4-b9b3-4e38-afea-be3f98c67501">
      <Terms xmlns="http://schemas.microsoft.com/office/infopath/2007/PartnerControls"/>
    </lcf76f155ced4ddcb4097134ff3c332f>
    <TaxCatchAll xmlns="d8b80fb9-af13-471c-bb7e-7196636d3cc4" xsi:nil="true"/>
  </documentManagement>
</p:properties>
</file>

<file path=customXml/itemProps1.xml><?xml version="1.0" encoding="utf-8"?>
<ds:datastoreItem xmlns:ds="http://schemas.openxmlformats.org/officeDocument/2006/customXml" ds:itemID="{9A2DD17C-8437-4700-AA98-27FB464811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74c9c4-b9b3-4e38-afea-be3f98c67501"/>
    <ds:schemaRef ds:uri="d8b80fb9-af13-471c-bb7e-7196636d3c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C8418D7-C64A-46F6-9650-C8EAE7351A2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B4C1A58-8E67-4144-9D02-0A9117BA540D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d8b80fb9-af13-471c-bb7e-7196636d3cc4"/>
    <ds:schemaRef ds:uri="6474c9c4-b9b3-4e38-afea-be3f98c67501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VNG_Academie</Template>
  <TotalTime>2486</TotalTime>
  <Words>382</Words>
  <Application>Microsoft Office PowerPoint</Application>
  <PresentationFormat>Breedbeeld</PresentationFormat>
  <Paragraphs>76</Paragraphs>
  <Slides>29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10</vt:i4>
      </vt:variant>
      <vt:variant>
        <vt:lpstr>Diatitels</vt:lpstr>
      </vt:variant>
      <vt:variant>
        <vt:i4>29</vt:i4>
      </vt:variant>
    </vt:vector>
  </HeadingPairs>
  <TitlesOfParts>
    <vt:vector size="46" baseType="lpstr">
      <vt:lpstr>Arial</vt:lpstr>
      <vt:lpstr>Avenir</vt:lpstr>
      <vt:lpstr>Calibri</vt:lpstr>
      <vt:lpstr>Calibri Light</vt:lpstr>
      <vt:lpstr>Open Sans</vt:lpstr>
      <vt:lpstr>Verdana</vt:lpstr>
      <vt:lpstr>Wingdings</vt:lpstr>
      <vt:lpstr>VNG_Academie</vt:lpstr>
      <vt:lpstr>1_VNG Titels</vt:lpstr>
      <vt:lpstr>1_VNG_Basis - kopie</vt:lpstr>
      <vt:lpstr>VNG_Basis - kopie</vt:lpstr>
      <vt:lpstr>Algemeen - Engels - Hemelblauw</vt:lpstr>
      <vt:lpstr>BZK Presentatie - Algemeen</vt:lpstr>
      <vt:lpstr>Rijkshuisstijl Violet</vt:lpstr>
      <vt:lpstr>1_VNG_Academie</vt:lpstr>
      <vt:lpstr>1_Kantoorthema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Wet open overheid</vt:lpstr>
      <vt:lpstr>Wet open overheid, artikel 2.4    </vt:lpstr>
      <vt:lpstr>PowerPoint-presentatie</vt:lpstr>
      <vt:lpstr>Stand van zaken implementatie Woo bij gemeenten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Indicatoren passieve openbaarmaking</vt:lpstr>
      <vt:lpstr>PowerPoint-presentatie</vt:lpstr>
      <vt:lpstr>Aanleidingen actualisatie</vt:lpstr>
      <vt:lpstr>Aanleidingen actualisatie</vt:lpstr>
      <vt:lpstr>Welke indicatoren vinden jullie belangrijk om op te nemen in het nieuwe meerjarenplan? </vt:lpstr>
      <vt:lpstr>Planning meerjarenplan</vt:lpstr>
      <vt:lpstr>PowerPoint-presentatie</vt:lpstr>
      <vt:lpstr>PowerPoint-presentatie</vt:lpstr>
      <vt:lpstr>30 januari tot met 6 februari 2025 Week van Grip op Informatie XS   17 tot met 28 maart 2025 KIA Thematiendaagse: werkomgeving van de toekomst   27 maart tot met 3 april 2025 11e Week van Grip op Informatie      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Maartje de Sonnaville</dc:creator>
  <cp:keywords>All Places</cp:keywords>
  <cp:lastModifiedBy>Caroline de Hart</cp:lastModifiedBy>
  <cp:revision>185</cp:revision>
  <cp:lastPrinted>2023-02-02T08:15:41Z</cp:lastPrinted>
  <dcterms:created xsi:type="dcterms:W3CDTF">2022-02-28T10:08:23Z</dcterms:created>
  <dcterms:modified xsi:type="dcterms:W3CDTF">2024-11-20T08:29:28Z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0x0101005E05CDE261E73B4E8B3DA99AE168F6EA</vt:lpwstr>
  </property>
  <property fmtid="{D5CDD505-2E9C-101B-9397-08002B2CF9AE}" pid="3" name="MediaServiceImageTags">
    <vt:lpwstr/>
  </property>
</Properties>
</file>