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301" r:id="rId3"/>
    <p:sldId id="305" r:id="rId4"/>
    <p:sldId id="260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0F022-F06E-4DA2-B27F-3D94FBEBE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B7B92A-5633-473D-AA64-EC23C4B2D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984AAC-1D7D-423F-90D4-E7539FFD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052B1C-4AB0-4A29-9FB3-8C0F28AA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0159F7-2452-48DD-ADF4-E659E6AF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688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1757F0-8348-4579-AD54-0BE4A343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9EF726F-21E0-463D-9815-7762A7A91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8AD6FF-CA1E-431A-8C8B-075F3633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8002D2-601A-4D28-A406-19BB0C40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B75545-E2D9-4974-A2E5-63E1F9F2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22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264AEC6-3DA6-4ED5-8762-6CC6D087E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FFC3AC-1556-47A7-9349-573A42374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250D97-DBE0-4832-A8B2-89BCEF3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023235-BC73-4EF5-85C9-B621DEA4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6F85B5-4200-4B79-B9FB-1F258405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719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259884" y="2537790"/>
            <a:ext cx="7603960" cy="1119810"/>
          </a:xfrm>
          <a:prstGeom prst="rect">
            <a:avLst/>
          </a:prstGeom>
        </p:spPr>
        <p:txBody>
          <a:bodyPr anchor="b"/>
          <a:lstStyle>
            <a:lvl1pPr>
              <a:defRPr sz="2902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59883" y="3657598"/>
            <a:ext cx="7603960" cy="583098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633"/>
            </a:lvl1pPr>
            <a:lvl2pPr marL="0" indent="414680" algn="r">
              <a:buSzTx/>
              <a:buFontTx/>
              <a:buNone/>
              <a:defRPr sz="1633"/>
            </a:lvl2pPr>
            <a:lvl3pPr marL="0" indent="829361" algn="r">
              <a:buSzTx/>
              <a:buFontTx/>
              <a:buNone/>
              <a:defRPr sz="1633"/>
            </a:lvl3pPr>
            <a:lvl4pPr marL="0" indent="1244041" algn="r">
              <a:buSzTx/>
              <a:buFontTx/>
              <a:buNone/>
              <a:defRPr sz="1633"/>
            </a:lvl4pPr>
            <a:lvl5pPr marL="0" indent="1658722" algn="r">
              <a:buSzTx/>
              <a:buFontTx/>
              <a:buNone/>
              <a:defRPr sz="1633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4446587" y="5168899"/>
            <a:ext cx="3417888" cy="264493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200">
                <a:solidFill>
                  <a:srgbClr val="808080"/>
                </a:solidFill>
              </a:defRPr>
            </a:lvl1pPr>
          </a:lstStyle>
          <a:p>
            <a:pPr marL="0" indent="0" algn="r">
              <a:buSzTx/>
              <a:buFontTx/>
              <a:buNone/>
              <a:defRPr sz="1200"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" name="Tijdelijke aanduiding voor tekst 16"/>
          <p:cNvSpPr>
            <a:spLocks noGrp="1"/>
          </p:cNvSpPr>
          <p:nvPr>
            <p:ph type="body" sz="quarter" idx="14"/>
          </p:nvPr>
        </p:nvSpPr>
        <p:spPr>
          <a:xfrm>
            <a:off x="4446587" y="5460652"/>
            <a:ext cx="3417888" cy="264492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200">
                <a:solidFill>
                  <a:srgbClr val="808080"/>
                </a:solidFill>
              </a:defRPr>
            </a:lvl1pPr>
          </a:lstStyle>
          <a:p>
            <a:pPr marL="0" indent="0" algn="r">
              <a:buSzTx/>
              <a:buFontTx/>
              <a:buNone/>
              <a:defRPr sz="1200"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1" y="6172201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933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26A7F-A764-4A9E-9268-B965CAD7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51F300-005A-4633-8E35-1E8232E41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50DF7F-48C5-4A06-88E7-F7B96C3E1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EDD513-AB8C-4EA2-9312-2082F81C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3A48BD-76DB-4E7A-93A0-619B97A4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503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763E0-0251-4675-9027-F3C02EE5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DD42A3-9A7E-4962-A5B1-D234F6F3C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7F99DE-1AE4-4EB4-8386-AFA77643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CA7DF7-1A9E-458A-9D26-4D1577A4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783ECA-4ED6-4D98-AA6A-ABB49EB2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44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D55B7-4E40-4460-BEDB-2B4C1EF5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3D8616-0DD7-4921-9264-AB2FF49DB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6A30CA-028F-4A6A-866E-36657B562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010689-8B57-4AF7-8DB4-81D4B5DE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2C4347-F1F3-49ED-8B49-A0CCEF99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F0E226-70E1-402E-A3E7-5DF92132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21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196BE-0B69-4C75-BDDB-3E79A414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5F7956-1F93-49F8-9539-37084A791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E574FC-5FAB-471D-8EE7-FAB43DB44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14A130E-E4C5-454E-A278-E48DE2B6B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57F7A3A-2F07-4BDE-B6B0-A074D5D4F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4E154A4-F51B-4F61-A5C6-B1DCAC70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D2445BB-D9E7-4BB4-A3B0-1C381ECDA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33F3DD9-6231-4F36-9ABB-69F8A918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05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3EAD9-C973-453C-BBA4-30F7B44D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C459C1-C68F-4717-BF52-63532846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4E10F68-B1E8-40FE-A985-DBAEE8C0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3A0751-BDC0-4754-B8A7-769A371D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49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836AE0-387D-4E4E-9916-9B0C90C0C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7A82C4-AF61-4B07-8F8C-355AC625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9DCC8A-87AB-4A64-8E97-7C15344B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76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E06BB-A332-40F9-B7E4-3EE241E6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2E46AC-4AB4-4291-BFED-E648430A1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6567E1-E111-4B32-962F-BFF87EF42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74E581-B866-4B8E-8765-4D87B5AB3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DADB66-2DD9-44D7-B169-C5274755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8CACBB-F5C6-443E-846E-BDAE9E7D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13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9478C-F971-4F9B-8AED-8C2196DD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5B0D1B-4CD1-473F-A85C-C12917A4D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45CDA7-5B53-4004-B990-AD29C22AA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D0E105-6B73-4253-BB04-E7D3E104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988545-97E0-4C3B-980D-408D7408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2AF258-9FD3-451A-92B5-376000C8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9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25298B-A827-40A3-B764-18635E41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E68EC9-8538-45A4-B15D-B45A11E8B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194901-389C-4987-87A2-658678CBD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4F030-D3FA-442D-94BF-2D82BA5DBF38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E13D78-EA8C-41BA-9D18-43A63AF6E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3D0608-4DC4-44E2-BC4F-D3AF56584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86845-0F8D-40B4-88BA-EB24F53E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68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el 1"/>
          <p:cNvSpPr txBox="1">
            <a:spLocks noGrp="1"/>
          </p:cNvSpPr>
          <p:nvPr>
            <p:ph type="ctrTitle"/>
          </p:nvPr>
        </p:nvSpPr>
        <p:spPr>
          <a:xfrm>
            <a:off x="1453328" y="2537790"/>
            <a:ext cx="6049004" cy="11198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265" b="1" dirty="0"/>
              <a:t>Samen werken aan samenwerken</a:t>
            </a:r>
            <a:endParaRPr sz="3265" b="1" dirty="0"/>
          </a:p>
        </p:txBody>
      </p:sp>
      <p:sp>
        <p:nvSpPr>
          <p:cNvPr id="65" name="Ondertitel 2"/>
          <p:cNvSpPr txBox="1">
            <a:spLocks noGrp="1"/>
          </p:cNvSpPr>
          <p:nvPr>
            <p:ph type="subTitle" sz="quarter" idx="1"/>
          </p:nvPr>
        </p:nvSpPr>
        <p:spPr>
          <a:xfrm>
            <a:off x="1024702" y="3657600"/>
            <a:ext cx="6049004" cy="583098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Archiefdagen 2019</a:t>
            </a:r>
            <a:endParaRPr dirty="0"/>
          </a:p>
        </p:txBody>
      </p:sp>
      <p:sp>
        <p:nvSpPr>
          <p:cNvPr id="66" name="Tijdelijke aanduiding voor tekst 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200">
                <a:solidFill>
                  <a:srgbClr val="808080"/>
                </a:solidFill>
              </a:defRPr>
            </a:pPr>
            <a:r>
              <a:rPr lang="nl-NL" dirty="0"/>
              <a:t>Kennisplatform Informatiehuishouding Overheden</a:t>
            </a:r>
            <a:endParaRPr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06" y="3160811"/>
            <a:ext cx="2879698" cy="21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82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28B58BA-7CAA-42BD-94C9-702CD34F3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53677"/>
            <a:ext cx="8724900" cy="13620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81CF88-AF99-4E42-B4F5-42C037E9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861180" cy="1325563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Samen werken aan samenwerken met behulp van LEGO</a:t>
            </a:r>
            <a:r>
              <a:rPr lang="nl-NL" sz="2400" dirty="0">
                <a:solidFill>
                  <a:schemeClr val="bg1"/>
                </a:solidFill>
              </a:rPr>
              <a:t>® </a:t>
            </a:r>
            <a:r>
              <a:rPr lang="nl-NL" sz="2400" b="1" dirty="0">
                <a:solidFill>
                  <a:schemeClr val="bg1"/>
                </a:solidFill>
              </a:rPr>
              <a:t>SERIOUS PLAY</a:t>
            </a:r>
            <a:r>
              <a:rPr lang="nl-NL" sz="2400" dirty="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21" name="Freeform: Shape 2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Tijdelijke aanduiding voor inhoud 4">
            <a:extLst>
              <a:ext uri="{FF2B5EF4-FFF2-40B4-BE49-F238E27FC236}">
                <a16:creationId xmlns:a16="http://schemas.microsoft.com/office/drawing/2014/main" id="{3800EFFB-06C8-42BA-94E2-8DFAD0CCC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122" y="2667875"/>
            <a:ext cx="2788920" cy="2775689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ln w="165100">
            <a:solidFill>
              <a:schemeClr val="accent1"/>
            </a:solidFill>
          </a:ln>
        </p:spPr>
      </p:pic>
      <p:pic>
        <p:nvPicPr>
          <p:cNvPr id="9" name="Afbeelding 8" descr="Afbeelding met persoon, binnen, tafel, groep&#10;&#10;Automatisch gegenereerde beschrijving">
            <a:extLst>
              <a:ext uri="{FF2B5EF4-FFF2-40B4-BE49-F238E27FC236}">
                <a16:creationId xmlns:a16="http://schemas.microsoft.com/office/drawing/2014/main" id="{6C775B05-5AC4-4673-A4BA-878FCE590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r="6023" b="4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ln w="165100">
            <a:solidFill>
              <a:schemeClr val="accent6"/>
            </a:solidFill>
          </a:ln>
        </p:spPr>
      </p:pic>
      <p:pic>
        <p:nvPicPr>
          <p:cNvPr id="7" name="Afbeelding 6" descr="Afbeelding met LEGO, speelgoed, tafel, binnen&#10;&#10;Automatisch gegenereerde beschrijving">
            <a:extLst>
              <a:ext uri="{FF2B5EF4-FFF2-40B4-BE49-F238E27FC236}">
                <a16:creationId xmlns:a16="http://schemas.microsoft.com/office/drawing/2014/main" id="{94348973-54C1-4225-BA30-90A9197E4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r="10667" b="-5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ln w="165100">
            <a:solidFill>
              <a:srgbClr val="7030A0"/>
            </a:solidFill>
          </a:ln>
        </p:spPr>
      </p:pic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4314F270-A4B5-4E22-A10D-C55F22AB6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pPr lvl="0"/>
            <a:r>
              <a:rPr lang="nl-NL" sz="1800" dirty="0">
                <a:solidFill>
                  <a:schemeClr val="bg1"/>
                </a:solidFill>
              </a:rPr>
              <a:t>Bouw de kenmerken die jij nodig hebt om goed te kunnen samenwerken?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Denk</a:t>
            </a:r>
            <a:r>
              <a:rPr lang="en-US" sz="1800" dirty="0">
                <a:solidFill>
                  <a:schemeClr val="bg1"/>
                </a:solidFill>
              </a:rPr>
              <a:t> met je </a:t>
            </a:r>
            <a:r>
              <a:rPr lang="en-US" sz="1800" dirty="0" err="1">
                <a:solidFill>
                  <a:schemeClr val="bg1"/>
                </a:solidFill>
              </a:rPr>
              <a:t>handen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err="1">
                <a:solidFill>
                  <a:schemeClr val="bg1"/>
                </a:solidFill>
              </a:rPr>
              <a:t>Luister</a:t>
            </a:r>
            <a:r>
              <a:rPr lang="en-US" sz="1800" dirty="0">
                <a:solidFill>
                  <a:schemeClr val="bg1"/>
                </a:solidFill>
              </a:rPr>
              <a:t> met je </a:t>
            </a:r>
            <a:r>
              <a:rPr lang="en-US" sz="1800" dirty="0" err="1">
                <a:solidFill>
                  <a:schemeClr val="bg1"/>
                </a:solidFill>
              </a:rPr>
              <a:t>ogen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Inspireer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elkaar</a:t>
            </a:r>
            <a:r>
              <a:rPr lang="en-US" sz="1800" dirty="0">
                <a:solidFill>
                  <a:schemeClr val="bg1"/>
                </a:solidFill>
              </a:rPr>
              <a:t>!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20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28B58BA-7CAA-42BD-94C9-702CD34F3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53677"/>
            <a:ext cx="8724900" cy="13620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81CF88-AF99-4E42-B4F5-42C037E9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579" y="2219572"/>
            <a:ext cx="4308730" cy="1112756"/>
          </a:xfrm>
        </p:spPr>
        <p:txBody>
          <a:bodyPr>
            <a:normAutofit fontScale="90000"/>
          </a:bodyPr>
          <a:lstStyle/>
          <a:p>
            <a:r>
              <a:rPr lang="nl-NL" sz="2700" b="1" dirty="0"/>
              <a:t>Verschillende perspectieven delen om elkaar te begrijpen en nieuwe inzichten te leren</a:t>
            </a:r>
            <a:br>
              <a:rPr lang="nl-NL" sz="2400" dirty="0"/>
            </a:br>
            <a:r>
              <a:rPr lang="nl-NL" sz="2400" dirty="0">
                <a:solidFill>
                  <a:schemeClr val="bg1"/>
                </a:solidFill>
              </a:rPr>
              <a:t>®</a:t>
            </a:r>
          </a:p>
        </p:txBody>
      </p:sp>
      <p:pic>
        <p:nvPicPr>
          <p:cNvPr id="12" name="Tijdelijke aanduiding voor inhoud 4">
            <a:extLst>
              <a:ext uri="{FF2B5EF4-FFF2-40B4-BE49-F238E27FC236}">
                <a16:creationId xmlns:a16="http://schemas.microsoft.com/office/drawing/2014/main" id="{3800EFFB-06C8-42BA-94E2-8DFAD0CCC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26745" b="10051"/>
          <a:stretch/>
        </p:blipFill>
        <p:spPr>
          <a:xfrm>
            <a:off x="3601660" y="2245962"/>
            <a:ext cx="3457879" cy="34694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ln w="165100">
            <a:solidFill>
              <a:srgbClr val="C00000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348973-54C1-4225-BA30-90A9197E44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8" t="-111" r="18270" b="10359"/>
          <a:stretch/>
        </p:blipFill>
        <p:spPr>
          <a:xfrm>
            <a:off x="159009" y="4062714"/>
            <a:ext cx="3002285" cy="2646446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ln w="165100">
            <a:solidFill>
              <a:schemeClr val="accent6"/>
            </a:solidFill>
          </a:ln>
        </p:spPr>
      </p:pic>
      <p:pic>
        <p:nvPicPr>
          <p:cNvPr id="13" name="Tijdelijke aanduiding voor inhoud 4">
            <a:extLst>
              <a:ext uri="{FF2B5EF4-FFF2-40B4-BE49-F238E27FC236}">
                <a16:creationId xmlns:a16="http://schemas.microsoft.com/office/drawing/2014/main" id="{492A61FD-1C57-4C20-8FE2-870B286F2B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2359" r="21604" b="8419"/>
          <a:stretch/>
        </p:blipFill>
        <p:spPr>
          <a:xfrm rot="5400000">
            <a:off x="196307" y="111542"/>
            <a:ext cx="3383281" cy="3457878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ln w="165100">
            <a:solidFill>
              <a:schemeClr val="accent1"/>
            </a:solidFill>
          </a:ln>
        </p:spPr>
      </p:pic>
      <p:pic>
        <p:nvPicPr>
          <p:cNvPr id="14" name="Tijdelijke aanduiding voor inhoud 4">
            <a:extLst>
              <a:ext uri="{FF2B5EF4-FFF2-40B4-BE49-F238E27FC236}">
                <a16:creationId xmlns:a16="http://schemas.microsoft.com/office/drawing/2014/main" id="{C28C10ED-C138-411E-9FC4-999168C3D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r="13261" b="1924"/>
          <a:stretch/>
        </p:blipFill>
        <p:spPr>
          <a:xfrm>
            <a:off x="7581179" y="3898024"/>
            <a:ext cx="2756229" cy="2543537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ln w="165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27319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4C3E29F-6CE1-43AE-82E3-EB510136C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2" t="16411"/>
          <a:stretch/>
        </p:blipFill>
        <p:spPr>
          <a:xfrm>
            <a:off x="0" y="104654"/>
            <a:ext cx="12105762" cy="72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4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F4666E-273C-447C-81CB-07402259A998}"/>
</file>

<file path=customXml/itemProps2.xml><?xml version="1.0" encoding="utf-8"?>
<ds:datastoreItem xmlns:ds="http://schemas.openxmlformats.org/officeDocument/2006/customXml" ds:itemID="{AEF28AF8-AA1D-4523-B3C8-230CDCAD915B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57</Words>
  <Application>Microsoft Office PowerPoint</Application>
  <PresentationFormat>Breedbeeld</PresentationFormat>
  <Paragraphs>9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Samen werken aan samenwerken</vt:lpstr>
      <vt:lpstr>Samen werken aan samenwerken met behulp van LEGO® SERIOUS PLAY®</vt:lpstr>
      <vt:lpstr>Verschillende perspectieven delen om elkaar te begrijpen en nieuwe inzichten te leren ®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Samen werken aan samenwerken</dc:title>
  <dc:creator>Yvonne Assmann</dc:creator>
  <cp:lastModifiedBy>Migiza Victoriashoop</cp:lastModifiedBy>
  <cp:revision>3</cp:revision>
  <dcterms:created xsi:type="dcterms:W3CDTF">2019-06-06T19:19:25Z</dcterms:created>
  <dcterms:modified xsi:type="dcterms:W3CDTF">2019-06-14T07:36:40Z</dcterms:modified>
</cp:coreProperties>
</file>