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20" r:id="rId4"/>
  </p:sldMasterIdLst>
  <p:notesMasterIdLst>
    <p:notesMasterId r:id="rId11"/>
  </p:notesMasterIdLst>
  <p:sldIdLst>
    <p:sldId id="586" r:id="rId5"/>
    <p:sldId id="605" r:id="rId6"/>
    <p:sldId id="606" r:id="rId7"/>
    <p:sldId id="636" r:id="rId8"/>
    <p:sldId id="635" r:id="rId9"/>
    <p:sldId id="637" r:id="rId10"/>
  </p:sldIdLst>
  <p:sldSz cx="12192000" cy="6858000"/>
  <p:notesSz cx="6858000" cy="9144000"/>
  <p:embeddedFontLst>
    <p:embeddedFont>
      <p:font typeface="Avenir Next LT Pro" panose="020B0504020202020204" pitchFamily="34" charset="77"/>
      <p:regular r:id="rId12"/>
      <p:bold r:id="rId13"/>
      <p:italic r:id="rId14"/>
      <p:bold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jabloon" id="{DDD4E3C0-FBCB-EA49-B83C-86E8B9ACF02D}">
          <p14:sldIdLst>
            <p14:sldId id="586"/>
            <p14:sldId id="605"/>
            <p14:sldId id="606"/>
            <p14:sldId id="636"/>
            <p14:sldId id="635"/>
            <p14:sldId id="63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7B16C79-A842-43B7-B33F-505086CC8B18}" name="Nils Verheuvel" initials="NV" userId="S::n.verheuvel@seo.nl::9217c3eb-c0bb-4f39-a473-bf07dad0791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en van der Ven" initials="KvdV" lastIdx="14" clrIdx="0">
    <p:extLst>
      <p:ext uri="{19B8F6BF-5375-455C-9EA6-DF929625EA0E}">
        <p15:presenceInfo xmlns:p15="http://schemas.microsoft.com/office/powerpoint/2012/main" userId="S::k.vanderven@seo.nl::be346bbb-1da9-4e9f-ba88-9ad3864d4d10" providerId="AD"/>
      </p:ext>
    </p:extLst>
  </p:cmAuthor>
  <p:cmAuthor id="2" name="Rogier Lieshout" initials="RL" lastIdx="13" clrIdx="1">
    <p:extLst>
      <p:ext uri="{19B8F6BF-5375-455C-9EA6-DF929625EA0E}">
        <p15:presenceInfo xmlns:p15="http://schemas.microsoft.com/office/powerpoint/2012/main" userId="S::r.lieshout@seo.nl::f976e936-a580-4ed5-9c0c-37b31e7fa771" providerId="AD"/>
      </p:ext>
    </p:extLst>
  </p:cmAuthor>
  <p:cmAuthor id="3" name="Debbie Keijser" initials="DK" lastIdx="3" clrIdx="2">
    <p:extLst>
      <p:ext uri="{19B8F6BF-5375-455C-9EA6-DF929625EA0E}">
        <p15:presenceInfo xmlns:p15="http://schemas.microsoft.com/office/powerpoint/2012/main" userId="S::d.keijser@seo.nl::e4ce9d10-0eac-4d27-9718-a5fc2789985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5FD"/>
    <a:srgbClr val="D9D9D9"/>
    <a:srgbClr val="132025"/>
    <a:srgbClr val="264149"/>
    <a:srgbClr val="F20000"/>
    <a:srgbClr val="264249"/>
    <a:srgbClr val="4031FF"/>
    <a:srgbClr val="261D99"/>
    <a:srgbClr val="ACDD4B"/>
    <a:srgbClr val="94D1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648310-C058-4D78-A330-78986CE286F1}" v="5" dt="2024-01-18T12:50:12.061"/>
    <p1510:client id="{95D51F18-A910-445F-837F-34B74396B19A}" v="222" dt="2024-01-18T13:01:52.0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Stijl, thema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C083E6E3-FA7D-4D7B-A595-EF9225AFEA82}" styleName="Stijl, licht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Stijl, licht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2833802-FEF1-4C79-8D5D-14CF1EAF98D9}" styleName="Stijl, licht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Stijl, licht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91"/>
    <p:restoredTop sz="93317"/>
  </p:normalViewPr>
  <p:slideViewPr>
    <p:cSldViewPr snapToGrid="0">
      <p:cViewPr varScale="1">
        <p:scale>
          <a:sx n="62" d="100"/>
          <a:sy n="62" d="100"/>
        </p:scale>
        <p:origin x="10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DDD74D-B485-6F46-AB74-4156D0D4D3B1}" type="datetimeFigureOut">
              <a:rPr lang="en-US" smtClean="0"/>
              <a:t>1/18/24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3DA421-78D4-8146-9287-6766610AD3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afbeelding 20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032104" cy="695739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/>
          <a:lstStyle>
            <a:lvl1pPr>
              <a:defRPr>
                <a:latin typeface="Avenir Next LT Pro" panose="020B0504020202020204" pitchFamily="34" charset="0"/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en-GB"/>
          </a:p>
        </p:txBody>
      </p:sp>
      <p:sp>
        <p:nvSpPr>
          <p:cNvPr id="25" name="Tijdelijke aanduiding voor tekst 24"/>
          <p:cNvSpPr>
            <a:spLocks noGrp="1"/>
          </p:cNvSpPr>
          <p:nvPr>
            <p:ph type="body" sz="quarter" idx="12" hasCustomPrompt="1"/>
          </p:nvPr>
        </p:nvSpPr>
        <p:spPr>
          <a:xfrm>
            <a:off x="619805" y="5105860"/>
            <a:ext cx="1238782" cy="69940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72000" tIns="72000" rIns="72000" bIns="72000" anchor="ctr">
            <a:spAutoFit/>
          </a:bodyPr>
          <a:lstStyle>
            <a:lvl1pPr marL="0" indent="0">
              <a:buNone/>
              <a:defRPr sz="4000" b="1" baseline="0">
                <a:solidFill>
                  <a:schemeClr val="bg1"/>
                </a:solidFill>
                <a:latin typeface="Avenir Next LT Pro" panose="020B0504020202020204" pitchFamily="34" charset="0"/>
              </a:defRPr>
            </a:lvl1pPr>
          </a:lstStyle>
          <a:p>
            <a:pPr lvl="0"/>
            <a:r>
              <a:rPr lang="nl-NL" noProof="0"/>
              <a:t>Titel</a:t>
            </a:r>
          </a:p>
        </p:txBody>
      </p:sp>
      <p:sp>
        <p:nvSpPr>
          <p:cNvPr id="26" name="Tijdelijke aanduiding voor tekst 24"/>
          <p:cNvSpPr>
            <a:spLocks noGrp="1"/>
          </p:cNvSpPr>
          <p:nvPr>
            <p:ph type="body" sz="quarter" idx="13" hasCustomPrompt="1"/>
          </p:nvPr>
        </p:nvSpPr>
        <p:spPr>
          <a:xfrm>
            <a:off x="619805" y="5886915"/>
            <a:ext cx="1039882" cy="42240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72000" tIns="72000" rIns="72000" bIns="72000" anchor="ctr">
            <a:spAutoFit/>
          </a:bodyPr>
          <a:lstStyle>
            <a:lvl1pPr marL="0" indent="0">
              <a:buNone/>
              <a:defRPr sz="20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</a:defRPr>
            </a:lvl1pPr>
          </a:lstStyle>
          <a:p>
            <a:pPr lvl="0"/>
            <a:r>
              <a:rPr lang="nl-NL" noProof="0"/>
              <a:t>Subtitel</a:t>
            </a: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5B153B1A-F4F6-4341-8E5D-FF684B6940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93608" y="476672"/>
            <a:ext cx="3175000" cy="304800"/>
          </a:xfrm>
          <a:prstGeom prst="rect">
            <a:avLst/>
          </a:prstGeom>
        </p:spPr>
      </p:pic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BF3A186B-8148-4667-AD55-96CC79072E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36160" y="2894127"/>
            <a:ext cx="3794974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 b="1" i="0" cap="all" baseline="0">
                <a:solidFill>
                  <a:schemeClr val="accent2"/>
                </a:solidFill>
                <a:latin typeface="Avenir Next LT Pro" panose="020B0504020202020204" pitchFamily="34" charset="0"/>
              </a:defRPr>
            </a:lvl1pPr>
          </a:lstStyle>
          <a:p>
            <a:pPr lvl="0"/>
            <a:r>
              <a:rPr lang="nl-NL" noProof="0"/>
              <a:t>PLAATS</a:t>
            </a:r>
          </a:p>
        </p:txBody>
      </p:sp>
      <p:sp>
        <p:nvSpPr>
          <p:cNvPr id="19" name="Tijdelijke aanduiding voor tekst 9">
            <a:extLst>
              <a:ext uri="{FF2B5EF4-FFF2-40B4-BE49-F238E27FC236}">
                <a16:creationId xmlns:a16="http://schemas.microsoft.com/office/drawing/2014/main" id="{2FFC1D4F-7102-49DE-922C-82E1CA86AF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36160" y="4437112"/>
            <a:ext cx="2231288" cy="3416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800" b="1" i="0">
                <a:solidFill>
                  <a:schemeClr val="accent2"/>
                </a:solidFill>
                <a:latin typeface="Avenir Next LT Pro" panose="020B0504020202020204" pitchFamily="34" charset="0"/>
              </a:defRPr>
            </a:lvl1pPr>
          </a:lstStyle>
          <a:p>
            <a:pPr lvl="0"/>
            <a:r>
              <a:rPr lang="nl-NL" noProof="0"/>
              <a:t>Auteurs</a:t>
            </a:r>
          </a:p>
        </p:txBody>
      </p:sp>
      <p:sp>
        <p:nvSpPr>
          <p:cNvPr id="20" name="Tijdelijke aanduiding voor tekst 9">
            <a:extLst>
              <a:ext uri="{FF2B5EF4-FFF2-40B4-BE49-F238E27FC236}">
                <a16:creationId xmlns:a16="http://schemas.microsoft.com/office/drawing/2014/main" id="{33516A54-C1EE-42CB-A4D9-754C6A11658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536160" y="4892574"/>
            <a:ext cx="3377843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accent2"/>
                </a:solidFill>
                <a:latin typeface="Avenir Next LT Pro" panose="020B0504020202020204" pitchFamily="34" charset="0"/>
              </a:defRPr>
            </a:lvl1pPr>
          </a:lstStyle>
          <a:p>
            <a:pPr lvl="0"/>
            <a:r>
              <a:rPr lang="nl-NL" noProof="0"/>
              <a:t>Namen auteurs hier invoegen </a:t>
            </a:r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4251B30-C43B-4FF6-8E81-40E3C7AEEF8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36160" y="5970766"/>
            <a:ext cx="3377843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accent2"/>
                </a:solidFill>
                <a:latin typeface="Avenir Next LT Pro" panose="020B0504020202020204" pitchFamily="34" charset="0"/>
              </a:defRPr>
            </a:lvl1pPr>
          </a:lstStyle>
          <a:p>
            <a:pPr lvl="0"/>
            <a:r>
              <a:rPr lang="nl-NL" noProof="0"/>
              <a:t>Opdrachtgever hier invoegen</a:t>
            </a:r>
          </a:p>
        </p:txBody>
      </p:sp>
      <p:sp>
        <p:nvSpPr>
          <p:cNvPr id="23" name="Tijdelijke aanduiding voor tekst 9">
            <a:extLst>
              <a:ext uri="{FF2B5EF4-FFF2-40B4-BE49-F238E27FC236}">
                <a16:creationId xmlns:a16="http://schemas.microsoft.com/office/drawing/2014/main" id="{39448848-C696-496B-8E75-5BDCD873863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36160" y="5517232"/>
            <a:ext cx="2231288" cy="3416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800" b="1" i="0">
                <a:solidFill>
                  <a:schemeClr val="accent2"/>
                </a:solidFill>
                <a:latin typeface="Avenir Next LT Pro" panose="020B0504020202020204" pitchFamily="34" charset="0"/>
              </a:defRPr>
            </a:lvl1pPr>
          </a:lstStyle>
          <a:p>
            <a:pPr lvl="0"/>
            <a:r>
              <a:rPr lang="nl-NL" noProof="0"/>
              <a:t>In opdracht van</a:t>
            </a:r>
          </a:p>
        </p:txBody>
      </p:sp>
      <p:sp>
        <p:nvSpPr>
          <p:cNvPr id="24" name="Tijdelijke aanduiding voor tekst 9">
            <a:extLst>
              <a:ext uri="{FF2B5EF4-FFF2-40B4-BE49-F238E27FC236}">
                <a16:creationId xmlns:a16="http://schemas.microsoft.com/office/drawing/2014/main" id="{7B6B1F4F-9EED-4A5F-9F6C-0081A3CD135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36160" y="3398183"/>
            <a:ext cx="3794974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 b="0" i="0">
                <a:solidFill>
                  <a:schemeClr val="accent2"/>
                </a:solidFill>
                <a:latin typeface="Avenir Next LT Pro" panose="020B0504020202020204" pitchFamily="34" charset="0"/>
              </a:defRPr>
            </a:lvl1pPr>
          </a:lstStyle>
          <a:p>
            <a:pPr lvl="0"/>
            <a:r>
              <a:rPr lang="nl-NL" noProof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2722428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(optie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19C62ABF-AD59-4CB8-AB90-DE3EC46538C9}"/>
              </a:ext>
            </a:extLst>
          </p:cNvPr>
          <p:cNvSpPr/>
          <p:nvPr userDrawn="1"/>
        </p:nvSpPr>
        <p:spPr>
          <a:xfrm>
            <a:off x="0" y="6223878"/>
            <a:ext cx="12192000" cy="63412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Avenir Next LT Pro" panose="020B0504020202020204" pitchFamily="34" charset="0"/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80374A83-D46B-423A-AF1F-F617BAC404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77213" y="6396310"/>
            <a:ext cx="3175000" cy="273050"/>
          </a:xfrm>
          <a:prstGeom prst="rect">
            <a:avLst/>
          </a:prstGeom>
        </p:spPr>
      </p:pic>
      <p:sp>
        <p:nvSpPr>
          <p:cNvPr id="12" name="Tijdelijke aanduiding voor tekst 21">
            <a:extLst>
              <a:ext uri="{FF2B5EF4-FFF2-40B4-BE49-F238E27FC236}">
                <a16:creationId xmlns:a16="http://schemas.microsoft.com/office/drawing/2014/main" id="{318D165D-D317-4795-A4D9-9ABE6D80B6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9788" y="1484784"/>
            <a:ext cx="5400228" cy="453905"/>
          </a:xfrm>
          <a:prstGeom prst="rect">
            <a:avLst/>
          </a:prstGeom>
        </p:spPr>
        <p:txBody>
          <a:bodyPr anchor="ctr"/>
          <a:lstStyle>
            <a:lvl1pPr marL="342900" indent="-342900">
              <a:buClr>
                <a:srgbClr val="C00000"/>
              </a:buClr>
              <a:buFont typeface="Wingdings" pitchFamily="2" charset="2"/>
              <a:buChar char="§"/>
              <a:defRPr sz="2000">
                <a:latin typeface="Avenir Next LT Pro" panose="020B0504020202020204" pitchFamily="34" charset="0"/>
              </a:defRPr>
            </a:lvl1pPr>
            <a:lvl2pPr marL="6858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800"/>
            </a:lvl2pPr>
            <a:lvl3pPr marL="11430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600"/>
            </a:lvl3pPr>
            <a:lvl4pPr marL="16002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400"/>
            </a:lvl4pPr>
            <a:lvl5pPr marL="20574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nl-NL" noProof="0"/>
              <a:t>Titel hoofdstuk 1			</a:t>
            </a:r>
          </a:p>
        </p:txBody>
      </p:sp>
      <p:sp>
        <p:nvSpPr>
          <p:cNvPr id="7" name="Tijdelijke aanduiding voor tekst 24">
            <a:extLst>
              <a:ext uri="{FF2B5EF4-FFF2-40B4-BE49-F238E27FC236}">
                <a16:creationId xmlns:a16="http://schemas.microsoft.com/office/drawing/2014/main" id="{11BD2753-2479-4F52-820E-3AD1129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9788" y="620688"/>
            <a:ext cx="10517874" cy="30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cap="all" spc="300" baseline="0">
                <a:solidFill>
                  <a:schemeClr val="accent1"/>
                </a:solidFill>
                <a:latin typeface="Avenir Next LT Pro" panose="020B0504020202020204" pitchFamily="34" charset="0"/>
              </a:defRPr>
            </a:lvl1pPr>
          </a:lstStyle>
          <a:p>
            <a:pPr lvl="0"/>
            <a:r>
              <a:rPr lang="en-US"/>
              <a:t>I</a:t>
            </a:r>
            <a:r>
              <a:rPr lang="nl-NL"/>
              <a:t>NHOUDSOPGAVE</a:t>
            </a:r>
            <a:endParaRPr lang="en-US"/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1F238CBE-2CEB-4E63-BA24-F474C02793D7}"/>
              </a:ext>
            </a:extLst>
          </p:cNvPr>
          <p:cNvSpPr/>
          <p:nvPr userDrawn="1"/>
        </p:nvSpPr>
        <p:spPr>
          <a:xfrm>
            <a:off x="11316394" y="-495622"/>
            <a:ext cx="1368523" cy="13685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Avenir Next LT Pro" panose="020B0504020202020204" pitchFamily="34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48BC6564-05F2-4B7B-BB93-DAE9D1E207DB}"/>
              </a:ext>
            </a:extLst>
          </p:cNvPr>
          <p:cNvSpPr txBox="1"/>
          <p:nvPr userDrawn="1"/>
        </p:nvSpPr>
        <p:spPr>
          <a:xfrm>
            <a:off x="10416480" y="210126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050" b="1" i="0" spc="180" baseline="0">
                <a:solidFill>
                  <a:schemeClr val="bg1"/>
                </a:solidFill>
                <a:latin typeface="Avenir Next LT Pro" panose="020B0504020202020204" pitchFamily="34" charset="0"/>
              </a:rPr>
              <a:t>	</a:t>
            </a:r>
            <a:fld id="{A5DD67BD-A960-DA44-83AD-EDE20FC63CB0}" type="slidenum">
              <a:rPr lang="nl-NL" sz="1600" b="1" i="0" spc="180" baseline="0" smtClean="0">
                <a:solidFill>
                  <a:schemeClr val="bg1"/>
                </a:solidFill>
                <a:latin typeface="Avenir Next LT Pro" panose="020B0504020202020204" pitchFamily="34" charset="0"/>
              </a:rPr>
              <a:pPr algn="r"/>
              <a:t>‹nr.›</a:t>
            </a:fld>
            <a:endParaRPr lang="nl-NL" sz="1050" b="1" i="0" spc="180" baseline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3" name="Tijdelijke aanduiding voor tekst 21">
            <a:extLst>
              <a:ext uri="{FF2B5EF4-FFF2-40B4-BE49-F238E27FC236}">
                <a16:creationId xmlns:a16="http://schemas.microsoft.com/office/drawing/2014/main" id="{328CF823-4798-4A9D-A610-51DF47B22A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8" y="2183662"/>
            <a:ext cx="5400228" cy="453905"/>
          </a:xfrm>
          <a:prstGeom prst="rect">
            <a:avLst/>
          </a:prstGeom>
        </p:spPr>
        <p:txBody>
          <a:bodyPr anchor="ctr"/>
          <a:lstStyle>
            <a:lvl1pPr marL="342900" indent="-342900">
              <a:buClr>
                <a:srgbClr val="C00000"/>
              </a:buClr>
              <a:buFont typeface="Wingdings" pitchFamily="2" charset="2"/>
              <a:buChar char="§"/>
              <a:defRPr sz="2000">
                <a:latin typeface="Avenir Next LT Pro" panose="020B0504020202020204" pitchFamily="34" charset="0"/>
              </a:defRPr>
            </a:lvl1pPr>
            <a:lvl2pPr marL="6858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800"/>
            </a:lvl2pPr>
            <a:lvl3pPr marL="11430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600"/>
            </a:lvl3pPr>
            <a:lvl4pPr marL="16002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400"/>
            </a:lvl4pPr>
            <a:lvl5pPr marL="20574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nl-NL" noProof="0"/>
              <a:t>Titel hoofdstuk 2			</a:t>
            </a:r>
          </a:p>
        </p:txBody>
      </p:sp>
      <p:sp>
        <p:nvSpPr>
          <p:cNvPr id="14" name="Tijdelijke aanduiding voor tekst 21">
            <a:extLst>
              <a:ext uri="{FF2B5EF4-FFF2-40B4-BE49-F238E27FC236}">
                <a16:creationId xmlns:a16="http://schemas.microsoft.com/office/drawing/2014/main" id="{0769383E-8A65-46A3-8956-EFC505562F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416" y="2882540"/>
            <a:ext cx="5400228" cy="453905"/>
          </a:xfrm>
          <a:prstGeom prst="rect">
            <a:avLst/>
          </a:prstGeom>
        </p:spPr>
        <p:txBody>
          <a:bodyPr anchor="ctr"/>
          <a:lstStyle>
            <a:lvl1pPr marL="342900" indent="-342900">
              <a:buClr>
                <a:srgbClr val="C00000"/>
              </a:buClr>
              <a:buFont typeface="Wingdings" pitchFamily="2" charset="2"/>
              <a:buChar char="§"/>
              <a:defRPr sz="2000">
                <a:latin typeface="Avenir Next LT Pro" panose="020B0504020202020204" pitchFamily="34" charset="0"/>
              </a:defRPr>
            </a:lvl1pPr>
            <a:lvl2pPr marL="6858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800"/>
            </a:lvl2pPr>
            <a:lvl3pPr marL="11430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600"/>
            </a:lvl3pPr>
            <a:lvl4pPr marL="16002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400"/>
            </a:lvl4pPr>
            <a:lvl5pPr marL="20574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nl-NL" noProof="0"/>
              <a:t>Titel hoofdstuk 3			</a:t>
            </a:r>
          </a:p>
        </p:txBody>
      </p:sp>
      <p:sp>
        <p:nvSpPr>
          <p:cNvPr id="15" name="Tijdelijke aanduiding voor tekst 21">
            <a:extLst>
              <a:ext uri="{FF2B5EF4-FFF2-40B4-BE49-F238E27FC236}">
                <a16:creationId xmlns:a16="http://schemas.microsoft.com/office/drawing/2014/main" id="{BA25B8B2-0268-4724-BDD8-8AF825212A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416" y="3581418"/>
            <a:ext cx="5400228" cy="453905"/>
          </a:xfrm>
          <a:prstGeom prst="rect">
            <a:avLst/>
          </a:prstGeom>
        </p:spPr>
        <p:txBody>
          <a:bodyPr anchor="ctr"/>
          <a:lstStyle>
            <a:lvl1pPr marL="342900" indent="-342900">
              <a:buClr>
                <a:srgbClr val="C00000"/>
              </a:buClr>
              <a:buFont typeface="Wingdings" pitchFamily="2" charset="2"/>
              <a:buChar char="§"/>
              <a:defRPr sz="2000">
                <a:latin typeface="Avenir Next LT Pro" panose="020B0504020202020204" pitchFamily="34" charset="0"/>
              </a:defRPr>
            </a:lvl1pPr>
            <a:lvl2pPr marL="6858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800"/>
            </a:lvl2pPr>
            <a:lvl3pPr marL="11430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600"/>
            </a:lvl3pPr>
            <a:lvl4pPr marL="16002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400"/>
            </a:lvl4pPr>
            <a:lvl5pPr marL="20574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nl-NL" noProof="0"/>
              <a:t>Titel hoofdstuk 4			</a:t>
            </a:r>
          </a:p>
        </p:txBody>
      </p:sp>
      <p:sp>
        <p:nvSpPr>
          <p:cNvPr id="16" name="Tijdelijke aanduiding voor tekst 21">
            <a:extLst>
              <a:ext uri="{FF2B5EF4-FFF2-40B4-BE49-F238E27FC236}">
                <a16:creationId xmlns:a16="http://schemas.microsoft.com/office/drawing/2014/main" id="{30EFECE9-6997-4882-90A7-2BCD289238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9788" y="4280296"/>
            <a:ext cx="5400228" cy="453905"/>
          </a:xfrm>
          <a:prstGeom prst="rect">
            <a:avLst/>
          </a:prstGeom>
        </p:spPr>
        <p:txBody>
          <a:bodyPr anchor="ctr"/>
          <a:lstStyle>
            <a:lvl1pPr marL="342900" indent="-342900">
              <a:buClr>
                <a:srgbClr val="C00000"/>
              </a:buClr>
              <a:buFont typeface="Wingdings" pitchFamily="2" charset="2"/>
              <a:buChar char="§"/>
              <a:defRPr sz="2000">
                <a:latin typeface="Avenir Next LT Pro" panose="020B0504020202020204" pitchFamily="34" charset="0"/>
              </a:defRPr>
            </a:lvl1pPr>
            <a:lvl2pPr marL="6858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800"/>
            </a:lvl2pPr>
            <a:lvl3pPr marL="11430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600"/>
            </a:lvl3pPr>
            <a:lvl4pPr marL="16002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400"/>
            </a:lvl4pPr>
            <a:lvl5pPr marL="20574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nl-NL" noProof="0"/>
              <a:t>Titel hoofdstuk 5			</a:t>
            </a:r>
          </a:p>
        </p:txBody>
      </p:sp>
      <p:sp>
        <p:nvSpPr>
          <p:cNvPr id="17" name="Tijdelijke aanduiding voor tekst 21">
            <a:extLst>
              <a:ext uri="{FF2B5EF4-FFF2-40B4-BE49-F238E27FC236}">
                <a16:creationId xmlns:a16="http://schemas.microsoft.com/office/drawing/2014/main" id="{C718422B-1151-48B2-91B3-67C4F0BB4B3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9788" y="4979173"/>
            <a:ext cx="5400228" cy="453905"/>
          </a:xfrm>
          <a:prstGeom prst="rect">
            <a:avLst/>
          </a:prstGeom>
        </p:spPr>
        <p:txBody>
          <a:bodyPr anchor="ctr"/>
          <a:lstStyle>
            <a:lvl1pPr marL="342900" indent="-342900">
              <a:buClr>
                <a:srgbClr val="C00000"/>
              </a:buClr>
              <a:buFont typeface="Wingdings" pitchFamily="2" charset="2"/>
              <a:buChar char="§"/>
              <a:defRPr sz="2000">
                <a:latin typeface="Avenir Next LT Pro" panose="020B0504020202020204" pitchFamily="34" charset="0"/>
              </a:defRPr>
            </a:lvl1pPr>
            <a:lvl2pPr marL="6858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800"/>
            </a:lvl2pPr>
            <a:lvl3pPr marL="11430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600"/>
            </a:lvl3pPr>
            <a:lvl4pPr marL="16002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400"/>
            </a:lvl4pPr>
            <a:lvl5pPr marL="20574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nl-NL" noProof="0"/>
              <a:t>Titel hoofdstuk 6			</a:t>
            </a:r>
          </a:p>
        </p:txBody>
      </p:sp>
    </p:spTree>
    <p:extLst>
      <p:ext uri="{BB962C8B-B14F-4D97-AF65-F5344CB8AC3E}">
        <p14:creationId xmlns:p14="http://schemas.microsoft.com/office/powerpoint/2010/main" val="1568012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29" userDrawn="1">
          <p15:clr>
            <a:srgbClr val="FBAE40"/>
          </p15:clr>
        </p15:guide>
        <p15:guide id="2" pos="529">
          <p15:clr>
            <a:srgbClr val="FBAE40"/>
          </p15:clr>
        </p15:guide>
        <p15:guide id="3" orient="horz" pos="391" userDrawn="1">
          <p15:clr>
            <a:srgbClr val="FBAE40"/>
          </p15:clr>
        </p15:guide>
        <p15:guide id="4" pos="715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ge slide (tite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F50EE51B-8C61-A543-9EE6-B4E492F284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77213" y="6381328"/>
            <a:ext cx="3175000" cy="304800"/>
          </a:xfrm>
          <a:prstGeom prst="rect">
            <a:avLst/>
          </a:prstGeom>
        </p:spPr>
      </p:pic>
      <p:sp>
        <p:nvSpPr>
          <p:cNvPr id="4" name="Tijdelijke aanduiding voor tekst 24">
            <a:extLst>
              <a:ext uri="{FF2B5EF4-FFF2-40B4-BE49-F238E27FC236}">
                <a16:creationId xmlns:a16="http://schemas.microsoft.com/office/drawing/2014/main" id="{04053A71-AF07-437F-96F0-0689A9C74A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9788" y="620688"/>
            <a:ext cx="10517874" cy="30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cap="all" spc="300" baseline="0">
                <a:solidFill>
                  <a:schemeClr val="accent1"/>
                </a:solidFill>
                <a:latin typeface="Avenir Next LT Pro" panose="020B0504020202020204" pitchFamily="34" charset="0"/>
              </a:defRPr>
            </a:lvl1pPr>
          </a:lstStyle>
          <a:p>
            <a:pPr lvl="0"/>
            <a:r>
              <a:rPr lang="nl-NL"/>
              <a:t>HOOFDSTUKTITEL</a:t>
            </a:r>
            <a:endParaRPr lang="en-US"/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E5491351-C32A-4596-9FC2-5BD706209CFA}"/>
              </a:ext>
            </a:extLst>
          </p:cNvPr>
          <p:cNvSpPr/>
          <p:nvPr userDrawn="1"/>
        </p:nvSpPr>
        <p:spPr>
          <a:xfrm>
            <a:off x="11316394" y="-495622"/>
            <a:ext cx="1368523" cy="13685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Avenir Next LT Pro" panose="020B0504020202020204" pitchFamily="34" charset="0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C7F1C6B-EC47-4A93-85AC-AFF983BC62C5}"/>
              </a:ext>
            </a:extLst>
          </p:cNvPr>
          <p:cNvSpPr txBox="1"/>
          <p:nvPr userDrawn="1"/>
        </p:nvSpPr>
        <p:spPr>
          <a:xfrm>
            <a:off x="10416480" y="210126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050" b="1" i="0" spc="180" baseline="0">
                <a:solidFill>
                  <a:schemeClr val="bg1"/>
                </a:solidFill>
                <a:latin typeface="Avenir Next LT Pro" panose="020B0504020202020204" pitchFamily="34" charset="0"/>
              </a:rPr>
              <a:t>	</a:t>
            </a:r>
            <a:fld id="{A5DD67BD-A960-DA44-83AD-EDE20FC63CB0}" type="slidenum">
              <a:rPr lang="nl-NL" sz="1600" b="1" i="0" spc="180" baseline="0" smtClean="0">
                <a:solidFill>
                  <a:schemeClr val="bg1"/>
                </a:solidFill>
                <a:latin typeface="Avenir Next LT Pro" panose="020B0504020202020204" pitchFamily="34" charset="0"/>
              </a:rPr>
              <a:pPr algn="r"/>
              <a:t>‹nr.›</a:t>
            </a:fld>
            <a:endParaRPr lang="nl-NL" sz="1050" b="1" i="0" spc="180" baseline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8" name="Tijdelijke aanduiding voor tekst 9">
            <a:extLst>
              <a:ext uri="{FF2B5EF4-FFF2-40B4-BE49-F238E27FC236}">
                <a16:creationId xmlns:a16="http://schemas.microsoft.com/office/drawing/2014/main" id="{FBC2C265-C634-4C72-BB32-BEC90CB83B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7963" y="6237312"/>
            <a:ext cx="5250762" cy="24468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00" b="0" i="0">
                <a:solidFill>
                  <a:schemeClr val="accent2"/>
                </a:solidFill>
                <a:latin typeface="Avenir Next LT Pro" panose="020B0504020202020204" pitchFamily="34" charset="0"/>
              </a:defRPr>
            </a:lvl1pPr>
          </a:lstStyle>
          <a:p>
            <a:pPr lvl="0"/>
            <a:r>
              <a:rPr lang="en-US" noProof="0" err="1"/>
              <a:t>Bron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388467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" userDrawn="1">
          <p15:clr>
            <a:srgbClr val="FBAE40"/>
          </p15:clr>
        </p15:guide>
        <p15:guide id="2" pos="529" userDrawn="1">
          <p15:clr>
            <a:srgbClr val="FBAE40"/>
          </p15:clr>
        </p15:guide>
        <p15:guide id="3" pos="7151" userDrawn="1">
          <p15:clr>
            <a:srgbClr val="FBAE40"/>
          </p15:clr>
        </p15:guide>
        <p15:guide id="4" orient="horz" pos="392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slide met 1 tekstv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BE10F600-2DB6-2D4C-A861-7A5656F4458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9788" y="1844824"/>
            <a:ext cx="10517874" cy="4392464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Wingdings" pitchFamily="2" charset="2"/>
              <a:buChar char="§"/>
              <a:defRPr sz="1800">
                <a:latin typeface="Avenir Next LT Pro" panose="020B0504020202020204" pitchFamily="34" charset="0"/>
              </a:defRPr>
            </a:lvl1pPr>
            <a:lvl2pPr marL="685800" indent="-228600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  <a:defRPr sz="1600">
                <a:latin typeface="Avenir Next LT Pro" panose="020B0504020202020204" pitchFamily="34" charset="0"/>
              </a:defRPr>
            </a:lvl2pPr>
            <a:lvl3pPr marL="1143000" indent="-2286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  <a:defRPr sz="1400">
                <a:latin typeface="Avenir Next LT Pro" panose="020B0504020202020204" pitchFamily="34" charset="0"/>
              </a:defRPr>
            </a:lvl3pPr>
            <a:lvl4pPr marL="1600200" indent="-2286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  <a:defRPr sz="1200">
                <a:latin typeface="Avenir Next LT Pro" panose="020B0504020202020204" pitchFamily="34" charset="0"/>
              </a:defRPr>
            </a:lvl4pPr>
            <a:lvl5pPr marL="20574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7" name="Titel 13">
            <a:extLst>
              <a:ext uri="{FF2B5EF4-FFF2-40B4-BE49-F238E27FC236}">
                <a16:creationId xmlns:a16="http://schemas.microsoft.com/office/drawing/2014/main" id="{80259A47-D87C-40BB-8207-EAA0A5A029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5237" y="967616"/>
            <a:ext cx="10506976" cy="733192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venir Next LT Pro" panose="020B0504020202020204" pitchFamily="34" charset="0"/>
              </a:defRPr>
            </a:lvl1pPr>
          </a:lstStyle>
          <a:p>
            <a:r>
              <a:rPr lang="nl-NL"/>
              <a:t>Samenvatting van de slide (max. 2 zinnen)</a:t>
            </a:r>
            <a:br>
              <a:rPr lang="nl-NL"/>
            </a:br>
            <a:endParaRPr lang="en-US"/>
          </a:p>
        </p:txBody>
      </p:sp>
      <p:sp>
        <p:nvSpPr>
          <p:cNvPr id="8" name="Tijdelijke aanduiding voor tekst 24">
            <a:extLst>
              <a:ext uri="{FF2B5EF4-FFF2-40B4-BE49-F238E27FC236}">
                <a16:creationId xmlns:a16="http://schemas.microsoft.com/office/drawing/2014/main" id="{B1E89B1A-3C56-4260-BC21-1325A90E9E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9788" y="620688"/>
            <a:ext cx="10517874" cy="30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cap="all" spc="300" baseline="0">
                <a:solidFill>
                  <a:schemeClr val="accent1"/>
                </a:solidFill>
                <a:latin typeface="Avenir Next LT Pro" panose="020B0504020202020204" pitchFamily="34" charset="0"/>
              </a:defRPr>
            </a:lvl1pPr>
          </a:lstStyle>
          <a:p>
            <a:pPr lvl="0"/>
            <a:r>
              <a:rPr lang="nl-NL"/>
              <a:t>HOOFDSTUKTITEL</a:t>
            </a:r>
            <a:endParaRPr lang="en-US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0C3BBD9-62CB-4F1D-A303-908003BDBB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77213" y="6381328"/>
            <a:ext cx="3175000" cy="304800"/>
          </a:xfrm>
          <a:prstGeom prst="rect">
            <a:avLst/>
          </a:prstGeom>
        </p:spPr>
      </p:pic>
      <p:sp>
        <p:nvSpPr>
          <p:cNvPr id="10" name="Ovaal 9">
            <a:extLst>
              <a:ext uri="{FF2B5EF4-FFF2-40B4-BE49-F238E27FC236}">
                <a16:creationId xmlns:a16="http://schemas.microsoft.com/office/drawing/2014/main" id="{99B1CE2F-CFDD-432E-A491-C05B658067B7}"/>
              </a:ext>
            </a:extLst>
          </p:cNvPr>
          <p:cNvSpPr/>
          <p:nvPr userDrawn="1"/>
        </p:nvSpPr>
        <p:spPr>
          <a:xfrm>
            <a:off x="11316394" y="-495622"/>
            <a:ext cx="1368523" cy="13685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Avenir Next LT Pro" panose="020B0504020202020204" pitchFamily="34" charset="0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D7B4C6C1-57E1-4AD7-BC42-487D0780FCB1}"/>
              </a:ext>
            </a:extLst>
          </p:cNvPr>
          <p:cNvSpPr txBox="1"/>
          <p:nvPr userDrawn="1"/>
        </p:nvSpPr>
        <p:spPr>
          <a:xfrm>
            <a:off x="10416480" y="210126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050" b="1" i="0" spc="180" baseline="0">
                <a:solidFill>
                  <a:schemeClr val="bg1"/>
                </a:solidFill>
                <a:latin typeface="Avenir Next LT Pro" panose="020B0504020202020204" pitchFamily="34" charset="0"/>
              </a:rPr>
              <a:t>	</a:t>
            </a:r>
            <a:fld id="{A5DD67BD-A960-DA44-83AD-EDE20FC63CB0}" type="slidenum">
              <a:rPr lang="nl-NL" sz="1600" b="1" i="0" spc="180" baseline="0" smtClean="0">
                <a:solidFill>
                  <a:schemeClr val="bg1"/>
                </a:solidFill>
                <a:latin typeface="Avenir Next LT Pro" panose="020B0504020202020204" pitchFamily="34" charset="0"/>
              </a:rPr>
              <a:pPr algn="r"/>
              <a:t>‹nr.›</a:t>
            </a:fld>
            <a:endParaRPr lang="nl-NL" sz="1050" b="1" i="0" spc="180" baseline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268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29" userDrawn="1">
          <p15:clr>
            <a:srgbClr val="FBAE40"/>
          </p15:clr>
        </p15:guide>
        <p15:guide id="2" pos="529">
          <p15:clr>
            <a:srgbClr val="FBAE40"/>
          </p15:clr>
        </p15:guide>
        <p15:guide id="3" orient="horz" pos="391" userDrawn="1">
          <p15:clr>
            <a:srgbClr val="FBAE40"/>
          </p15:clr>
        </p15:guide>
        <p15:guide id="4" pos="715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slide met 2 tekstvak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BE10F600-2DB6-2D4C-A861-7A5656F4458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9788" y="1844824"/>
            <a:ext cx="5256212" cy="4392464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Wingdings" pitchFamily="2" charset="2"/>
              <a:buChar char="§"/>
              <a:defRPr sz="1800">
                <a:latin typeface="Avenir Next LT Pro" panose="020B0504020202020204" pitchFamily="34" charset="0"/>
              </a:defRPr>
            </a:lvl1pPr>
            <a:lvl2pPr marL="685800" indent="-2286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  <a:defRPr sz="1600">
                <a:latin typeface="Avenir Next LT Pro" panose="020B0504020202020204" pitchFamily="34" charset="0"/>
              </a:defRPr>
            </a:lvl2pPr>
            <a:lvl3pPr marL="1143000" indent="-2286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  <a:defRPr sz="1400">
                <a:latin typeface="Avenir Next LT Pro" panose="020B0504020202020204" pitchFamily="34" charset="0"/>
              </a:defRPr>
            </a:lvl3pPr>
            <a:lvl4pPr marL="1600200" indent="-2286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  <a:defRPr sz="1200">
                <a:latin typeface="Avenir Next LT Pro" panose="020B0504020202020204" pitchFamily="34" charset="0"/>
              </a:defRPr>
            </a:lvl4pPr>
            <a:lvl5pPr marL="20574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7" name="Tijdelijke aanduiding voor tekst 21">
            <a:extLst>
              <a:ext uri="{FF2B5EF4-FFF2-40B4-BE49-F238E27FC236}">
                <a16:creationId xmlns:a16="http://schemas.microsoft.com/office/drawing/2014/main" id="{455B7C93-CCFB-4D01-B670-36F8894357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1844824"/>
            <a:ext cx="5261662" cy="4392464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Wingdings" pitchFamily="2" charset="2"/>
              <a:buChar char="§"/>
              <a:defRPr sz="1800">
                <a:latin typeface="Avenir Next LT Pro" panose="020B0504020202020204" pitchFamily="34" charset="0"/>
              </a:defRPr>
            </a:lvl1pPr>
            <a:lvl2pPr marL="685800" indent="-228600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  <a:defRPr sz="1600">
                <a:latin typeface="Avenir Next LT Pro" panose="020B0504020202020204" pitchFamily="34" charset="0"/>
              </a:defRPr>
            </a:lvl2pPr>
            <a:lvl3pPr marL="1143000" indent="-2286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  <a:defRPr sz="1400">
                <a:latin typeface="Avenir Next LT Pro" panose="020B0504020202020204" pitchFamily="34" charset="0"/>
              </a:defRPr>
            </a:lvl3pPr>
            <a:lvl4pPr marL="1600200" indent="-2286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  <a:defRPr sz="1200">
                <a:latin typeface="Avenir Next LT Pro" panose="020B0504020202020204" pitchFamily="34" charset="0"/>
              </a:defRPr>
            </a:lvl4pPr>
            <a:lvl5pPr marL="20574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1E0A71FE-BAB5-404D-B6C6-42C34D261C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77213" y="6381328"/>
            <a:ext cx="3175000" cy="304800"/>
          </a:xfrm>
          <a:prstGeom prst="rect">
            <a:avLst/>
          </a:prstGeom>
        </p:spPr>
      </p:pic>
      <p:sp>
        <p:nvSpPr>
          <p:cNvPr id="9" name="Titel 13">
            <a:extLst>
              <a:ext uri="{FF2B5EF4-FFF2-40B4-BE49-F238E27FC236}">
                <a16:creationId xmlns:a16="http://schemas.microsoft.com/office/drawing/2014/main" id="{157C1F6C-7DAC-41F6-990A-4947257A2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5237" y="967616"/>
            <a:ext cx="10506976" cy="733192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venir Next LT Pro" panose="020B0504020202020204" pitchFamily="34" charset="0"/>
              </a:defRPr>
            </a:lvl1pPr>
          </a:lstStyle>
          <a:p>
            <a:r>
              <a:rPr lang="nl-NL"/>
              <a:t>Samenvatting van de slide (max. 2 zinnen)</a:t>
            </a:r>
            <a:br>
              <a:rPr lang="nl-NL"/>
            </a:br>
            <a:endParaRPr lang="en-US"/>
          </a:p>
        </p:txBody>
      </p:sp>
      <p:sp>
        <p:nvSpPr>
          <p:cNvPr id="10" name="Tijdelijke aanduiding voor tekst 24">
            <a:extLst>
              <a:ext uri="{FF2B5EF4-FFF2-40B4-BE49-F238E27FC236}">
                <a16:creationId xmlns:a16="http://schemas.microsoft.com/office/drawing/2014/main" id="{14F38FF5-A205-4726-80B3-796B8D3E03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9788" y="620688"/>
            <a:ext cx="10517874" cy="30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cap="all" spc="300" baseline="0">
                <a:solidFill>
                  <a:schemeClr val="accent1"/>
                </a:solidFill>
                <a:latin typeface="Avenir Next LT Pro" panose="020B0504020202020204" pitchFamily="34" charset="0"/>
              </a:defRPr>
            </a:lvl1pPr>
          </a:lstStyle>
          <a:p>
            <a:pPr lvl="0"/>
            <a:r>
              <a:rPr lang="nl-NL"/>
              <a:t>HOOFDSTUKTITEL</a:t>
            </a:r>
            <a:endParaRPr lang="en-US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71EF5F32-7AD3-4BE5-BBE4-D2F3E7297C91}"/>
              </a:ext>
            </a:extLst>
          </p:cNvPr>
          <p:cNvSpPr/>
          <p:nvPr userDrawn="1"/>
        </p:nvSpPr>
        <p:spPr>
          <a:xfrm>
            <a:off x="11316394" y="-495622"/>
            <a:ext cx="1368523" cy="13685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Avenir Next LT Pro" panose="020B0504020202020204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1159AB8F-6119-41B9-A9EB-49E460A38437}"/>
              </a:ext>
            </a:extLst>
          </p:cNvPr>
          <p:cNvSpPr txBox="1"/>
          <p:nvPr userDrawn="1"/>
        </p:nvSpPr>
        <p:spPr>
          <a:xfrm>
            <a:off x="10416480" y="210126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050" b="1" i="0" spc="180" baseline="0">
                <a:solidFill>
                  <a:schemeClr val="bg1"/>
                </a:solidFill>
                <a:latin typeface="Avenir Next LT Pro" panose="020B0504020202020204" pitchFamily="34" charset="0"/>
              </a:rPr>
              <a:t>	</a:t>
            </a:r>
            <a:fld id="{A5DD67BD-A960-DA44-83AD-EDE20FC63CB0}" type="slidenum">
              <a:rPr lang="nl-NL" sz="1600" b="1" i="0" spc="180" baseline="0" smtClean="0">
                <a:solidFill>
                  <a:schemeClr val="bg1"/>
                </a:solidFill>
                <a:latin typeface="Avenir Next LT Pro" panose="020B0504020202020204" pitchFamily="34" charset="0"/>
              </a:rPr>
              <a:pPr algn="r"/>
              <a:t>‹nr.›</a:t>
            </a:fld>
            <a:endParaRPr lang="nl-NL" sz="1050" b="1" i="0" spc="180" baseline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469A88A8-51A5-41B2-A70E-0E7BD98C77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7963" y="6237312"/>
            <a:ext cx="5250762" cy="24468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00" b="0" i="0">
                <a:solidFill>
                  <a:schemeClr val="accent2"/>
                </a:solidFill>
                <a:latin typeface="Avenir Next LT Pro" panose="020B0504020202020204" pitchFamily="34" charset="0"/>
              </a:defRPr>
            </a:lvl1pPr>
          </a:lstStyle>
          <a:p>
            <a:pPr lvl="0"/>
            <a:r>
              <a:rPr lang="en-US" noProof="0" err="1"/>
              <a:t>Bron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550970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29" userDrawn="1">
          <p15:clr>
            <a:srgbClr val="FBAE40"/>
          </p15:clr>
        </p15:guide>
        <p15:guide id="2" pos="529">
          <p15:clr>
            <a:srgbClr val="FBAE40"/>
          </p15:clr>
        </p15:guide>
        <p15:guide id="3" orient="horz" pos="391" userDrawn="1">
          <p15:clr>
            <a:srgbClr val="FBAE40"/>
          </p15:clr>
        </p15:guide>
        <p15:guide id="4" pos="715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leine figuur/grafiek m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1">
            <a:extLst>
              <a:ext uri="{FF2B5EF4-FFF2-40B4-BE49-F238E27FC236}">
                <a16:creationId xmlns:a16="http://schemas.microsoft.com/office/drawing/2014/main" id="{3CFA940A-4AAC-425A-A124-92DABB5B7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0551" y="1846032"/>
            <a:ext cx="5256212" cy="4391256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C00000"/>
              </a:buClr>
              <a:buFont typeface="Wingdings" pitchFamily="2" charset="2"/>
              <a:buChar char="§"/>
              <a:defRPr sz="1800">
                <a:latin typeface="Avenir Next LT Pro" panose="020B0504020202020204" pitchFamily="34" charset="0"/>
              </a:defRPr>
            </a:lvl1pPr>
            <a:lvl2pPr marL="685800" indent="-228600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§"/>
              <a:defRPr sz="1600">
                <a:latin typeface="Avenir Next LT Pro" panose="020B0504020202020204" pitchFamily="34" charset="0"/>
              </a:defRPr>
            </a:lvl2pPr>
            <a:lvl3pPr marL="1143000" indent="-228600">
              <a:lnSpc>
                <a:spcPct val="100000"/>
              </a:lnSpc>
              <a:buClr>
                <a:srgbClr val="C00000"/>
              </a:buClr>
              <a:buFont typeface="Wingdings" pitchFamily="2" charset="2"/>
              <a:buChar char="§"/>
              <a:defRPr sz="1400">
                <a:latin typeface="Avenir Next LT Pro" panose="020B0504020202020204" pitchFamily="34" charset="0"/>
              </a:defRPr>
            </a:lvl3pPr>
            <a:lvl4pPr marL="1600200" indent="-228600">
              <a:lnSpc>
                <a:spcPct val="100000"/>
              </a:lnSpc>
              <a:buClr>
                <a:srgbClr val="C00000"/>
              </a:buClr>
              <a:buFont typeface="Wingdings" pitchFamily="2" charset="2"/>
              <a:buChar char="§"/>
              <a:defRPr sz="1200">
                <a:latin typeface="Avenir Next LT Pro" panose="020B0504020202020204" pitchFamily="34" charset="0"/>
              </a:defRPr>
            </a:lvl4pPr>
            <a:lvl5pPr marL="20574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210E9CA0-D9AF-4373-9B4E-07F5E6EC1B8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45236" y="1846032"/>
            <a:ext cx="5250763" cy="43912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Avenir Next LT Pro" panose="020B0504020202020204" pitchFamily="34" charset="0"/>
              </a:defRPr>
            </a:lvl1pPr>
          </a:lstStyle>
          <a:p>
            <a:r>
              <a:rPr lang="en-US" err="1"/>
              <a:t>Afbeelding</a:t>
            </a:r>
            <a:r>
              <a:rPr lang="en-US"/>
              <a:t>, </a:t>
            </a:r>
            <a:r>
              <a:rPr lang="en-US" err="1"/>
              <a:t>grafiek</a:t>
            </a:r>
            <a:r>
              <a:rPr lang="en-US"/>
              <a:t> </a:t>
            </a:r>
            <a:r>
              <a:rPr lang="en-US" err="1"/>
              <a:t>etc</a:t>
            </a:r>
            <a:r>
              <a:rPr lang="en-US"/>
              <a:t> </a:t>
            </a:r>
            <a:r>
              <a:rPr lang="en-US" err="1"/>
              <a:t>hier</a:t>
            </a:r>
            <a:r>
              <a:rPr lang="en-US"/>
              <a:t> </a:t>
            </a:r>
            <a:r>
              <a:rPr lang="en-US" err="1"/>
              <a:t>toevoegen</a:t>
            </a:r>
            <a:endParaRPr lang="en-US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9BA0661-3719-4E5C-BB87-EC08C4814C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77213" y="6381328"/>
            <a:ext cx="3175000" cy="304800"/>
          </a:xfrm>
          <a:prstGeom prst="rect">
            <a:avLst/>
          </a:prstGeom>
        </p:spPr>
      </p:pic>
      <p:sp>
        <p:nvSpPr>
          <p:cNvPr id="12" name="Titel 13">
            <a:extLst>
              <a:ext uri="{FF2B5EF4-FFF2-40B4-BE49-F238E27FC236}">
                <a16:creationId xmlns:a16="http://schemas.microsoft.com/office/drawing/2014/main" id="{DBE8C54B-633B-45B7-B0AA-EE8E266CA0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5237" y="967616"/>
            <a:ext cx="10506976" cy="733192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venir Next LT Pro" panose="020B0504020202020204" pitchFamily="34" charset="0"/>
              </a:defRPr>
            </a:lvl1pPr>
          </a:lstStyle>
          <a:p>
            <a:r>
              <a:rPr lang="nl-NL"/>
              <a:t>Samenvatting van de slide (max. 2 zinnen)</a:t>
            </a:r>
            <a:br>
              <a:rPr lang="nl-NL"/>
            </a:br>
            <a:endParaRPr lang="en-US"/>
          </a:p>
        </p:txBody>
      </p:sp>
      <p:sp>
        <p:nvSpPr>
          <p:cNvPr id="13" name="Tijdelijke aanduiding voor tekst 24">
            <a:extLst>
              <a:ext uri="{FF2B5EF4-FFF2-40B4-BE49-F238E27FC236}">
                <a16:creationId xmlns:a16="http://schemas.microsoft.com/office/drawing/2014/main" id="{370F25C4-B66A-42A1-BBC9-F2BCCE5AD2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9788" y="620688"/>
            <a:ext cx="10517874" cy="30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cap="all" spc="300" baseline="0">
                <a:solidFill>
                  <a:schemeClr val="accent1"/>
                </a:solidFill>
                <a:latin typeface="Avenir Next LT Pro" panose="020B0504020202020204" pitchFamily="34" charset="0"/>
              </a:defRPr>
            </a:lvl1pPr>
          </a:lstStyle>
          <a:p>
            <a:pPr lvl="0"/>
            <a:r>
              <a:rPr lang="nl-NL"/>
              <a:t>HOOFDSTUKTITEL</a:t>
            </a:r>
            <a:endParaRPr lang="en-US"/>
          </a:p>
        </p:txBody>
      </p:sp>
      <p:sp>
        <p:nvSpPr>
          <p:cNvPr id="16" name="Ovaal 15">
            <a:extLst>
              <a:ext uri="{FF2B5EF4-FFF2-40B4-BE49-F238E27FC236}">
                <a16:creationId xmlns:a16="http://schemas.microsoft.com/office/drawing/2014/main" id="{5C102908-F97B-4DAC-93F9-39E53BB4E61A}"/>
              </a:ext>
            </a:extLst>
          </p:cNvPr>
          <p:cNvSpPr/>
          <p:nvPr userDrawn="1"/>
        </p:nvSpPr>
        <p:spPr>
          <a:xfrm>
            <a:off x="11316394" y="-495622"/>
            <a:ext cx="1368523" cy="13685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Avenir Next LT Pro" panose="020B0504020202020204" pitchFamily="34" charset="0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79904CAD-5067-4D3C-B37A-EEC2D9F0D917}"/>
              </a:ext>
            </a:extLst>
          </p:cNvPr>
          <p:cNvSpPr txBox="1"/>
          <p:nvPr userDrawn="1"/>
        </p:nvSpPr>
        <p:spPr>
          <a:xfrm>
            <a:off x="10416480" y="210126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050" b="1" i="0" spc="180" baseline="0">
                <a:solidFill>
                  <a:schemeClr val="bg1"/>
                </a:solidFill>
                <a:latin typeface="Avenir Next LT Pro" panose="020B0504020202020204" pitchFamily="34" charset="0"/>
              </a:rPr>
              <a:t>	</a:t>
            </a:r>
            <a:fld id="{A5DD67BD-A960-DA44-83AD-EDE20FC63CB0}" type="slidenum">
              <a:rPr lang="nl-NL" sz="1600" b="1" i="0" spc="180" baseline="0" smtClean="0">
                <a:solidFill>
                  <a:schemeClr val="bg1"/>
                </a:solidFill>
                <a:latin typeface="Avenir Next LT Pro" panose="020B0504020202020204" pitchFamily="34" charset="0"/>
              </a:rPr>
              <a:pPr algn="r"/>
              <a:t>‹nr.›</a:t>
            </a:fld>
            <a:endParaRPr lang="nl-NL" sz="1050" b="1" i="0" spc="180" baseline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8" name="Tijdelijke aanduiding voor tekst 9">
            <a:extLst>
              <a:ext uri="{FF2B5EF4-FFF2-40B4-BE49-F238E27FC236}">
                <a16:creationId xmlns:a16="http://schemas.microsoft.com/office/drawing/2014/main" id="{C8FAC7B9-3B95-42C6-8E97-F102A280DF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7963" y="6237312"/>
            <a:ext cx="5250762" cy="24468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00" b="0" i="0">
                <a:solidFill>
                  <a:schemeClr val="accent2"/>
                </a:solidFill>
                <a:latin typeface="Avenir Next LT Pro" panose="020B0504020202020204" pitchFamily="34" charset="0"/>
              </a:defRPr>
            </a:lvl1pPr>
          </a:lstStyle>
          <a:p>
            <a:pPr lvl="0"/>
            <a:r>
              <a:rPr lang="en-US" noProof="0" err="1"/>
              <a:t>Bron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2220200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29" userDrawn="1">
          <p15:clr>
            <a:srgbClr val="FBAE40"/>
          </p15:clr>
        </p15:guide>
        <p15:guide id="2" pos="529">
          <p15:clr>
            <a:srgbClr val="FBAE40"/>
          </p15:clr>
        </p15:guide>
        <p15:guide id="3" orient="horz" pos="391" userDrawn="1">
          <p15:clr>
            <a:srgbClr val="FBAE40"/>
          </p15:clr>
        </p15:guide>
        <p15:guide id="4" pos="715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m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0314736-25A4-9547-B2F7-CDD95A8051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2032"/>
            <a:ext cx="6096000" cy="6858000"/>
          </a:xfrm>
          <a:prstGeom prst="rect">
            <a:avLst/>
          </a:prstGeom>
        </p:spPr>
        <p:txBody>
          <a:bodyPr/>
          <a:lstStyle>
            <a:lvl1pPr>
              <a:defRPr>
                <a:latin typeface="Avenir Next LT Pro" panose="020B0504020202020204" pitchFamily="34" charset="0"/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8804264B-3F6B-3D44-B3EE-7FEF732B1F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28050" y="620688"/>
            <a:ext cx="4824164" cy="43204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cap="all" spc="300" baseline="0">
                <a:solidFill>
                  <a:schemeClr val="accent1"/>
                </a:solidFill>
                <a:latin typeface="Avenir Next LT Pro" panose="020B05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l-NL">
                <a:latin typeface="Gotham Book" pitchFamily="50" charset="0"/>
              </a:rPr>
              <a:t>Hoofdstuktitel</a:t>
            </a:r>
            <a:r>
              <a:rPr lang="nl-NL">
                <a:latin typeface="+mj-lt"/>
              </a:rPr>
              <a:t>  </a:t>
            </a:r>
            <a:endParaRPr lang="nl-NL"/>
          </a:p>
        </p:txBody>
      </p:sp>
      <p:sp>
        <p:nvSpPr>
          <p:cNvPr id="10" name="Titel 13">
            <a:extLst>
              <a:ext uri="{FF2B5EF4-FFF2-40B4-BE49-F238E27FC236}">
                <a16:creationId xmlns:a16="http://schemas.microsoft.com/office/drawing/2014/main" id="{C4489E39-07E0-114A-9497-C9EAE48FBA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8049" y="1026040"/>
            <a:ext cx="4824164" cy="818784"/>
          </a:xfrm>
          <a:prstGeom prst="rect">
            <a:avLst/>
          </a:prstGeom>
        </p:spPr>
        <p:txBody>
          <a:bodyPr/>
          <a:lstStyle>
            <a:lvl1pPr>
              <a:defRPr sz="2000" baseline="0">
                <a:latin typeface="Avenir Next LT Pro" panose="020B0504020202020204" pitchFamily="34" charset="0"/>
              </a:defRPr>
            </a:lvl1pPr>
          </a:lstStyle>
          <a:p>
            <a:r>
              <a:rPr lang="nl-NL" noProof="0"/>
              <a:t>Samenvatting van de slide </a:t>
            </a:r>
            <a:br>
              <a:rPr lang="nl-NL" noProof="0"/>
            </a:br>
            <a:endParaRPr lang="nl-NL" noProof="0"/>
          </a:p>
        </p:txBody>
      </p:sp>
      <p:sp>
        <p:nvSpPr>
          <p:cNvPr id="7" name="Tijdelijke aanduiding voor tekst 21">
            <a:extLst>
              <a:ext uri="{FF2B5EF4-FFF2-40B4-BE49-F238E27FC236}">
                <a16:creationId xmlns:a16="http://schemas.microsoft.com/office/drawing/2014/main" id="{14761A81-AE40-4F4C-9942-591C6E9FBB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27800" y="2060848"/>
            <a:ext cx="4829862" cy="396054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Wingdings" pitchFamily="2" charset="2"/>
              <a:buChar char="§"/>
              <a:defRPr sz="1800">
                <a:latin typeface="Avenir Next LT Pro" panose="020B0504020202020204" pitchFamily="34" charset="0"/>
              </a:defRPr>
            </a:lvl1pPr>
            <a:lvl2pPr marL="685800" indent="-228600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  <a:defRPr sz="1600">
                <a:latin typeface="Avenir Next LT Pro" panose="020B0504020202020204" pitchFamily="34" charset="0"/>
              </a:defRPr>
            </a:lvl2pPr>
            <a:lvl3pPr marL="1143000" indent="-2286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  <a:defRPr sz="1400">
                <a:latin typeface="Avenir Next LT Pro" panose="020B0504020202020204" pitchFamily="34" charset="0"/>
              </a:defRPr>
            </a:lvl3pPr>
            <a:lvl4pPr marL="1600200" indent="-2286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  <a:defRPr sz="1200">
                <a:latin typeface="Avenir Next LT Pro" panose="020B0504020202020204" pitchFamily="34" charset="0"/>
              </a:defRPr>
            </a:lvl4pPr>
            <a:lvl5pPr marL="20574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32294D7-4781-43D1-B72F-7C059441CC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77213" y="6381328"/>
            <a:ext cx="3175000" cy="304800"/>
          </a:xfrm>
          <a:prstGeom prst="rect">
            <a:avLst/>
          </a:prstGeom>
        </p:spPr>
      </p:pic>
      <p:sp>
        <p:nvSpPr>
          <p:cNvPr id="9" name="Ovaal 8">
            <a:extLst>
              <a:ext uri="{FF2B5EF4-FFF2-40B4-BE49-F238E27FC236}">
                <a16:creationId xmlns:a16="http://schemas.microsoft.com/office/drawing/2014/main" id="{696189E4-D632-4551-821A-1E38C7A3ED1E}"/>
              </a:ext>
            </a:extLst>
          </p:cNvPr>
          <p:cNvSpPr/>
          <p:nvPr userDrawn="1"/>
        </p:nvSpPr>
        <p:spPr>
          <a:xfrm>
            <a:off x="11316394" y="-495622"/>
            <a:ext cx="1368523" cy="13685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Avenir Next LT Pro" panose="020B0504020202020204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68C3EFCD-DF24-4E21-8B81-409EAA7AD722}"/>
              </a:ext>
            </a:extLst>
          </p:cNvPr>
          <p:cNvSpPr txBox="1"/>
          <p:nvPr userDrawn="1"/>
        </p:nvSpPr>
        <p:spPr>
          <a:xfrm>
            <a:off x="10416480" y="210126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050" b="1" i="0" spc="180" baseline="0">
                <a:solidFill>
                  <a:schemeClr val="bg1"/>
                </a:solidFill>
                <a:latin typeface="Avenir Next LT Pro" panose="020B0504020202020204" pitchFamily="34" charset="0"/>
              </a:rPr>
              <a:t>	</a:t>
            </a:r>
            <a:fld id="{A5DD67BD-A960-DA44-83AD-EDE20FC63CB0}" type="slidenum">
              <a:rPr lang="nl-NL" sz="1600" b="1" i="0" spc="180" baseline="0" smtClean="0">
                <a:solidFill>
                  <a:schemeClr val="bg1"/>
                </a:solidFill>
                <a:latin typeface="Avenir Next LT Pro" panose="020B0504020202020204" pitchFamily="34" charset="0"/>
              </a:rPr>
              <a:pPr algn="r"/>
              <a:t>‹nr.›</a:t>
            </a:fld>
            <a:endParaRPr lang="nl-NL" sz="1050" b="1" i="0" spc="180" baseline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3" name="Tijdelijke aanduiding voor tekst 9">
            <a:extLst>
              <a:ext uri="{FF2B5EF4-FFF2-40B4-BE49-F238E27FC236}">
                <a16:creationId xmlns:a16="http://schemas.microsoft.com/office/drawing/2014/main" id="{BA9961AB-AC6A-40E7-A310-10AB95BB38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27800" y="6033264"/>
            <a:ext cx="4829862" cy="24468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00" b="0" i="0">
                <a:solidFill>
                  <a:schemeClr val="accent2"/>
                </a:solidFill>
                <a:latin typeface="Avenir Next LT Pro" panose="020B0504020202020204" pitchFamily="34" charset="0"/>
              </a:defRPr>
            </a:lvl1pPr>
          </a:lstStyle>
          <a:p>
            <a:pPr lvl="0"/>
            <a:r>
              <a:rPr lang="en-US" noProof="0" err="1"/>
              <a:t>Bron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445064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29">
          <p15:clr>
            <a:srgbClr val="FBAE40"/>
          </p15:clr>
        </p15:guide>
        <p15:guide id="4" pos="7151">
          <p15:clr>
            <a:srgbClr val="FBAE40"/>
          </p15:clr>
        </p15:guide>
        <p15:guide id="5" pos="411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figuur/grafiek m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8804264B-3F6B-3D44-B3EE-7FEF732B1F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28050" y="620688"/>
            <a:ext cx="4824164" cy="43204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cap="all" spc="300" baseline="0">
                <a:solidFill>
                  <a:schemeClr val="accent1"/>
                </a:solidFill>
                <a:latin typeface="Avenir Next LT Pro" panose="020B05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l-NL">
                <a:latin typeface="Gotham Book" pitchFamily="50" charset="0"/>
              </a:rPr>
              <a:t>Hoofdstuktitel</a:t>
            </a:r>
            <a:endParaRPr lang="nl-NL"/>
          </a:p>
        </p:txBody>
      </p:sp>
      <p:sp>
        <p:nvSpPr>
          <p:cNvPr id="10" name="Titel 13">
            <a:extLst>
              <a:ext uri="{FF2B5EF4-FFF2-40B4-BE49-F238E27FC236}">
                <a16:creationId xmlns:a16="http://schemas.microsoft.com/office/drawing/2014/main" id="{C4489E39-07E0-114A-9497-C9EAE48FBA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8049" y="1026040"/>
            <a:ext cx="4824164" cy="818784"/>
          </a:xfrm>
          <a:prstGeom prst="rect">
            <a:avLst/>
          </a:prstGeom>
        </p:spPr>
        <p:txBody>
          <a:bodyPr/>
          <a:lstStyle>
            <a:lvl1pPr>
              <a:defRPr sz="2000" baseline="0">
                <a:latin typeface="Avenir Next LT Pro" panose="020B0504020202020204" pitchFamily="34" charset="0"/>
              </a:defRPr>
            </a:lvl1pPr>
          </a:lstStyle>
          <a:p>
            <a:r>
              <a:rPr lang="nl-NL" noProof="0"/>
              <a:t>Samenvatting van de slide </a:t>
            </a:r>
            <a:br>
              <a:rPr lang="nl-NL" noProof="0"/>
            </a:br>
            <a:endParaRPr lang="nl-NL" noProof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CAAEB446-9489-4B28-9B10-392E772951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45236" y="620688"/>
            <a:ext cx="5250763" cy="5616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Avenir Next LT Pro" panose="020B0504020202020204" pitchFamily="34" charset="0"/>
              </a:defRPr>
            </a:lvl1pPr>
          </a:lstStyle>
          <a:p>
            <a:r>
              <a:rPr lang="en-US" err="1"/>
              <a:t>Afbeelding</a:t>
            </a:r>
            <a:r>
              <a:rPr lang="en-US"/>
              <a:t>, </a:t>
            </a:r>
            <a:r>
              <a:rPr lang="en-US" err="1"/>
              <a:t>grafiek</a:t>
            </a:r>
            <a:r>
              <a:rPr lang="en-US"/>
              <a:t> </a:t>
            </a:r>
            <a:r>
              <a:rPr lang="en-US" err="1"/>
              <a:t>etc</a:t>
            </a:r>
            <a:r>
              <a:rPr lang="en-US"/>
              <a:t> </a:t>
            </a:r>
            <a:r>
              <a:rPr lang="en-US" err="1"/>
              <a:t>hier</a:t>
            </a:r>
            <a:r>
              <a:rPr lang="en-US"/>
              <a:t> </a:t>
            </a:r>
            <a:r>
              <a:rPr lang="en-US" err="1"/>
              <a:t>toevoegen</a:t>
            </a:r>
            <a:endParaRPr lang="en-US"/>
          </a:p>
        </p:txBody>
      </p:sp>
      <p:sp>
        <p:nvSpPr>
          <p:cNvPr id="12" name="Tijdelijke aanduiding voor tekst 21">
            <a:extLst>
              <a:ext uri="{FF2B5EF4-FFF2-40B4-BE49-F238E27FC236}">
                <a16:creationId xmlns:a16="http://schemas.microsoft.com/office/drawing/2014/main" id="{328B29EF-4F91-C445-AC23-1924C7EB22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27800" y="2060848"/>
            <a:ext cx="4829862" cy="417644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Wingdings" pitchFamily="2" charset="2"/>
              <a:buChar char="§"/>
              <a:defRPr sz="1800">
                <a:latin typeface="Avenir Next LT Pro" panose="020B0504020202020204" pitchFamily="34" charset="0"/>
              </a:defRPr>
            </a:lvl1pPr>
            <a:lvl2pPr marL="685800" indent="-228600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  <a:defRPr sz="1600">
                <a:latin typeface="Avenir Next LT Pro" panose="020B0504020202020204" pitchFamily="34" charset="0"/>
              </a:defRPr>
            </a:lvl2pPr>
            <a:lvl3pPr marL="1143000" indent="-2286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  <a:defRPr sz="1400">
                <a:latin typeface="Avenir Next LT Pro" panose="020B0504020202020204" pitchFamily="34" charset="0"/>
              </a:defRPr>
            </a:lvl3pPr>
            <a:lvl4pPr marL="1600200" indent="-228600">
              <a:lnSpc>
                <a:spcPct val="100000"/>
              </a:lnSpc>
              <a:buClr>
                <a:schemeClr val="accent1"/>
              </a:buClr>
              <a:buFont typeface="Wingdings" pitchFamily="2" charset="2"/>
              <a:buChar char="§"/>
              <a:defRPr sz="1200">
                <a:latin typeface="Avenir Next LT Pro" panose="020B0504020202020204" pitchFamily="34" charset="0"/>
              </a:defRPr>
            </a:lvl4pPr>
            <a:lvl5pPr marL="20574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89D527BB-380F-4E7F-9894-72EEB254EA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77213" y="6381328"/>
            <a:ext cx="3175000" cy="304800"/>
          </a:xfrm>
          <a:prstGeom prst="rect">
            <a:avLst/>
          </a:prstGeom>
        </p:spPr>
      </p:pic>
      <p:sp>
        <p:nvSpPr>
          <p:cNvPr id="14" name="Ovaal 13">
            <a:extLst>
              <a:ext uri="{FF2B5EF4-FFF2-40B4-BE49-F238E27FC236}">
                <a16:creationId xmlns:a16="http://schemas.microsoft.com/office/drawing/2014/main" id="{9CEF8BFB-CC5A-430F-8D83-03FBBFBC3B1F}"/>
              </a:ext>
            </a:extLst>
          </p:cNvPr>
          <p:cNvSpPr/>
          <p:nvPr userDrawn="1"/>
        </p:nvSpPr>
        <p:spPr>
          <a:xfrm>
            <a:off x="11316394" y="-495622"/>
            <a:ext cx="1368523" cy="13685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Avenir Next LT Pro" panose="020B0504020202020204" pitchFamily="34" charset="0"/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A61EBD24-551D-4085-92E0-1460660ADF5A}"/>
              </a:ext>
            </a:extLst>
          </p:cNvPr>
          <p:cNvSpPr txBox="1"/>
          <p:nvPr userDrawn="1"/>
        </p:nvSpPr>
        <p:spPr>
          <a:xfrm>
            <a:off x="10416480" y="210126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050" b="1" i="0" spc="180" baseline="0">
                <a:solidFill>
                  <a:schemeClr val="bg1"/>
                </a:solidFill>
                <a:latin typeface="Avenir Next LT Pro" panose="020B0504020202020204" pitchFamily="34" charset="0"/>
              </a:rPr>
              <a:t>	</a:t>
            </a:r>
            <a:fld id="{A5DD67BD-A960-DA44-83AD-EDE20FC63CB0}" type="slidenum">
              <a:rPr lang="nl-NL" sz="1600" b="1" i="0" spc="180" baseline="0" smtClean="0">
                <a:solidFill>
                  <a:schemeClr val="bg1"/>
                </a:solidFill>
                <a:latin typeface="Avenir Next LT Pro" panose="020B0504020202020204" pitchFamily="34" charset="0"/>
              </a:rPr>
              <a:pPr algn="r"/>
              <a:t>‹nr.›</a:t>
            </a:fld>
            <a:endParaRPr lang="nl-NL" sz="1050" b="1" i="0" spc="180" baseline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7" name="Tijdelijke aanduiding voor tekst 9">
            <a:extLst>
              <a:ext uri="{FF2B5EF4-FFF2-40B4-BE49-F238E27FC236}">
                <a16:creationId xmlns:a16="http://schemas.microsoft.com/office/drawing/2014/main" id="{390AA81A-56ED-474D-B062-656195D0ED3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7963" y="6237312"/>
            <a:ext cx="5250762" cy="24468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00" b="0" i="0">
                <a:solidFill>
                  <a:schemeClr val="accent2"/>
                </a:solidFill>
                <a:latin typeface="Avenir Next LT Pro" panose="020B0504020202020204" pitchFamily="34" charset="0"/>
              </a:defRPr>
            </a:lvl1pPr>
          </a:lstStyle>
          <a:p>
            <a:pPr lvl="0"/>
            <a:r>
              <a:rPr lang="en-US" noProof="0" err="1"/>
              <a:t>Bron</a:t>
            </a:r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113733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29">
          <p15:clr>
            <a:srgbClr val="FBAE40"/>
          </p15:clr>
        </p15:guide>
        <p15:guide id="4" pos="7151">
          <p15:clr>
            <a:srgbClr val="FBAE40"/>
          </p15:clr>
        </p15:guide>
        <p15:guide id="5" pos="4112">
          <p15:clr>
            <a:srgbClr val="FBAE40"/>
          </p15:clr>
        </p15:guide>
        <p15:guide id="6" orient="horz" pos="391" userDrawn="1">
          <p15:clr>
            <a:srgbClr val="FBAE40"/>
          </p15:clr>
        </p15:guide>
        <p15:guide id="7" orient="horz" pos="3929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ats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19C62ABF-AD59-4CB8-AB90-DE3EC46538C9}"/>
              </a:ext>
            </a:extLst>
          </p:cNvPr>
          <p:cNvSpPr/>
          <p:nvPr userDrawn="1"/>
        </p:nvSpPr>
        <p:spPr>
          <a:xfrm>
            <a:off x="0" y="5486568"/>
            <a:ext cx="12192000" cy="137143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Avenir Next LT Pro" panose="020B0504020202020204" pitchFamily="34" charset="0"/>
            </a:endParaRPr>
          </a:p>
        </p:txBody>
      </p:sp>
      <p:sp>
        <p:nvSpPr>
          <p:cNvPr id="12" name="Tijdelijke aanduiding voor tekst 21">
            <a:extLst>
              <a:ext uri="{FF2B5EF4-FFF2-40B4-BE49-F238E27FC236}">
                <a16:creationId xmlns:a16="http://schemas.microsoft.com/office/drawing/2014/main" id="{318D165D-D317-4795-A4D9-9ABE6D80B6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9788" y="1371432"/>
            <a:ext cx="10517874" cy="2561624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accent2"/>
              </a:buClr>
              <a:buFont typeface="Arial" panose="020B0604020202020204" pitchFamily="34" charset="0"/>
              <a:buNone/>
              <a:defRPr sz="1600">
                <a:latin typeface="Avenir Next LT Pro" panose="020B0504020202020204" pitchFamily="34" charset="0"/>
              </a:defRPr>
            </a:lvl1pPr>
            <a:lvl2pPr marL="6858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800"/>
            </a:lvl2pPr>
            <a:lvl3pPr marL="11430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600"/>
            </a:lvl3pPr>
            <a:lvl4pPr marL="16002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400"/>
            </a:lvl4pPr>
            <a:lvl5pPr marL="20574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 sz="1400"/>
            </a:lvl5pPr>
          </a:lstStyle>
          <a:p>
            <a:pPr lvl="0"/>
            <a:r>
              <a:rPr lang="nl-NL" noProof="0"/>
              <a:t>Opties: slide over de auteurs, zijn er nog vragen?, afsluitende quote… </a:t>
            </a:r>
          </a:p>
          <a:p>
            <a:pPr lvl="0"/>
            <a:endParaRPr lang="nl-NL" noProof="0"/>
          </a:p>
        </p:txBody>
      </p:sp>
      <p:sp>
        <p:nvSpPr>
          <p:cNvPr id="7" name="Tijdelijke aanduiding voor tekst 24">
            <a:extLst>
              <a:ext uri="{FF2B5EF4-FFF2-40B4-BE49-F238E27FC236}">
                <a16:creationId xmlns:a16="http://schemas.microsoft.com/office/drawing/2014/main" id="{4C528469-674A-4501-A4C0-1B26432E81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9788" y="679832"/>
            <a:ext cx="10517874" cy="431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cap="all" spc="300" baseline="0">
                <a:solidFill>
                  <a:schemeClr val="accent1"/>
                </a:solidFill>
                <a:latin typeface="Avenir Next LT Pro" panose="020B0504020202020204" pitchFamily="34" charset="0"/>
              </a:defRPr>
            </a:lvl1pPr>
          </a:lstStyle>
          <a:p>
            <a:pPr lvl="0"/>
            <a:r>
              <a:rPr lang="nl-NL"/>
              <a:t>TITEL</a:t>
            </a:r>
            <a:endParaRPr lang="en-US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595034E1-AD32-4855-8561-2C6EAB5EFB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77213" y="6396310"/>
            <a:ext cx="3175000" cy="273050"/>
          </a:xfrm>
          <a:prstGeom prst="rect">
            <a:avLst/>
          </a:prstGeom>
        </p:spPr>
      </p:pic>
      <p:sp>
        <p:nvSpPr>
          <p:cNvPr id="9" name="Ovaal 8">
            <a:extLst>
              <a:ext uri="{FF2B5EF4-FFF2-40B4-BE49-F238E27FC236}">
                <a16:creationId xmlns:a16="http://schemas.microsoft.com/office/drawing/2014/main" id="{23AF6D7C-C51A-42CE-BEC6-C1D9182AAEC6}"/>
              </a:ext>
            </a:extLst>
          </p:cNvPr>
          <p:cNvSpPr/>
          <p:nvPr userDrawn="1"/>
        </p:nvSpPr>
        <p:spPr>
          <a:xfrm>
            <a:off x="11316394" y="-495622"/>
            <a:ext cx="1368523" cy="13685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Avenir Next LT Pro" panose="020B0504020202020204" pitchFamily="34" charset="0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7144703E-5753-4F8E-8913-B12533BEF41B}"/>
              </a:ext>
            </a:extLst>
          </p:cNvPr>
          <p:cNvSpPr txBox="1"/>
          <p:nvPr userDrawn="1"/>
        </p:nvSpPr>
        <p:spPr>
          <a:xfrm>
            <a:off x="10416480" y="210126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050" b="1" i="0" spc="180" baseline="0">
                <a:solidFill>
                  <a:schemeClr val="bg1"/>
                </a:solidFill>
                <a:latin typeface="Avenir Next LT Pro" panose="020B0504020202020204" pitchFamily="34" charset="0"/>
              </a:rPr>
              <a:t>	</a:t>
            </a:r>
            <a:fld id="{A5DD67BD-A960-DA44-83AD-EDE20FC63CB0}" type="slidenum">
              <a:rPr lang="nl-NL" sz="1600" b="1" i="0" spc="180" baseline="0" smtClean="0">
                <a:solidFill>
                  <a:schemeClr val="bg1"/>
                </a:solidFill>
                <a:latin typeface="Avenir Next LT Pro" panose="020B0504020202020204" pitchFamily="34" charset="0"/>
              </a:rPr>
              <a:pPr algn="r"/>
              <a:t>‹nr.›</a:t>
            </a:fld>
            <a:endParaRPr lang="nl-NL" sz="1050" b="1" i="0" spc="180" baseline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6A0FCB2-84DB-461D-BF1B-A055CBFF48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416" y="5589017"/>
            <a:ext cx="2736503" cy="36026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>
                <a:solidFill>
                  <a:schemeClr val="bg1"/>
                </a:solidFill>
                <a:latin typeface="Avenir Next LT Pro" panose="020B0504020202020204" pitchFamily="34" charset="0"/>
              </a:defRPr>
            </a:lvl1pPr>
          </a:lstStyle>
          <a:p>
            <a:pPr lvl="0"/>
            <a:r>
              <a:rPr lang="nl-NL"/>
              <a:t>Naam contactpersoon</a:t>
            </a:r>
          </a:p>
        </p:txBody>
      </p:sp>
      <p:sp>
        <p:nvSpPr>
          <p:cNvPr id="11" name="Tijdelijke aanduiding voor tekst 3">
            <a:extLst>
              <a:ext uri="{FF2B5EF4-FFF2-40B4-BE49-F238E27FC236}">
                <a16:creationId xmlns:a16="http://schemas.microsoft.com/office/drawing/2014/main" id="{DF51EC78-2FDE-45E2-B502-C55AA8B260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416" y="6021065"/>
            <a:ext cx="2736503" cy="36026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>
                <a:solidFill>
                  <a:schemeClr val="bg1"/>
                </a:solidFill>
                <a:latin typeface="Avenir Next LT Pro" panose="020B0504020202020204" pitchFamily="34" charset="0"/>
              </a:defRPr>
            </a:lvl1pPr>
          </a:lstStyle>
          <a:p>
            <a:pPr lvl="0"/>
            <a:r>
              <a:rPr lang="en-US"/>
              <a:t>E</a:t>
            </a:r>
            <a:r>
              <a:rPr lang="nl-NL"/>
              <a:t>-mail contactpersoon</a:t>
            </a:r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69C3A63D-0FFE-457B-B8D5-AA0331CD75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217" y="6453113"/>
            <a:ext cx="3175000" cy="36026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>
                <a:solidFill>
                  <a:schemeClr val="bg1"/>
                </a:solidFill>
                <a:latin typeface="Avenir Next LT Pro" panose="020B0504020202020204" pitchFamily="34" charset="0"/>
              </a:defRPr>
            </a:lvl1pPr>
          </a:lstStyle>
          <a:p>
            <a:pPr lvl="0"/>
            <a:r>
              <a:rPr lang="nl-NL"/>
              <a:t>Tel. nummer contactpersoon</a:t>
            </a:r>
          </a:p>
        </p:txBody>
      </p:sp>
    </p:spTree>
    <p:extLst>
      <p:ext uri="{BB962C8B-B14F-4D97-AF65-F5344CB8AC3E}">
        <p14:creationId xmlns:p14="http://schemas.microsoft.com/office/powerpoint/2010/main" val="2909481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29">
          <p15:clr>
            <a:srgbClr val="FBAE40"/>
          </p15:clr>
        </p15:guide>
        <p15:guide id="3" orient="horz" pos="436">
          <p15:clr>
            <a:srgbClr val="FBAE40"/>
          </p15:clr>
        </p15:guide>
        <p15:guide id="4" pos="715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3802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13" r:id="rId2"/>
    <p:sldLayoutId id="2147483695" r:id="rId3"/>
    <p:sldLayoutId id="2147483674" r:id="rId4"/>
    <p:sldLayoutId id="2147483712" r:id="rId5"/>
    <p:sldLayoutId id="2147483711" r:id="rId6"/>
    <p:sldLayoutId id="2147483685" r:id="rId7"/>
    <p:sldLayoutId id="2147483715" r:id="rId8"/>
    <p:sldLayoutId id="214748371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Tijdelijke aanduiding voor afbeelding 11" descr="Afbeelding met raam, schermopname, Rechthoek, kunst&#10;&#10;Automatisch gegenereerde beschrijving">
            <a:extLst>
              <a:ext uri="{FF2B5EF4-FFF2-40B4-BE49-F238E27FC236}">
                <a16:creationId xmlns:a16="http://schemas.microsoft.com/office/drawing/2014/main" id="{BD126328-E129-1F30-FE4D-BCACD72177E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2476" r="22476"/>
          <a:stretch>
            <a:fillRect/>
          </a:stretch>
        </p:blipFill>
        <p:spPr/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EB2503C-ED3B-4976-A5C6-484836ECEC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9804" y="5105860"/>
            <a:ext cx="5327146" cy="699404"/>
          </a:xfrm>
        </p:spPr>
        <p:txBody>
          <a:bodyPr/>
          <a:lstStyle/>
          <a:p>
            <a:r>
              <a:rPr lang="nl-NL"/>
              <a:t>Invoeringstoets Woo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123D2AE-26D6-4058-849A-2D0CFE52AE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9804" y="5886915"/>
            <a:ext cx="1361252" cy="422405"/>
          </a:xfrm>
        </p:spPr>
        <p:txBody>
          <a:bodyPr/>
          <a:lstStyle/>
          <a:p>
            <a:r>
              <a:rPr lang="nl-NL"/>
              <a:t>Resultaten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2B2CFE5B-CB8C-4DA9-AE45-154FE28D48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536160" y="5515304"/>
            <a:ext cx="2231288" cy="341632"/>
          </a:xfrm>
        </p:spPr>
        <p:txBody>
          <a:bodyPr/>
          <a:lstStyle/>
          <a:p>
            <a:r>
              <a:rPr lang="nl-NL"/>
              <a:t>Auteurs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242F6F58-BA25-4046-9DD5-6FB1C60F64F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536160" y="5970766"/>
            <a:ext cx="4036036" cy="338554"/>
          </a:xfrm>
        </p:spPr>
        <p:txBody>
          <a:bodyPr/>
          <a:lstStyle/>
          <a:p>
            <a:r>
              <a:rPr lang="nl-NL"/>
              <a:t>Wouter Elsenburg, Nils Verheuvel </a:t>
            </a:r>
          </a:p>
        </p:txBody>
      </p:sp>
      <p:sp>
        <p:nvSpPr>
          <p:cNvPr id="2" name="Tijdelijke aanduiding voor tekst 5">
            <a:extLst>
              <a:ext uri="{FF2B5EF4-FFF2-40B4-BE49-F238E27FC236}">
                <a16:creationId xmlns:a16="http://schemas.microsoft.com/office/drawing/2014/main" id="{BFB4F20F-5FF0-2C5A-3C60-760FB9DF43FF}"/>
              </a:ext>
            </a:extLst>
          </p:cNvPr>
          <p:cNvSpPr txBox="1">
            <a:spLocks/>
          </p:cNvSpPr>
          <p:nvPr/>
        </p:nvSpPr>
        <p:spPr>
          <a:xfrm>
            <a:off x="7536160" y="4507192"/>
            <a:ext cx="2231288" cy="3416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accent2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Open Donderdag</a:t>
            </a:r>
          </a:p>
        </p:txBody>
      </p:sp>
      <p:sp>
        <p:nvSpPr>
          <p:cNvPr id="5" name="Tijdelijke aanduiding voor tekst 6">
            <a:extLst>
              <a:ext uri="{FF2B5EF4-FFF2-40B4-BE49-F238E27FC236}">
                <a16:creationId xmlns:a16="http://schemas.microsoft.com/office/drawing/2014/main" id="{FD6C9E37-43F5-8975-0AB9-9637F776659D}"/>
              </a:ext>
            </a:extLst>
          </p:cNvPr>
          <p:cNvSpPr txBox="1">
            <a:spLocks/>
          </p:cNvSpPr>
          <p:nvPr/>
        </p:nvSpPr>
        <p:spPr>
          <a:xfrm>
            <a:off x="7536160" y="4962654"/>
            <a:ext cx="4036036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accent2"/>
                </a:solidFill>
                <a:latin typeface="Avenir Next LT Pro" panose="020B05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18 januari 2024</a:t>
            </a:r>
          </a:p>
        </p:txBody>
      </p:sp>
    </p:spTree>
    <p:extLst>
      <p:ext uri="{BB962C8B-B14F-4D97-AF65-F5344CB8AC3E}">
        <p14:creationId xmlns:p14="http://schemas.microsoft.com/office/powerpoint/2010/main" val="3387601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852BC36-94A8-D18B-5FAF-4ED31446D2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9788" y="1628800"/>
            <a:ext cx="10517874" cy="4608488"/>
          </a:xfrm>
        </p:spPr>
        <p:txBody>
          <a:bodyPr/>
          <a:lstStyle/>
          <a:p>
            <a:r>
              <a:rPr lang="nl-NL"/>
              <a:t>SEO Economisch Onderzoek heeft invoeringstoets Wet open overheid uitgevoerd</a:t>
            </a:r>
          </a:p>
          <a:p>
            <a:pPr lvl="1"/>
            <a:r>
              <a:rPr lang="nl-NL"/>
              <a:t>Formele opdrachtgever was ministerie van BZK</a:t>
            </a:r>
            <a:endParaRPr lang="nl-NL" strike="sngStrike">
              <a:solidFill>
                <a:srgbClr val="FF0000"/>
              </a:solidFill>
            </a:endParaRPr>
          </a:p>
          <a:p>
            <a:pPr lvl="1"/>
            <a:r>
              <a:rPr lang="nl-NL"/>
              <a:t>Breed samengestelde commissie (wetenschap, VNG, journalistiek, ministerie, IMI) begeleidde het onderzoek inhoudelijk</a:t>
            </a:r>
          </a:p>
          <a:p>
            <a:pPr marL="457200" lvl="1" indent="0">
              <a:buNone/>
            </a:pPr>
            <a:endParaRPr lang="nl-NL">
              <a:highlight>
                <a:srgbClr val="F1F5FD"/>
              </a:highlight>
            </a:endParaRPr>
          </a:p>
          <a:p>
            <a:r>
              <a:rPr lang="nl-NL"/>
              <a:t>Onderzoek bestaat uit enquêtes, interviews, literatuurstudie en focusgroepen</a:t>
            </a:r>
          </a:p>
          <a:p>
            <a:pPr lvl="1"/>
            <a:r>
              <a:rPr lang="nl-NL"/>
              <a:t>Ook gebruik mogen maken van resultaten van het ACOI-onderzoek onder journalisten</a:t>
            </a:r>
          </a:p>
          <a:p>
            <a:pPr lvl="1"/>
            <a:endParaRPr lang="nl-NL"/>
          </a:p>
          <a:p>
            <a:r>
              <a:rPr lang="nl-NL"/>
              <a:t>Onderzoeksvraag</a:t>
            </a:r>
          </a:p>
          <a:p>
            <a:pPr lvl="1"/>
            <a:r>
              <a:rPr lang="nl-NL"/>
              <a:t>Knelpunten, best </a:t>
            </a:r>
            <a:r>
              <a:rPr lang="nl-NL" err="1"/>
              <a:t>practices</a:t>
            </a:r>
            <a:r>
              <a:rPr lang="nl-NL"/>
              <a:t>, neveneffecten</a:t>
            </a:r>
          </a:p>
          <a:p>
            <a:pPr lvl="1"/>
            <a:r>
              <a:rPr lang="nl-NL"/>
              <a:t>Aanbevelingen voor geconstateerde knelpunten</a:t>
            </a:r>
          </a:p>
          <a:p>
            <a:pPr marL="0" indent="0">
              <a:buNone/>
            </a:pPr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083CB69-0E2C-6334-8F14-E2EDE8D3E0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/>
              <a:t>Introductie onderzoek</a:t>
            </a:r>
          </a:p>
        </p:txBody>
      </p:sp>
    </p:spTree>
    <p:extLst>
      <p:ext uri="{BB962C8B-B14F-4D97-AF65-F5344CB8AC3E}">
        <p14:creationId xmlns:p14="http://schemas.microsoft.com/office/powerpoint/2010/main" val="1737118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852BC36-94A8-D18B-5FAF-4ED31446D2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7069" y="1556792"/>
            <a:ext cx="10517874" cy="46805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Overheidsorganisaties voeren de </a:t>
            </a:r>
            <a:r>
              <a:rPr lang="nl-NL" err="1">
                <a:ea typeface="MS Mincho" panose="02020609040205080304" pitchFamily="49" charset="-128"/>
                <a:cs typeface="Times New Roman" panose="02020603050405020304" pitchFamily="18" charset="0"/>
              </a:rPr>
              <a:t>Woo</a:t>
            </a: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 niet goed</a:t>
            </a:r>
          </a:p>
          <a:p>
            <a:pPr>
              <a:lnSpc>
                <a:spcPct val="100000"/>
              </a:lnSpc>
            </a:pP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De onvoldoende uitvoering ligt voor een deel in de beperkte capaciteit</a:t>
            </a:r>
          </a:p>
          <a:p>
            <a:pPr>
              <a:lnSpc>
                <a:spcPct val="100000"/>
              </a:lnSpc>
            </a:pP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Daarnaast ontbreekt het aan sturing en aan prioriteit bij de uitvoering van de </a:t>
            </a:r>
            <a:r>
              <a:rPr lang="nl-NL" err="1">
                <a:ea typeface="MS Mincho" panose="02020609040205080304" pitchFamily="49" charset="-128"/>
                <a:cs typeface="Times New Roman" panose="02020603050405020304" pitchFamily="18" charset="0"/>
              </a:rPr>
              <a:t>Woo</a:t>
            </a:r>
            <a:endParaRPr lang="nl-NL"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Ruimere openbaarheidswetgeving leidt via omvangrijke </a:t>
            </a:r>
            <a:r>
              <a:rPr lang="nl-NL" err="1">
                <a:ea typeface="MS Mincho" panose="02020609040205080304" pitchFamily="49" charset="-128"/>
                <a:cs typeface="Times New Roman" panose="02020603050405020304" pitchFamily="18" charset="0"/>
              </a:rPr>
              <a:t>Woo</a:t>
            </a: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-verzoeken tot een grote uitvoeringslast</a:t>
            </a:r>
          </a:p>
          <a:p>
            <a:pPr>
              <a:lnSpc>
                <a:spcPct val="100000"/>
              </a:lnSpc>
            </a:pP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Best </a:t>
            </a:r>
            <a:r>
              <a:rPr lang="nl-NL" err="1">
                <a:ea typeface="MS Mincho" panose="02020609040205080304" pitchFamily="49" charset="-128"/>
                <a:cs typeface="Times New Roman" panose="02020603050405020304" pitchFamily="18" charset="0"/>
              </a:rPr>
              <a:t>practices</a:t>
            </a: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 worden breed onderschreven, maar nog beperkt toegepast</a:t>
            </a:r>
          </a:p>
          <a:p>
            <a:pPr>
              <a:lnSpc>
                <a:spcPct val="100000"/>
              </a:lnSpc>
            </a:pP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De onvoldoende uitvoering schaadt het vertrouwen en bemoeilijkt zo het proces</a:t>
            </a:r>
          </a:p>
          <a:p>
            <a:pPr>
              <a:lnSpc>
                <a:spcPct val="100000"/>
              </a:lnSpc>
            </a:pP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De </a:t>
            </a:r>
            <a:r>
              <a:rPr lang="nl-NL" err="1">
                <a:ea typeface="MS Mincho" panose="02020609040205080304" pitchFamily="49" charset="-128"/>
                <a:cs typeface="Times New Roman" panose="02020603050405020304" pitchFamily="18" charset="0"/>
              </a:rPr>
              <a:t>Woo</a:t>
            </a: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 draagt (net als de </a:t>
            </a:r>
            <a:r>
              <a:rPr lang="nl-NL" err="1">
                <a:ea typeface="MS Mincho" panose="02020609040205080304" pitchFamily="49" charset="-128"/>
                <a:cs typeface="Times New Roman" panose="02020603050405020304" pitchFamily="18" charset="0"/>
              </a:rPr>
              <a:t>Wob</a:t>
            </a: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) bij aan juridisering van de relatie tussen overheid en burger</a:t>
            </a:r>
          </a:p>
          <a:p>
            <a:pPr>
              <a:lnSpc>
                <a:spcPct val="100000"/>
              </a:lnSpc>
            </a:pP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Veel ambtenaren ervaren dat ze minder professioneel kunnen adviseren in hun werk</a:t>
            </a:r>
          </a:p>
          <a:p>
            <a:pPr>
              <a:lnSpc>
                <a:spcPct val="100000"/>
              </a:lnSpc>
            </a:pP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Rol ACOI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083CB69-0E2C-6334-8F14-E2EDE8D3E0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/>
              <a:t>Conclusies</a:t>
            </a:r>
          </a:p>
        </p:txBody>
      </p:sp>
    </p:spTree>
    <p:extLst>
      <p:ext uri="{BB962C8B-B14F-4D97-AF65-F5344CB8AC3E}">
        <p14:creationId xmlns:p14="http://schemas.microsoft.com/office/powerpoint/2010/main" val="3357141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80EDC96C-F13E-9B0B-FB1A-DC65EF758B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9787" y="1742936"/>
            <a:ext cx="10980738" cy="4494352"/>
          </a:xfrm>
        </p:spPr>
        <p:txBody>
          <a:bodyPr/>
          <a:lstStyle/>
          <a:p>
            <a:endParaRPr lang="nl-NL" sz="1800">
              <a:effectLst/>
              <a:latin typeface="Avenir Next LT Pro" panose="020B05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nl-NL" sz="1800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Zet stappen die wederzijds vertrouwen herstellen (en daarmee het proces versnellen)</a:t>
            </a:r>
          </a:p>
          <a:p>
            <a:pPr>
              <a:buFont typeface="+mj-lt"/>
              <a:buAutoNum type="arabicPeriod"/>
            </a:pP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Zorg voor goede inrichting </a:t>
            </a:r>
            <a:r>
              <a:rPr lang="nl-NL" err="1">
                <a:ea typeface="MS Mincho" panose="02020609040205080304" pitchFamily="49" charset="-128"/>
                <a:cs typeface="Times New Roman" panose="02020603050405020304" pitchFamily="18" charset="0"/>
              </a:rPr>
              <a:t>Woo</a:t>
            </a: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-proces en zet daarbij meer in op informatiespecialisten</a:t>
            </a:r>
          </a:p>
          <a:p>
            <a:pPr>
              <a:buFont typeface="+mj-lt"/>
              <a:buAutoNum type="arabicPeriod"/>
            </a:pPr>
            <a:r>
              <a:rPr lang="nl-NL" sz="1800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Verhoog prioriteit en sturing op doorlooptijden en zorg voor een cultuur van openheid</a:t>
            </a:r>
          </a:p>
          <a:p>
            <a:pPr>
              <a:buFont typeface="+mj-lt"/>
              <a:buAutoNum type="arabicPeriod"/>
            </a:pPr>
            <a:r>
              <a:rPr lang="nl-NL" sz="1800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Breng periodiek in kaart wat de werklast is die gemoeid is met een goede uitvoering van de </a:t>
            </a:r>
            <a:r>
              <a:rPr lang="nl-NL" sz="1800" err="1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Woo</a:t>
            </a:r>
            <a:endParaRPr lang="nl-NL"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67E41B9-85D7-507E-916C-B3BB1A8AB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Gericht op verbetering van het </a:t>
            </a:r>
            <a:r>
              <a:rPr lang="nl-NL" err="1"/>
              <a:t>Woo</a:t>
            </a:r>
            <a:r>
              <a:rPr lang="nl-NL"/>
              <a:t>-proces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ECEDBE2-7A9E-1EFB-C81F-B420CA2E1AF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/>
              <a:t>aanbevelingen</a:t>
            </a:r>
          </a:p>
        </p:txBody>
      </p:sp>
    </p:spTree>
    <p:extLst>
      <p:ext uri="{BB962C8B-B14F-4D97-AF65-F5344CB8AC3E}">
        <p14:creationId xmlns:p14="http://schemas.microsoft.com/office/powerpoint/2010/main" val="2605649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80EDC96C-F13E-9B0B-FB1A-DC65EF758B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9787" y="1543050"/>
            <a:ext cx="10980738" cy="4694238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Veranker de processtappen voor grote </a:t>
            </a:r>
            <a:r>
              <a:rPr lang="nl-NL" err="1">
                <a:ea typeface="MS Mincho" panose="02020609040205080304" pitchFamily="49" charset="-128"/>
                <a:cs typeface="Times New Roman" panose="02020603050405020304" pitchFamily="18" charset="0"/>
              </a:rPr>
              <a:t>Woo</a:t>
            </a: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-verzoeken</a:t>
            </a:r>
          </a:p>
          <a:p>
            <a:pPr>
              <a:buFont typeface="+mj-lt"/>
              <a:buAutoNum type="arabicPeriod"/>
            </a:pP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Koppel beperkingen niet aan informatiedragers</a:t>
            </a:r>
          </a:p>
          <a:p>
            <a:pPr>
              <a:buFont typeface="+mj-lt"/>
              <a:buAutoNum type="arabicPeriod"/>
            </a:pP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Maximeer het aantal op te vragen documenten voor niet-journalisten</a:t>
            </a:r>
          </a:p>
          <a:p>
            <a:pPr>
              <a:buFont typeface="+mj-lt"/>
              <a:buAutoNum type="arabicPeriod"/>
            </a:pP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Stel een handreiking op voor de vertrouwelijke voorinzage</a:t>
            </a:r>
          </a:p>
          <a:p>
            <a:pPr>
              <a:buFont typeface="+mj-lt"/>
              <a:buAutoNum type="arabicPeriod"/>
            </a:pP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Werk met aparte verdagingstermijnen voor grote en kleine verzoeken</a:t>
            </a:r>
          </a:p>
          <a:p>
            <a:pPr>
              <a:buFont typeface="+mj-lt"/>
              <a:buAutoNum type="arabicPeriod"/>
            </a:pP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Verlaag de eisen die gelden voor de antimisbruikbepaling</a:t>
            </a:r>
          </a:p>
          <a:p>
            <a:pPr>
              <a:buFont typeface="+mj-lt"/>
              <a:buAutoNum type="arabicPeriod"/>
            </a:pP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Herformuleer de i-grond bij de uitzonderingsgronden om ruimhartige toepassing te beperken</a:t>
            </a:r>
          </a:p>
          <a:p>
            <a:pPr>
              <a:buFont typeface="+mj-lt"/>
              <a:buAutoNum type="arabicPeriod"/>
            </a:pP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Overweeg het instellen van een relatieve uitzonderingsgrond voor documenten van beperkt belang</a:t>
            </a:r>
          </a:p>
          <a:p>
            <a:pPr>
              <a:buFont typeface="+mj-lt"/>
              <a:buAutoNum type="arabicPeriod"/>
            </a:pP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Onderzoek de mogelijkheid tot bezwaar bij een onafhankelijk instituut</a:t>
            </a:r>
          </a:p>
          <a:p>
            <a:pPr>
              <a:buFont typeface="+mj-lt"/>
              <a:buAutoNum type="arabicPeriod"/>
            </a:pP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Stel een handreiking op voor de inspanningsverplichting bij actieve openbaarheid</a:t>
            </a:r>
          </a:p>
          <a:p>
            <a:pPr>
              <a:buFont typeface="+mj-lt"/>
              <a:buAutoNum type="arabicPeriod"/>
            </a:pPr>
            <a:r>
              <a:rPr lang="nl-NL">
                <a:ea typeface="MS Mincho" panose="02020609040205080304" pitchFamily="49" charset="-128"/>
                <a:cs typeface="Times New Roman" panose="02020603050405020304" pitchFamily="18" charset="0"/>
              </a:rPr>
              <a:t>Onderzoek een ‘digitale vingerafdruk’ voor documenten die reeds openbaar zijn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67E41B9-85D7-507E-916C-B3BB1A8AB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Rond het wettelijke kader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ECEDBE2-7A9E-1EFB-C81F-B420CA2E1AF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/>
              <a:t>aanbevelingen</a:t>
            </a:r>
          </a:p>
        </p:txBody>
      </p:sp>
    </p:spTree>
    <p:extLst>
      <p:ext uri="{BB962C8B-B14F-4D97-AF65-F5344CB8AC3E}">
        <p14:creationId xmlns:p14="http://schemas.microsoft.com/office/powerpoint/2010/main" val="680701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D3FE843-D036-F3CE-BFA4-1753067398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/>
              <a:t>Vragen?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E168A325-FFA6-77D5-BAD6-0FB1BCF641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9788" y="2867936"/>
            <a:ext cx="4673938" cy="561064"/>
          </a:xfrm>
        </p:spPr>
        <p:txBody>
          <a:bodyPr/>
          <a:lstStyle/>
          <a:p>
            <a:r>
              <a:rPr lang="nl-NL" sz="2800" b="1"/>
              <a:t>Download het rapport </a:t>
            </a:r>
            <a:r>
              <a:rPr lang="nl-NL" sz="2800" b="1">
                <a:sym typeface="Wingdings" panose="05000000000000000000" pitchFamily="2" charset="2"/>
              </a:rPr>
              <a:t></a:t>
            </a:r>
            <a:endParaRPr lang="nl-NL" sz="2800" b="1"/>
          </a:p>
        </p:txBody>
      </p:sp>
      <p:pic>
        <p:nvPicPr>
          <p:cNvPr id="10" name="Afbeelding 9" descr="Afbeelding met patroon, plein, pixel, ontwerp&#10;&#10;Automatisch gegenereerde beschrijving">
            <a:extLst>
              <a:ext uri="{FF2B5EF4-FFF2-40B4-BE49-F238E27FC236}">
                <a16:creationId xmlns:a16="http://schemas.microsoft.com/office/drawing/2014/main" id="{49B0A9CD-8D9A-A191-D4CC-FE3597440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726" y="1371432"/>
            <a:ext cx="3398531" cy="339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479806"/>
      </p:ext>
    </p:extLst>
  </p:cSld>
  <p:clrMapOvr>
    <a:masterClrMapping/>
  </p:clrMapOvr>
</p:sld>
</file>

<file path=ppt/theme/theme1.xml><?xml version="1.0" encoding="utf-8"?>
<a:theme xmlns:a="http://schemas.openxmlformats.org/drawingml/2006/main" name="Aangepast ontwerp">
  <a:themeElements>
    <a:clrScheme name="Aangepast 3">
      <a:dk1>
        <a:srgbClr val="000000"/>
      </a:dk1>
      <a:lt1>
        <a:srgbClr val="FEFFFE"/>
      </a:lt1>
      <a:dk2>
        <a:srgbClr val="F0F4FD"/>
      </a:dk2>
      <a:lt2>
        <a:srgbClr val="FEFFFE"/>
      </a:lt2>
      <a:accent1>
        <a:srgbClr val="D22C2A"/>
      </a:accent1>
      <a:accent2>
        <a:srgbClr val="264149"/>
      </a:accent2>
      <a:accent3>
        <a:srgbClr val="FCEC75"/>
      </a:accent3>
      <a:accent4>
        <a:srgbClr val="498794"/>
      </a:accent4>
      <a:accent5>
        <a:srgbClr val="D9D9D9"/>
      </a:accent5>
      <a:accent6>
        <a:srgbClr val="62BE7E"/>
      </a:accent6>
      <a:hlink>
        <a:srgbClr val="488794"/>
      </a:hlink>
      <a:folHlink>
        <a:srgbClr val="264149"/>
      </a:folHlink>
    </a:clrScheme>
    <a:fontScheme name="Aangepast 1">
      <a:majorFont>
        <a:latin typeface="Gotham Book"/>
        <a:ea typeface=""/>
        <a:cs typeface=""/>
      </a:majorFont>
      <a:minorFont>
        <a:latin typeface="Gotham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O POWERPOINT -alle slides met voorbeelden- (NL)" id="{18A7848F-705A-4D91-8FAD-D101F32EBBCB}" vid="{E4C0FF10-8477-4304-A552-74FCE831F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0D0E661F303540A90F5DB66C6AF48C" ma:contentTypeVersion="12" ma:contentTypeDescription="Een nieuw document maken." ma:contentTypeScope="" ma:versionID="91c45b3a1b3b369dc8730a259dcccb47">
  <xsd:schema xmlns:xsd="http://www.w3.org/2001/XMLSchema" xmlns:xs="http://www.w3.org/2001/XMLSchema" xmlns:p="http://schemas.microsoft.com/office/2006/metadata/properties" xmlns:ns2="16b98ca6-2974-4765-88a6-20ef6f175385" xmlns:ns3="1186aaa2-67e1-4e07-a2c0-0ce6ee0f4fa9" targetNamespace="http://schemas.microsoft.com/office/2006/metadata/properties" ma:root="true" ma:fieldsID="f7c07b52cbea8f42f1d7cca52a8c6173" ns2:_="" ns3:_="">
    <xsd:import namespace="16b98ca6-2974-4765-88a6-20ef6f175385"/>
    <xsd:import namespace="1186aaa2-67e1-4e07-a2c0-0ce6ee0f4fa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b98ca6-2974-4765-88a6-20ef6f1753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Afbeeldingtags" ma:readOnly="false" ma:fieldId="{5cf76f15-5ced-4ddc-b409-7134ff3c332f}" ma:taxonomyMulti="true" ma:sspId="b6376caf-eb23-4d4d-9434-dc3dea19bcb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86aaa2-67e1-4e07-a2c0-0ce6ee0f4fa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caab43e-219f-497d-8dfa-8d90ca056b49}" ma:internalName="TaxCatchAll" ma:showField="CatchAllData" ma:web="1186aaa2-67e1-4e07-a2c0-0ce6ee0f4fa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186aaa2-67e1-4e07-a2c0-0ce6ee0f4fa9" xsi:nil="true"/>
    <lcf76f155ced4ddcb4097134ff3c332f xmlns="16b98ca6-2974-4765-88a6-20ef6f175385">
      <Terms xmlns="http://schemas.microsoft.com/office/infopath/2007/PartnerControls"/>
    </lcf76f155ced4ddcb4097134ff3c332f>
    <SharedWithUsers xmlns="1186aaa2-67e1-4e07-a2c0-0ce6ee0f4fa9">
      <UserInfo>
        <DisplayName>Nils Verheuvel</DisplayName>
        <AccountId>12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3358125C-61F3-4C7F-9282-E217ED7664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C12067E-53E6-453A-9144-3393262A3F6E}">
  <ds:schemaRefs>
    <ds:schemaRef ds:uri="1186aaa2-67e1-4e07-a2c0-0ce6ee0f4fa9"/>
    <ds:schemaRef ds:uri="16b98ca6-2974-4765-88a6-20ef6f17538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64337CD-5791-4F05-AB59-AC8C857CA516}">
  <ds:schemaRefs>
    <ds:schemaRef ds:uri="1186aaa2-67e1-4e07-a2c0-0ce6ee0f4fa9"/>
    <ds:schemaRef ds:uri="16b98ca6-2974-4765-88a6-20ef6f17538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SEO POWERPOINT -alle slides met voorbeelden- (NL) </Template>
  <TotalTime>0</TotalTime>
  <Words>350</Words>
  <Application>Microsoft Macintosh PowerPoint</Application>
  <PresentationFormat>Breedbeeld</PresentationFormat>
  <Paragraphs>49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2" baseType="lpstr">
      <vt:lpstr>Arial</vt:lpstr>
      <vt:lpstr>Calibri</vt:lpstr>
      <vt:lpstr>Avenir Next LT Pro</vt:lpstr>
      <vt:lpstr>Wingdings</vt:lpstr>
      <vt:lpstr>Gotham Book</vt:lpstr>
      <vt:lpstr>Aangepast ontwerp</vt:lpstr>
      <vt:lpstr>PowerPoint-presentatie</vt:lpstr>
      <vt:lpstr>PowerPoint-presentatie</vt:lpstr>
      <vt:lpstr>PowerPoint-presentatie</vt:lpstr>
      <vt:lpstr>Gericht op verbetering van het Woo-proces</vt:lpstr>
      <vt:lpstr>Rond het wettelijke kader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Nils Verheuvel</dc:creator>
  <cp:lastModifiedBy>Frits Bussemaker</cp:lastModifiedBy>
  <cp:revision>2</cp:revision>
  <cp:lastPrinted>2018-04-20T07:10:03Z</cp:lastPrinted>
  <dcterms:created xsi:type="dcterms:W3CDTF">2023-10-04T09:37:22Z</dcterms:created>
  <dcterms:modified xsi:type="dcterms:W3CDTF">2024-01-18T15:53:25Z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0x010100CD0D0E661F303540A90F5DB66C6AF48C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