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ink/ink1.xml" ContentType="application/inkml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6-27T09:07:15.667"/>
    </inkml:context>
    <inkml:brush xml:id="br0">
      <inkml:brushProperty name="width" value="0.035" units="cm"/>
      <inkml:brushProperty name="height" value="0.035" units="cm"/>
      <inkml:brushProperty name="color" value="#00A0D7"/>
    </inkml:brush>
  </inkml:definitions>
  <inkml:trace contextRef="#ctx0" brushRef="#br0">168 3516 24575,'0'-15'0,"0"-10"0,0-22 0,-2-14 0,0-15 0,-1-15 0,1 33 0,1-3 0,1-2 0,-1 0 0,1 0 0,0 0 0,0 3 0,0 2 0,0 2 0,-1 1 0,1 1 0,0 1 0,0-32 0,0 14 0,0 18 0,0-13 0,-3-26 0,-1 3 0,-2 5 0,-3 12 0,1 14 0,-2-4 0,0 3 0,4-2 0,0-2 0,3 3 0,2-2 0,1 4 0,0 4 0,-1-12 0,1-11 0,0-10 0,0-6 0,0 7 0,0 6 0,0-4 0,0 5 0,0 3 0,0-5 0,0 5 0,0-3 0,0-1 0,0 23 0,0 13 0,0 15 0,0 13 0,0 3 0,0-2 0,0-4 0,0 0 0,0 8 0,0 13 0,5 11 0,4 5 0,4-3 0,1-5 0,-1-10 0,-4-5 0,0-5 0,0 0 0,-5 1 0,0 7 0,-2 6 0,-2 7 0,2 5 0,3 6 0,1-1 0,2 0 0,-1-4 0,-3-4 0,-1 0 0,-1-1 0,-2 1 0,2-2 0,1-4 0,1 0 0,1 0 0,-1 3 0,-1-2 0,-2-5 0,-6-9 0,-3 1 0,-5-2 0,2 3 0,-1-1 0,-3-3 0,-1 0 0,3 0 0,6-1 0,4 3 0,3-2 0,-1-1 0,1-3 0,0 1 0,0-2 0,0-1 0,-2 5 0,-4 2 0,-1 5 0,-2 5 0,0 0 0,2 2 0,-1 2 0,-1 3 0,-8 8 0,-5 3 0,2 0 0,6-1 0,9-11 0,5-6 0,0-8 0,0-9 0,0-1 0,0-5 0,0-4 0,0 3 0,0 1 0,0 5 0,0 4 0,0-2 0,2-1 0,5-8 0,3 1 0,3 0 0,-2 6 0,-2 4 0,0 0 0,-1 3 0,-2 4 0,-2 8 0,-2 2 0,-1 2 0,-1 1 0,2 2 0,0 0 0,2-1 0,2-4 0,1-4 0,1-1 0,0-1 0,-1 4 0,-1 3 0,-1 2 0,-1 1 0,2-1 0,-1 0 0,-1-4 0,-2 0 0,-2-5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6F7E81-5C7C-AAB3-CD5C-96EDD9744B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5710DE1-ACAC-A191-A622-F3F11BE822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432CD69-4A97-AB00-C20C-5E064EEF9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A3D5-2C01-1948-8220-815BC1922A82}" type="datetimeFigureOut">
              <a:rPr lang="nl-NL" smtClean="0"/>
              <a:t>1-7-2024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63D8B8D-214B-91B5-237A-E940E0597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E69FD3E-5F16-1956-CA8C-6196B105E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A6FD-E608-4649-8467-D69A057773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041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8A0ADC-E495-A859-AB5B-BEE41F2A8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AA5E07D-579B-9DEF-5973-5E76BD588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66FB26-EC62-1E59-0BDC-2BF54856F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A3D5-2C01-1948-8220-815BC1922A82}" type="datetimeFigureOut">
              <a:rPr lang="nl-NL" smtClean="0"/>
              <a:t>1-7-2024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598C3AD-84EC-6CF5-04AA-D43CAB54F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554D23F-5701-2DF7-9520-B5721D309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A6FD-E608-4649-8467-D69A057773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4708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BB066BA3-274F-B699-5D9D-060E694CC8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305E4F3-D467-C92A-661D-B7F95CFE51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86923E-D7F4-F21F-66EE-ED753CE84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A3D5-2C01-1948-8220-815BC1922A82}" type="datetimeFigureOut">
              <a:rPr lang="nl-NL" smtClean="0"/>
              <a:t>1-7-2024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498FC25-FB33-E606-3F5E-E72156939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30F5B5-853A-5B3C-A8EC-D26592455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A6FD-E608-4649-8467-D69A057773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0128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BC6A59-669C-E9E8-716E-6A0E156E9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C398CEE-41BB-2BBD-DD53-D3E7C07FC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06A885-00C1-0453-7ED4-83D0AB86B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A3D5-2C01-1948-8220-815BC1922A82}" type="datetimeFigureOut">
              <a:rPr lang="nl-NL" smtClean="0"/>
              <a:t>1-7-2024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5D02B1F-6B9B-6824-7A11-89B233A1F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C76EC86-0F48-2AEF-19C7-63BDD2E43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A6FD-E608-4649-8467-D69A057773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8964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9E2CC-D763-55BB-CD67-18266B8EB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1F8FC10-F06D-2E40-1CCB-4378B9793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FCE288F-80A6-B001-D0D4-AF8683851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A3D5-2C01-1948-8220-815BC1922A82}" type="datetimeFigureOut">
              <a:rPr lang="nl-NL" smtClean="0"/>
              <a:t>1-7-2024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CE9CA2B-7382-4295-BA8B-B92B26A2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81F0B37-B14D-861F-6DF6-63FF9B904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A6FD-E608-4649-8467-D69A057773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4128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D7468-97F8-0EDD-4327-13FDB7BF2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190A5F7-2D98-F477-C608-531221CDC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C9632D4-71D4-872C-DE4C-AA9C8DF152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2279D97-D9DE-91DE-A317-1EDBE973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A3D5-2C01-1948-8220-815BC1922A82}" type="datetimeFigureOut">
              <a:rPr lang="nl-NL" smtClean="0"/>
              <a:t>1-7-2024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4EE2C6C-D3B3-126F-DC8E-1D5151FB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A5B24EA-C86A-5D42-CADE-190BC4F76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A6FD-E608-4649-8467-D69A057773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52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0D2E1E-59F3-46BE-3066-9FA088D4C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58508A5-71CB-1F68-8050-382C08091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EC1E26B-DE40-A8FB-503B-B4C2D3A48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A35EF08-86B6-C220-1AB7-AFE5BD4ED8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9F75D78-0889-5D04-8652-E5093BA745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56AA9D0-7770-ACEB-0272-08EEF350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A3D5-2C01-1948-8220-815BC1922A82}" type="datetimeFigureOut">
              <a:rPr lang="nl-NL" smtClean="0"/>
              <a:t>1-7-2024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2858500-6DA1-C1E2-8628-C884969D6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6947409-CBB9-B925-1123-00DECD28E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A6FD-E608-4649-8467-D69A057773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2513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A93A0A-31BB-C2C3-3106-1EA29B7F9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8D2D9B6-2516-75AC-BA9F-40AE977AD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A3D5-2C01-1948-8220-815BC1922A82}" type="datetimeFigureOut">
              <a:rPr lang="nl-NL" smtClean="0"/>
              <a:t>1-7-2024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7E87DEB-7C21-6934-3178-97125AA17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FF49AC8-3DDE-9860-635D-E0B86CC8B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A6FD-E608-4649-8467-D69A057773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2688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FA04833-B248-81EE-8D9D-91D7BE08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A3D5-2C01-1948-8220-815BC1922A82}" type="datetimeFigureOut">
              <a:rPr lang="nl-NL" smtClean="0"/>
              <a:t>1-7-2024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FD0F707-DE0E-4CC3-00E1-28E4B9D73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294E274-810E-61F2-E9C4-34501B273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A6FD-E608-4649-8467-D69A057773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3369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30C657-226D-59C7-3CC5-58DE91AEB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CAFF185-BB30-A7BB-77C2-349B1F57E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0CDD9B0-566E-7970-39CA-46B5797DF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A3FBBC2-EB1B-FDE5-2504-81F99EE6C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A3D5-2C01-1948-8220-815BC1922A82}" type="datetimeFigureOut">
              <a:rPr lang="nl-NL" smtClean="0"/>
              <a:t>1-7-2024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030C501-41FA-DC16-D538-565167CA3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C4FDC28-D89A-2ED7-3369-4F0EEE019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A6FD-E608-4649-8467-D69A057773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6688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771ED5-CFAF-9635-DD43-A9E5000D2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7C7A7B5-DD11-FD13-72BF-3791AA52F3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F0C82D8-DFD7-6D42-6995-CD57A79BB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31F8429-C8AE-0422-990D-EEBEDA0EA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A3D5-2C01-1948-8220-815BC1922A82}" type="datetimeFigureOut">
              <a:rPr lang="nl-NL" smtClean="0"/>
              <a:t>1-7-2024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0C7C0DB-A768-3A94-A943-FA50FFD0B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12974BD-BBD1-1FEE-1D57-F697B614F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A6FD-E608-4649-8467-D69A057773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2466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D9E06FD-A56F-B856-99AC-BF7BBDD71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CB31F95-D4F1-BDBB-3E8A-D3AC57959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9C87240-ACA9-9E3D-3DF4-638AD5D235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3CA3D5-2C01-1948-8220-815BC1922A82}" type="datetimeFigureOut">
              <a:rPr lang="nl-NL" smtClean="0"/>
              <a:t>1-7-2024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2264CED-587F-9EE7-9537-D4F181FA73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34F8358-37A6-AE03-EB54-328AC56911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27A6FD-E608-4649-8467-D69A057773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1635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customXml" Target="../ink/ink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A50FFB3E-BE71-25A0-0C7F-E90AFD023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5449" y="0"/>
            <a:ext cx="67411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4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54921B29-184D-3DA5-A13C-79674923A706}"/>
              </a:ext>
            </a:extLst>
          </p:cNvPr>
          <p:cNvSpPr/>
          <p:nvPr/>
        </p:nvSpPr>
        <p:spPr>
          <a:xfrm>
            <a:off x="550515" y="3717253"/>
            <a:ext cx="8192530" cy="12603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0504B485-9741-004E-61FA-9582DC9C23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638" y="171220"/>
            <a:ext cx="9749481" cy="2969527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803910D1-979E-3CB2-C6AE-867A0EE72E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0303" y="2818827"/>
            <a:ext cx="3339396" cy="1220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490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899421EA-7DB7-82CC-A511-88CECC233720}"/>
              </a:ext>
            </a:extLst>
          </p:cNvPr>
          <p:cNvSpPr/>
          <p:nvPr/>
        </p:nvSpPr>
        <p:spPr>
          <a:xfrm>
            <a:off x="1223319" y="370703"/>
            <a:ext cx="8192530" cy="22118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EE18BD33-CD39-45AD-13A4-0DAE93EA8777}"/>
              </a:ext>
            </a:extLst>
          </p:cNvPr>
          <p:cNvSpPr/>
          <p:nvPr/>
        </p:nvSpPr>
        <p:spPr>
          <a:xfrm>
            <a:off x="3744097" y="2360141"/>
            <a:ext cx="1865871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2062E33D-667D-4BD9-DE00-3C7FB347C3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783" y="1476631"/>
            <a:ext cx="11421844" cy="2477531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1BDE47FF-F33B-1AB3-EADF-EB10AF1616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8914" y="3625559"/>
            <a:ext cx="1586470" cy="1811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435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>
            <a:extLst>
              <a:ext uri="{FF2B5EF4-FFF2-40B4-BE49-F238E27FC236}">
                <a16:creationId xmlns:a16="http://schemas.microsoft.com/office/drawing/2014/main" id="{EAEA08D8-89A3-BE24-0E72-954DC1F50A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660" y="2881700"/>
            <a:ext cx="9493751" cy="2876549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10622FBB-8E1B-C458-93ED-BDEF1A2788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4064" y="1791731"/>
            <a:ext cx="2982632" cy="108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117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BE38CD68-F3D1-DFE5-FA85-EC68E5F766D1}"/>
              </a:ext>
            </a:extLst>
          </p:cNvPr>
          <p:cNvSpPr/>
          <p:nvPr/>
        </p:nvSpPr>
        <p:spPr>
          <a:xfrm>
            <a:off x="5078627" y="2100649"/>
            <a:ext cx="1902941" cy="10256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4635EAEC-1897-2D87-D43A-7D606A5067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99" y="3400840"/>
            <a:ext cx="10177273" cy="2295625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231E2E71-60D7-0D0E-F1E6-8B110A65C5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8204" y="2100649"/>
            <a:ext cx="2982632" cy="108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58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94E5E701-AB8B-D310-69EB-C3D9CCB81B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907" y="3849901"/>
            <a:ext cx="10679547" cy="2476758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A501F5CD-665F-CBF4-2CF7-69781A55B1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4138" y="1519882"/>
            <a:ext cx="2982632" cy="108997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t 5">
                <a:extLst>
                  <a:ext uri="{FF2B5EF4-FFF2-40B4-BE49-F238E27FC236}">
                    <a16:creationId xmlns:a16="http://schemas.microsoft.com/office/drawing/2014/main" id="{13AE804E-C291-BE3D-4523-64E43F53B0FA}"/>
                  </a:ext>
                </a:extLst>
              </p14:cNvPr>
              <p14:cNvContentPartPr/>
              <p14:nvPr/>
            </p14:nvContentPartPr>
            <p14:xfrm>
              <a:off x="10296214" y="2625470"/>
              <a:ext cx="86400" cy="1266120"/>
            </p14:xfrm>
          </p:contentPart>
        </mc:Choice>
        <mc:Fallback xmlns="">
          <p:pic>
            <p:nvPicPr>
              <p:cNvPr id="6" name="Inkt 5">
                <a:extLst>
                  <a:ext uri="{FF2B5EF4-FFF2-40B4-BE49-F238E27FC236}">
                    <a16:creationId xmlns:a16="http://schemas.microsoft.com/office/drawing/2014/main" id="{13AE804E-C291-BE3D-4523-64E43F53B0F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290094" y="2619350"/>
                <a:ext cx="98640" cy="1278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2455773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05CDE261E73B4E8B3DA99AE168F6EA" ma:contentTypeVersion="17" ma:contentTypeDescription="Een nieuw document maken." ma:contentTypeScope="" ma:versionID="1d639ee7365243ef1a1264401ed274f5">
  <xsd:schema xmlns:xsd="http://www.w3.org/2001/XMLSchema" xmlns:xs="http://www.w3.org/2001/XMLSchema" xmlns:p="http://schemas.microsoft.com/office/2006/metadata/properties" xmlns:ns2="6474c9c4-b9b3-4e38-afea-be3f98c67501" xmlns:ns3="d8b80fb9-af13-471c-bb7e-7196636d3cc4" targetNamespace="http://schemas.microsoft.com/office/2006/metadata/properties" ma:root="true" ma:fieldsID="bf57078a05cf165ea472cd134658ce25" ns2:_="" ns3:_="">
    <xsd:import namespace="6474c9c4-b9b3-4e38-afea-be3f98c67501"/>
    <xsd:import namespace="d8b80fb9-af13-471c-bb7e-7196636d3c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74c9c4-b9b3-4e38-afea-be3f98c675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description="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Afbeeldingtags" ma:readOnly="false" ma:fieldId="{5cf76f15-5ced-4ddc-b409-7134ff3c332f}" ma:taxonomyMulti="true" ma:sspId="a99bed0e-432a-4091-b929-67b863917b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b80fb9-af13-471c-bb7e-7196636d3c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366fa74-9ba8-4890-a8db-04c5f2bdae1b}" ma:internalName="TaxCatchAll" ma:showField="CatchAllData" ma:web="d8b80fb9-af13-471c-bb7e-7196636d3c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474c9c4-b9b3-4e38-afea-be3f98c67501">
      <Terms xmlns="http://schemas.microsoft.com/office/infopath/2007/PartnerControls"/>
    </lcf76f155ced4ddcb4097134ff3c332f>
    <TaxCatchAll xmlns="d8b80fb9-af13-471c-bb7e-7196636d3cc4" xsi:nil="true"/>
  </documentManagement>
</p:properties>
</file>

<file path=customXml/itemProps1.xml><?xml version="1.0" encoding="utf-8"?>
<ds:datastoreItem xmlns:ds="http://schemas.openxmlformats.org/officeDocument/2006/customXml" ds:itemID="{B2BB3F69-7FDD-4675-B1CD-907D96D43FF5}"/>
</file>

<file path=customXml/itemProps2.xml><?xml version="1.0" encoding="utf-8"?>
<ds:datastoreItem xmlns:ds="http://schemas.openxmlformats.org/officeDocument/2006/customXml" ds:itemID="{DE8141D9-CA81-42F0-A316-503F838CA880}"/>
</file>

<file path=customXml/itemProps3.xml><?xml version="1.0" encoding="utf-8"?>
<ds:datastoreItem xmlns:ds="http://schemas.openxmlformats.org/officeDocument/2006/customXml" ds:itemID="{58211057-FEDD-48F4-A13C-A1D344E3F1C5}"/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0</Words>
  <Application>Microsoft Office PowerPoint</Application>
  <PresentationFormat>Breedbeeld</PresentationFormat>
  <Paragraphs>0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Eunice Vink</dc:creator>
  <cp:lastModifiedBy>Cees van Westrenen</cp:lastModifiedBy>
  <cp:revision>1</cp:revision>
  <dcterms:created xsi:type="dcterms:W3CDTF">2024-06-27T08:44:32Z</dcterms:created>
  <dcterms:modified xsi:type="dcterms:W3CDTF">2024-07-02T09:06:43Z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0x0101005E05CDE261E73B4E8B3DA99AE168F6EA</vt:lpwstr>
  </property>
</Properties>
</file>