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9FF757-1D83-4562-9E44-0BACAA70E2BB}" v="8" dt="2024-06-26T12:51:17.9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ob Roep" userId="89a4c94b-4fbb-4ce0-9379-b331d863c60e" providerId="ADAL" clId="{D29FF757-1D83-4562-9E44-0BACAA70E2BB}"/>
    <pc:docChg chg="undo custSel modSld">
      <pc:chgData name="Jacob Roep" userId="89a4c94b-4fbb-4ce0-9379-b331d863c60e" providerId="ADAL" clId="{D29FF757-1D83-4562-9E44-0BACAA70E2BB}" dt="2024-06-26T12:51:17.967" v="3479" actId="1076"/>
      <pc:docMkLst>
        <pc:docMk/>
      </pc:docMkLst>
      <pc:sldChg chg="addSp delSp modSp mod addAnim">
        <pc:chgData name="Jacob Roep" userId="89a4c94b-4fbb-4ce0-9379-b331d863c60e" providerId="ADAL" clId="{D29FF757-1D83-4562-9E44-0BACAA70E2BB}" dt="2024-06-26T12:46:27.258" v="3470"/>
        <pc:sldMkLst>
          <pc:docMk/>
          <pc:sldMk cId="2858610053" sldId="256"/>
        </pc:sldMkLst>
        <pc:spChg chg="mod">
          <ac:chgData name="Jacob Roep" userId="89a4c94b-4fbb-4ce0-9379-b331d863c60e" providerId="ADAL" clId="{D29FF757-1D83-4562-9E44-0BACAA70E2BB}" dt="2024-06-26T12:46:27.258" v="3468" actId="26606"/>
          <ac:spMkLst>
            <pc:docMk/>
            <pc:sldMk cId="2858610053" sldId="256"/>
            <ac:spMk id="2" creationId="{282516E6-345C-8686-7F42-ACEA2266C369}"/>
          </ac:spMkLst>
        </pc:spChg>
        <pc:spChg chg="mod">
          <ac:chgData name="Jacob Roep" userId="89a4c94b-4fbb-4ce0-9379-b331d863c60e" providerId="ADAL" clId="{D29FF757-1D83-4562-9E44-0BACAA70E2BB}" dt="2024-06-26T12:46:27.258" v="3468" actId="26606"/>
          <ac:spMkLst>
            <pc:docMk/>
            <pc:sldMk cId="2858610053" sldId="256"/>
            <ac:spMk id="3" creationId="{25CA3F9D-2EE0-EC76-DD08-EF5C28BAD04F}"/>
          </ac:spMkLst>
        </pc:spChg>
        <pc:spChg chg="del">
          <ac:chgData name="Jacob Roep" userId="89a4c94b-4fbb-4ce0-9379-b331d863c60e" providerId="ADAL" clId="{D29FF757-1D83-4562-9E44-0BACAA70E2BB}" dt="2024-06-26T12:46:27.258" v="3468" actId="26606"/>
          <ac:spMkLst>
            <pc:docMk/>
            <pc:sldMk cId="2858610053" sldId="256"/>
            <ac:spMk id="9" creationId="{46B9231A-B34B-4A29-A6AC-532E1EE81575}"/>
          </ac:spMkLst>
        </pc:spChg>
        <pc:spChg chg="add">
          <ac:chgData name="Jacob Roep" userId="89a4c94b-4fbb-4ce0-9379-b331d863c60e" providerId="ADAL" clId="{D29FF757-1D83-4562-9E44-0BACAA70E2BB}" dt="2024-06-26T12:46:27.258" v="3468" actId="26606"/>
          <ac:spMkLst>
            <pc:docMk/>
            <pc:sldMk cId="2858610053" sldId="256"/>
            <ac:spMk id="2055" creationId="{19F9BF86-FE94-4517-B97D-026C7515E589}"/>
          </ac:spMkLst>
        </pc:spChg>
        <pc:spChg chg="add">
          <ac:chgData name="Jacob Roep" userId="89a4c94b-4fbb-4ce0-9379-b331d863c60e" providerId="ADAL" clId="{D29FF757-1D83-4562-9E44-0BACAA70E2BB}" dt="2024-06-26T12:46:27.258" v="3468" actId="26606"/>
          <ac:spMkLst>
            <pc:docMk/>
            <pc:sldMk cId="2858610053" sldId="256"/>
            <ac:spMk id="2057" creationId="{F8B2ECD5-47B1-47AD-AC9D-045064631A65}"/>
          </ac:spMkLst>
        </pc:spChg>
        <pc:picChg chg="mod">
          <ac:chgData name="Jacob Roep" userId="89a4c94b-4fbb-4ce0-9379-b331d863c60e" providerId="ADAL" clId="{D29FF757-1D83-4562-9E44-0BACAA70E2BB}" dt="2024-06-26T12:46:27.258" v="3468" actId="26606"/>
          <ac:picMkLst>
            <pc:docMk/>
            <pc:sldMk cId="2858610053" sldId="256"/>
            <ac:picMk id="4" creationId="{CFC9F6A7-95E6-560B-8616-854C58718867}"/>
          </ac:picMkLst>
        </pc:picChg>
        <pc:picChg chg="add mod ord">
          <ac:chgData name="Jacob Roep" userId="89a4c94b-4fbb-4ce0-9379-b331d863c60e" providerId="ADAL" clId="{D29FF757-1D83-4562-9E44-0BACAA70E2BB}" dt="2024-06-26T12:46:27.258" v="3468" actId="26606"/>
          <ac:picMkLst>
            <pc:docMk/>
            <pc:sldMk cId="2858610053" sldId="256"/>
            <ac:picMk id="2050" creationId="{AB222AF3-444C-5AB8-3DDC-461D543F6C16}"/>
          </ac:picMkLst>
        </pc:picChg>
        <pc:cxnChg chg="del">
          <ac:chgData name="Jacob Roep" userId="89a4c94b-4fbb-4ce0-9379-b331d863c60e" providerId="ADAL" clId="{D29FF757-1D83-4562-9E44-0BACAA70E2BB}" dt="2024-06-26T12:46:27.258" v="3468" actId="26606"/>
          <ac:cxnSpMkLst>
            <pc:docMk/>
            <pc:sldMk cId="2858610053" sldId="256"/>
            <ac:cxnSpMk id="11" creationId="{F0CE0765-E93C-4D37-9D5F-D464EFB10FA7}"/>
          </ac:cxnSpMkLst>
        </pc:cxnChg>
        <pc:cxnChg chg="add">
          <ac:chgData name="Jacob Roep" userId="89a4c94b-4fbb-4ce0-9379-b331d863c60e" providerId="ADAL" clId="{D29FF757-1D83-4562-9E44-0BACAA70E2BB}" dt="2024-06-26T12:46:27.258" v="3468" actId="26606"/>
          <ac:cxnSpMkLst>
            <pc:docMk/>
            <pc:sldMk cId="2858610053" sldId="256"/>
            <ac:cxnSpMk id="2059" creationId="{97CC2FE6-3AD0-4131-B4BC-1F4D65E25E13}"/>
          </ac:cxnSpMkLst>
        </pc:cxnChg>
      </pc:sldChg>
      <pc:sldChg chg="modSp mod">
        <pc:chgData name="Jacob Roep" userId="89a4c94b-4fbb-4ce0-9379-b331d863c60e" providerId="ADAL" clId="{D29FF757-1D83-4562-9E44-0BACAA70E2BB}" dt="2024-06-26T12:36:43.673" v="3325" actId="20577"/>
        <pc:sldMkLst>
          <pc:docMk/>
          <pc:sldMk cId="3046783341" sldId="257"/>
        </pc:sldMkLst>
        <pc:spChg chg="mod">
          <ac:chgData name="Jacob Roep" userId="89a4c94b-4fbb-4ce0-9379-b331d863c60e" providerId="ADAL" clId="{D29FF757-1D83-4562-9E44-0BACAA70E2BB}" dt="2024-06-26T12:36:43.673" v="3325" actId="20577"/>
          <ac:spMkLst>
            <pc:docMk/>
            <pc:sldMk cId="3046783341" sldId="257"/>
            <ac:spMk id="2" creationId="{EC818E0D-0870-FCFE-BE1D-2895A202057E}"/>
          </ac:spMkLst>
        </pc:spChg>
        <pc:spChg chg="mod">
          <ac:chgData name="Jacob Roep" userId="89a4c94b-4fbb-4ce0-9379-b331d863c60e" providerId="ADAL" clId="{D29FF757-1D83-4562-9E44-0BACAA70E2BB}" dt="2024-06-26T12:27:58.575" v="3093" actId="20577"/>
          <ac:spMkLst>
            <pc:docMk/>
            <pc:sldMk cId="3046783341" sldId="257"/>
            <ac:spMk id="3" creationId="{BB421BB8-064B-D9F0-2EF4-1C790049AD22}"/>
          </ac:spMkLst>
        </pc:spChg>
      </pc:sldChg>
      <pc:sldChg chg="addSp delSp modSp mod setBg">
        <pc:chgData name="Jacob Roep" userId="89a4c94b-4fbb-4ce0-9379-b331d863c60e" providerId="ADAL" clId="{D29FF757-1D83-4562-9E44-0BACAA70E2BB}" dt="2024-06-26T12:51:17.967" v="3479" actId="1076"/>
        <pc:sldMkLst>
          <pc:docMk/>
          <pc:sldMk cId="123842266" sldId="258"/>
        </pc:sldMkLst>
        <pc:spChg chg="mod">
          <ac:chgData name="Jacob Roep" userId="89a4c94b-4fbb-4ce0-9379-b331d863c60e" providerId="ADAL" clId="{D29FF757-1D83-4562-9E44-0BACAA70E2BB}" dt="2024-06-26T12:51:13.138" v="3478" actId="26606"/>
          <ac:spMkLst>
            <pc:docMk/>
            <pc:sldMk cId="123842266" sldId="258"/>
            <ac:spMk id="2" creationId="{AB87144C-0633-C5D3-FA5E-568609469A6C}"/>
          </ac:spMkLst>
        </pc:spChg>
        <pc:spChg chg="mod">
          <ac:chgData name="Jacob Roep" userId="89a4c94b-4fbb-4ce0-9379-b331d863c60e" providerId="ADAL" clId="{D29FF757-1D83-4562-9E44-0BACAA70E2BB}" dt="2024-06-26T12:51:13.138" v="3478" actId="26606"/>
          <ac:spMkLst>
            <pc:docMk/>
            <pc:sldMk cId="123842266" sldId="258"/>
            <ac:spMk id="3" creationId="{1CC934EF-FDD0-D55E-5788-BF77BAAC344C}"/>
          </ac:spMkLst>
        </pc:spChg>
        <pc:spChg chg="add del">
          <ac:chgData name="Jacob Roep" userId="89a4c94b-4fbb-4ce0-9379-b331d863c60e" providerId="ADAL" clId="{D29FF757-1D83-4562-9E44-0BACAA70E2BB}" dt="2024-06-26T12:51:13.132" v="3477" actId="26606"/>
          <ac:spMkLst>
            <pc:docMk/>
            <pc:sldMk cId="123842266" sldId="258"/>
            <ac:spMk id="5127" creationId="{744CAA32-F237-419C-A2DD-43C28D920D3C}"/>
          </ac:spMkLst>
        </pc:spChg>
        <pc:spChg chg="add">
          <ac:chgData name="Jacob Roep" userId="89a4c94b-4fbb-4ce0-9379-b331d863c60e" providerId="ADAL" clId="{D29FF757-1D83-4562-9E44-0BACAA70E2BB}" dt="2024-06-26T12:51:13.138" v="3478" actId="26606"/>
          <ac:spMkLst>
            <pc:docMk/>
            <pc:sldMk cId="123842266" sldId="258"/>
            <ac:spMk id="5131" creationId="{744CAA32-F237-419C-A2DD-43C28D920D3C}"/>
          </ac:spMkLst>
        </pc:spChg>
        <pc:picChg chg="add mod ord">
          <ac:chgData name="Jacob Roep" userId="89a4c94b-4fbb-4ce0-9379-b331d863c60e" providerId="ADAL" clId="{D29FF757-1D83-4562-9E44-0BACAA70E2BB}" dt="2024-06-26T12:51:17.967" v="3479" actId="1076"/>
          <ac:picMkLst>
            <pc:docMk/>
            <pc:sldMk cId="123842266" sldId="258"/>
            <ac:picMk id="5122" creationId="{27697496-B30F-4D92-6FDC-A36AA77A050C}"/>
          </ac:picMkLst>
        </pc:picChg>
        <pc:cxnChg chg="add del">
          <ac:chgData name="Jacob Roep" userId="89a4c94b-4fbb-4ce0-9379-b331d863c60e" providerId="ADAL" clId="{D29FF757-1D83-4562-9E44-0BACAA70E2BB}" dt="2024-06-26T12:51:13.132" v="3477" actId="26606"/>
          <ac:cxnSpMkLst>
            <pc:docMk/>
            <pc:sldMk cId="123842266" sldId="258"/>
            <ac:cxnSpMk id="5129" creationId="{92025DBA-8780-9CA0-2826-FF6E3BD1A0C9}"/>
          </ac:cxnSpMkLst>
        </pc:cxnChg>
        <pc:cxnChg chg="add">
          <ac:chgData name="Jacob Roep" userId="89a4c94b-4fbb-4ce0-9379-b331d863c60e" providerId="ADAL" clId="{D29FF757-1D83-4562-9E44-0BACAA70E2BB}" dt="2024-06-26T12:51:13.138" v="3478" actId="26606"/>
          <ac:cxnSpMkLst>
            <pc:docMk/>
            <pc:sldMk cId="123842266" sldId="258"/>
            <ac:cxnSpMk id="5132" creationId="{753FE100-D0AB-4AE2-824B-60CFA31EC6A2}"/>
          </ac:cxnSpMkLst>
        </pc:cxnChg>
      </pc:sldChg>
      <pc:sldChg chg="addSp modSp mod setBg">
        <pc:chgData name="Jacob Roep" userId="89a4c94b-4fbb-4ce0-9379-b331d863c60e" providerId="ADAL" clId="{D29FF757-1D83-4562-9E44-0BACAA70E2BB}" dt="2024-06-26T12:47:17.668" v="3472" actId="26606"/>
        <pc:sldMkLst>
          <pc:docMk/>
          <pc:sldMk cId="2830675115" sldId="259"/>
        </pc:sldMkLst>
        <pc:spChg chg="mod">
          <ac:chgData name="Jacob Roep" userId="89a4c94b-4fbb-4ce0-9379-b331d863c60e" providerId="ADAL" clId="{D29FF757-1D83-4562-9E44-0BACAA70E2BB}" dt="2024-06-26T12:47:17.668" v="3472" actId="26606"/>
          <ac:spMkLst>
            <pc:docMk/>
            <pc:sldMk cId="2830675115" sldId="259"/>
            <ac:spMk id="2" creationId="{8A7BFED6-8888-BA6E-700C-91267BBD185C}"/>
          </ac:spMkLst>
        </pc:spChg>
        <pc:spChg chg="mod">
          <ac:chgData name="Jacob Roep" userId="89a4c94b-4fbb-4ce0-9379-b331d863c60e" providerId="ADAL" clId="{D29FF757-1D83-4562-9E44-0BACAA70E2BB}" dt="2024-06-26T12:47:17.668" v="3472" actId="26606"/>
          <ac:spMkLst>
            <pc:docMk/>
            <pc:sldMk cId="2830675115" sldId="259"/>
            <ac:spMk id="3" creationId="{62FE0924-79C5-5508-03D9-E0A0523ACAD6}"/>
          </ac:spMkLst>
        </pc:spChg>
        <pc:spChg chg="add">
          <ac:chgData name="Jacob Roep" userId="89a4c94b-4fbb-4ce0-9379-b331d863c60e" providerId="ADAL" clId="{D29FF757-1D83-4562-9E44-0BACAA70E2BB}" dt="2024-06-26T12:47:17.668" v="3472" actId="26606"/>
          <ac:spMkLst>
            <pc:docMk/>
            <pc:sldMk cId="2830675115" sldId="259"/>
            <ac:spMk id="3079" creationId="{DBDA151C-5770-45E4-AAFF-59E7F403866D}"/>
          </ac:spMkLst>
        </pc:spChg>
        <pc:picChg chg="add mod">
          <ac:chgData name="Jacob Roep" userId="89a4c94b-4fbb-4ce0-9379-b331d863c60e" providerId="ADAL" clId="{D29FF757-1D83-4562-9E44-0BACAA70E2BB}" dt="2024-06-26T12:47:17.668" v="3472" actId="26606"/>
          <ac:picMkLst>
            <pc:docMk/>
            <pc:sldMk cId="2830675115" sldId="259"/>
            <ac:picMk id="3074" creationId="{AE77D005-EA72-E0BC-8963-24525DDEFEF5}"/>
          </ac:picMkLst>
        </pc:picChg>
        <pc:cxnChg chg="add">
          <ac:chgData name="Jacob Roep" userId="89a4c94b-4fbb-4ce0-9379-b331d863c60e" providerId="ADAL" clId="{D29FF757-1D83-4562-9E44-0BACAA70E2BB}" dt="2024-06-26T12:47:17.668" v="3472" actId="26606"/>
          <ac:cxnSpMkLst>
            <pc:docMk/>
            <pc:sldMk cId="2830675115" sldId="259"/>
            <ac:cxnSpMk id="3081" creationId="{2EA0F4A6-3CC9-C9E2-BA02-58FA29F7DD8E}"/>
          </ac:cxnSpMkLst>
        </pc:cxnChg>
      </pc:sldChg>
      <pc:sldChg chg="modSp mod">
        <pc:chgData name="Jacob Roep" userId="89a4c94b-4fbb-4ce0-9379-b331d863c60e" providerId="ADAL" clId="{D29FF757-1D83-4562-9E44-0BACAA70E2BB}" dt="2024-06-26T12:09:32.732" v="2487" actId="20577"/>
        <pc:sldMkLst>
          <pc:docMk/>
          <pc:sldMk cId="3448299117" sldId="260"/>
        </pc:sldMkLst>
        <pc:spChg chg="mod">
          <ac:chgData name="Jacob Roep" userId="89a4c94b-4fbb-4ce0-9379-b331d863c60e" providerId="ADAL" clId="{D29FF757-1D83-4562-9E44-0BACAA70E2BB}" dt="2024-06-26T12:09:32.732" v="2487" actId="20577"/>
          <ac:spMkLst>
            <pc:docMk/>
            <pc:sldMk cId="3448299117" sldId="260"/>
            <ac:spMk id="3" creationId="{B3C4CD3C-251C-1445-7A33-D50BF2A914FE}"/>
          </ac:spMkLst>
        </pc:spChg>
      </pc:sldChg>
      <pc:sldChg chg="modSp mod">
        <pc:chgData name="Jacob Roep" userId="89a4c94b-4fbb-4ce0-9379-b331d863c60e" providerId="ADAL" clId="{D29FF757-1D83-4562-9E44-0BACAA70E2BB}" dt="2024-06-26T12:38:54.823" v="3463" actId="20577"/>
        <pc:sldMkLst>
          <pc:docMk/>
          <pc:sldMk cId="2124782516" sldId="261"/>
        </pc:sldMkLst>
        <pc:spChg chg="mod">
          <ac:chgData name="Jacob Roep" userId="89a4c94b-4fbb-4ce0-9379-b331d863c60e" providerId="ADAL" clId="{D29FF757-1D83-4562-9E44-0BACAA70E2BB}" dt="2024-06-26T12:38:54.823" v="3463" actId="20577"/>
          <ac:spMkLst>
            <pc:docMk/>
            <pc:sldMk cId="2124782516" sldId="261"/>
            <ac:spMk id="2" creationId="{FC810CB4-EA25-66E6-0E1E-1FA0CD919282}"/>
          </ac:spMkLst>
        </pc:spChg>
        <pc:spChg chg="mod">
          <ac:chgData name="Jacob Roep" userId="89a4c94b-4fbb-4ce0-9379-b331d863c60e" providerId="ADAL" clId="{D29FF757-1D83-4562-9E44-0BACAA70E2BB}" dt="2024-06-26T12:32:09.398" v="3217" actId="20577"/>
          <ac:spMkLst>
            <pc:docMk/>
            <pc:sldMk cId="2124782516" sldId="261"/>
            <ac:spMk id="3" creationId="{F27A76F9-BE19-63D4-567F-F6B6632EAC08}"/>
          </ac:spMkLst>
        </pc:spChg>
      </pc:sldChg>
      <pc:sldChg chg="modSp mod">
        <pc:chgData name="Jacob Roep" userId="89a4c94b-4fbb-4ce0-9379-b331d863c60e" providerId="ADAL" clId="{D29FF757-1D83-4562-9E44-0BACAA70E2BB}" dt="2024-06-26T10:47:40.673" v="188" actId="20577"/>
        <pc:sldMkLst>
          <pc:docMk/>
          <pc:sldMk cId="2590806746" sldId="262"/>
        </pc:sldMkLst>
        <pc:spChg chg="mod">
          <ac:chgData name="Jacob Roep" userId="89a4c94b-4fbb-4ce0-9379-b331d863c60e" providerId="ADAL" clId="{D29FF757-1D83-4562-9E44-0BACAA70E2BB}" dt="2024-06-26T10:47:40.673" v="188" actId="20577"/>
          <ac:spMkLst>
            <pc:docMk/>
            <pc:sldMk cId="2590806746" sldId="262"/>
            <ac:spMk id="3" creationId="{6D45A50D-91BA-25F4-F1B9-17EAD9348929}"/>
          </ac:spMkLst>
        </pc:spChg>
      </pc:sldChg>
      <pc:sldChg chg="addSp modSp mod setBg">
        <pc:chgData name="Jacob Roep" userId="89a4c94b-4fbb-4ce0-9379-b331d863c60e" providerId="ADAL" clId="{D29FF757-1D83-4562-9E44-0BACAA70E2BB}" dt="2024-06-26T12:49:22.855" v="3474" actId="26606"/>
        <pc:sldMkLst>
          <pc:docMk/>
          <pc:sldMk cId="177473090" sldId="263"/>
        </pc:sldMkLst>
        <pc:spChg chg="mod">
          <ac:chgData name="Jacob Roep" userId="89a4c94b-4fbb-4ce0-9379-b331d863c60e" providerId="ADAL" clId="{D29FF757-1D83-4562-9E44-0BACAA70E2BB}" dt="2024-06-26T12:49:22.855" v="3474" actId="26606"/>
          <ac:spMkLst>
            <pc:docMk/>
            <pc:sldMk cId="177473090" sldId="263"/>
            <ac:spMk id="2" creationId="{F01F38A2-E672-623D-6214-7BD18D8013CA}"/>
          </ac:spMkLst>
        </pc:spChg>
        <pc:spChg chg="mod">
          <ac:chgData name="Jacob Roep" userId="89a4c94b-4fbb-4ce0-9379-b331d863c60e" providerId="ADAL" clId="{D29FF757-1D83-4562-9E44-0BACAA70E2BB}" dt="2024-06-26T12:49:22.855" v="3474" actId="26606"/>
          <ac:spMkLst>
            <pc:docMk/>
            <pc:sldMk cId="177473090" sldId="263"/>
            <ac:spMk id="3" creationId="{CAD0FEA9-7D4A-C08C-F1B9-DAB0C1D79AEB}"/>
          </ac:spMkLst>
        </pc:spChg>
        <pc:spChg chg="add">
          <ac:chgData name="Jacob Roep" userId="89a4c94b-4fbb-4ce0-9379-b331d863c60e" providerId="ADAL" clId="{D29FF757-1D83-4562-9E44-0BACAA70E2BB}" dt="2024-06-26T12:49:22.855" v="3474" actId="26606"/>
          <ac:spMkLst>
            <pc:docMk/>
            <pc:sldMk cId="177473090" sldId="263"/>
            <ac:spMk id="4103" creationId="{406BD704-01C2-4341-B99A-116CC7EC56EF}"/>
          </ac:spMkLst>
        </pc:spChg>
        <pc:spChg chg="add">
          <ac:chgData name="Jacob Roep" userId="89a4c94b-4fbb-4ce0-9379-b331d863c60e" providerId="ADAL" clId="{D29FF757-1D83-4562-9E44-0BACAA70E2BB}" dt="2024-06-26T12:49:22.855" v="3474" actId="26606"/>
          <ac:spMkLst>
            <pc:docMk/>
            <pc:sldMk cId="177473090" sldId="263"/>
            <ac:spMk id="4105" creationId="{0225C01B-A296-4FAA-AA46-794F27DF6934}"/>
          </ac:spMkLst>
        </pc:spChg>
        <pc:picChg chg="add mod ord">
          <ac:chgData name="Jacob Roep" userId="89a4c94b-4fbb-4ce0-9379-b331d863c60e" providerId="ADAL" clId="{D29FF757-1D83-4562-9E44-0BACAA70E2BB}" dt="2024-06-26T12:49:22.855" v="3474" actId="26606"/>
          <ac:picMkLst>
            <pc:docMk/>
            <pc:sldMk cId="177473090" sldId="263"/>
            <ac:picMk id="4098" creationId="{6937C3E6-29FB-E85C-CE8F-BE7413B66608}"/>
          </ac:picMkLst>
        </pc:picChg>
        <pc:cxnChg chg="add">
          <ac:chgData name="Jacob Roep" userId="89a4c94b-4fbb-4ce0-9379-b331d863c60e" providerId="ADAL" clId="{D29FF757-1D83-4562-9E44-0BACAA70E2BB}" dt="2024-06-26T12:49:22.855" v="3474" actId="26606"/>
          <ac:cxnSpMkLst>
            <pc:docMk/>
            <pc:sldMk cId="177473090" sldId="263"/>
            <ac:cxnSpMk id="4107" creationId="{62713E66-598D-4B8A-9D2A-67C7AF46EF11}"/>
          </ac:cxnSpMkLst>
        </pc:cxnChg>
      </pc:sldChg>
      <pc:sldChg chg="addSp modSp mod">
        <pc:chgData name="Jacob Roep" userId="89a4c94b-4fbb-4ce0-9379-b331d863c60e" providerId="ADAL" clId="{D29FF757-1D83-4562-9E44-0BACAA70E2BB}" dt="2024-06-26T12:40:50.345" v="3466" actId="1076"/>
        <pc:sldMkLst>
          <pc:docMk/>
          <pc:sldMk cId="1460083655" sldId="264"/>
        </pc:sldMkLst>
        <pc:spChg chg="mod">
          <ac:chgData name="Jacob Roep" userId="89a4c94b-4fbb-4ce0-9379-b331d863c60e" providerId="ADAL" clId="{D29FF757-1D83-4562-9E44-0BACAA70E2BB}" dt="2024-06-26T10:46:51.904" v="45" actId="20577"/>
          <ac:spMkLst>
            <pc:docMk/>
            <pc:sldMk cId="1460083655" sldId="264"/>
            <ac:spMk id="2" creationId="{ED4EAA1C-880F-BC13-44CF-26E01CB374E9}"/>
          </ac:spMkLst>
        </pc:spChg>
        <pc:spChg chg="mod">
          <ac:chgData name="Jacob Roep" userId="89a4c94b-4fbb-4ce0-9379-b331d863c60e" providerId="ADAL" clId="{D29FF757-1D83-4562-9E44-0BACAA70E2BB}" dt="2024-06-26T12:34:27.524" v="3290" actId="20577"/>
          <ac:spMkLst>
            <pc:docMk/>
            <pc:sldMk cId="1460083655" sldId="264"/>
            <ac:spMk id="3" creationId="{D5CF7537-0A43-F0E7-49D5-1332C717B6B4}"/>
          </ac:spMkLst>
        </pc:spChg>
        <pc:picChg chg="add mod">
          <ac:chgData name="Jacob Roep" userId="89a4c94b-4fbb-4ce0-9379-b331d863c60e" providerId="ADAL" clId="{D29FF757-1D83-4562-9E44-0BACAA70E2BB}" dt="2024-06-26T12:40:50.345" v="3466" actId="1076"/>
          <ac:picMkLst>
            <pc:docMk/>
            <pc:sldMk cId="1460083655" sldId="264"/>
            <ac:picMk id="1026" creationId="{6E8D84CC-85F3-9F84-5E0D-96B00DABC7E5}"/>
          </ac:picMkLst>
        </pc:picChg>
      </pc:sldChg>
      <pc:sldChg chg="modSp mod">
        <pc:chgData name="Jacob Roep" userId="89a4c94b-4fbb-4ce0-9379-b331d863c60e" providerId="ADAL" clId="{D29FF757-1D83-4562-9E44-0BACAA70E2BB}" dt="2024-06-26T10:46:56.802" v="52" actId="20577"/>
        <pc:sldMkLst>
          <pc:docMk/>
          <pc:sldMk cId="1409594146" sldId="265"/>
        </pc:sldMkLst>
        <pc:spChg chg="mod">
          <ac:chgData name="Jacob Roep" userId="89a4c94b-4fbb-4ce0-9379-b331d863c60e" providerId="ADAL" clId="{D29FF757-1D83-4562-9E44-0BACAA70E2BB}" dt="2024-06-26T10:46:56.802" v="52" actId="20577"/>
          <ac:spMkLst>
            <pc:docMk/>
            <pc:sldMk cId="1409594146" sldId="265"/>
            <ac:spMk id="2" creationId="{90E350D6-CDAF-4CC5-6B75-CBE6CADF5B7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9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82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7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15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6/26/2024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54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6/26/2024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6/26/2024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2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6/26/2024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6/26/2024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333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itte structuur">
            <a:extLst>
              <a:ext uri="{FF2B5EF4-FFF2-40B4-BE49-F238E27FC236}">
                <a16:creationId xmlns:a16="http://schemas.microsoft.com/office/drawing/2014/main" id="{CFC9F6A7-95E6-560B-8616-854C5871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8" r="39066"/>
          <a:stretch/>
        </p:blipFill>
        <p:spPr>
          <a:xfrm>
            <a:off x="7803244" y="-1"/>
            <a:ext cx="4388756" cy="6857999"/>
          </a:xfrm>
          <a:prstGeom prst="rect">
            <a:avLst/>
          </a:prstGeom>
        </p:spPr>
      </p:pic>
      <p:pic>
        <p:nvPicPr>
          <p:cNvPr id="2050" name="Picture 2" descr="Burgerschap - Educatie - HUMAN">
            <a:extLst>
              <a:ext uri="{FF2B5EF4-FFF2-40B4-BE49-F238E27FC236}">
                <a16:creationId xmlns:a16="http://schemas.microsoft.com/office/drawing/2014/main" id="{AB222AF3-444C-5AB8-3DDC-461D543F6C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r="3720"/>
          <a:stretch/>
        </p:blipFill>
        <p:spPr bwMode="auto">
          <a:xfrm>
            <a:off x="20" y="10"/>
            <a:ext cx="780322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8B2ECD5-47B1-47AD-AC9D-045064631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896636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2516E6-345C-8686-7F42-ACEA2266C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659086" cy="342786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Burgerschap</a:t>
            </a:r>
            <a:r>
              <a:rPr lang="en-US" sz="6000" dirty="0">
                <a:solidFill>
                  <a:srgbClr val="FFFFFF"/>
                </a:solidFill>
              </a:rPr>
              <a:t> in het </a:t>
            </a:r>
            <a:r>
              <a:rPr lang="en-US" sz="6000">
                <a:solidFill>
                  <a:srgbClr val="FFFFFF"/>
                </a:solidFill>
              </a:rPr>
              <a:t>voortgezet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>
                <a:solidFill>
                  <a:srgbClr val="FFFFFF"/>
                </a:solidFill>
              </a:rPr>
              <a:t>onderwijs</a:t>
            </a:r>
            <a:endParaRPr lang="nl-NL" sz="600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5CA3F9D-2EE0-EC76-DD08-EF5C28BAD0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5253051"/>
            <a:ext cx="4589685" cy="812923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Door Jacob </a:t>
            </a:r>
            <a:r>
              <a:rPr lang="en-US">
                <a:solidFill>
                  <a:srgbClr val="FFFFFF"/>
                </a:solidFill>
              </a:rPr>
              <a:t>roep</a:t>
            </a:r>
            <a:endParaRPr lang="nl-NL" dirty="0">
              <a:solidFill>
                <a:srgbClr val="FFFFFF"/>
              </a:solidFill>
            </a:endParaRPr>
          </a:p>
        </p:txBody>
      </p: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610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350D6-CDAF-4CC5-6B75-CBE6CADF5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Vragen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CDF51E-8FA8-7192-53E9-B2ED3C5A3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59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5E29-8949-5FAA-7CD8-CAEAB89B1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</a:t>
            </a:r>
            <a:r>
              <a:rPr lang="en-US" dirty="0" err="1"/>
              <a:t>voorstellen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D45A50D-91BA-25F4-F1B9-17EAD9348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Docent </a:t>
            </a:r>
            <a:r>
              <a:rPr lang="en-US" dirty="0" err="1"/>
              <a:t>geschiedenis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maatschappijleer</a:t>
            </a:r>
            <a:endParaRPr lang="en-US" dirty="0"/>
          </a:p>
          <a:p>
            <a:r>
              <a:rPr lang="en-US" dirty="0" err="1"/>
              <a:t>Werkzaam</a:t>
            </a:r>
            <a:r>
              <a:rPr lang="en-US" dirty="0"/>
              <a:t> </a:t>
            </a:r>
            <a:r>
              <a:rPr lang="en-US" dirty="0" err="1"/>
              <a:t>geweest</a:t>
            </a:r>
            <a:r>
              <a:rPr lang="en-US" dirty="0"/>
              <a:t> op </a:t>
            </a:r>
            <a:r>
              <a:rPr lang="en-US" dirty="0" err="1"/>
              <a:t>Bonifatius</a:t>
            </a:r>
            <a:r>
              <a:rPr lang="en-US" dirty="0"/>
              <a:t> </a:t>
            </a:r>
            <a:r>
              <a:rPr lang="en-US" dirty="0" err="1"/>
              <a:t>mavo</a:t>
            </a:r>
            <a:r>
              <a:rPr lang="en-US" dirty="0"/>
              <a:t> in Emmeloord</a:t>
            </a:r>
          </a:p>
          <a:p>
            <a:r>
              <a:rPr lang="en-US" dirty="0" err="1"/>
              <a:t>Sinds</a:t>
            </a:r>
            <a:r>
              <a:rPr lang="en-US" dirty="0"/>
              <a:t> 2020 educator </a:t>
            </a:r>
            <a:r>
              <a:rPr lang="en-US" dirty="0" err="1"/>
              <a:t>bij</a:t>
            </a:r>
            <a:r>
              <a:rPr lang="en-US" dirty="0"/>
              <a:t> Tresoar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806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06BD704-01C2-4341-B99A-116CC7EC5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Waarom burgerschapsonderwijs wel nut heeft – De Groene Amsterdammer">
            <a:extLst>
              <a:ext uri="{FF2B5EF4-FFF2-40B4-BE49-F238E27FC236}">
                <a16:creationId xmlns:a16="http://schemas.microsoft.com/office/drawing/2014/main" id="{6937C3E6-29FB-E85C-CE8F-BE7413B666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99" b="606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0225C01B-A296-4FAA-AA46-794F27DF6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894" y="979075"/>
            <a:ext cx="5777024" cy="50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01F38A2-E672-623D-6214-7BD18D801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451" y="1352492"/>
            <a:ext cx="4665540" cy="1143000"/>
          </a:xfrm>
        </p:spPr>
        <p:txBody>
          <a:bodyPr anchor="t">
            <a:normAutofit/>
          </a:bodyPr>
          <a:lstStyle/>
          <a:p>
            <a:r>
              <a:rPr lang="en-US" dirty="0" err="1"/>
              <a:t>Programma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D0FEA9-7D4A-C08C-F1B9-DAB0C1D79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454" y="2662356"/>
            <a:ext cx="4665546" cy="30579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700" err="1"/>
              <a:t>Wettelijke</a:t>
            </a:r>
            <a:r>
              <a:rPr lang="en-US" sz="1700"/>
              <a:t> </a:t>
            </a:r>
            <a:r>
              <a:rPr lang="en-US" sz="1700" err="1"/>
              <a:t>opdracht</a:t>
            </a:r>
            <a:r>
              <a:rPr lang="en-US" sz="1700"/>
              <a:t> </a:t>
            </a:r>
            <a:r>
              <a:rPr lang="en-US" sz="1700" err="1"/>
              <a:t>burgerschap</a:t>
            </a:r>
            <a:r>
              <a:rPr lang="en-US" sz="1700"/>
              <a:t> </a:t>
            </a:r>
          </a:p>
          <a:p>
            <a:pPr>
              <a:lnSpc>
                <a:spcPct val="110000"/>
              </a:lnSpc>
            </a:pPr>
            <a:r>
              <a:rPr lang="en-US" sz="1700" err="1"/>
              <a:t>Scholen</a:t>
            </a:r>
            <a:r>
              <a:rPr lang="en-US" sz="1700"/>
              <a:t> </a:t>
            </a:r>
            <a:r>
              <a:rPr lang="en-US" sz="1700" err="1"/>
              <a:t>komen</a:t>
            </a:r>
            <a:r>
              <a:rPr lang="en-US" sz="1700"/>
              <a:t> in </a:t>
            </a:r>
            <a:r>
              <a:rPr lang="en-US" sz="1700" err="1"/>
              <a:t>actie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Voorbeelden</a:t>
            </a:r>
            <a:r>
              <a:rPr lang="en-US" sz="1700"/>
              <a:t> van </a:t>
            </a:r>
            <a:r>
              <a:rPr lang="en-US" sz="1700" err="1"/>
              <a:t>thema’s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Voorbeelden</a:t>
            </a:r>
            <a:r>
              <a:rPr lang="en-US" sz="1700"/>
              <a:t> van </a:t>
            </a:r>
            <a:r>
              <a:rPr lang="en-US" sz="1700" err="1"/>
              <a:t>vakoverstijgende</a:t>
            </a:r>
            <a:r>
              <a:rPr lang="en-US" sz="1700"/>
              <a:t> </a:t>
            </a:r>
            <a:r>
              <a:rPr lang="en-US" sz="1700" err="1"/>
              <a:t>projecten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/>
              <a:t>Kansen </a:t>
            </a:r>
            <a:r>
              <a:rPr lang="en-US" sz="1700" err="1"/>
              <a:t>voor</a:t>
            </a:r>
            <a:r>
              <a:rPr lang="en-US" sz="1700"/>
              <a:t> </a:t>
            </a:r>
            <a:r>
              <a:rPr lang="en-US" sz="1700" err="1"/>
              <a:t>archieven</a:t>
            </a:r>
            <a:r>
              <a:rPr lang="en-US" sz="1700"/>
              <a:t> </a:t>
            </a:r>
            <a:r>
              <a:rPr lang="en-US" sz="1700" err="1"/>
              <a:t>en</a:t>
            </a:r>
            <a:r>
              <a:rPr lang="en-US" sz="1700"/>
              <a:t> </a:t>
            </a:r>
            <a:r>
              <a:rPr lang="en-US" sz="1700" err="1"/>
              <a:t>musea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/>
              <a:t>Tips </a:t>
            </a:r>
            <a:r>
              <a:rPr lang="en-US" sz="1700" err="1"/>
              <a:t>voor</a:t>
            </a:r>
            <a:r>
              <a:rPr lang="en-US" sz="1700"/>
              <a:t> </a:t>
            </a:r>
            <a:r>
              <a:rPr lang="en-US" sz="1700" err="1"/>
              <a:t>meer</a:t>
            </a:r>
            <a:r>
              <a:rPr lang="en-US" sz="1700"/>
              <a:t> </a:t>
            </a:r>
            <a:r>
              <a:rPr lang="en-US" sz="1700" err="1"/>
              <a:t>informatie</a:t>
            </a:r>
            <a:r>
              <a:rPr lang="en-US" sz="1700"/>
              <a:t> over </a:t>
            </a:r>
            <a:r>
              <a:rPr lang="en-US" sz="1700" err="1"/>
              <a:t>burgerschap</a:t>
            </a:r>
            <a:endParaRPr lang="en-US" sz="1700"/>
          </a:p>
          <a:p>
            <a:pPr>
              <a:lnSpc>
                <a:spcPct val="110000"/>
              </a:lnSpc>
            </a:pPr>
            <a:r>
              <a:rPr lang="en-US" sz="1700" err="1"/>
              <a:t>Vragen</a:t>
            </a:r>
            <a:endParaRPr lang="en-US" sz="1700"/>
          </a:p>
          <a:p>
            <a:pPr>
              <a:lnSpc>
                <a:spcPct val="110000"/>
              </a:lnSpc>
            </a:pPr>
            <a:endParaRPr lang="nl-NL" sz="1700"/>
          </a:p>
        </p:txBody>
      </p: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62713E66-598D-4B8A-9D2A-67C7AF46E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85673" y="979075"/>
            <a:ext cx="0" cy="50749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7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818E0D-0870-FCFE-BE1D-2895A2020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Wettelijke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burgerschap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21BB8-064B-D9F0-2EF4-1C790049A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Sinds</a:t>
            </a:r>
            <a:r>
              <a:rPr lang="en-US" dirty="0"/>
              <a:t> 2006 is VO al </a:t>
            </a:r>
            <a:r>
              <a:rPr lang="en-US" dirty="0" err="1"/>
              <a:t>verplicht</a:t>
            </a:r>
            <a:r>
              <a:rPr lang="en-US" dirty="0"/>
              <a:t> om </a:t>
            </a:r>
            <a:r>
              <a:rPr lang="en-US" dirty="0" err="1"/>
              <a:t>aandacht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burgerschap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besteden</a:t>
            </a:r>
            <a:endParaRPr lang="en-US" dirty="0"/>
          </a:p>
          <a:p>
            <a:r>
              <a:rPr lang="nl-NL" dirty="0"/>
              <a:t>2021 wet ‘Verduidelijking van de burgerschapsopdracht aan scholen in het funderend onderwijs’ </a:t>
            </a:r>
            <a:r>
              <a:rPr lang="nl-NL" dirty="0">
                <a:sym typeface="Wingdings" panose="05000000000000000000" pitchFamily="2" charset="2"/>
              </a:rPr>
              <a:t> scholen moeten burgerschap meer samenhangend en doelgericht vormgeven</a:t>
            </a:r>
            <a:endParaRPr lang="nl-NL" dirty="0"/>
          </a:p>
          <a:p>
            <a:r>
              <a:rPr lang="nl-NL" dirty="0"/>
              <a:t>Gevolg: burgerschap is voor scholen minder vrijblijvend:</a:t>
            </a:r>
          </a:p>
          <a:p>
            <a:pPr lvl="1"/>
            <a:r>
              <a:rPr lang="nl-NL" dirty="0"/>
              <a:t>Kennis en respect voor basis democratische rechtsstaat en grondrechten bijbrengen</a:t>
            </a:r>
          </a:p>
          <a:p>
            <a:pPr lvl="1"/>
            <a:r>
              <a:rPr lang="nl-NL" dirty="0"/>
              <a:t>Scholen bepalen zelf de invulling aan burgerschapsvorming</a:t>
            </a:r>
          </a:p>
          <a:p>
            <a:pPr lvl="1"/>
            <a:r>
              <a:rPr lang="nl-NL" dirty="0"/>
              <a:t>Hierover kan de inspectie met hen het gesprek aangaan </a:t>
            </a:r>
          </a:p>
          <a:p>
            <a:r>
              <a:rPr lang="nl-NL" dirty="0"/>
              <a:t>Scholen formuleren een visie en hieruit volgen burgerschapsdoelen </a:t>
            </a:r>
          </a:p>
        </p:txBody>
      </p:sp>
    </p:spTree>
    <p:extLst>
      <p:ext uri="{BB962C8B-B14F-4D97-AF65-F5344CB8AC3E}">
        <p14:creationId xmlns:p14="http://schemas.microsoft.com/office/powerpoint/2010/main" val="3046783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26">
            <a:extLst>
              <a:ext uri="{FF2B5EF4-FFF2-40B4-BE49-F238E27FC236}">
                <a16:creationId xmlns:a16="http://schemas.microsoft.com/office/drawing/2014/main" id="{744CAA32-F237-419C-A2DD-43C28D920D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87144C-0633-C5D3-FA5E-568609469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5737859" cy="1097280"/>
          </a:xfrm>
        </p:spPr>
        <p:txBody>
          <a:bodyPr>
            <a:normAutofit/>
          </a:bodyPr>
          <a:lstStyle/>
          <a:p>
            <a:r>
              <a:rPr lang="en-US"/>
              <a:t>Scholen komen in actie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C934EF-FDD0-D55E-5788-BF77BAAC3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33236"/>
            <a:ext cx="5737860" cy="366698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/>
              <a:t>Het </a:t>
            </a:r>
            <a:r>
              <a:rPr lang="en-US" sz="1400" err="1"/>
              <a:t>begint</a:t>
            </a:r>
            <a:r>
              <a:rPr lang="en-US" sz="1400"/>
              <a:t> met </a:t>
            </a:r>
            <a:r>
              <a:rPr lang="en-US" sz="1400" err="1"/>
              <a:t>een</a:t>
            </a:r>
            <a:r>
              <a:rPr lang="en-US" sz="1400"/>
              <a:t> </a:t>
            </a:r>
            <a:r>
              <a:rPr lang="en-US" sz="1400" err="1"/>
              <a:t>visie</a:t>
            </a:r>
            <a:r>
              <a:rPr lang="en-US" sz="1400"/>
              <a:t> op </a:t>
            </a:r>
            <a:r>
              <a:rPr lang="en-US" sz="1400" err="1"/>
              <a:t>burgerschap</a:t>
            </a:r>
            <a:r>
              <a:rPr lang="en-US" sz="1400"/>
              <a:t> (</a:t>
            </a:r>
            <a:r>
              <a:rPr lang="en-US" sz="1400" err="1"/>
              <a:t>passend</a:t>
            </a:r>
            <a:r>
              <a:rPr lang="en-US" sz="1400"/>
              <a:t> </a:t>
            </a:r>
            <a:r>
              <a:rPr lang="en-US" sz="1400" err="1"/>
              <a:t>bij</a:t>
            </a:r>
            <a:r>
              <a:rPr lang="en-US" sz="1400"/>
              <a:t> de </a:t>
            </a:r>
            <a:r>
              <a:rPr lang="en-US" sz="1400" err="1"/>
              <a:t>identiteit</a:t>
            </a:r>
            <a:r>
              <a:rPr lang="en-US" sz="1400"/>
              <a:t> van de school)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Zes</a:t>
            </a:r>
            <a:r>
              <a:rPr lang="en-US" sz="1400"/>
              <a:t> concept-</a:t>
            </a:r>
            <a:r>
              <a:rPr lang="en-US" sz="1400" err="1"/>
              <a:t>kerndoelen</a:t>
            </a:r>
            <a:r>
              <a:rPr lang="en-US" sz="1400"/>
              <a:t> </a:t>
            </a:r>
            <a:r>
              <a:rPr lang="en-US" sz="1400" err="1"/>
              <a:t>burgerschap</a:t>
            </a:r>
            <a:r>
              <a:rPr lang="en-US" sz="1400"/>
              <a:t> van SLO </a:t>
            </a:r>
            <a:r>
              <a:rPr lang="en-US" sz="1400" err="1"/>
              <a:t>geven</a:t>
            </a:r>
            <a:r>
              <a:rPr lang="en-US" sz="1400"/>
              <a:t> </a:t>
            </a:r>
            <a:r>
              <a:rPr lang="en-US" sz="1400" err="1"/>
              <a:t>kaders</a:t>
            </a:r>
            <a:r>
              <a:rPr lang="en-US" sz="1400"/>
              <a:t> </a:t>
            </a:r>
            <a:r>
              <a:rPr lang="en-US" sz="1400" err="1"/>
              <a:t>aan</a:t>
            </a:r>
            <a:r>
              <a:rPr lang="en-US" sz="1400"/>
              <a:t> (school is de </a:t>
            </a:r>
            <a:r>
              <a:rPr lang="en-US" sz="1400" err="1"/>
              <a:t>oefenplaats</a:t>
            </a:r>
            <a:r>
              <a:rPr lang="en-US" sz="1400"/>
              <a:t>)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Ontwikkelen</a:t>
            </a:r>
            <a:r>
              <a:rPr lang="en-US" sz="1400"/>
              <a:t> </a:t>
            </a:r>
            <a:r>
              <a:rPr lang="en-US" sz="1400" err="1"/>
              <a:t>doorlopende</a:t>
            </a:r>
            <a:r>
              <a:rPr lang="en-US" sz="1400"/>
              <a:t> </a:t>
            </a:r>
            <a:r>
              <a:rPr lang="en-US" sz="1400" err="1"/>
              <a:t>leerlijn</a:t>
            </a:r>
            <a:r>
              <a:rPr lang="en-US" sz="1400"/>
              <a:t> </a:t>
            </a:r>
            <a:r>
              <a:rPr lang="en-US" sz="1400" err="1"/>
              <a:t>voor</a:t>
            </a:r>
            <a:r>
              <a:rPr lang="en-US" sz="1400"/>
              <a:t> het </a:t>
            </a:r>
            <a:r>
              <a:rPr lang="en-US" sz="1400" err="1"/>
              <a:t>burgerschap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err="1"/>
              <a:t>Scholen</a:t>
            </a:r>
            <a:r>
              <a:rPr lang="en-US" sz="1400"/>
              <a:t> </a:t>
            </a:r>
            <a:r>
              <a:rPr lang="en-US" sz="1400" err="1"/>
              <a:t>beginnen</a:t>
            </a:r>
            <a:r>
              <a:rPr lang="en-US" sz="1400"/>
              <a:t> </a:t>
            </a:r>
            <a:r>
              <a:rPr lang="en-US" sz="1400" err="1"/>
              <a:t>niet</a:t>
            </a:r>
            <a:r>
              <a:rPr lang="en-US" sz="1400"/>
              <a:t> </a:t>
            </a:r>
            <a:r>
              <a:rPr lang="en-US" sz="1400" err="1"/>
              <a:t>bij</a:t>
            </a:r>
            <a:r>
              <a:rPr lang="en-US" sz="1400"/>
              <a:t> </a:t>
            </a:r>
            <a:r>
              <a:rPr lang="en-US" sz="1400" err="1"/>
              <a:t>nul</a:t>
            </a:r>
            <a:r>
              <a:rPr lang="en-US" sz="1400"/>
              <a:t>: ‘</a:t>
            </a:r>
            <a:r>
              <a:rPr lang="en-US" sz="1400" err="1"/>
              <a:t>dit</a:t>
            </a:r>
            <a:r>
              <a:rPr lang="en-US" sz="1400"/>
              <a:t> </a:t>
            </a:r>
            <a:r>
              <a:rPr lang="en-US" sz="1400" err="1"/>
              <a:t>doen</a:t>
            </a:r>
            <a:r>
              <a:rPr lang="en-US" sz="1400"/>
              <a:t> we </a:t>
            </a:r>
            <a:r>
              <a:rPr lang="en-US" sz="1400" err="1"/>
              <a:t>toch</a:t>
            </a:r>
            <a:r>
              <a:rPr lang="en-US" sz="1400"/>
              <a:t> al?!’</a:t>
            </a:r>
          </a:p>
          <a:p>
            <a:pPr>
              <a:lnSpc>
                <a:spcPct val="110000"/>
              </a:lnSpc>
            </a:pPr>
            <a:r>
              <a:rPr lang="en-US" sz="1400" err="1"/>
              <a:t>Docenten</a:t>
            </a:r>
            <a:r>
              <a:rPr lang="en-US" sz="1400"/>
              <a:t> </a:t>
            </a:r>
            <a:r>
              <a:rPr lang="en-US" sz="1400" err="1"/>
              <a:t>stemmen</a:t>
            </a:r>
            <a:r>
              <a:rPr lang="en-US" sz="1400"/>
              <a:t> </a:t>
            </a:r>
            <a:r>
              <a:rPr lang="en-US" sz="1400" err="1"/>
              <a:t>onderling</a:t>
            </a:r>
            <a:r>
              <a:rPr lang="en-US" sz="1400"/>
              <a:t> </a:t>
            </a:r>
            <a:r>
              <a:rPr lang="en-US" sz="1400" err="1"/>
              <a:t>af</a:t>
            </a:r>
            <a:r>
              <a:rPr lang="en-US" sz="1400"/>
              <a:t> hoe ze </a:t>
            </a:r>
            <a:r>
              <a:rPr lang="en-US" sz="1400" err="1"/>
              <a:t>aan</a:t>
            </a:r>
            <a:r>
              <a:rPr lang="en-US" sz="1400"/>
              <a:t> de </a:t>
            </a:r>
            <a:r>
              <a:rPr lang="en-US" sz="1400" err="1"/>
              <a:t>doelen</a:t>
            </a:r>
            <a:r>
              <a:rPr lang="en-US" sz="1400"/>
              <a:t> </a:t>
            </a:r>
            <a:r>
              <a:rPr lang="en-US" sz="1400" err="1"/>
              <a:t>werken</a:t>
            </a:r>
            <a:endParaRPr lang="en-US" sz="1400"/>
          </a:p>
          <a:p>
            <a:pPr>
              <a:lnSpc>
                <a:spcPct val="110000"/>
              </a:lnSpc>
            </a:pPr>
            <a:r>
              <a:rPr lang="en-US" sz="1400" err="1"/>
              <a:t>Burgerschap</a:t>
            </a:r>
            <a:r>
              <a:rPr lang="en-US" sz="1400"/>
              <a:t> </a:t>
            </a:r>
            <a:r>
              <a:rPr lang="en-US" sz="1400" err="1"/>
              <a:t>speelt</a:t>
            </a:r>
            <a:r>
              <a:rPr lang="en-US" sz="1400"/>
              <a:t> </a:t>
            </a:r>
            <a:r>
              <a:rPr lang="en-US" sz="1400" err="1"/>
              <a:t>zich</a:t>
            </a:r>
            <a:r>
              <a:rPr lang="en-US" sz="1400"/>
              <a:t> </a:t>
            </a:r>
            <a:r>
              <a:rPr lang="en-US" sz="1400" err="1"/>
              <a:t>niet</a:t>
            </a:r>
            <a:r>
              <a:rPr lang="en-US" sz="1400"/>
              <a:t> </a:t>
            </a:r>
            <a:r>
              <a:rPr lang="en-US" sz="1400" err="1"/>
              <a:t>alleen</a:t>
            </a:r>
            <a:r>
              <a:rPr lang="en-US" sz="1400"/>
              <a:t> </a:t>
            </a:r>
            <a:r>
              <a:rPr lang="en-US" sz="1400" err="1"/>
              <a:t>binnen</a:t>
            </a:r>
            <a:r>
              <a:rPr lang="en-US" sz="1400"/>
              <a:t> de school </a:t>
            </a:r>
            <a:r>
              <a:rPr lang="en-US" sz="1400" err="1"/>
              <a:t>af</a:t>
            </a:r>
            <a:r>
              <a:rPr lang="en-US" sz="1400"/>
              <a:t>…</a:t>
            </a:r>
          </a:p>
          <a:p>
            <a:pPr>
              <a:lnSpc>
                <a:spcPct val="110000"/>
              </a:lnSpc>
            </a:pPr>
            <a:r>
              <a:rPr lang="en-US" sz="1400"/>
              <a:t>Er is </a:t>
            </a:r>
            <a:r>
              <a:rPr lang="en-US" sz="1400" err="1"/>
              <a:t>ruimte</a:t>
            </a:r>
            <a:r>
              <a:rPr lang="en-US" sz="1400"/>
              <a:t> </a:t>
            </a:r>
            <a:r>
              <a:rPr lang="en-US" sz="1400" err="1"/>
              <a:t>voor</a:t>
            </a:r>
            <a:r>
              <a:rPr lang="en-US" sz="1400"/>
              <a:t> </a:t>
            </a:r>
            <a:r>
              <a:rPr lang="en-US" sz="1400" err="1"/>
              <a:t>buitenschoolse</a:t>
            </a:r>
            <a:r>
              <a:rPr lang="en-US" sz="1400"/>
              <a:t> </a:t>
            </a:r>
            <a:r>
              <a:rPr lang="en-US" sz="1400" err="1"/>
              <a:t>activiteiten</a:t>
            </a:r>
            <a:r>
              <a:rPr lang="en-US" sz="1400"/>
              <a:t>, </a:t>
            </a:r>
            <a:r>
              <a:rPr lang="en-US" sz="1400" err="1"/>
              <a:t>beter</a:t>
            </a:r>
            <a:r>
              <a:rPr lang="en-US" sz="1400"/>
              <a:t> </a:t>
            </a:r>
            <a:r>
              <a:rPr lang="en-US" sz="1400" err="1"/>
              <a:t>gezegd</a:t>
            </a:r>
            <a:r>
              <a:rPr lang="en-US" sz="1400"/>
              <a:t>: </a:t>
            </a:r>
            <a:r>
              <a:rPr lang="en-US" sz="1400" err="1"/>
              <a:t>bezoek</a:t>
            </a:r>
            <a:r>
              <a:rPr lang="en-US" sz="1400"/>
              <a:t> </a:t>
            </a:r>
            <a:r>
              <a:rPr lang="en-US" sz="1400" err="1"/>
              <a:t>aan</a:t>
            </a:r>
            <a:r>
              <a:rPr lang="en-US" sz="1400"/>
              <a:t> </a:t>
            </a:r>
            <a:r>
              <a:rPr lang="en-US" sz="1400" err="1"/>
              <a:t>musea</a:t>
            </a:r>
            <a:r>
              <a:rPr lang="en-US" sz="1400"/>
              <a:t> of </a:t>
            </a:r>
            <a:r>
              <a:rPr lang="en-US" sz="1400" err="1"/>
              <a:t>archieven</a:t>
            </a:r>
            <a:r>
              <a:rPr lang="en-US" sz="1400"/>
              <a:t> </a:t>
            </a:r>
          </a:p>
          <a:p>
            <a:pPr marL="0" indent="0">
              <a:lnSpc>
                <a:spcPct val="110000"/>
              </a:lnSpc>
              <a:buNone/>
            </a:pPr>
            <a:endParaRPr lang="nl-NL" sz="1400"/>
          </a:p>
        </p:txBody>
      </p:sp>
      <p:cxnSp>
        <p:nvCxnSpPr>
          <p:cNvPr id="5132" name="Straight Connector 5128">
            <a:extLst>
              <a:ext uri="{FF2B5EF4-FFF2-40B4-BE49-F238E27FC236}">
                <a16:creationId xmlns:a16="http://schemas.microsoft.com/office/drawing/2014/main" id="{753FE100-D0AB-4AE2-824B-60CFA31EC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Visie - SLO">
            <a:extLst>
              <a:ext uri="{FF2B5EF4-FFF2-40B4-BE49-F238E27FC236}">
                <a16:creationId xmlns:a16="http://schemas.microsoft.com/office/drawing/2014/main" id="{27697496-B30F-4D92-6FDC-A36AA77A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6091" y="2278451"/>
            <a:ext cx="4375829" cy="334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DBDA151C-5770-45E4-AAFF-59E7F4038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7BFED6-8888-BA6E-700C-91267BBD1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914399"/>
            <a:ext cx="10847494" cy="1171069"/>
          </a:xfrm>
        </p:spPr>
        <p:txBody>
          <a:bodyPr anchor="t">
            <a:normAutofit/>
          </a:bodyPr>
          <a:lstStyle/>
          <a:p>
            <a:r>
              <a:rPr lang="en-US"/>
              <a:t>Voorbeelden</a:t>
            </a:r>
            <a:r>
              <a:rPr lang="en-US" dirty="0"/>
              <a:t> van </a:t>
            </a:r>
            <a:r>
              <a:rPr lang="en-US"/>
              <a:t>thema’s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FE0924-79C5-5508-03D9-E0A0523A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5150" y="2256287"/>
            <a:ext cx="4563618" cy="3760459"/>
          </a:xfrm>
        </p:spPr>
        <p:txBody>
          <a:bodyPr anchor="t">
            <a:normAutofit/>
          </a:bodyPr>
          <a:lstStyle/>
          <a:p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thema’s</a:t>
            </a:r>
            <a:endParaRPr lang="en-US" dirty="0"/>
          </a:p>
          <a:p>
            <a:r>
              <a:rPr lang="en-US" dirty="0" err="1"/>
              <a:t>Burgerparticipatie</a:t>
            </a:r>
            <a:r>
              <a:rPr lang="en-US" dirty="0"/>
              <a:t> </a:t>
            </a:r>
          </a:p>
          <a:p>
            <a:r>
              <a:rPr lang="en-US" dirty="0" err="1"/>
              <a:t>Mensenrechten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diversiteit</a:t>
            </a:r>
            <a:endParaRPr lang="en-US" dirty="0"/>
          </a:p>
          <a:p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verantwoordelijkheid</a:t>
            </a:r>
            <a:endParaRPr lang="en-US" dirty="0"/>
          </a:p>
          <a:p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mediawijsheid</a:t>
            </a:r>
            <a:endParaRPr lang="en-US" dirty="0"/>
          </a:p>
          <a:p>
            <a:r>
              <a:rPr lang="en-US" dirty="0" err="1"/>
              <a:t>Duurzaamheid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milieubewustzijn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3074" name="Picture 2" descr="Burgerschap op school, een beschrijving van burgerschapsonderwijs en  maatschappelijke stage - VL NieuwsVL Nieuws">
            <a:extLst>
              <a:ext uri="{FF2B5EF4-FFF2-40B4-BE49-F238E27FC236}">
                <a16:creationId xmlns:a16="http://schemas.microsoft.com/office/drawing/2014/main" id="{AE77D005-EA72-E0BC-8963-24525DDEF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232" y="2971151"/>
            <a:ext cx="5648193" cy="304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2EA0F4A6-3CC9-C9E2-BA02-58FA29F7D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2253" y="6272784"/>
            <a:ext cx="108474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675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EE6FFA-DDDB-223F-474A-8A1153D09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Voorbeelden</a:t>
            </a:r>
            <a:r>
              <a:rPr lang="en-US" dirty="0"/>
              <a:t> van </a:t>
            </a:r>
            <a:r>
              <a:rPr lang="en-US" dirty="0" err="1"/>
              <a:t>vakoverstijgende</a:t>
            </a:r>
            <a:r>
              <a:rPr lang="en-US" dirty="0"/>
              <a:t> </a:t>
            </a:r>
            <a:r>
              <a:rPr lang="en-US" dirty="0" err="1"/>
              <a:t>projecten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4CD3C-251C-1445-7A33-D50BF2A91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Debatdag</a:t>
            </a:r>
            <a:r>
              <a:rPr lang="en-US" dirty="0"/>
              <a:t>, </a:t>
            </a:r>
            <a:r>
              <a:rPr lang="en-US" dirty="0" err="1"/>
              <a:t>Paarse</a:t>
            </a:r>
            <a:r>
              <a:rPr lang="en-US" dirty="0"/>
              <a:t> </a:t>
            </a:r>
            <a:r>
              <a:rPr lang="en-US" dirty="0" err="1"/>
              <a:t>Vrijdag</a:t>
            </a:r>
            <a:r>
              <a:rPr lang="en-US" dirty="0"/>
              <a:t>, </a:t>
            </a:r>
            <a:r>
              <a:rPr lang="en-US" dirty="0" err="1"/>
              <a:t>Lef-dagen</a:t>
            </a:r>
            <a:r>
              <a:rPr lang="en-US" dirty="0"/>
              <a:t> </a:t>
            </a:r>
            <a:r>
              <a:rPr lang="en-US" dirty="0" err="1"/>
              <a:t>organiseren</a:t>
            </a:r>
            <a:endParaRPr lang="en-US" dirty="0"/>
          </a:p>
          <a:p>
            <a:r>
              <a:rPr lang="en-US" dirty="0" err="1"/>
              <a:t>Gastlessen</a:t>
            </a:r>
            <a:r>
              <a:rPr lang="en-US" dirty="0"/>
              <a:t> (Dag van de </a:t>
            </a:r>
            <a:r>
              <a:rPr lang="en-US" dirty="0" err="1"/>
              <a:t>Mensenrechten</a:t>
            </a:r>
            <a:r>
              <a:rPr lang="en-US" dirty="0"/>
              <a:t>, </a:t>
            </a:r>
            <a:r>
              <a:rPr lang="en-US" dirty="0" err="1"/>
              <a:t>seksuele</a:t>
            </a:r>
            <a:r>
              <a:rPr lang="en-US" dirty="0"/>
              <a:t> </a:t>
            </a:r>
            <a:r>
              <a:rPr lang="en-US" dirty="0" err="1"/>
              <a:t>diversiteit</a:t>
            </a:r>
            <a:r>
              <a:rPr lang="en-US" dirty="0"/>
              <a:t>, </a:t>
            </a:r>
            <a:r>
              <a:rPr lang="en-US" dirty="0" err="1"/>
              <a:t>distriminatie</a:t>
            </a:r>
            <a:r>
              <a:rPr lang="en-US" dirty="0"/>
              <a:t>, </a:t>
            </a:r>
            <a:r>
              <a:rPr lang="en-US" dirty="0" err="1"/>
              <a:t>enz</a:t>
            </a:r>
            <a:r>
              <a:rPr lang="en-US" dirty="0"/>
              <a:t>.)</a:t>
            </a:r>
          </a:p>
          <a:p>
            <a:r>
              <a:rPr lang="en-US" dirty="0" err="1"/>
              <a:t>Vrijwilligerswerk</a:t>
            </a:r>
            <a:r>
              <a:rPr lang="en-US" dirty="0"/>
              <a:t> (</a:t>
            </a:r>
            <a:r>
              <a:rPr lang="en-US" dirty="0" err="1"/>
              <a:t>Buurt</a:t>
            </a:r>
            <a:r>
              <a:rPr lang="en-US" dirty="0"/>
              <a:t> </a:t>
            </a:r>
            <a:r>
              <a:rPr lang="en-US" dirty="0" err="1"/>
              <a:t>schoonmaken</a:t>
            </a:r>
            <a:r>
              <a:rPr lang="en-US" dirty="0"/>
              <a:t>, </a:t>
            </a:r>
            <a:r>
              <a:rPr lang="en-US" dirty="0" err="1"/>
              <a:t>bezoek</a:t>
            </a:r>
            <a:r>
              <a:rPr lang="en-US" dirty="0"/>
              <a:t> </a:t>
            </a:r>
            <a:r>
              <a:rPr lang="en-US" dirty="0" err="1"/>
              <a:t>verzorgingshuis</a:t>
            </a:r>
            <a:r>
              <a:rPr lang="en-US" dirty="0"/>
              <a:t> </a:t>
            </a:r>
            <a:r>
              <a:rPr lang="en-US" dirty="0" err="1"/>
              <a:t>rondom</a:t>
            </a:r>
            <a:r>
              <a:rPr lang="en-US" dirty="0"/>
              <a:t> </a:t>
            </a:r>
            <a:r>
              <a:rPr lang="en-US" dirty="0" err="1"/>
              <a:t>kerst</a:t>
            </a:r>
            <a:r>
              <a:rPr lang="en-US" dirty="0"/>
              <a:t>, </a:t>
            </a:r>
            <a:r>
              <a:rPr lang="en-US" dirty="0" err="1"/>
              <a:t>enz</a:t>
            </a:r>
            <a:r>
              <a:rPr lang="en-US" dirty="0"/>
              <a:t>.)</a:t>
            </a:r>
          </a:p>
          <a:p>
            <a:r>
              <a:rPr lang="en-US" dirty="0" err="1"/>
              <a:t>Discussies</a:t>
            </a:r>
            <a:r>
              <a:rPr lang="en-US" dirty="0"/>
              <a:t> over </a:t>
            </a:r>
            <a:r>
              <a:rPr lang="en-US" dirty="0" err="1"/>
              <a:t>erfelijke</a:t>
            </a:r>
            <a:r>
              <a:rPr lang="en-US" dirty="0"/>
              <a:t> </a:t>
            </a:r>
            <a:r>
              <a:rPr lang="en-US" dirty="0" err="1"/>
              <a:t>ziektes</a:t>
            </a:r>
            <a:r>
              <a:rPr lang="en-US" dirty="0"/>
              <a:t>, </a:t>
            </a:r>
            <a:r>
              <a:rPr lang="en-US" dirty="0" err="1"/>
              <a:t>dierproeven</a:t>
            </a:r>
            <a:r>
              <a:rPr lang="en-US" dirty="0"/>
              <a:t>, </a:t>
            </a:r>
            <a:r>
              <a:rPr lang="en-US" dirty="0" err="1"/>
              <a:t>orgaandonatie</a:t>
            </a:r>
            <a:r>
              <a:rPr lang="en-US" dirty="0"/>
              <a:t>, anti-</a:t>
            </a:r>
            <a:r>
              <a:rPr lang="en-US" dirty="0" err="1"/>
              <a:t>conceptie</a:t>
            </a:r>
            <a:r>
              <a:rPr lang="en-US" dirty="0"/>
              <a:t>, </a:t>
            </a:r>
            <a:r>
              <a:rPr lang="en-US" dirty="0" err="1"/>
              <a:t>vaccineren</a:t>
            </a:r>
            <a:r>
              <a:rPr lang="en-US" dirty="0"/>
              <a:t>, </a:t>
            </a:r>
            <a:r>
              <a:rPr lang="en-US" dirty="0" err="1"/>
              <a:t>enz</a:t>
            </a:r>
            <a:r>
              <a:rPr lang="en-US" dirty="0"/>
              <a:t>.</a:t>
            </a:r>
          </a:p>
          <a:p>
            <a:r>
              <a:rPr lang="en-US" dirty="0" err="1"/>
              <a:t>Excursies</a:t>
            </a:r>
            <a:r>
              <a:rPr lang="en-US" dirty="0"/>
              <a:t> (</a:t>
            </a:r>
            <a:r>
              <a:rPr lang="en-US" dirty="0" err="1"/>
              <a:t>Westerbork</a:t>
            </a:r>
            <a:r>
              <a:rPr lang="en-US" dirty="0"/>
              <a:t>, </a:t>
            </a:r>
            <a:r>
              <a:rPr lang="en-US" dirty="0" err="1"/>
              <a:t>Sportdag</a:t>
            </a:r>
            <a:r>
              <a:rPr lang="en-US" dirty="0"/>
              <a:t>, </a:t>
            </a:r>
            <a:r>
              <a:rPr lang="en-US" dirty="0" err="1"/>
              <a:t>bezoek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Verzetsmuseum</a:t>
            </a:r>
            <a:r>
              <a:rPr lang="en-US" dirty="0"/>
              <a:t>, </a:t>
            </a:r>
          </a:p>
          <a:p>
            <a:r>
              <a:rPr lang="en-US" dirty="0" err="1"/>
              <a:t>Praktische</a:t>
            </a:r>
            <a:r>
              <a:rPr lang="en-US" dirty="0"/>
              <a:t> </a:t>
            </a:r>
            <a:r>
              <a:rPr lang="en-US" dirty="0" err="1"/>
              <a:t>opdrachten</a:t>
            </a:r>
            <a:r>
              <a:rPr lang="en-US" dirty="0"/>
              <a:t> </a:t>
            </a:r>
            <a:r>
              <a:rPr lang="en-US" dirty="0" err="1"/>
              <a:t>organiseren</a:t>
            </a:r>
            <a:r>
              <a:rPr lang="en-US" dirty="0"/>
              <a:t> over </a:t>
            </a:r>
            <a:r>
              <a:rPr lang="en-US" dirty="0" err="1"/>
              <a:t>Nederlands</a:t>
            </a:r>
            <a:r>
              <a:rPr lang="en-US" dirty="0"/>
              <a:t> </a:t>
            </a:r>
            <a:r>
              <a:rPr lang="en-US" dirty="0" err="1"/>
              <a:t>staatsbestel</a:t>
            </a:r>
            <a:r>
              <a:rPr lang="en-US" dirty="0"/>
              <a:t> </a:t>
            </a:r>
          </a:p>
          <a:p>
            <a:r>
              <a:rPr lang="en-US" dirty="0" err="1"/>
              <a:t>Participatie</a:t>
            </a:r>
            <a:r>
              <a:rPr lang="en-US" dirty="0"/>
              <a:t> </a:t>
            </a:r>
            <a:r>
              <a:rPr lang="en-US" dirty="0" err="1"/>
              <a:t>binnen</a:t>
            </a:r>
            <a:r>
              <a:rPr lang="en-US" dirty="0"/>
              <a:t> de school: </a:t>
            </a:r>
            <a:r>
              <a:rPr lang="en-US" dirty="0" err="1"/>
              <a:t>klassenvertegenwoordigers</a:t>
            </a:r>
            <a:r>
              <a:rPr lang="en-US" dirty="0"/>
              <a:t> (</a:t>
            </a:r>
            <a:r>
              <a:rPr lang="en-US" dirty="0" err="1"/>
              <a:t>ook</a:t>
            </a:r>
            <a:r>
              <a:rPr lang="en-US" dirty="0"/>
              <a:t> in de MR)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8299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10CB4-EA25-66E6-0E1E-1FA0CD919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Kansen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archieven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musea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7A76F9-BE19-63D4-567F-F6B6632EA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Bronnen</a:t>
            </a:r>
            <a:r>
              <a:rPr lang="en-US" dirty="0"/>
              <a:t> </a:t>
            </a:r>
            <a:r>
              <a:rPr lang="en-US" dirty="0" err="1"/>
              <a:t>zoeken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/of </a:t>
            </a:r>
            <a:r>
              <a:rPr lang="en-US" dirty="0" err="1"/>
              <a:t>lesmateriaal</a:t>
            </a:r>
            <a:r>
              <a:rPr lang="en-US" dirty="0"/>
              <a:t> over het </a:t>
            </a:r>
            <a:r>
              <a:rPr lang="en-US" dirty="0" err="1"/>
              <a:t>slavernijverleden</a:t>
            </a:r>
            <a:r>
              <a:rPr lang="en-US" dirty="0"/>
              <a:t> </a:t>
            </a:r>
            <a:r>
              <a:rPr lang="en-US" dirty="0" err="1"/>
              <a:t>ontwikkelen</a:t>
            </a:r>
            <a:endParaRPr lang="en-US" dirty="0"/>
          </a:p>
          <a:p>
            <a:r>
              <a:rPr lang="en-US" dirty="0" err="1"/>
              <a:t>Bronnen</a:t>
            </a:r>
            <a:r>
              <a:rPr lang="en-US" dirty="0"/>
              <a:t> </a:t>
            </a:r>
            <a:r>
              <a:rPr lang="en-US" dirty="0" err="1"/>
              <a:t>zoeken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actuele</a:t>
            </a:r>
            <a:r>
              <a:rPr lang="en-US" dirty="0"/>
              <a:t> </a:t>
            </a:r>
            <a:r>
              <a:rPr lang="en-US" dirty="0" err="1"/>
              <a:t>thema’s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digitaliseren</a:t>
            </a:r>
            <a:r>
              <a:rPr lang="en-US" dirty="0"/>
              <a:t> (vb. </a:t>
            </a:r>
            <a:r>
              <a:rPr lang="en-US" dirty="0" err="1"/>
              <a:t>migratie</a:t>
            </a:r>
            <a:r>
              <a:rPr lang="en-US" dirty="0"/>
              <a:t>, </a:t>
            </a:r>
            <a:r>
              <a:rPr lang="en-US" dirty="0" err="1"/>
              <a:t>ongelijkheid</a:t>
            </a:r>
            <a:r>
              <a:rPr lang="en-US" dirty="0"/>
              <a:t>, milieu)</a:t>
            </a:r>
          </a:p>
          <a:p>
            <a:r>
              <a:rPr lang="en-US" dirty="0" err="1"/>
              <a:t>Ontwikkelen</a:t>
            </a:r>
            <a:r>
              <a:rPr lang="en-US" dirty="0"/>
              <a:t> van </a:t>
            </a:r>
            <a:r>
              <a:rPr lang="en-US" dirty="0" err="1"/>
              <a:t>basisvaardigheden</a:t>
            </a:r>
            <a:r>
              <a:rPr lang="en-US" dirty="0"/>
              <a:t> (</a:t>
            </a:r>
            <a:r>
              <a:rPr lang="en-US" dirty="0" err="1"/>
              <a:t>herkennen</a:t>
            </a:r>
            <a:r>
              <a:rPr lang="en-US" dirty="0"/>
              <a:t> van </a:t>
            </a:r>
            <a:r>
              <a:rPr lang="en-US" dirty="0" err="1"/>
              <a:t>nepnieuws</a:t>
            </a:r>
            <a:r>
              <a:rPr lang="en-US" dirty="0"/>
              <a:t>, </a:t>
            </a:r>
            <a:r>
              <a:rPr lang="en-US" dirty="0" err="1"/>
              <a:t>kritisch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,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geletterdheid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databanken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bijv</a:t>
            </a:r>
            <a:r>
              <a:rPr lang="en-US" dirty="0">
                <a:sym typeface="Wingdings" panose="05000000000000000000" pitchFamily="2" charset="2"/>
              </a:rPr>
              <a:t>. </a:t>
            </a:r>
            <a:r>
              <a:rPr lang="en-US" dirty="0" err="1">
                <a:sym typeface="Wingdings" panose="05000000000000000000" pitchFamily="2" charset="2"/>
              </a:rPr>
              <a:t>stamboomles</a:t>
            </a:r>
            <a:r>
              <a:rPr lang="en-US" dirty="0">
                <a:sym typeface="Wingdings" panose="05000000000000000000" pitchFamily="2" charset="2"/>
              </a:rPr>
              <a:t> of </a:t>
            </a:r>
            <a:r>
              <a:rPr lang="en-US" dirty="0" err="1">
                <a:sym typeface="Wingdings" panose="05000000000000000000" pitchFamily="2" charset="2"/>
              </a:rPr>
              <a:t>omgevingsonderwijs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r>
              <a:rPr lang="en-US" dirty="0" err="1"/>
              <a:t>Relatie</a:t>
            </a:r>
            <a:r>
              <a:rPr lang="en-US" dirty="0"/>
              <a:t> met </a:t>
            </a:r>
            <a:r>
              <a:rPr lang="en-US" dirty="0" err="1"/>
              <a:t>toen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nu</a:t>
            </a:r>
          </a:p>
          <a:p>
            <a:r>
              <a:rPr lang="en-US" dirty="0"/>
              <a:t>Neem contact op met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docenten</a:t>
            </a:r>
            <a:r>
              <a:rPr lang="en-US" dirty="0"/>
              <a:t>/</a:t>
            </a:r>
            <a:r>
              <a:rPr lang="en-US" dirty="0" err="1"/>
              <a:t>scholen</a:t>
            </a:r>
            <a:r>
              <a:rPr lang="en-US" dirty="0"/>
              <a:t> om de </a:t>
            </a:r>
            <a:r>
              <a:rPr lang="en-US" dirty="0" err="1"/>
              <a:t>vraag</a:t>
            </a:r>
            <a:r>
              <a:rPr lang="en-US" dirty="0"/>
              <a:t> op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halen</a:t>
            </a:r>
            <a:endParaRPr lang="en-US" dirty="0"/>
          </a:p>
          <a:p>
            <a:r>
              <a:rPr lang="en-US" dirty="0" err="1"/>
              <a:t>Ontwikkel</a:t>
            </a:r>
            <a:r>
              <a:rPr lang="en-US" dirty="0"/>
              <a:t> </a:t>
            </a:r>
            <a:r>
              <a:rPr lang="en-US" dirty="0" err="1"/>
              <a:t>lesmateriaal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laat</a:t>
            </a:r>
            <a:r>
              <a:rPr lang="en-US" dirty="0"/>
              <a:t> het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docenten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leerlingen</a:t>
            </a:r>
            <a:r>
              <a:rPr lang="en-US" dirty="0"/>
              <a:t> </a:t>
            </a:r>
            <a:r>
              <a:rPr lang="en-US" dirty="0" err="1"/>
              <a:t>zien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478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EAA1C-880F-BC13-44CF-26E01CB3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informatie</a:t>
            </a:r>
            <a:r>
              <a:rPr lang="en-US" dirty="0"/>
              <a:t> over </a:t>
            </a:r>
            <a:r>
              <a:rPr lang="en-US" dirty="0" err="1"/>
              <a:t>burgerschap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CF7537-0A43-F0E7-49D5-1332C717B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Onderwijsinspectie</a:t>
            </a:r>
            <a:r>
              <a:rPr lang="en-US" dirty="0"/>
              <a:t> over </a:t>
            </a:r>
            <a:r>
              <a:rPr lang="en-US" dirty="0" err="1"/>
              <a:t>wettelijke</a:t>
            </a:r>
            <a:r>
              <a:rPr lang="en-US" dirty="0"/>
              <a:t> </a:t>
            </a:r>
            <a:r>
              <a:rPr lang="en-US" dirty="0" err="1"/>
              <a:t>opdracht</a:t>
            </a:r>
            <a:r>
              <a:rPr lang="en-US" dirty="0"/>
              <a:t> </a:t>
            </a:r>
            <a:r>
              <a:rPr lang="en-US" dirty="0" err="1"/>
              <a:t>burgerschap</a:t>
            </a:r>
            <a:endParaRPr lang="en-US" dirty="0"/>
          </a:p>
          <a:p>
            <a:r>
              <a:rPr lang="en-US" dirty="0"/>
              <a:t>SLO</a:t>
            </a:r>
          </a:p>
          <a:p>
            <a:r>
              <a:rPr lang="en-US" dirty="0" err="1"/>
              <a:t>Expertisepunt</a:t>
            </a:r>
            <a:r>
              <a:rPr lang="en-US" dirty="0"/>
              <a:t> </a:t>
            </a:r>
            <a:r>
              <a:rPr lang="en-US" dirty="0" err="1"/>
              <a:t>Burgerschap</a:t>
            </a:r>
            <a:r>
              <a:rPr lang="en-US" dirty="0"/>
              <a:t> VO</a:t>
            </a:r>
          </a:p>
          <a:p>
            <a:r>
              <a:rPr lang="en-US" dirty="0" err="1"/>
              <a:t>Aanbod</a:t>
            </a:r>
            <a:r>
              <a:rPr lang="en-US" dirty="0"/>
              <a:t> </a:t>
            </a:r>
            <a:r>
              <a:rPr lang="en-US" dirty="0" err="1"/>
              <a:t>ProDemos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E8D84CC-85F3-9F84-5E0D-96B00DAB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76" y="2263165"/>
            <a:ext cx="541020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083655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421</Words>
  <Application>Microsoft Office PowerPoint</Application>
  <PresentationFormat>Breedbeeld</PresentationFormat>
  <Paragraphs>58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Grandview Display</vt:lpstr>
      <vt:lpstr>Wingdings</vt:lpstr>
      <vt:lpstr>DashVTI</vt:lpstr>
      <vt:lpstr>Burgerschap in het voortgezet onderwijs</vt:lpstr>
      <vt:lpstr>Even voorstellen</vt:lpstr>
      <vt:lpstr>Programma</vt:lpstr>
      <vt:lpstr>Wettelijke opdracht burgerschap</vt:lpstr>
      <vt:lpstr>Scholen komen in actie</vt:lpstr>
      <vt:lpstr>Voorbeelden van thema’s</vt:lpstr>
      <vt:lpstr>Voorbeelden van vakoverstijgende projecten</vt:lpstr>
      <vt:lpstr>Kansen voor archieven en musea</vt:lpstr>
      <vt:lpstr>Tips voor meer informatie over burgerschap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Jacob Roep</dc:creator>
  <cp:lastModifiedBy>Jacob Roep</cp:lastModifiedBy>
  <cp:revision>1</cp:revision>
  <dcterms:created xsi:type="dcterms:W3CDTF">2024-06-25T08:52:25Z</dcterms:created>
  <dcterms:modified xsi:type="dcterms:W3CDTF">2024-06-26T12:51:21Z</dcterms:modified>
</cp:coreProperties>
</file>