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1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131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37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836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435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634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716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65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171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41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263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14CF3-3F20-4D77-AF3F-B72AD118C3F9}" type="datetimeFigureOut">
              <a:rPr lang="nl-NL" smtClean="0"/>
              <a:t>03-11-2021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69167-1923-4BFF-8016-951478A963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111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Nulmeting IHH SZW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Presentatie Themasessie RDDI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69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SZW Nulmeting IHH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l-NL" dirty="0"/>
              <a:t>Gekozen aanpak</a:t>
            </a:r>
          </a:p>
          <a:p>
            <a:pPr lvl="0"/>
            <a:r>
              <a:rPr lang="nl-NL" dirty="0"/>
              <a:t>Manier waarop wij dit hebben georganiseerd</a:t>
            </a:r>
          </a:p>
          <a:p>
            <a:pPr lvl="0"/>
            <a:r>
              <a:rPr lang="nl-NL" dirty="0"/>
              <a:t>Uitwerking tot nu toe</a:t>
            </a:r>
          </a:p>
          <a:p>
            <a:pPr lvl="0"/>
            <a:r>
              <a:rPr lang="nl-NL" dirty="0"/>
              <a:t>Geleerde lessen</a:t>
            </a:r>
          </a:p>
          <a:p>
            <a:pPr lvl="1"/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859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Gekozen aanpak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Opgepakt vanuit de lijn/ team DI, niet vanuit SZW programma IHH</a:t>
            </a:r>
          </a:p>
          <a:p>
            <a:r>
              <a:rPr lang="nl-NL" dirty="0"/>
              <a:t>Plan van aanpak met opdracht, doel en doorlooptijden voor akkoord voorgelegd aan stuurgroep</a:t>
            </a:r>
          </a:p>
          <a:p>
            <a:r>
              <a:rPr lang="nl-NL" dirty="0"/>
              <a:t>Daarin verzocht om vragenlijst in te vullen per werkveld (5x) en per werkveld een contactpersoon aan te wijzen</a:t>
            </a:r>
          </a:p>
          <a:p>
            <a:r>
              <a:rPr lang="nl-NL" dirty="0"/>
              <a:t>Stuurgroep akkoord, maar met verzoek werkvelden goed op weg te helpen</a:t>
            </a:r>
          </a:p>
        </p:txBody>
      </p:sp>
    </p:spTree>
    <p:extLst>
      <p:ext uri="{BB962C8B-B14F-4D97-AF65-F5344CB8AC3E}">
        <p14:creationId xmlns:p14="http://schemas.microsoft.com/office/powerpoint/2010/main" val="84783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Manier waarop wij dit hebben georganiseerd 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Voorbereiding: Team DI heeft bij iedere vraag een ‘voorlopig’ volwassenheidsniveau + toelichting genoteerd</a:t>
            </a:r>
          </a:p>
          <a:p>
            <a:r>
              <a:rPr lang="nl-NL" dirty="0"/>
              <a:t>Kick-off meeting met werkvelden (5x): doel, verwachtingen, afspraken</a:t>
            </a:r>
          </a:p>
          <a:p>
            <a:r>
              <a:rPr lang="nl-NL" dirty="0"/>
              <a:t>Werksessies werkvelden (5x): de vragenlijst ingevuld</a:t>
            </a:r>
          </a:p>
          <a:p>
            <a:r>
              <a:rPr lang="nl-NL" dirty="0"/>
              <a:t>Team DI heeft 5 inzendingen geconsolideerd, waarbij we qua volwassenheidsniveau aan de ‘voorzichtige’ kant bleven</a:t>
            </a:r>
          </a:p>
          <a:p>
            <a:r>
              <a:rPr lang="nl-NL" dirty="0"/>
              <a:t>Overallrapportage voorgelegd voor akkoord in 1 sessie aan werkvelden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125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Uitwerking tot nu toe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Er is een totale rapportage met alle inzendingen vanuit werkvelden</a:t>
            </a:r>
          </a:p>
          <a:p>
            <a:r>
              <a:rPr lang="nl-NL" dirty="0"/>
              <a:t>Er is een door de werkvelden geaccordeerde overallrapportage in Excel. Met naast volwassenheidsniveau ook korte toelichting</a:t>
            </a:r>
          </a:p>
          <a:p>
            <a:r>
              <a:rPr lang="nl-NL" dirty="0"/>
              <a:t>Er is een overzicht van vragen die wij onduidelijk vonden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Nog doen</a:t>
            </a:r>
          </a:p>
          <a:p>
            <a:r>
              <a:rPr lang="nl-NL" dirty="0"/>
              <a:t>Intern besluitvormingsproces</a:t>
            </a:r>
          </a:p>
          <a:p>
            <a:r>
              <a:rPr lang="nl-NL" dirty="0"/>
              <a:t>1/12 &gt; Bureau Regeringscommissaris</a:t>
            </a:r>
          </a:p>
          <a:p>
            <a:pPr marL="0" lv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1475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Geleerde lessen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Steek opdracht op hoog ambtelijk niveau in. PSG heeft gepleit voor serieuze medewerking vanuit werkvelden</a:t>
            </a:r>
          </a:p>
          <a:p>
            <a:r>
              <a:rPr lang="nl-NL" dirty="0"/>
              <a:t>Vragen zijn technisch ingestoken, waardoor richtinggevende antwoorden vanuit team DI bij de vragen een gouden greep bleken. Het hielp werkvelden op weg en het creëerde draagvlak</a:t>
            </a:r>
          </a:p>
          <a:p>
            <a:r>
              <a:rPr lang="nl-NL" dirty="0"/>
              <a:t>Goede Kick-off is belangrijk: doel, verwachtingen, afspraken</a:t>
            </a:r>
          </a:p>
          <a:p>
            <a:r>
              <a:rPr lang="nl-NL" dirty="0"/>
              <a:t>Bereid werksessies goed voor, want al gauw gaan discussies alle kanten op</a:t>
            </a:r>
          </a:p>
          <a:p>
            <a:r>
              <a:rPr lang="nl-NL"/>
              <a:t>Doe </a:t>
            </a:r>
            <a:r>
              <a:rPr lang="nl-NL" dirty="0"/>
              <a:t>het niet in je eentje. Tis best veel werk en samen optrekken werkt prettig</a:t>
            </a:r>
          </a:p>
          <a:p>
            <a:endParaRPr lang="nl-NL" dirty="0"/>
          </a:p>
          <a:p>
            <a:pPr marL="0" lv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780219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2EF23A-19DB-4525-93C9-D5DBA150984E}"/>
</file>

<file path=customXml/itemProps2.xml><?xml version="1.0" encoding="utf-8"?>
<ds:datastoreItem xmlns:ds="http://schemas.openxmlformats.org/officeDocument/2006/customXml" ds:itemID="{0695355C-8F6B-4CB8-998F-FA596A7BED5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Macintosh PowerPoint</Application>
  <PresentationFormat>Breedbeeld</PresentationFormat>
  <Paragraphs>40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Nulmeting IHH SZW</vt:lpstr>
      <vt:lpstr>SZW Nulmeting IHH</vt:lpstr>
      <vt:lpstr>Gekozen aanpak</vt:lpstr>
      <vt:lpstr>Manier waarop wij dit hebben georganiseerd  </vt:lpstr>
      <vt:lpstr>Uitwerking tot nu toe</vt:lpstr>
      <vt:lpstr>Geleerde lessen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Informatiesystemen bij SZW</dc:title>
  <dc:creator>Selder, J.P.</dc:creator>
  <cp:lastModifiedBy>Mariëlle Slooff</cp:lastModifiedBy>
  <cp:revision>15</cp:revision>
  <dcterms:created xsi:type="dcterms:W3CDTF">2021-05-11T06:23:37Z</dcterms:created>
  <dcterms:modified xsi:type="dcterms:W3CDTF">2021-11-03T21:25:40Z</dcterms:modified>
</cp:coreProperties>
</file>