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0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75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29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55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94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4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88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48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83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43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33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4D4F9E7-F28B-4212-96C6-6D8C08B479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CDA0484-B1DC-4C37-A6FF-326594E50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295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kB6e5YsIN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8745582-64B4-45F8-9A9C-1427F418A62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6" y="1720950"/>
            <a:ext cx="3374654" cy="33746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447752-D5E1-4326-AFFF-55BC481F3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246" y="2194560"/>
            <a:ext cx="6905666" cy="173934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2"/>
                </a:solidFill>
              </a:rPr>
              <a:t>Regionalisatie: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be</a:t>
            </a:r>
            <a:r>
              <a:rPr lang="nl-NL" dirty="0">
                <a:solidFill>
                  <a:schemeClr val="tx2"/>
                </a:solidFill>
              </a:rPr>
              <a:t> or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be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C6BD08DD-5D81-4BF0-AB24-FD4987416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246" y="3996250"/>
            <a:ext cx="6905666" cy="194243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Het West-Brabants Archief</a:t>
            </a:r>
          </a:p>
          <a:p>
            <a:r>
              <a:rPr lang="nl-NL" dirty="0">
                <a:solidFill>
                  <a:schemeClr val="bg2"/>
                </a:solidFill>
                <a:hlinkClick r:id="rId3"/>
              </a:rPr>
              <a:t>Filmpje: het verleden verbonden met het heden</a:t>
            </a:r>
            <a:endParaRPr lang="nl-NL" dirty="0">
              <a:solidFill>
                <a:schemeClr val="bg2"/>
              </a:solidFill>
            </a:endParaRPr>
          </a:p>
          <a:p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32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DDE15893-8B8F-49E8-8E5E-DCD7B1EB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600" spc="150">
                <a:solidFill>
                  <a:schemeClr val="tx2"/>
                </a:solidFill>
              </a:rPr>
              <a:t>Archiefinstellingen in Noord-Brabant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Tijdelijke aanduiding voor inhoud 11">
            <a:extLst>
              <a:ext uri="{FF2B5EF4-FFF2-40B4-BE49-F238E27FC236}">
                <a16:creationId xmlns:a16="http://schemas.microsoft.com/office/drawing/2014/main" id="{F25E8B21-BA61-4403-9C07-871592140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" y="1739953"/>
            <a:ext cx="6266001" cy="33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28927-8E66-44F1-8347-2B4DDDE0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100" spc="150" dirty="0" err="1">
                <a:solidFill>
                  <a:schemeClr val="tx2"/>
                </a:solidFill>
              </a:rPr>
              <a:t>Voorbeelden</a:t>
            </a:r>
            <a:r>
              <a:rPr lang="en-US" sz="4100" spc="150" dirty="0">
                <a:solidFill>
                  <a:schemeClr val="tx2"/>
                </a:solidFill>
              </a:rPr>
              <a:t> </a:t>
            </a:r>
            <a:r>
              <a:rPr lang="en-US" sz="4100" spc="150" dirty="0" err="1">
                <a:solidFill>
                  <a:schemeClr val="tx2"/>
                </a:solidFill>
              </a:rPr>
              <a:t>participatie</a:t>
            </a:r>
            <a:r>
              <a:rPr lang="en-US" sz="4100" spc="150" dirty="0">
                <a:solidFill>
                  <a:schemeClr val="tx2"/>
                </a:solidFill>
              </a:rPr>
              <a:t> </a:t>
            </a:r>
            <a:br>
              <a:rPr lang="en-US" sz="4100" spc="150" dirty="0">
                <a:solidFill>
                  <a:schemeClr val="tx2"/>
                </a:solidFill>
              </a:rPr>
            </a:br>
            <a:endParaRPr lang="en-US" sz="4100" spc="150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BE42977-3240-4ECE-8305-C83ABE193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2440"/>
            <a:ext cx="7500370" cy="44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79E86-4FC1-4F99-B315-73EA3F57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100" spc="150" dirty="0" err="1">
                <a:solidFill>
                  <a:schemeClr val="tx2"/>
                </a:solidFill>
              </a:rPr>
              <a:t>Voorbeelden</a:t>
            </a:r>
            <a:r>
              <a:rPr lang="en-US" sz="4100" spc="150" dirty="0">
                <a:solidFill>
                  <a:schemeClr val="tx2"/>
                </a:solidFill>
              </a:rPr>
              <a:t> </a:t>
            </a:r>
            <a:r>
              <a:rPr lang="en-US" sz="4100" spc="150" dirty="0" err="1">
                <a:solidFill>
                  <a:schemeClr val="tx2"/>
                </a:solidFill>
              </a:rPr>
              <a:t>participatie</a:t>
            </a:r>
            <a:r>
              <a:rPr lang="en-US" sz="4100" spc="15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F6B377C-0D88-43DC-9BA9-D7EDD19C6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77" y="1447800"/>
            <a:ext cx="7336464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4E59D7C1-6E25-48C3-B420-ED45FFDB7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7262" y="0"/>
            <a:ext cx="6064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374EBE0-04D0-42B1-93D5-4FC7C9EBA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2054942"/>
            <a:ext cx="607230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49066F-F597-4F2C-9CDE-C467F217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50" y="2194560"/>
            <a:ext cx="5418961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300" spc="150" dirty="0" err="1">
                <a:solidFill>
                  <a:schemeClr val="tx2"/>
                </a:solidFill>
              </a:rPr>
              <a:t>archiefinstellingen</a:t>
            </a:r>
            <a:r>
              <a:rPr lang="en-US" sz="3300" spc="150" dirty="0">
                <a:solidFill>
                  <a:schemeClr val="tx2"/>
                </a:solidFill>
              </a:rPr>
              <a:t> in Nederland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1EAEB6D-60FF-455D-B8CC-2AC963CE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65EDFD5-19B1-4A05-905A-7885A9F3F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5" y="628253"/>
            <a:ext cx="4851141" cy="55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5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959D7-B931-4B18-A05C-547CD1C1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2A29B9-DFEB-45DF-8162-6EA70C1D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5400" dirty="0"/>
              <a:t>Een archiefdienst die alleen klassieke wettelijke taken verricht zal niet overleven. (wij en zij)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621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E3FF9-B001-41A8-BA95-8FAC488A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D88AF-0603-444D-9862-A80ADCFA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4800" dirty="0"/>
              <a:t>Alleen bij een voldoende schaalgrootte kunnen archiefinstellingen als uitvoerenden van de overheidstaken communiceren met de opdrachtgevers. Regionalisatie is daarbij een adequaat hulpmiddel</a:t>
            </a:r>
          </a:p>
        </p:txBody>
      </p:sp>
    </p:spTree>
    <p:extLst>
      <p:ext uri="{BB962C8B-B14F-4D97-AF65-F5344CB8AC3E}">
        <p14:creationId xmlns:p14="http://schemas.microsoft.com/office/powerpoint/2010/main" val="2498621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Gestreep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834922-745C-4A32-8939-55E49DC385AE}"/>
</file>

<file path=customXml/itemProps2.xml><?xml version="1.0" encoding="utf-8"?>
<ds:datastoreItem xmlns:ds="http://schemas.openxmlformats.org/officeDocument/2006/customXml" ds:itemID="{579A5C61-304C-4F2E-BDAE-0A498DE43B10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73</Words>
  <Application>Microsoft Office PowerPoint</Application>
  <PresentationFormat>Breedbeeld</PresentationFormat>
  <Paragraphs>11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Corbel</vt:lpstr>
      <vt:lpstr>Wingdings</vt:lpstr>
      <vt:lpstr>Gestreept</vt:lpstr>
      <vt:lpstr>Regionalisatie: to be or not to be</vt:lpstr>
      <vt:lpstr>Archiefinstellingen in Noord-Brabant</vt:lpstr>
      <vt:lpstr>Voorbeelden participatie  </vt:lpstr>
      <vt:lpstr>Voorbeelden participatie </vt:lpstr>
      <vt:lpstr>archiefinstellingen in Nederland</vt:lpstr>
      <vt:lpstr>Stelling 1</vt:lpstr>
      <vt:lpstr>Stelling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3 naar 1</dc:title>
  <dc:creator>Ilse Jansen</dc:creator>
  <cp:lastModifiedBy>Wim Reijnders</cp:lastModifiedBy>
  <cp:revision>9</cp:revision>
  <dcterms:created xsi:type="dcterms:W3CDTF">2018-10-29T08:59:40Z</dcterms:created>
  <dcterms:modified xsi:type="dcterms:W3CDTF">2018-11-07T13:02:13Z</dcterms:modified>
</cp:coreProperties>
</file>