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25" r:id="rId5"/>
    <p:sldMasterId id="2147483758" r:id="rId6"/>
    <p:sldMasterId id="2147483760" r:id="rId7"/>
    <p:sldMasterId id="2147483768" r:id="rId8"/>
    <p:sldMasterId id="2147483775" r:id="rId9"/>
    <p:sldMasterId id="2147483831" r:id="rId10"/>
    <p:sldMasterId id="2147483875" r:id="rId11"/>
    <p:sldMasterId id="2147483909" r:id="rId12"/>
    <p:sldMasterId id="2147483927" r:id="rId13"/>
  </p:sldMasterIdLst>
  <p:notesMasterIdLst>
    <p:notesMasterId r:id="rId53"/>
  </p:notesMasterIdLst>
  <p:handoutMasterIdLst>
    <p:handoutMasterId r:id="rId54"/>
  </p:handoutMasterIdLst>
  <p:sldIdLst>
    <p:sldId id="1106" r:id="rId14"/>
    <p:sldId id="279" r:id="rId15"/>
    <p:sldId id="286" r:id="rId16"/>
    <p:sldId id="288" r:id="rId17"/>
    <p:sldId id="280" r:id="rId18"/>
    <p:sldId id="1156" r:id="rId19"/>
    <p:sldId id="4019" r:id="rId20"/>
    <p:sldId id="4020" r:id="rId21"/>
    <p:sldId id="1153" r:id="rId22"/>
    <p:sldId id="4028" r:id="rId23"/>
    <p:sldId id="4029" r:id="rId24"/>
    <p:sldId id="4030" r:id="rId25"/>
    <p:sldId id="4031" r:id="rId26"/>
    <p:sldId id="290" r:id="rId27"/>
    <p:sldId id="299" r:id="rId28"/>
    <p:sldId id="300" r:id="rId29"/>
    <p:sldId id="256" r:id="rId30"/>
    <p:sldId id="257" r:id="rId31"/>
    <p:sldId id="261" r:id="rId32"/>
    <p:sldId id="260" r:id="rId33"/>
    <p:sldId id="262" r:id="rId34"/>
    <p:sldId id="263" r:id="rId35"/>
    <p:sldId id="258" r:id="rId36"/>
    <p:sldId id="264" r:id="rId37"/>
    <p:sldId id="259" r:id="rId38"/>
    <p:sldId id="265" r:id="rId39"/>
    <p:sldId id="268" r:id="rId40"/>
    <p:sldId id="266" r:id="rId41"/>
    <p:sldId id="269" r:id="rId42"/>
    <p:sldId id="267" r:id="rId43"/>
    <p:sldId id="270" r:id="rId44"/>
    <p:sldId id="4024" r:id="rId45"/>
    <p:sldId id="4025" r:id="rId46"/>
    <p:sldId id="4026" r:id="rId47"/>
    <p:sldId id="4027" r:id="rId48"/>
    <p:sldId id="4023" r:id="rId49"/>
    <p:sldId id="1125" r:id="rId50"/>
    <p:sldId id="1100" r:id="rId51"/>
    <p:sldId id="1129" r:id="rId52"/>
  </p:sldIdLst>
  <p:sldSz cx="12192000" cy="6858000"/>
  <p:notesSz cx="6858000" cy="9872663"/>
  <p:defaultTextStyle>
    <a:defPPr>
      <a:defRPr lang="nl-NL"/>
    </a:defPPr>
    <a:lvl1pPr algn="l" defTabSz="912813" rtl="0" fontAlgn="base">
      <a:spcBef>
        <a:spcPct val="0"/>
      </a:spcBef>
      <a:spcAft>
        <a:spcPct val="0"/>
      </a:spcAft>
      <a:defRPr sz="2400" kern="1200">
        <a:solidFill>
          <a:schemeClr val="tx1"/>
        </a:solidFill>
        <a:latin typeface="Calibri" charset="0"/>
        <a:ea typeface="ＭＳ Ｐゴシック" charset="-128"/>
        <a:cs typeface="+mn-cs"/>
      </a:defRPr>
    </a:lvl1pPr>
    <a:lvl2pPr marL="4556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2pPr>
    <a:lvl3pPr marL="9128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3pPr>
    <a:lvl4pPr marL="13700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4pPr>
    <a:lvl5pPr marL="18272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2" orient="horz" pos="2160" userDrawn="1">
          <p15:clr>
            <a:srgbClr val="A4A3A4"/>
          </p15:clr>
        </p15:guide>
        <p15:guide id="3" pos="7219">
          <p15:clr>
            <a:srgbClr val="A4A3A4"/>
          </p15:clr>
        </p15:guide>
        <p15:guide id="6" pos="384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ne Lahaye" initials="SL" lastIdx="2" clrIdx="0">
    <p:extLst>
      <p:ext uri="{19B8F6BF-5375-455C-9EA6-DF929625EA0E}">
        <p15:presenceInfo xmlns:p15="http://schemas.microsoft.com/office/powerpoint/2012/main" userId="Suzanne Lahay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C64"/>
    <a:srgbClr val="009EE3"/>
    <a:srgbClr val="F07E23"/>
    <a:srgbClr val="F0AB00"/>
    <a:srgbClr val="C20016"/>
    <a:srgbClr val="008542"/>
    <a:srgbClr val="00A9F3"/>
    <a:srgbClr val="33AADC"/>
    <a:srgbClr val="002F5F"/>
    <a:srgbClr val="3DB7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F760C7-3A47-42F9-A1E1-D9ACEEE9F173}" v="9" dt="2022-09-14T07:09:48.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2" autoAdjust="0"/>
    <p:restoredTop sz="86439"/>
  </p:normalViewPr>
  <p:slideViewPr>
    <p:cSldViewPr snapToGrid="0" snapToObjects="1" showGuides="1">
      <p:cViewPr varScale="1">
        <p:scale>
          <a:sx n="74" d="100"/>
          <a:sy n="74" d="100"/>
        </p:scale>
        <p:origin x="950" y="91"/>
      </p:cViewPr>
      <p:guideLst>
        <p:guide orient="horz" pos="2160"/>
        <p:guide pos="7219"/>
        <p:guide pos="3840"/>
      </p:guideLst>
    </p:cSldViewPr>
  </p:slideViewPr>
  <p:outlineViewPr>
    <p:cViewPr>
      <p:scale>
        <a:sx n="33" d="100"/>
        <a:sy n="33" d="100"/>
      </p:scale>
      <p:origin x="0" y="0"/>
    </p:cViewPr>
  </p:outlineViewPr>
  <p:notesTextViewPr>
    <p:cViewPr>
      <p:scale>
        <a:sx n="90" d="100"/>
        <a:sy n="90" d="100"/>
      </p:scale>
      <p:origin x="0" y="0"/>
    </p:cViewPr>
  </p:notesTextViewPr>
  <p:sorterViewPr>
    <p:cViewPr>
      <p:scale>
        <a:sx n="100" d="100"/>
        <a:sy n="100" d="100"/>
      </p:scale>
      <p:origin x="0" y="0"/>
    </p:cViewPr>
  </p:sorterViewPr>
  <p:notesViewPr>
    <p:cSldViewPr snapToGrid="0" snapToObjects="1" showGuides="1">
      <p:cViewPr varScale="1">
        <p:scale>
          <a:sx n="78" d="100"/>
          <a:sy n="78" d="100"/>
        </p:scale>
        <p:origin x="3376" y="184"/>
      </p:cViewPr>
      <p:guideLst>
        <p:guide orient="horz" pos="311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oen Jonkers" userId="2312fbc715dfb882" providerId="LiveId" clId="{87F760C7-3A47-42F9-A1E1-D9ACEEE9F173}"/>
    <pc:docChg chg="undo custSel addSld delSld modSld sldOrd delMainMaster">
      <pc:chgData name="Jeroen Jonkers" userId="2312fbc715dfb882" providerId="LiveId" clId="{87F760C7-3A47-42F9-A1E1-D9ACEEE9F173}" dt="2022-09-14T07:12:00.986" v="864" actId="6549"/>
      <pc:docMkLst>
        <pc:docMk/>
      </pc:docMkLst>
      <pc:sldChg chg="del">
        <pc:chgData name="Jeroen Jonkers" userId="2312fbc715dfb882" providerId="LiveId" clId="{87F760C7-3A47-42F9-A1E1-D9ACEEE9F173}" dt="2022-07-20T05:55:23.674" v="91" actId="47"/>
        <pc:sldMkLst>
          <pc:docMk/>
          <pc:sldMk cId="1921463233" sldId="256"/>
        </pc:sldMkLst>
      </pc:sldChg>
      <pc:sldChg chg="del">
        <pc:chgData name="Jeroen Jonkers" userId="2312fbc715dfb882" providerId="LiveId" clId="{87F760C7-3A47-42F9-A1E1-D9ACEEE9F173}" dt="2022-07-20T05:55:24.336" v="92" actId="47"/>
        <pc:sldMkLst>
          <pc:docMk/>
          <pc:sldMk cId="3276482706" sldId="262"/>
        </pc:sldMkLst>
      </pc:sldChg>
      <pc:sldChg chg="del">
        <pc:chgData name="Jeroen Jonkers" userId="2312fbc715dfb882" providerId="LiveId" clId="{87F760C7-3A47-42F9-A1E1-D9ACEEE9F173}" dt="2022-07-20T05:55:24.829" v="93" actId="47"/>
        <pc:sldMkLst>
          <pc:docMk/>
          <pc:sldMk cId="279815722" sldId="263"/>
        </pc:sldMkLst>
      </pc:sldChg>
      <pc:sldChg chg="del">
        <pc:chgData name="Jeroen Jonkers" userId="2312fbc715dfb882" providerId="LiveId" clId="{87F760C7-3A47-42F9-A1E1-D9ACEEE9F173}" dt="2022-07-20T05:55:25.285" v="94" actId="47"/>
        <pc:sldMkLst>
          <pc:docMk/>
          <pc:sldMk cId="3402932226" sldId="264"/>
        </pc:sldMkLst>
      </pc:sldChg>
      <pc:sldChg chg="del">
        <pc:chgData name="Jeroen Jonkers" userId="2312fbc715dfb882" providerId="LiveId" clId="{87F760C7-3A47-42F9-A1E1-D9ACEEE9F173}" dt="2022-07-20T05:55:26.022" v="95" actId="47"/>
        <pc:sldMkLst>
          <pc:docMk/>
          <pc:sldMk cId="554605517" sldId="265"/>
        </pc:sldMkLst>
      </pc:sldChg>
      <pc:sldChg chg="del">
        <pc:chgData name="Jeroen Jonkers" userId="2312fbc715dfb882" providerId="LiveId" clId="{87F760C7-3A47-42F9-A1E1-D9ACEEE9F173}" dt="2022-07-20T05:55:26.725" v="96" actId="47"/>
        <pc:sldMkLst>
          <pc:docMk/>
          <pc:sldMk cId="1167971097" sldId="266"/>
        </pc:sldMkLst>
      </pc:sldChg>
      <pc:sldChg chg="del">
        <pc:chgData name="Jeroen Jonkers" userId="2312fbc715dfb882" providerId="LiveId" clId="{87F760C7-3A47-42F9-A1E1-D9ACEEE9F173}" dt="2022-07-20T05:52:52.668" v="84" actId="47"/>
        <pc:sldMkLst>
          <pc:docMk/>
          <pc:sldMk cId="4186341426" sldId="269"/>
        </pc:sldMkLst>
      </pc:sldChg>
      <pc:sldChg chg="modSp mod">
        <pc:chgData name="Jeroen Jonkers" userId="2312fbc715dfb882" providerId="LiveId" clId="{87F760C7-3A47-42F9-A1E1-D9ACEEE9F173}" dt="2022-07-20T05:38:04.614" v="20" actId="20577"/>
        <pc:sldMkLst>
          <pc:docMk/>
          <pc:sldMk cId="551697622" sldId="279"/>
        </pc:sldMkLst>
        <pc:spChg chg="mod">
          <ac:chgData name="Jeroen Jonkers" userId="2312fbc715dfb882" providerId="LiveId" clId="{87F760C7-3A47-42F9-A1E1-D9ACEEE9F173}" dt="2022-07-20T05:38:04.614" v="20" actId="20577"/>
          <ac:spMkLst>
            <pc:docMk/>
            <pc:sldMk cId="551697622" sldId="279"/>
            <ac:spMk id="4" creationId="{00000000-0000-0000-0000-000000000000}"/>
          </ac:spMkLst>
        </pc:spChg>
      </pc:sldChg>
      <pc:sldChg chg="modSp mod modNotesTx">
        <pc:chgData name="Jeroen Jonkers" userId="2312fbc715dfb882" providerId="LiveId" clId="{87F760C7-3A47-42F9-A1E1-D9ACEEE9F173}" dt="2022-09-14T07:12:00.986" v="864" actId="6549"/>
        <pc:sldMkLst>
          <pc:docMk/>
          <pc:sldMk cId="368209611" sldId="280"/>
        </pc:sldMkLst>
        <pc:spChg chg="mod">
          <ac:chgData name="Jeroen Jonkers" userId="2312fbc715dfb882" providerId="LiveId" clId="{87F760C7-3A47-42F9-A1E1-D9ACEEE9F173}" dt="2022-09-14T07:11:39.454" v="863" actId="6549"/>
          <ac:spMkLst>
            <pc:docMk/>
            <pc:sldMk cId="368209611" sldId="280"/>
            <ac:spMk id="3" creationId="{00000000-0000-0000-0000-000000000000}"/>
          </ac:spMkLst>
        </pc:spChg>
      </pc:sldChg>
      <pc:sldChg chg="del">
        <pc:chgData name="Jeroen Jonkers" userId="2312fbc715dfb882" providerId="LiveId" clId="{87F760C7-3A47-42F9-A1E1-D9ACEEE9F173}" dt="2022-07-20T05:50:18.173" v="74" actId="47"/>
        <pc:sldMkLst>
          <pc:docMk/>
          <pc:sldMk cId="740852498" sldId="281"/>
        </pc:sldMkLst>
      </pc:sldChg>
      <pc:sldChg chg="del">
        <pc:chgData name="Jeroen Jonkers" userId="2312fbc715dfb882" providerId="LiveId" clId="{87F760C7-3A47-42F9-A1E1-D9ACEEE9F173}" dt="2022-07-20T05:50:01.950" v="60" actId="47"/>
        <pc:sldMkLst>
          <pc:docMk/>
          <pc:sldMk cId="2311332827" sldId="284"/>
        </pc:sldMkLst>
      </pc:sldChg>
      <pc:sldChg chg="del">
        <pc:chgData name="Jeroen Jonkers" userId="2312fbc715dfb882" providerId="LiveId" clId="{87F760C7-3A47-42F9-A1E1-D9ACEEE9F173}" dt="2022-07-20T05:50:03.210" v="61" actId="47"/>
        <pc:sldMkLst>
          <pc:docMk/>
          <pc:sldMk cId="631255883" sldId="285"/>
        </pc:sldMkLst>
      </pc:sldChg>
      <pc:sldChg chg="del">
        <pc:chgData name="Jeroen Jonkers" userId="2312fbc715dfb882" providerId="LiveId" clId="{87F760C7-3A47-42F9-A1E1-D9ACEEE9F173}" dt="2022-07-20T05:50:04.965" v="63" actId="47"/>
        <pc:sldMkLst>
          <pc:docMk/>
          <pc:sldMk cId="2328264602" sldId="287"/>
        </pc:sldMkLst>
      </pc:sldChg>
      <pc:sldChg chg="modSp mod">
        <pc:chgData name="Jeroen Jonkers" userId="2312fbc715dfb882" providerId="LiveId" clId="{87F760C7-3A47-42F9-A1E1-D9ACEEE9F173}" dt="2022-09-13T14:46:03.648" v="837" actId="20577"/>
        <pc:sldMkLst>
          <pc:docMk/>
          <pc:sldMk cId="1178852807" sldId="288"/>
        </pc:sldMkLst>
        <pc:spChg chg="mod">
          <ac:chgData name="Jeroen Jonkers" userId="2312fbc715dfb882" providerId="LiveId" clId="{87F760C7-3A47-42F9-A1E1-D9ACEEE9F173}" dt="2022-09-13T14:46:03.648" v="837" actId="20577"/>
          <ac:spMkLst>
            <pc:docMk/>
            <pc:sldMk cId="1178852807" sldId="288"/>
            <ac:spMk id="2" creationId="{22FE355C-5691-4F28-ACB4-9F0EA45DDFA9}"/>
          </ac:spMkLst>
        </pc:spChg>
      </pc:sldChg>
      <pc:sldChg chg="del">
        <pc:chgData name="Jeroen Jonkers" userId="2312fbc715dfb882" providerId="LiveId" clId="{87F760C7-3A47-42F9-A1E1-D9ACEEE9F173}" dt="2022-07-20T05:50:08.110" v="66" actId="47"/>
        <pc:sldMkLst>
          <pc:docMk/>
          <pc:sldMk cId="76486926" sldId="290"/>
        </pc:sldMkLst>
      </pc:sldChg>
      <pc:sldChg chg="del">
        <pc:chgData name="Jeroen Jonkers" userId="2312fbc715dfb882" providerId="LiveId" clId="{87F760C7-3A47-42F9-A1E1-D9ACEEE9F173}" dt="2022-07-20T05:50:09.027" v="67" actId="47"/>
        <pc:sldMkLst>
          <pc:docMk/>
          <pc:sldMk cId="1660572317" sldId="291"/>
        </pc:sldMkLst>
      </pc:sldChg>
      <pc:sldChg chg="del">
        <pc:chgData name="Jeroen Jonkers" userId="2312fbc715dfb882" providerId="LiveId" clId="{87F760C7-3A47-42F9-A1E1-D9ACEEE9F173}" dt="2022-07-20T05:50:09.878" v="68" actId="47"/>
        <pc:sldMkLst>
          <pc:docMk/>
          <pc:sldMk cId="558657360" sldId="292"/>
        </pc:sldMkLst>
      </pc:sldChg>
      <pc:sldChg chg="del">
        <pc:chgData name="Jeroen Jonkers" userId="2312fbc715dfb882" providerId="LiveId" clId="{87F760C7-3A47-42F9-A1E1-D9ACEEE9F173}" dt="2022-07-20T05:50:10.773" v="69" actId="47"/>
        <pc:sldMkLst>
          <pc:docMk/>
          <pc:sldMk cId="2235743028" sldId="293"/>
        </pc:sldMkLst>
      </pc:sldChg>
      <pc:sldChg chg="del">
        <pc:chgData name="Jeroen Jonkers" userId="2312fbc715dfb882" providerId="LiveId" clId="{87F760C7-3A47-42F9-A1E1-D9ACEEE9F173}" dt="2022-07-20T05:50:16.852" v="73" actId="47"/>
        <pc:sldMkLst>
          <pc:docMk/>
          <pc:sldMk cId="2755205196" sldId="294"/>
        </pc:sldMkLst>
      </pc:sldChg>
      <pc:sldChg chg="del">
        <pc:chgData name="Jeroen Jonkers" userId="2312fbc715dfb882" providerId="LiveId" clId="{87F760C7-3A47-42F9-A1E1-D9ACEEE9F173}" dt="2022-07-20T05:50:16.024" v="72" actId="47"/>
        <pc:sldMkLst>
          <pc:docMk/>
          <pc:sldMk cId="2364796835" sldId="295"/>
        </pc:sldMkLst>
      </pc:sldChg>
      <pc:sldChg chg="del">
        <pc:chgData name="Jeroen Jonkers" userId="2312fbc715dfb882" providerId="LiveId" clId="{87F760C7-3A47-42F9-A1E1-D9ACEEE9F173}" dt="2022-07-20T05:50:12.346" v="71" actId="47"/>
        <pc:sldMkLst>
          <pc:docMk/>
          <pc:sldMk cId="580302319" sldId="296"/>
        </pc:sldMkLst>
      </pc:sldChg>
      <pc:sldChg chg="del">
        <pc:chgData name="Jeroen Jonkers" userId="2312fbc715dfb882" providerId="LiveId" clId="{87F760C7-3A47-42F9-A1E1-D9ACEEE9F173}" dt="2022-07-20T05:50:19.596" v="75" actId="47"/>
        <pc:sldMkLst>
          <pc:docMk/>
          <pc:sldMk cId="2684458119" sldId="297"/>
        </pc:sldMkLst>
      </pc:sldChg>
      <pc:sldChg chg="del">
        <pc:chgData name="Jeroen Jonkers" userId="2312fbc715dfb882" providerId="LiveId" clId="{87F760C7-3A47-42F9-A1E1-D9ACEEE9F173}" dt="2022-07-20T05:50:06.691" v="64" actId="47"/>
        <pc:sldMkLst>
          <pc:docMk/>
          <pc:sldMk cId="3369101476" sldId="299"/>
        </pc:sldMkLst>
      </pc:sldChg>
      <pc:sldChg chg="del">
        <pc:chgData name="Jeroen Jonkers" userId="2312fbc715dfb882" providerId="LiveId" clId="{87F760C7-3A47-42F9-A1E1-D9ACEEE9F173}" dt="2022-07-20T05:50:11.520" v="70" actId="47"/>
        <pc:sldMkLst>
          <pc:docMk/>
          <pc:sldMk cId="1401357860" sldId="300"/>
        </pc:sldMkLst>
      </pc:sldChg>
      <pc:sldChg chg="del">
        <pc:chgData name="Jeroen Jonkers" userId="2312fbc715dfb882" providerId="LiveId" clId="{87F760C7-3A47-42F9-A1E1-D9ACEEE9F173}" dt="2022-07-20T05:52:54.659" v="87" actId="47"/>
        <pc:sldMkLst>
          <pc:docMk/>
          <pc:sldMk cId="3092316089" sldId="474"/>
        </pc:sldMkLst>
      </pc:sldChg>
      <pc:sldChg chg="del">
        <pc:chgData name="Jeroen Jonkers" userId="2312fbc715dfb882" providerId="LiveId" clId="{87F760C7-3A47-42F9-A1E1-D9ACEEE9F173}" dt="2022-07-20T05:52:51.450" v="82" actId="47"/>
        <pc:sldMkLst>
          <pc:docMk/>
          <pc:sldMk cId="1702525276" sldId="483"/>
        </pc:sldMkLst>
      </pc:sldChg>
      <pc:sldChg chg="del">
        <pc:chgData name="Jeroen Jonkers" userId="2312fbc715dfb882" providerId="LiveId" clId="{87F760C7-3A47-42F9-A1E1-D9ACEEE9F173}" dt="2022-07-20T05:52:57.503" v="88" actId="47"/>
        <pc:sldMkLst>
          <pc:docMk/>
          <pc:sldMk cId="2257154463" sldId="488"/>
        </pc:sldMkLst>
      </pc:sldChg>
      <pc:sldChg chg="del">
        <pc:chgData name="Jeroen Jonkers" userId="2312fbc715dfb882" providerId="LiveId" clId="{87F760C7-3A47-42F9-A1E1-D9ACEEE9F173}" dt="2022-07-20T05:52:58.223" v="89" actId="47"/>
        <pc:sldMkLst>
          <pc:docMk/>
          <pc:sldMk cId="1589825372" sldId="495"/>
        </pc:sldMkLst>
      </pc:sldChg>
      <pc:sldChg chg="del">
        <pc:chgData name="Jeroen Jonkers" userId="2312fbc715dfb882" providerId="LiveId" clId="{87F760C7-3A47-42F9-A1E1-D9ACEEE9F173}" dt="2022-07-20T05:52:48.881" v="79" actId="47"/>
        <pc:sldMkLst>
          <pc:docMk/>
          <pc:sldMk cId="1661219417" sldId="497"/>
        </pc:sldMkLst>
      </pc:sldChg>
      <pc:sldChg chg="del">
        <pc:chgData name="Jeroen Jonkers" userId="2312fbc715dfb882" providerId="LiveId" clId="{87F760C7-3A47-42F9-A1E1-D9ACEEE9F173}" dt="2022-07-20T05:52:53.757" v="86" actId="47"/>
        <pc:sldMkLst>
          <pc:docMk/>
          <pc:sldMk cId="2932894547" sldId="498"/>
        </pc:sldMkLst>
      </pc:sldChg>
      <pc:sldChg chg="del">
        <pc:chgData name="Jeroen Jonkers" userId="2312fbc715dfb882" providerId="LiveId" clId="{87F760C7-3A47-42F9-A1E1-D9ACEEE9F173}" dt="2022-07-20T05:52:49.865" v="80" actId="47"/>
        <pc:sldMkLst>
          <pc:docMk/>
          <pc:sldMk cId="3863407267" sldId="500"/>
        </pc:sldMkLst>
      </pc:sldChg>
      <pc:sldChg chg="del">
        <pc:chgData name="Jeroen Jonkers" userId="2312fbc715dfb882" providerId="LiveId" clId="{87F760C7-3A47-42F9-A1E1-D9ACEEE9F173}" dt="2022-07-20T05:52:50.688" v="81" actId="47"/>
        <pc:sldMkLst>
          <pc:docMk/>
          <pc:sldMk cId="2274639287" sldId="501"/>
        </pc:sldMkLst>
      </pc:sldChg>
      <pc:sldChg chg="del">
        <pc:chgData name="Jeroen Jonkers" userId="2312fbc715dfb882" providerId="LiveId" clId="{87F760C7-3A47-42F9-A1E1-D9ACEEE9F173}" dt="2022-07-20T05:52:53.196" v="85" actId="47"/>
        <pc:sldMkLst>
          <pc:docMk/>
          <pc:sldMk cId="2098128509" sldId="502"/>
        </pc:sldMkLst>
      </pc:sldChg>
      <pc:sldChg chg="del">
        <pc:chgData name="Jeroen Jonkers" userId="2312fbc715dfb882" providerId="LiveId" clId="{87F760C7-3A47-42F9-A1E1-D9ACEEE9F173}" dt="2022-07-20T05:52:52.021" v="83" actId="47"/>
        <pc:sldMkLst>
          <pc:docMk/>
          <pc:sldMk cId="1818215004" sldId="503"/>
        </pc:sldMkLst>
      </pc:sldChg>
      <pc:sldChg chg="del">
        <pc:chgData name="Jeroen Jonkers" userId="2312fbc715dfb882" providerId="LiveId" clId="{87F760C7-3A47-42F9-A1E1-D9ACEEE9F173}" dt="2022-09-13T14:18:54.203" v="824" actId="47"/>
        <pc:sldMkLst>
          <pc:docMk/>
          <pc:sldMk cId="1979487656" sldId="1123"/>
        </pc:sldMkLst>
      </pc:sldChg>
      <pc:sldChg chg="del">
        <pc:chgData name="Jeroen Jonkers" userId="2312fbc715dfb882" providerId="LiveId" clId="{87F760C7-3A47-42F9-A1E1-D9ACEEE9F173}" dt="2022-07-20T06:01:15.368" v="100" actId="47"/>
        <pc:sldMkLst>
          <pc:docMk/>
          <pc:sldMk cId="956462412" sldId="1134"/>
        </pc:sldMkLst>
      </pc:sldChg>
      <pc:sldChg chg="add del">
        <pc:chgData name="Jeroen Jonkers" userId="2312fbc715dfb882" providerId="LiveId" clId="{87F760C7-3A47-42F9-A1E1-D9ACEEE9F173}" dt="2022-07-20T05:56:46.204" v="99" actId="47"/>
        <pc:sldMkLst>
          <pc:docMk/>
          <pc:sldMk cId="4274469894" sldId="1153"/>
        </pc:sldMkLst>
      </pc:sldChg>
      <pc:sldChg chg="del">
        <pc:chgData name="Jeroen Jonkers" userId="2312fbc715dfb882" providerId="LiveId" clId="{87F760C7-3A47-42F9-A1E1-D9ACEEE9F173}" dt="2022-07-20T06:09:59.178" v="104" actId="47"/>
        <pc:sldMkLst>
          <pc:docMk/>
          <pc:sldMk cId="3510536285" sldId="1154"/>
        </pc:sldMkLst>
      </pc:sldChg>
      <pc:sldChg chg="del">
        <pc:chgData name="Jeroen Jonkers" userId="2312fbc715dfb882" providerId="LiveId" clId="{87F760C7-3A47-42F9-A1E1-D9ACEEE9F173}" dt="2022-07-20T06:10:02.367" v="105" actId="47"/>
        <pc:sldMkLst>
          <pc:docMk/>
          <pc:sldMk cId="2595124503" sldId="1155"/>
        </pc:sldMkLst>
      </pc:sldChg>
      <pc:sldChg chg="modSp mod">
        <pc:chgData name="Jeroen Jonkers" userId="2312fbc715dfb882" providerId="LiveId" clId="{87F760C7-3A47-42F9-A1E1-D9ACEEE9F173}" dt="2022-09-13T14:15:27.123" v="823" actId="20577"/>
        <pc:sldMkLst>
          <pc:docMk/>
          <pc:sldMk cId="3718594049" sldId="1156"/>
        </pc:sldMkLst>
        <pc:spChg chg="mod">
          <ac:chgData name="Jeroen Jonkers" userId="2312fbc715dfb882" providerId="LiveId" clId="{87F760C7-3A47-42F9-A1E1-D9ACEEE9F173}" dt="2022-09-13T14:15:27.123" v="823" actId="20577"/>
          <ac:spMkLst>
            <pc:docMk/>
            <pc:sldMk cId="3718594049" sldId="1156"/>
            <ac:spMk id="3" creationId="{00000000-0000-0000-0000-000000000000}"/>
          </ac:spMkLst>
        </pc:spChg>
      </pc:sldChg>
      <pc:sldChg chg="del">
        <pc:chgData name="Jeroen Jonkers" userId="2312fbc715dfb882" providerId="LiveId" clId="{87F760C7-3A47-42F9-A1E1-D9ACEEE9F173}" dt="2022-07-20T05:55:22.856" v="90" actId="47"/>
        <pc:sldMkLst>
          <pc:docMk/>
          <pc:sldMk cId="1327510375" sldId="1157"/>
        </pc:sldMkLst>
      </pc:sldChg>
      <pc:sldChg chg="del">
        <pc:chgData name="Jeroen Jonkers" userId="2312fbc715dfb882" providerId="LiveId" clId="{87F760C7-3A47-42F9-A1E1-D9ACEEE9F173}" dt="2022-07-20T06:09:58.376" v="103" actId="47"/>
        <pc:sldMkLst>
          <pc:docMk/>
          <pc:sldMk cId="4027077732" sldId="1158"/>
        </pc:sldMkLst>
      </pc:sldChg>
      <pc:sldChg chg="del">
        <pc:chgData name="Jeroen Jonkers" userId="2312fbc715dfb882" providerId="LiveId" clId="{87F760C7-3A47-42F9-A1E1-D9ACEEE9F173}" dt="2022-07-20T05:44:05.246" v="59" actId="47"/>
        <pc:sldMkLst>
          <pc:docMk/>
          <pc:sldMk cId="3716090605" sldId="3944"/>
        </pc:sldMkLst>
      </pc:sldChg>
      <pc:sldChg chg="del">
        <pc:chgData name="Jeroen Jonkers" userId="2312fbc715dfb882" providerId="LiveId" clId="{87F760C7-3A47-42F9-A1E1-D9ACEEE9F173}" dt="2022-07-20T05:43:59.283" v="53" actId="47"/>
        <pc:sldMkLst>
          <pc:docMk/>
          <pc:sldMk cId="3056516637" sldId="3998"/>
        </pc:sldMkLst>
      </pc:sldChg>
      <pc:sldChg chg="del">
        <pc:chgData name="Jeroen Jonkers" userId="2312fbc715dfb882" providerId="LiveId" clId="{87F760C7-3A47-42F9-A1E1-D9ACEEE9F173}" dt="2022-07-20T05:43:58.058" v="52" actId="47"/>
        <pc:sldMkLst>
          <pc:docMk/>
          <pc:sldMk cId="1683461594" sldId="3999"/>
        </pc:sldMkLst>
      </pc:sldChg>
      <pc:sldChg chg="del">
        <pc:chgData name="Jeroen Jonkers" userId="2312fbc715dfb882" providerId="LiveId" clId="{87F760C7-3A47-42F9-A1E1-D9ACEEE9F173}" dt="2022-07-20T05:44:04.317" v="58" actId="47"/>
        <pc:sldMkLst>
          <pc:docMk/>
          <pc:sldMk cId="3993976749" sldId="4002"/>
        </pc:sldMkLst>
      </pc:sldChg>
      <pc:sldChg chg="del">
        <pc:chgData name="Jeroen Jonkers" userId="2312fbc715dfb882" providerId="LiveId" clId="{87F760C7-3A47-42F9-A1E1-D9ACEEE9F173}" dt="2022-07-20T05:44:03.583" v="57" actId="47"/>
        <pc:sldMkLst>
          <pc:docMk/>
          <pc:sldMk cId="3770460490" sldId="4005"/>
        </pc:sldMkLst>
      </pc:sldChg>
      <pc:sldChg chg="del">
        <pc:chgData name="Jeroen Jonkers" userId="2312fbc715dfb882" providerId="LiveId" clId="{87F760C7-3A47-42F9-A1E1-D9ACEEE9F173}" dt="2022-07-20T05:44:00.780" v="54" actId="47"/>
        <pc:sldMkLst>
          <pc:docMk/>
          <pc:sldMk cId="1906735521" sldId="4015"/>
        </pc:sldMkLst>
      </pc:sldChg>
      <pc:sldChg chg="del">
        <pc:chgData name="Jeroen Jonkers" userId="2312fbc715dfb882" providerId="LiveId" clId="{87F760C7-3A47-42F9-A1E1-D9ACEEE9F173}" dt="2022-07-20T05:44:01.688" v="55" actId="47"/>
        <pc:sldMkLst>
          <pc:docMk/>
          <pc:sldMk cId="3848752032" sldId="4016"/>
        </pc:sldMkLst>
      </pc:sldChg>
      <pc:sldChg chg="del">
        <pc:chgData name="Jeroen Jonkers" userId="2312fbc715dfb882" providerId="LiveId" clId="{87F760C7-3A47-42F9-A1E1-D9ACEEE9F173}" dt="2022-07-20T05:44:02.656" v="56" actId="47"/>
        <pc:sldMkLst>
          <pc:docMk/>
          <pc:sldMk cId="2471817294" sldId="4017"/>
        </pc:sldMkLst>
      </pc:sldChg>
      <pc:sldChg chg="addSp modSp mod modNotesTx">
        <pc:chgData name="Jeroen Jonkers" userId="2312fbc715dfb882" providerId="LiveId" clId="{87F760C7-3A47-42F9-A1E1-D9ACEEE9F173}" dt="2022-09-13T14:46:25.078" v="855" actId="20577"/>
        <pc:sldMkLst>
          <pc:docMk/>
          <pc:sldMk cId="4069831292" sldId="4019"/>
        </pc:sldMkLst>
        <pc:spChg chg="mod">
          <ac:chgData name="Jeroen Jonkers" userId="2312fbc715dfb882" providerId="LiveId" clId="{87F760C7-3A47-42F9-A1E1-D9ACEEE9F173}" dt="2022-09-13T14:46:25.078" v="855" actId="20577"/>
          <ac:spMkLst>
            <pc:docMk/>
            <pc:sldMk cId="4069831292" sldId="4019"/>
            <ac:spMk id="2" creationId="{22FE355C-5691-4F28-ACB4-9F0EA45DDFA9}"/>
          </ac:spMkLst>
        </pc:spChg>
        <pc:picChg chg="add mod">
          <ac:chgData name="Jeroen Jonkers" userId="2312fbc715dfb882" providerId="LiveId" clId="{87F760C7-3A47-42F9-A1E1-D9ACEEE9F173}" dt="2022-09-13T13:58:06.933" v="502" actId="1076"/>
          <ac:picMkLst>
            <pc:docMk/>
            <pc:sldMk cId="4069831292" sldId="4019"/>
            <ac:picMk id="4" creationId="{8838E71D-4E00-A2C4-54C5-DFE2C0BDD0E0}"/>
          </ac:picMkLst>
        </pc:picChg>
      </pc:sldChg>
      <pc:sldChg chg="addSp delSp modSp new mod modNotesTx">
        <pc:chgData name="Jeroen Jonkers" userId="2312fbc715dfb882" providerId="LiveId" clId="{87F760C7-3A47-42F9-A1E1-D9ACEEE9F173}" dt="2022-09-12T11:19:12.399" v="345"/>
        <pc:sldMkLst>
          <pc:docMk/>
          <pc:sldMk cId="835862736" sldId="4020"/>
        </pc:sldMkLst>
        <pc:spChg chg="del">
          <ac:chgData name="Jeroen Jonkers" userId="2312fbc715dfb882" providerId="LiveId" clId="{87F760C7-3A47-42F9-A1E1-D9ACEEE9F173}" dt="2022-09-12T11:01:39.355" v="338" actId="22"/>
          <ac:spMkLst>
            <pc:docMk/>
            <pc:sldMk cId="835862736" sldId="4020"/>
            <ac:spMk id="2" creationId="{DF34876C-83BC-A19C-E129-6D82EB0DBED6}"/>
          </ac:spMkLst>
        </pc:spChg>
        <pc:picChg chg="add mod ord">
          <ac:chgData name="Jeroen Jonkers" userId="2312fbc715dfb882" providerId="LiveId" clId="{87F760C7-3A47-42F9-A1E1-D9ACEEE9F173}" dt="2022-09-12T11:01:39.355" v="338" actId="22"/>
          <ac:picMkLst>
            <pc:docMk/>
            <pc:sldMk cId="835862736" sldId="4020"/>
            <ac:picMk id="4" creationId="{C379A7C2-3A4B-AF20-2AE5-271E9B753742}"/>
          </ac:picMkLst>
        </pc:picChg>
      </pc:sldChg>
      <pc:sldChg chg="del">
        <pc:chgData name="Jeroen Jonkers" userId="2312fbc715dfb882" providerId="LiveId" clId="{87F760C7-3A47-42F9-A1E1-D9ACEEE9F173}" dt="2022-07-20T05:50:22.022" v="76" actId="47"/>
        <pc:sldMkLst>
          <pc:docMk/>
          <pc:sldMk cId="1164156320" sldId="4020"/>
        </pc:sldMkLst>
      </pc:sldChg>
      <pc:sldChg chg="modSp new del mod ord">
        <pc:chgData name="Jeroen Jonkers" userId="2312fbc715dfb882" providerId="LiveId" clId="{87F760C7-3A47-42F9-A1E1-D9ACEEE9F173}" dt="2022-09-13T14:06:41.061" v="554" actId="47"/>
        <pc:sldMkLst>
          <pc:docMk/>
          <pc:sldMk cId="2907068474" sldId="4021"/>
        </pc:sldMkLst>
        <pc:spChg chg="mod">
          <ac:chgData name="Jeroen Jonkers" userId="2312fbc715dfb882" providerId="LiveId" clId="{87F760C7-3A47-42F9-A1E1-D9ACEEE9F173}" dt="2022-09-13T13:58:36.325" v="524" actId="20577"/>
          <ac:spMkLst>
            <pc:docMk/>
            <pc:sldMk cId="2907068474" sldId="4021"/>
            <ac:spMk id="4" creationId="{0B602029-B5DB-657F-8823-A52A7227F3E8}"/>
          </ac:spMkLst>
        </pc:spChg>
      </pc:sldChg>
      <pc:sldChg chg="del">
        <pc:chgData name="Jeroen Jonkers" userId="2312fbc715dfb882" providerId="LiveId" clId="{87F760C7-3A47-42F9-A1E1-D9ACEEE9F173}" dt="2022-07-20T05:50:22.799" v="77" actId="47"/>
        <pc:sldMkLst>
          <pc:docMk/>
          <pc:sldMk cId="3545776387" sldId="4021"/>
        </pc:sldMkLst>
      </pc:sldChg>
      <pc:sldChg chg="modSp new del mod">
        <pc:chgData name="Jeroen Jonkers" userId="2312fbc715dfb882" providerId="LiveId" clId="{87F760C7-3A47-42F9-A1E1-D9ACEEE9F173}" dt="2022-09-14T07:09:52.428" v="856" actId="47"/>
        <pc:sldMkLst>
          <pc:docMk/>
          <pc:sldMk cId="3016729027" sldId="4022"/>
        </pc:sldMkLst>
        <pc:spChg chg="mod">
          <ac:chgData name="Jeroen Jonkers" userId="2312fbc715dfb882" providerId="LiveId" clId="{87F760C7-3A47-42F9-A1E1-D9ACEEE9F173}" dt="2022-09-13T13:58:50.334" v="551" actId="20577"/>
          <ac:spMkLst>
            <pc:docMk/>
            <pc:sldMk cId="3016729027" sldId="4022"/>
            <ac:spMk id="4" creationId="{572629DD-1F19-DF2A-D15A-5F87A916973C}"/>
          </ac:spMkLst>
        </pc:spChg>
      </pc:sldChg>
      <pc:sldChg chg="del">
        <pc:chgData name="Jeroen Jonkers" userId="2312fbc715dfb882" providerId="LiveId" clId="{87F760C7-3A47-42F9-A1E1-D9ACEEE9F173}" dt="2022-07-20T05:52:46.720" v="78" actId="47"/>
        <pc:sldMkLst>
          <pc:docMk/>
          <pc:sldMk cId="4028349752" sldId="4022"/>
        </pc:sldMkLst>
      </pc:sldChg>
      <pc:sldChg chg="del">
        <pc:chgData name="Jeroen Jonkers" userId="2312fbc715dfb882" providerId="LiveId" clId="{87F760C7-3A47-42F9-A1E1-D9ACEEE9F173}" dt="2022-07-20T05:50:04.013" v="62" actId="47"/>
        <pc:sldMkLst>
          <pc:docMk/>
          <pc:sldMk cId="188918781" sldId="4023"/>
        </pc:sldMkLst>
      </pc:sldChg>
      <pc:sldChg chg="new del">
        <pc:chgData name="Jeroen Jonkers" userId="2312fbc715dfb882" providerId="LiveId" clId="{87F760C7-3A47-42F9-A1E1-D9ACEEE9F173}" dt="2022-09-13T14:08:53.869" v="561" actId="47"/>
        <pc:sldMkLst>
          <pc:docMk/>
          <pc:sldMk cId="1051995108" sldId="4023"/>
        </pc:sldMkLst>
      </pc:sldChg>
      <pc:sldChg chg="addSp modSp new mod ord modNotesTx">
        <pc:chgData name="Jeroen Jonkers" userId="2312fbc715dfb882" providerId="LiveId" clId="{87F760C7-3A47-42F9-A1E1-D9ACEEE9F173}" dt="2022-09-13T14:10:27.003" v="569" actId="14100"/>
        <pc:sldMkLst>
          <pc:docMk/>
          <pc:sldMk cId="1390889048" sldId="4023"/>
        </pc:sldMkLst>
        <pc:picChg chg="add mod">
          <ac:chgData name="Jeroen Jonkers" userId="2312fbc715dfb882" providerId="LiveId" clId="{87F760C7-3A47-42F9-A1E1-D9ACEEE9F173}" dt="2022-09-13T14:10:27.003" v="569" actId="14100"/>
          <ac:picMkLst>
            <pc:docMk/>
            <pc:sldMk cId="1390889048" sldId="4023"/>
            <ac:picMk id="6" creationId="{87FF4306-8CDD-66CE-AA73-D527353294AD}"/>
          </ac:picMkLst>
        </pc:picChg>
      </pc:sldChg>
      <pc:sldChg chg="modSp mod">
        <pc:chgData name="Jeroen Jonkers" userId="2312fbc715dfb882" providerId="LiveId" clId="{87F760C7-3A47-42F9-A1E1-D9ACEEE9F173}" dt="2022-09-13T14:11:36.891" v="592" actId="20577"/>
        <pc:sldMkLst>
          <pc:docMk/>
          <pc:sldMk cId="0" sldId="4024"/>
        </pc:sldMkLst>
        <pc:spChg chg="mod">
          <ac:chgData name="Jeroen Jonkers" userId="2312fbc715dfb882" providerId="LiveId" clId="{87F760C7-3A47-42F9-A1E1-D9ACEEE9F173}" dt="2022-09-13T14:11:36.891" v="592" actId="20577"/>
          <ac:spMkLst>
            <pc:docMk/>
            <pc:sldMk cId="0" sldId="4024"/>
            <ac:spMk id="4" creationId="{00000000-0000-0000-0000-000000000000}"/>
          </ac:spMkLst>
        </pc:spChg>
      </pc:sldChg>
      <pc:sldChg chg="del">
        <pc:chgData name="Jeroen Jonkers" userId="2312fbc715dfb882" providerId="LiveId" clId="{87F760C7-3A47-42F9-A1E1-D9ACEEE9F173}" dt="2022-07-20T05:50:07.395" v="65" actId="47"/>
        <pc:sldMkLst>
          <pc:docMk/>
          <pc:sldMk cId="1450633630" sldId="4024"/>
        </pc:sldMkLst>
      </pc:sldChg>
      <pc:sldChg chg="modSp mod">
        <pc:chgData name="Jeroen Jonkers" userId="2312fbc715dfb882" providerId="LiveId" clId="{87F760C7-3A47-42F9-A1E1-D9ACEEE9F173}" dt="2022-09-13T14:12:24.259" v="605" actId="1076"/>
        <pc:sldMkLst>
          <pc:docMk/>
          <pc:sldMk cId="3276482706" sldId="4025"/>
        </pc:sldMkLst>
        <pc:spChg chg="mod">
          <ac:chgData name="Jeroen Jonkers" userId="2312fbc715dfb882" providerId="LiveId" clId="{87F760C7-3A47-42F9-A1E1-D9ACEEE9F173}" dt="2022-09-13T14:12:19.965" v="604" actId="6549"/>
          <ac:spMkLst>
            <pc:docMk/>
            <pc:sldMk cId="3276482706" sldId="4025"/>
            <ac:spMk id="5" creationId="{00000000-0000-0000-0000-000000000000}"/>
          </ac:spMkLst>
        </pc:spChg>
        <pc:picChg chg="mod">
          <ac:chgData name="Jeroen Jonkers" userId="2312fbc715dfb882" providerId="LiveId" clId="{87F760C7-3A47-42F9-A1E1-D9ACEEE9F173}" dt="2022-09-13T14:12:24.259" v="605" actId="1076"/>
          <ac:picMkLst>
            <pc:docMk/>
            <pc:sldMk cId="3276482706" sldId="4025"/>
            <ac:picMk id="13" creationId="{00000000-0000-0000-0000-000000000000}"/>
          </ac:picMkLst>
        </pc:picChg>
      </pc:sldChg>
      <pc:sldChg chg="delSp modSp mod">
        <pc:chgData name="Jeroen Jonkers" userId="2312fbc715dfb882" providerId="LiveId" clId="{87F760C7-3A47-42F9-A1E1-D9ACEEE9F173}" dt="2022-09-13T14:12:07.531" v="598" actId="1076"/>
        <pc:sldMkLst>
          <pc:docMk/>
          <pc:sldMk cId="2086004498" sldId="4026"/>
        </pc:sldMkLst>
        <pc:spChg chg="del">
          <ac:chgData name="Jeroen Jonkers" userId="2312fbc715dfb882" providerId="LiveId" clId="{87F760C7-3A47-42F9-A1E1-D9ACEEE9F173}" dt="2022-09-13T14:11:57.423" v="594" actId="478"/>
          <ac:spMkLst>
            <pc:docMk/>
            <pc:sldMk cId="2086004498" sldId="4026"/>
            <ac:spMk id="4" creationId="{00000000-0000-0000-0000-000000000000}"/>
          </ac:spMkLst>
        </pc:spChg>
        <pc:picChg chg="mod">
          <ac:chgData name="Jeroen Jonkers" userId="2312fbc715dfb882" providerId="LiveId" clId="{87F760C7-3A47-42F9-A1E1-D9ACEEE9F173}" dt="2022-09-13T14:12:07.531" v="598" actId="1076"/>
          <ac:picMkLst>
            <pc:docMk/>
            <pc:sldMk cId="2086004498" sldId="4026"/>
            <ac:picMk id="5" creationId="{00000000-0000-0000-0000-000000000000}"/>
          </ac:picMkLst>
        </pc:picChg>
      </pc:sldChg>
      <pc:sldChg chg="delSp modSp mod">
        <pc:chgData name="Jeroen Jonkers" userId="2312fbc715dfb882" providerId="LiveId" clId="{87F760C7-3A47-42F9-A1E1-D9ACEEE9F173}" dt="2022-09-13T14:12:04.995" v="597" actId="1076"/>
        <pc:sldMkLst>
          <pc:docMk/>
          <pc:sldMk cId="1629906999" sldId="4027"/>
        </pc:sldMkLst>
        <pc:spChg chg="del">
          <ac:chgData name="Jeroen Jonkers" userId="2312fbc715dfb882" providerId="LiveId" clId="{87F760C7-3A47-42F9-A1E1-D9ACEEE9F173}" dt="2022-09-13T14:12:00.583" v="596" actId="478"/>
          <ac:spMkLst>
            <pc:docMk/>
            <pc:sldMk cId="1629906999" sldId="4027"/>
            <ac:spMk id="4" creationId="{00000000-0000-0000-0000-000000000000}"/>
          </ac:spMkLst>
        </pc:spChg>
        <pc:picChg chg="mod">
          <ac:chgData name="Jeroen Jonkers" userId="2312fbc715dfb882" providerId="LiveId" clId="{87F760C7-3A47-42F9-A1E1-D9ACEEE9F173}" dt="2022-09-13T14:12:04.995" v="597" actId="1076"/>
          <ac:picMkLst>
            <pc:docMk/>
            <pc:sldMk cId="1629906999" sldId="4027"/>
            <ac:picMk id="5" creationId="{00000000-0000-0000-0000-000000000000}"/>
          </ac:picMkLst>
        </pc:picChg>
      </pc:sldChg>
      <pc:sldChg chg="addSp modSp new mod modNotesTx">
        <pc:chgData name="Jeroen Jonkers" userId="2312fbc715dfb882" providerId="LiveId" clId="{87F760C7-3A47-42F9-A1E1-D9ACEEE9F173}" dt="2022-09-13T14:44:36.935" v="831" actId="1076"/>
        <pc:sldMkLst>
          <pc:docMk/>
          <pc:sldMk cId="620575092" sldId="4028"/>
        </pc:sldMkLst>
        <pc:picChg chg="add mod">
          <ac:chgData name="Jeroen Jonkers" userId="2312fbc715dfb882" providerId="LiveId" clId="{87F760C7-3A47-42F9-A1E1-D9ACEEE9F173}" dt="2022-09-13T14:44:36.935" v="831" actId="1076"/>
          <ac:picMkLst>
            <pc:docMk/>
            <pc:sldMk cId="620575092" sldId="4028"/>
            <ac:picMk id="6" creationId="{FF615293-FE7F-3C19-7B07-C72C1673F581}"/>
          </ac:picMkLst>
        </pc:picChg>
      </pc:sldChg>
      <pc:sldMasterChg chg="del delSldLayout">
        <pc:chgData name="Jeroen Jonkers" userId="2312fbc715dfb882" providerId="LiveId" clId="{87F760C7-3A47-42F9-A1E1-D9ACEEE9F173}" dt="2022-07-20T05:44:04.317" v="58" actId="47"/>
        <pc:sldMasterMkLst>
          <pc:docMk/>
          <pc:sldMasterMk cId="532537434" sldId="2147483868"/>
        </pc:sldMasterMkLst>
        <pc:sldLayoutChg chg="del">
          <pc:chgData name="Jeroen Jonkers" userId="2312fbc715dfb882" providerId="LiveId" clId="{87F760C7-3A47-42F9-A1E1-D9ACEEE9F173}" dt="2022-07-20T05:44:04.317" v="58" actId="47"/>
          <pc:sldLayoutMkLst>
            <pc:docMk/>
            <pc:sldMasterMk cId="532537434" sldId="2147483868"/>
            <pc:sldLayoutMk cId="529723250" sldId="2147483869"/>
          </pc:sldLayoutMkLst>
        </pc:sldLayoutChg>
        <pc:sldLayoutChg chg="del">
          <pc:chgData name="Jeroen Jonkers" userId="2312fbc715dfb882" providerId="LiveId" clId="{87F760C7-3A47-42F9-A1E1-D9ACEEE9F173}" dt="2022-07-20T05:44:04.317" v="58" actId="47"/>
          <pc:sldLayoutMkLst>
            <pc:docMk/>
            <pc:sldMasterMk cId="532537434" sldId="2147483868"/>
            <pc:sldLayoutMk cId="2310326560" sldId="2147483870"/>
          </pc:sldLayoutMkLst>
        </pc:sldLayoutChg>
      </pc:sldMasterChg>
      <pc:sldMasterChg chg="del delSldLayout">
        <pc:chgData name="Jeroen Jonkers" userId="2312fbc715dfb882" providerId="LiveId" clId="{87F760C7-3A47-42F9-A1E1-D9ACEEE9F173}" dt="2022-07-20T05:44:05.246" v="59" actId="47"/>
        <pc:sldMasterMkLst>
          <pc:docMk/>
          <pc:sldMasterMk cId="3274366031" sldId="2147483871"/>
        </pc:sldMasterMkLst>
        <pc:sldLayoutChg chg="del">
          <pc:chgData name="Jeroen Jonkers" userId="2312fbc715dfb882" providerId="LiveId" clId="{87F760C7-3A47-42F9-A1E1-D9ACEEE9F173}" dt="2022-07-20T05:44:05.246" v="59" actId="47"/>
          <pc:sldLayoutMkLst>
            <pc:docMk/>
            <pc:sldMasterMk cId="3274366031" sldId="2147483871"/>
            <pc:sldLayoutMk cId="2158428086" sldId="2147483872"/>
          </pc:sldLayoutMkLst>
        </pc:sldLayoutChg>
        <pc:sldLayoutChg chg="del">
          <pc:chgData name="Jeroen Jonkers" userId="2312fbc715dfb882" providerId="LiveId" clId="{87F760C7-3A47-42F9-A1E1-D9ACEEE9F173}" dt="2022-07-20T05:44:05.246" v="59" actId="47"/>
          <pc:sldLayoutMkLst>
            <pc:docMk/>
            <pc:sldMasterMk cId="3274366031" sldId="2147483871"/>
            <pc:sldLayoutMk cId="1899518500" sldId="2147483873"/>
          </pc:sldLayoutMkLst>
        </pc:sldLayoutChg>
        <pc:sldLayoutChg chg="del">
          <pc:chgData name="Jeroen Jonkers" userId="2312fbc715dfb882" providerId="LiveId" clId="{87F760C7-3A47-42F9-A1E1-D9ACEEE9F173}" dt="2022-07-20T05:44:05.246" v="59" actId="47"/>
          <pc:sldLayoutMkLst>
            <pc:docMk/>
            <pc:sldMasterMk cId="3274366031" sldId="2147483871"/>
            <pc:sldLayoutMk cId="956793253" sldId="2147483874"/>
          </pc:sldLayoutMkLst>
        </pc:sldLayoutChg>
      </pc:sldMasterChg>
      <pc:sldMasterChg chg="delSldLayout">
        <pc:chgData name="Jeroen Jonkers" userId="2312fbc715dfb882" providerId="LiveId" clId="{87F760C7-3A47-42F9-A1E1-D9ACEEE9F173}" dt="2022-07-20T05:52:52.668" v="84" actId="47"/>
        <pc:sldMasterMkLst>
          <pc:docMk/>
          <pc:sldMasterMk cId="2272288903" sldId="2147483875"/>
        </pc:sldMasterMkLst>
        <pc:sldLayoutChg chg="del">
          <pc:chgData name="Jeroen Jonkers" userId="2312fbc715dfb882" providerId="LiveId" clId="{87F760C7-3A47-42F9-A1E1-D9ACEEE9F173}" dt="2022-07-20T05:52:52.668" v="84" actId="47"/>
          <pc:sldLayoutMkLst>
            <pc:docMk/>
            <pc:sldMasterMk cId="2272288903" sldId="2147483875"/>
            <pc:sldLayoutMk cId="3082482041" sldId="2147483922"/>
          </pc:sldLayoutMkLst>
        </pc:sldLayoutChg>
      </pc:sldMasterChg>
      <pc:sldMasterChg chg="del delSldLayout">
        <pc:chgData name="Jeroen Jonkers" userId="2312fbc715dfb882" providerId="LiveId" clId="{87F760C7-3A47-42F9-A1E1-D9ACEEE9F173}" dt="2022-07-20T05:50:19.596" v="75" actId="47"/>
        <pc:sldMasterMkLst>
          <pc:docMk/>
          <pc:sldMasterMk cId="2519869869" sldId="2147483923"/>
        </pc:sldMasterMkLst>
        <pc:sldLayoutChg chg="del">
          <pc:chgData name="Jeroen Jonkers" userId="2312fbc715dfb882" providerId="LiveId" clId="{87F760C7-3A47-42F9-A1E1-D9ACEEE9F173}" dt="2022-07-20T05:50:19.596" v="75" actId="47"/>
          <pc:sldLayoutMkLst>
            <pc:docMk/>
            <pc:sldMasterMk cId="2519869869" sldId="2147483923"/>
            <pc:sldLayoutMk cId="3465927922" sldId="2147483924"/>
          </pc:sldLayoutMkLst>
        </pc:sldLayoutChg>
        <pc:sldLayoutChg chg="del">
          <pc:chgData name="Jeroen Jonkers" userId="2312fbc715dfb882" providerId="LiveId" clId="{87F760C7-3A47-42F9-A1E1-D9ACEEE9F173}" dt="2022-07-20T05:50:19.596" v="75" actId="47"/>
          <pc:sldLayoutMkLst>
            <pc:docMk/>
            <pc:sldMasterMk cId="2519869869" sldId="2147483923"/>
            <pc:sldLayoutMk cId="3802634203" sldId="2147483925"/>
          </pc:sldLayoutMkLst>
        </pc:sldLayoutChg>
        <pc:sldLayoutChg chg="del">
          <pc:chgData name="Jeroen Jonkers" userId="2312fbc715dfb882" providerId="LiveId" clId="{87F760C7-3A47-42F9-A1E1-D9ACEEE9F173}" dt="2022-07-20T05:50:19.596" v="75" actId="47"/>
          <pc:sldLayoutMkLst>
            <pc:docMk/>
            <pc:sldMasterMk cId="2519869869" sldId="2147483923"/>
            <pc:sldLayoutMk cId="4192721956" sldId="2147483926"/>
          </pc:sldLayoutMkLst>
        </pc:sldLayoutChg>
        <pc:sldLayoutChg chg="del">
          <pc:chgData name="Jeroen Jonkers" userId="2312fbc715dfb882" providerId="LiveId" clId="{87F760C7-3A47-42F9-A1E1-D9ACEEE9F173}" dt="2022-07-20T05:50:19.596" v="75" actId="47"/>
          <pc:sldLayoutMkLst>
            <pc:docMk/>
            <pc:sldMasterMk cId="2519869869" sldId="2147483923"/>
            <pc:sldLayoutMk cId="2922165213" sldId="2147483927"/>
          </pc:sldLayoutMkLst>
        </pc:sldLayoutChg>
        <pc:sldLayoutChg chg="del">
          <pc:chgData name="Jeroen Jonkers" userId="2312fbc715dfb882" providerId="LiveId" clId="{87F760C7-3A47-42F9-A1E1-D9ACEEE9F173}" dt="2022-07-20T05:50:19.596" v="75" actId="47"/>
          <pc:sldLayoutMkLst>
            <pc:docMk/>
            <pc:sldMasterMk cId="2519869869" sldId="2147483923"/>
            <pc:sldLayoutMk cId="1625932651" sldId="2147483928"/>
          </pc:sldLayoutMkLst>
        </pc:sldLayoutChg>
        <pc:sldLayoutChg chg="del">
          <pc:chgData name="Jeroen Jonkers" userId="2312fbc715dfb882" providerId="LiveId" clId="{87F760C7-3A47-42F9-A1E1-D9ACEEE9F173}" dt="2022-07-20T05:50:19.596" v="75" actId="47"/>
          <pc:sldLayoutMkLst>
            <pc:docMk/>
            <pc:sldMasterMk cId="2519869869" sldId="2147483923"/>
            <pc:sldLayoutMk cId="1270929203" sldId="2147483929"/>
          </pc:sldLayoutMkLst>
        </pc:sldLayoutChg>
        <pc:sldLayoutChg chg="del">
          <pc:chgData name="Jeroen Jonkers" userId="2312fbc715dfb882" providerId="LiveId" clId="{87F760C7-3A47-42F9-A1E1-D9ACEEE9F173}" dt="2022-07-20T05:50:19.596" v="75" actId="47"/>
          <pc:sldLayoutMkLst>
            <pc:docMk/>
            <pc:sldMasterMk cId="2519869869" sldId="2147483923"/>
            <pc:sldLayoutMk cId="3172292245" sldId="2147483930"/>
          </pc:sldLayoutMkLst>
        </pc:sldLayoutChg>
        <pc:sldLayoutChg chg="del">
          <pc:chgData name="Jeroen Jonkers" userId="2312fbc715dfb882" providerId="LiveId" clId="{87F760C7-3A47-42F9-A1E1-D9ACEEE9F173}" dt="2022-07-20T05:50:19.596" v="75" actId="47"/>
          <pc:sldLayoutMkLst>
            <pc:docMk/>
            <pc:sldMasterMk cId="2519869869" sldId="2147483923"/>
            <pc:sldLayoutMk cId="2430195656" sldId="2147483931"/>
          </pc:sldLayoutMkLst>
        </pc:sldLayoutChg>
        <pc:sldLayoutChg chg="del">
          <pc:chgData name="Jeroen Jonkers" userId="2312fbc715dfb882" providerId="LiveId" clId="{87F760C7-3A47-42F9-A1E1-D9ACEEE9F173}" dt="2022-07-20T05:50:19.596" v="75" actId="47"/>
          <pc:sldLayoutMkLst>
            <pc:docMk/>
            <pc:sldMasterMk cId="2519869869" sldId="2147483923"/>
            <pc:sldLayoutMk cId="3912956478" sldId="2147483932"/>
          </pc:sldLayoutMkLst>
        </pc:sldLayoutChg>
        <pc:sldLayoutChg chg="del">
          <pc:chgData name="Jeroen Jonkers" userId="2312fbc715dfb882" providerId="LiveId" clId="{87F760C7-3A47-42F9-A1E1-D9ACEEE9F173}" dt="2022-07-20T05:50:19.596" v="75" actId="47"/>
          <pc:sldLayoutMkLst>
            <pc:docMk/>
            <pc:sldMasterMk cId="2519869869" sldId="2147483923"/>
            <pc:sldLayoutMk cId="4171494256" sldId="2147483933"/>
          </pc:sldLayoutMkLst>
        </pc:sldLayoutChg>
        <pc:sldLayoutChg chg="del">
          <pc:chgData name="Jeroen Jonkers" userId="2312fbc715dfb882" providerId="LiveId" clId="{87F760C7-3A47-42F9-A1E1-D9ACEEE9F173}" dt="2022-07-20T05:50:19.596" v="75" actId="47"/>
          <pc:sldLayoutMkLst>
            <pc:docMk/>
            <pc:sldMasterMk cId="2519869869" sldId="2147483923"/>
            <pc:sldLayoutMk cId="824369876" sldId="2147483934"/>
          </pc:sldLayoutMkLst>
        </pc:sldLayoutChg>
      </pc:sldMasterChg>
    </pc:docChg>
  </pc:docChgLst>
  <pc:docChgLst>
    <pc:chgData name="Jeroen Jonkers" userId="2312fbc715dfb882" providerId="LiveId" clId="{96C3A243-6F95-49F4-BBBD-DAFE1A1899FC}"/>
    <pc:docChg chg="custSel addSld delSld modSld sldOrd delMainMaster">
      <pc:chgData name="Jeroen Jonkers" userId="2312fbc715dfb882" providerId="LiveId" clId="{96C3A243-6F95-49F4-BBBD-DAFE1A1899FC}" dt="2022-07-19T12:40:06.092" v="519" actId="47"/>
      <pc:docMkLst>
        <pc:docMk/>
      </pc:docMkLst>
      <pc:sldChg chg="del">
        <pc:chgData name="Jeroen Jonkers" userId="2312fbc715dfb882" providerId="LiveId" clId="{96C3A243-6F95-49F4-BBBD-DAFE1A1899FC}" dt="2022-07-19T12:39:53.330" v="518" actId="47"/>
        <pc:sldMkLst>
          <pc:docMk/>
          <pc:sldMk cId="4186341426" sldId="269"/>
        </pc:sldMkLst>
      </pc:sldChg>
      <pc:sldChg chg="modSp mod">
        <pc:chgData name="Jeroen Jonkers" userId="2312fbc715dfb882" providerId="LiveId" clId="{96C3A243-6F95-49F4-BBBD-DAFE1A1899FC}" dt="2022-07-18T14:46:47.180" v="47" actId="21"/>
        <pc:sldMkLst>
          <pc:docMk/>
          <pc:sldMk cId="368209611" sldId="280"/>
        </pc:sldMkLst>
        <pc:spChg chg="mod">
          <ac:chgData name="Jeroen Jonkers" userId="2312fbc715dfb882" providerId="LiveId" clId="{96C3A243-6F95-49F4-BBBD-DAFE1A1899FC}" dt="2022-07-18T14:46:47.180" v="47" actId="21"/>
          <ac:spMkLst>
            <pc:docMk/>
            <pc:sldMk cId="368209611" sldId="280"/>
            <ac:spMk id="3" creationId="{00000000-0000-0000-0000-000000000000}"/>
          </ac:spMkLst>
        </pc:spChg>
      </pc:sldChg>
      <pc:sldChg chg="add del">
        <pc:chgData name="Jeroen Jonkers" userId="2312fbc715dfb882" providerId="LiveId" clId="{96C3A243-6F95-49F4-BBBD-DAFE1A1899FC}" dt="2022-07-19T12:40:06.092" v="519" actId="47"/>
        <pc:sldMkLst>
          <pc:docMk/>
          <pc:sldMk cId="2311332827" sldId="284"/>
        </pc:sldMkLst>
      </pc:sldChg>
      <pc:sldChg chg="modSp mod ord">
        <pc:chgData name="Jeroen Jonkers" userId="2312fbc715dfb882" providerId="LiveId" clId="{96C3A243-6F95-49F4-BBBD-DAFE1A1899FC}" dt="2022-07-18T14:45:06.215" v="44"/>
        <pc:sldMkLst>
          <pc:docMk/>
          <pc:sldMk cId="1178852807" sldId="288"/>
        </pc:sldMkLst>
        <pc:spChg chg="mod">
          <ac:chgData name="Jeroen Jonkers" userId="2312fbc715dfb882" providerId="LiveId" clId="{96C3A243-6F95-49F4-BBBD-DAFE1A1899FC}" dt="2022-07-18T06:57:00.050" v="1" actId="6549"/>
          <ac:spMkLst>
            <pc:docMk/>
            <pc:sldMk cId="1178852807" sldId="288"/>
            <ac:spMk id="2" creationId="{22FE355C-5691-4F28-ACB4-9F0EA45DDFA9}"/>
          </ac:spMkLst>
        </pc:spChg>
      </pc:sldChg>
      <pc:sldChg chg="del">
        <pc:chgData name="Jeroen Jonkers" userId="2312fbc715dfb882" providerId="LiveId" clId="{96C3A243-6F95-49F4-BBBD-DAFE1A1899FC}" dt="2022-07-19T12:39:53.330" v="518" actId="47"/>
        <pc:sldMkLst>
          <pc:docMk/>
          <pc:sldMk cId="3092316089" sldId="474"/>
        </pc:sldMkLst>
      </pc:sldChg>
      <pc:sldChg chg="del">
        <pc:chgData name="Jeroen Jonkers" userId="2312fbc715dfb882" providerId="LiveId" clId="{96C3A243-6F95-49F4-BBBD-DAFE1A1899FC}" dt="2022-07-19T12:39:53.330" v="518" actId="47"/>
        <pc:sldMkLst>
          <pc:docMk/>
          <pc:sldMk cId="2028678515" sldId="479"/>
        </pc:sldMkLst>
      </pc:sldChg>
      <pc:sldChg chg="del">
        <pc:chgData name="Jeroen Jonkers" userId="2312fbc715dfb882" providerId="LiveId" clId="{96C3A243-6F95-49F4-BBBD-DAFE1A1899FC}" dt="2022-07-19T12:39:53.330" v="518" actId="47"/>
        <pc:sldMkLst>
          <pc:docMk/>
          <pc:sldMk cId="1702525276" sldId="483"/>
        </pc:sldMkLst>
      </pc:sldChg>
      <pc:sldChg chg="del">
        <pc:chgData name="Jeroen Jonkers" userId="2312fbc715dfb882" providerId="LiveId" clId="{96C3A243-6F95-49F4-BBBD-DAFE1A1899FC}" dt="2022-07-19T12:39:00.455" v="517" actId="47"/>
        <pc:sldMkLst>
          <pc:docMk/>
          <pc:sldMk cId="2257154463" sldId="488"/>
        </pc:sldMkLst>
      </pc:sldChg>
      <pc:sldChg chg="del">
        <pc:chgData name="Jeroen Jonkers" userId="2312fbc715dfb882" providerId="LiveId" clId="{96C3A243-6F95-49F4-BBBD-DAFE1A1899FC}" dt="2022-07-19T12:38:57.801" v="516" actId="47"/>
        <pc:sldMkLst>
          <pc:docMk/>
          <pc:sldMk cId="1589825372" sldId="495"/>
        </pc:sldMkLst>
      </pc:sldChg>
      <pc:sldChg chg="del">
        <pc:chgData name="Jeroen Jonkers" userId="2312fbc715dfb882" providerId="LiveId" clId="{96C3A243-6F95-49F4-BBBD-DAFE1A1899FC}" dt="2022-07-19T12:39:53.330" v="518" actId="47"/>
        <pc:sldMkLst>
          <pc:docMk/>
          <pc:sldMk cId="1661219417" sldId="497"/>
        </pc:sldMkLst>
      </pc:sldChg>
      <pc:sldChg chg="del">
        <pc:chgData name="Jeroen Jonkers" userId="2312fbc715dfb882" providerId="LiveId" clId="{96C3A243-6F95-49F4-BBBD-DAFE1A1899FC}" dt="2022-07-19T12:39:53.330" v="518" actId="47"/>
        <pc:sldMkLst>
          <pc:docMk/>
          <pc:sldMk cId="2932894547" sldId="498"/>
        </pc:sldMkLst>
      </pc:sldChg>
      <pc:sldChg chg="del">
        <pc:chgData name="Jeroen Jonkers" userId="2312fbc715dfb882" providerId="LiveId" clId="{96C3A243-6F95-49F4-BBBD-DAFE1A1899FC}" dt="2022-07-19T12:39:53.330" v="518" actId="47"/>
        <pc:sldMkLst>
          <pc:docMk/>
          <pc:sldMk cId="3863407267" sldId="500"/>
        </pc:sldMkLst>
      </pc:sldChg>
      <pc:sldChg chg="del">
        <pc:chgData name="Jeroen Jonkers" userId="2312fbc715dfb882" providerId="LiveId" clId="{96C3A243-6F95-49F4-BBBD-DAFE1A1899FC}" dt="2022-07-19T12:39:53.330" v="518" actId="47"/>
        <pc:sldMkLst>
          <pc:docMk/>
          <pc:sldMk cId="2274639287" sldId="501"/>
        </pc:sldMkLst>
      </pc:sldChg>
      <pc:sldChg chg="del">
        <pc:chgData name="Jeroen Jonkers" userId="2312fbc715dfb882" providerId="LiveId" clId="{96C3A243-6F95-49F4-BBBD-DAFE1A1899FC}" dt="2022-07-19T12:39:53.330" v="518" actId="47"/>
        <pc:sldMkLst>
          <pc:docMk/>
          <pc:sldMk cId="2098128509" sldId="502"/>
        </pc:sldMkLst>
      </pc:sldChg>
      <pc:sldChg chg="del">
        <pc:chgData name="Jeroen Jonkers" userId="2312fbc715dfb882" providerId="LiveId" clId="{96C3A243-6F95-49F4-BBBD-DAFE1A1899FC}" dt="2022-07-19T12:39:53.330" v="518" actId="47"/>
        <pc:sldMkLst>
          <pc:docMk/>
          <pc:sldMk cId="1818215004" sldId="503"/>
        </pc:sldMkLst>
      </pc:sldChg>
      <pc:sldChg chg="addSp delSp modSp mod">
        <pc:chgData name="Jeroen Jonkers" userId="2312fbc715dfb882" providerId="LiveId" clId="{96C3A243-6F95-49F4-BBBD-DAFE1A1899FC}" dt="2022-07-18T14:40:04.690" v="41" actId="6549"/>
        <pc:sldMkLst>
          <pc:docMk/>
          <pc:sldMk cId="1884115299" sldId="1106"/>
        </pc:sldMkLst>
        <pc:spChg chg="mod">
          <ac:chgData name="Jeroen Jonkers" userId="2312fbc715dfb882" providerId="LiveId" clId="{96C3A243-6F95-49F4-BBBD-DAFE1A1899FC}" dt="2022-07-18T14:40:04.690" v="41" actId="6549"/>
          <ac:spMkLst>
            <pc:docMk/>
            <pc:sldMk cId="1884115299" sldId="1106"/>
            <ac:spMk id="2" creationId="{D5A37769-1CDD-4B46-9619-E609F2AB8CE3}"/>
          </ac:spMkLst>
        </pc:spChg>
        <pc:spChg chg="del">
          <ac:chgData name="Jeroen Jonkers" userId="2312fbc715dfb882" providerId="LiveId" clId="{96C3A243-6F95-49F4-BBBD-DAFE1A1899FC}" dt="2022-07-18T14:39:58.691" v="14" actId="478"/>
          <ac:spMkLst>
            <pc:docMk/>
            <pc:sldMk cId="1884115299" sldId="1106"/>
            <ac:spMk id="3" creationId="{15F776B1-5449-452E-9096-2780058FF703}"/>
          </ac:spMkLst>
        </pc:spChg>
        <pc:spChg chg="add mod">
          <ac:chgData name="Jeroen Jonkers" userId="2312fbc715dfb882" providerId="LiveId" clId="{96C3A243-6F95-49F4-BBBD-DAFE1A1899FC}" dt="2022-07-18T14:39:58.691" v="14" actId="478"/>
          <ac:spMkLst>
            <pc:docMk/>
            <pc:sldMk cId="1884115299" sldId="1106"/>
            <ac:spMk id="6" creationId="{8181BE4A-520E-5C2B-277A-F414697A1ED9}"/>
          </ac:spMkLst>
        </pc:spChg>
      </pc:sldChg>
      <pc:sldChg chg="ord">
        <pc:chgData name="Jeroen Jonkers" userId="2312fbc715dfb882" providerId="LiveId" clId="{96C3A243-6F95-49F4-BBBD-DAFE1A1899FC}" dt="2022-07-18T14:49:20.619" v="99"/>
        <pc:sldMkLst>
          <pc:docMk/>
          <pc:sldMk cId="956462412" sldId="1134"/>
        </pc:sldMkLst>
      </pc:sldChg>
      <pc:sldChg chg="del">
        <pc:chgData name="Jeroen Jonkers" userId="2312fbc715dfb882" providerId="LiveId" clId="{96C3A243-6F95-49F4-BBBD-DAFE1A1899FC}" dt="2022-07-18T14:48:13.462" v="54" actId="47"/>
        <pc:sldMkLst>
          <pc:docMk/>
          <pc:sldMk cId="3832622485" sldId="1137"/>
        </pc:sldMkLst>
      </pc:sldChg>
      <pc:sldChg chg="addSp delSp modSp mod modClrScheme chgLayout modNotesTx">
        <pc:chgData name="Jeroen Jonkers" userId="2312fbc715dfb882" providerId="LiveId" clId="{96C3A243-6F95-49F4-BBBD-DAFE1A1899FC}" dt="2022-07-18T14:54:45.227" v="194" actId="20577"/>
        <pc:sldMkLst>
          <pc:docMk/>
          <pc:sldMk cId="4274469894" sldId="1153"/>
        </pc:sldMkLst>
        <pc:spChg chg="add del mod">
          <ac:chgData name="Jeroen Jonkers" userId="2312fbc715dfb882" providerId="LiveId" clId="{96C3A243-6F95-49F4-BBBD-DAFE1A1899FC}" dt="2022-07-18T14:54:03.540" v="102"/>
          <ac:spMkLst>
            <pc:docMk/>
            <pc:sldMk cId="4274469894" sldId="1153"/>
            <ac:spMk id="2" creationId="{BA012DA2-A4EA-19D5-3E2D-E8A768889085}"/>
          </ac:spMkLst>
        </pc:spChg>
        <pc:spChg chg="add mod ord">
          <ac:chgData name="Jeroen Jonkers" userId="2312fbc715dfb882" providerId="LiveId" clId="{96C3A243-6F95-49F4-BBBD-DAFE1A1899FC}" dt="2022-07-18T14:54:45.227" v="194" actId="20577"/>
          <ac:spMkLst>
            <pc:docMk/>
            <pc:sldMk cId="4274469894" sldId="1153"/>
            <ac:spMk id="3" creationId="{D2A4C36D-0AE4-79BC-FAAB-03D6E043ECB1}"/>
          </ac:spMkLst>
        </pc:spChg>
        <pc:picChg chg="mod ord">
          <ac:chgData name="Jeroen Jonkers" userId="2312fbc715dfb882" providerId="LiveId" clId="{96C3A243-6F95-49F4-BBBD-DAFE1A1899FC}" dt="2022-07-18T14:54:12.821" v="105" actId="1076"/>
          <ac:picMkLst>
            <pc:docMk/>
            <pc:sldMk cId="4274469894" sldId="1153"/>
            <ac:picMk id="4" creationId="{58E67FF1-E193-D876-E115-FA6BE3A67545}"/>
          </ac:picMkLst>
        </pc:picChg>
      </pc:sldChg>
      <pc:sldChg chg="delSp">
        <pc:chgData name="Jeroen Jonkers" userId="2312fbc715dfb882" providerId="LiveId" clId="{96C3A243-6F95-49F4-BBBD-DAFE1A1899FC}" dt="2022-07-18T14:56:33.670" v="321" actId="478"/>
        <pc:sldMkLst>
          <pc:docMk/>
          <pc:sldMk cId="3510536285" sldId="1154"/>
        </pc:sldMkLst>
        <pc:spChg chg="del">
          <ac:chgData name="Jeroen Jonkers" userId="2312fbc715dfb882" providerId="LiveId" clId="{96C3A243-6F95-49F4-BBBD-DAFE1A1899FC}" dt="2022-07-18T14:56:33.670" v="321" actId="478"/>
          <ac:spMkLst>
            <pc:docMk/>
            <pc:sldMk cId="3510536285" sldId="1154"/>
            <ac:spMk id="3" creationId="{EBDDE57C-ED20-9B3F-20C2-44EF017106C8}"/>
          </ac:spMkLst>
        </pc:spChg>
        <pc:spChg chg="del">
          <ac:chgData name="Jeroen Jonkers" userId="2312fbc715dfb882" providerId="LiveId" clId="{96C3A243-6F95-49F4-BBBD-DAFE1A1899FC}" dt="2022-07-18T14:56:28.721" v="320" actId="478"/>
          <ac:spMkLst>
            <pc:docMk/>
            <pc:sldMk cId="3510536285" sldId="1154"/>
            <ac:spMk id="4" creationId="{D5896AD5-28D2-031E-9E91-D2A0B94EE7D4}"/>
          </ac:spMkLst>
        </pc:spChg>
      </pc:sldChg>
      <pc:sldChg chg="modSp mod">
        <pc:chgData name="Jeroen Jonkers" userId="2312fbc715dfb882" providerId="LiveId" clId="{96C3A243-6F95-49F4-BBBD-DAFE1A1899FC}" dt="2022-07-18T14:49:06.577" v="97" actId="6549"/>
        <pc:sldMkLst>
          <pc:docMk/>
          <pc:sldMk cId="3718594049" sldId="1156"/>
        </pc:sldMkLst>
        <pc:spChg chg="mod">
          <ac:chgData name="Jeroen Jonkers" userId="2312fbc715dfb882" providerId="LiveId" clId="{96C3A243-6F95-49F4-BBBD-DAFE1A1899FC}" dt="2022-07-18T14:49:06.577" v="97" actId="6549"/>
          <ac:spMkLst>
            <pc:docMk/>
            <pc:sldMk cId="3718594049" sldId="1156"/>
            <ac:spMk id="3" creationId="{00000000-0000-0000-0000-000000000000}"/>
          </ac:spMkLst>
        </pc:spChg>
      </pc:sldChg>
      <pc:sldChg chg="modSp mod">
        <pc:chgData name="Jeroen Jonkers" userId="2312fbc715dfb882" providerId="LiveId" clId="{96C3A243-6F95-49F4-BBBD-DAFE1A1899FC}" dt="2022-07-19T06:57:49.861" v="475" actId="20577"/>
        <pc:sldMkLst>
          <pc:docMk/>
          <pc:sldMk cId="4027077732" sldId="1158"/>
        </pc:sldMkLst>
        <pc:spChg chg="mod">
          <ac:chgData name="Jeroen Jonkers" userId="2312fbc715dfb882" providerId="LiveId" clId="{96C3A243-6F95-49F4-BBBD-DAFE1A1899FC}" dt="2022-07-19T06:57:49.861" v="475" actId="20577"/>
          <ac:spMkLst>
            <pc:docMk/>
            <pc:sldMk cId="4027077732" sldId="1158"/>
            <ac:spMk id="2" creationId="{F07574D2-7E68-320E-7DB0-E072C4B12E6E}"/>
          </ac:spMkLst>
        </pc:spChg>
      </pc:sldChg>
      <pc:sldChg chg="del">
        <pc:chgData name="Jeroen Jonkers" userId="2312fbc715dfb882" providerId="LiveId" clId="{96C3A243-6F95-49F4-BBBD-DAFE1A1899FC}" dt="2022-07-19T07:05:17.519" v="476" actId="47"/>
        <pc:sldMkLst>
          <pc:docMk/>
          <pc:sldMk cId="587607612" sldId="3991"/>
        </pc:sldMkLst>
      </pc:sldChg>
      <pc:sldChg chg="modNotesTx">
        <pc:chgData name="Jeroen Jonkers" userId="2312fbc715dfb882" providerId="LiveId" clId="{96C3A243-6F95-49F4-BBBD-DAFE1A1899FC}" dt="2022-07-19T10:46:21.047" v="515" actId="6549"/>
        <pc:sldMkLst>
          <pc:docMk/>
          <pc:sldMk cId="3770460490" sldId="4005"/>
        </pc:sldMkLst>
      </pc:sldChg>
      <pc:sldChg chg="del">
        <pc:chgData name="Jeroen Jonkers" userId="2312fbc715dfb882" providerId="LiveId" clId="{96C3A243-6F95-49F4-BBBD-DAFE1A1899FC}" dt="2022-07-19T07:33:22.604" v="479" actId="47"/>
        <pc:sldMkLst>
          <pc:docMk/>
          <pc:sldMk cId="1400902292" sldId="4008"/>
        </pc:sldMkLst>
      </pc:sldChg>
      <pc:sldChg chg="addSp modSp new del ord">
        <pc:chgData name="Jeroen Jonkers" userId="2312fbc715dfb882" providerId="LiveId" clId="{96C3A243-6F95-49F4-BBBD-DAFE1A1899FC}" dt="2022-07-19T07:13:17.416" v="478" actId="47"/>
        <pc:sldMkLst>
          <pc:docMk/>
          <pc:sldMk cId="1972898493" sldId="4018"/>
        </pc:sldMkLst>
        <pc:spChg chg="mod">
          <ac:chgData name="Jeroen Jonkers" userId="2312fbc715dfb882" providerId="LiveId" clId="{96C3A243-6F95-49F4-BBBD-DAFE1A1899FC}" dt="2022-07-18T10:13:51.613" v="13" actId="1076"/>
          <ac:spMkLst>
            <pc:docMk/>
            <pc:sldMk cId="1972898493" sldId="4018"/>
            <ac:spMk id="3" creationId="{9C1E7394-9C7E-5E63-1B68-D78523D6E508}"/>
          </ac:spMkLst>
        </pc:spChg>
        <pc:picChg chg="add mod">
          <ac:chgData name="Jeroen Jonkers" userId="2312fbc715dfb882" providerId="LiveId" clId="{96C3A243-6F95-49F4-BBBD-DAFE1A1899FC}" dt="2022-07-18T10:13:51.613" v="13" actId="1076"/>
          <ac:picMkLst>
            <pc:docMk/>
            <pc:sldMk cId="1972898493" sldId="4018"/>
            <ac:picMk id="1026" creationId="{FB971800-B2D3-618F-9FB0-68FB23FF329F}"/>
          </ac:picMkLst>
        </pc:picChg>
      </pc:sldChg>
      <pc:sldChg chg="new del">
        <pc:chgData name="Jeroen Jonkers" userId="2312fbc715dfb882" providerId="LiveId" clId="{96C3A243-6F95-49F4-BBBD-DAFE1A1899FC}" dt="2022-07-18T10:13:32.682" v="5" actId="47"/>
        <pc:sldMkLst>
          <pc:docMk/>
          <pc:sldMk cId="3368177090" sldId="4018"/>
        </pc:sldMkLst>
      </pc:sldChg>
      <pc:sldChg chg="new del">
        <pc:chgData name="Jeroen Jonkers" userId="2312fbc715dfb882" providerId="LiveId" clId="{96C3A243-6F95-49F4-BBBD-DAFE1A1899FC}" dt="2022-07-18T10:13:27.907" v="3" actId="47"/>
        <pc:sldMkLst>
          <pc:docMk/>
          <pc:sldMk cId="3839379461" sldId="4018"/>
        </pc:sldMkLst>
      </pc:sldChg>
      <pc:sldChg chg="modSp add mod">
        <pc:chgData name="Jeroen Jonkers" userId="2312fbc715dfb882" providerId="LiveId" clId="{96C3A243-6F95-49F4-BBBD-DAFE1A1899FC}" dt="2022-07-18T14:56:04.353" v="318" actId="6549"/>
        <pc:sldMkLst>
          <pc:docMk/>
          <pc:sldMk cId="4069831292" sldId="4019"/>
        </pc:sldMkLst>
        <pc:spChg chg="mod">
          <ac:chgData name="Jeroen Jonkers" userId="2312fbc715dfb882" providerId="LiveId" clId="{96C3A243-6F95-49F4-BBBD-DAFE1A1899FC}" dt="2022-07-18T14:56:04.353" v="318" actId="6549"/>
          <ac:spMkLst>
            <pc:docMk/>
            <pc:sldMk cId="4069831292" sldId="4019"/>
            <ac:spMk id="2" creationId="{22FE355C-5691-4F28-ACB4-9F0EA45DDFA9}"/>
          </ac:spMkLst>
        </pc:spChg>
      </pc:sldChg>
      <pc:sldChg chg="addSp delSp modSp new mod">
        <pc:chgData name="Jeroen Jonkers" userId="2312fbc715dfb882" providerId="LiveId" clId="{96C3A243-6F95-49F4-BBBD-DAFE1A1899FC}" dt="2022-07-18T15:03:15.442" v="392" actId="20577"/>
        <pc:sldMkLst>
          <pc:docMk/>
          <pc:sldMk cId="1164156320" sldId="4020"/>
        </pc:sldMkLst>
        <pc:spChg chg="mod">
          <ac:chgData name="Jeroen Jonkers" userId="2312fbc715dfb882" providerId="LiveId" clId="{96C3A243-6F95-49F4-BBBD-DAFE1A1899FC}" dt="2022-07-18T15:03:15.442" v="392" actId="20577"/>
          <ac:spMkLst>
            <pc:docMk/>
            <pc:sldMk cId="1164156320" sldId="4020"/>
            <ac:spMk id="2" creationId="{A397BFF7-7A70-13B4-51C0-19CF09D281A1}"/>
          </ac:spMkLst>
        </pc:spChg>
        <pc:spChg chg="del">
          <ac:chgData name="Jeroen Jonkers" userId="2312fbc715dfb882" providerId="LiveId" clId="{96C3A243-6F95-49F4-BBBD-DAFE1A1899FC}" dt="2022-07-18T15:03:00.098" v="323"/>
          <ac:spMkLst>
            <pc:docMk/>
            <pc:sldMk cId="1164156320" sldId="4020"/>
            <ac:spMk id="3" creationId="{62B932B4-EFFB-74BE-CE22-CCB5DAF417CE}"/>
          </ac:spMkLst>
        </pc:spChg>
        <pc:picChg chg="add mod">
          <ac:chgData name="Jeroen Jonkers" userId="2312fbc715dfb882" providerId="LiveId" clId="{96C3A243-6F95-49F4-BBBD-DAFE1A1899FC}" dt="2022-07-18T15:03:00.098" v="323"/>
          <ac:picMkLst>
            <pc:docMk/>
            <pc:sldMk cId="1164156320" sldId="4020"/>
            <ac:picMk id="1026" creationId="{06C93BF7-A939-C619-EEE9-B03CF096BB9E}"/>
          </ac:picMkLst>
        </pc:picChg>
      </pc:sldChg>
      <pc:sldChg chg="addSp new mod">
        <pc:chgData name="Jeroen Jonkers" userId="2312fbc715dfb882" providerId="LiveId" clId="{96C3A243-6F95-49F4-BBBD-DAFE1A1899FC}" dt="2022-07-18T15:09:02.839" v="394" actId="22"/>
        <pc:sldMkLst>
          <pc:docMk/>
          <pc:sldMk cId="3545776387" sldId="4021"/>
        </pc:sldMkLst>
        <pc:picChg chg="add">
          <ac:chgData name="Jeroen Jonkers" userId="2312fbc715dfb882" providerId="LiveId" clId="{96C3A243-6F95-49F4-BBBD-DAFE1A1899FC}" dt="2022-07-18T15:09:02.839" v="394" actId="22"/>
          <ac:picMkLst>
            <pc:docMk/>
            <pc:sldMk cId="3545776387" sldId="4021"/>
            <ac:picMk id="5" creationId="{12B53438-A334-57C7-4C84-867CB34F3C23}"/>
          </ac:picMkLst>
        </pc:picChg>
      </pc:sldChg>
      <pc:sldChg chg="addSp delSp modSp new mod">
        <pc:chgData name="Jeroen Jonkers" userId="2312fbc715dfb882" providerId="LiveId" clId="{96C3A243-6F95-49F4-BBBD-DAFE1A1899FC}" dt="2022-07-18T15:09:37.182" v="397" actId="1076"/>
        <pc:sldMkLst>
          <pc:docMk/>
          <pc:sldMk cId="4028349752" sldId="4022"/>
        </pc:sldMkLst>
        <pc:spChg chg="del">
          <ac:chgData name="Jeroen Jonkers" userId="2312fbc715dfb882" providerId="LiveId" clId="{96C3A243-6F95-49F4-BBBD-DAFE1A1899FC}" dt="2022-07-18T15:09:35.489" v="396" actId="22"/>
          <ac:spMkLst>
            <pc:docMk/>
            <pc:sldMk cId="4028349752" sldId="4022"/>
            <ac:spMk id="3" creationId="{2CDF3A95-4546-C859-7242-046A470D112B}"/>
          </ac:spMkLst>
        </pc:spChg>
        <pc:picChg chg="add mod ord">
          <ac:chgData name="Jeroen Jonkers" userId="2312fbc715dfb882" providerId="LiveId" clId="{96C3A243-6F95-49F4-BBBD-DAFE1A1899FC}" dt="2022-07-18T15:09:37.182" v="397" actId="1076"/>
          <ac:picMkLst>
            <pc:docMk/>
            <pc:sldMk cId="4028349752" sldId="4022"/>
            <ac:picMk id="5" creationId="{F33F2DA5-CA09-38A9-9EF8-06DE9A0775EE}"/>
          </ac:picMkLst>
        </pc:picChg>
      </pc:sldChg>
      <pc:sldMasterChg chg="delSldLayout">
        <pc:chgData name="Jeroen Jonkers" userId="2312fbc715dfb882" providerId="LiveId" clId="{96C3A243-6F95-49F4-BBBD-DAFE1A1899FC}" dt="2022-07-19T12:39:53.330" v="518" actId="47"/>
        <pc:sldMasterMkLst>
          <pc:docMk/>
          <pc:sldMasterMk cId="2272288903" sldId="2147483875"/>
        </pc:sldMasterMkLst>
        <pc:sldLayoutChg chg="del">
          <pc:chgData name="Jeroen Jonkers" userId="2312fbc715dfb882" providerId="LiveId" clId="{96C3A243-6F95-49F4-BBBD-DAFE1A1899FC}" dt="2022-07-19T12:39:53.330" v="518" actId="47"/>
          <pc:sldLayoutMkLst>
            <pc:docMk/>
            <pc:sldMasterMk cId="2272288903" sldId="2147483875"/>
            <pc:sldLayoutMk cId="3011661760" sldId="2147483909"/>
          </pc:sldLayoutMkLst>
        </pc:sldLayoutChg>
      </pc:sldMasterChg>
      <pc:sldMasterChg chg="del delSldLayout">
        <pc:chgData name="Jeroen Jonkers" userId="2312fbc715dfb882" providerId="LiveId" clId="{96C3A243-6F95-49F4-BBBD-DAFE1A1899FC}" dt="2022-07-19T12:40:06.092" v="519" actId="47"/>
        <pc:sldMasterMkLst>
          <pc:docMk/>
          <pc:sldMasterMk cId="3814600214" sldId="2147483910"/>
        </pc:sldMasterMkLst>
        <pc:sldLayoutChg chg="del">
          <pc:chgData name="Jeroen Jonkers" userId="2312fbc715dfb882" providerId="LiveId" clId="{96C3A243-6F95-49F4-BBBD-DAFE1A1899FC}" dt="2022-07-19T12:40:06.092" v="519" actId="47"/>
          <pc:sldLayoutMkLst>
            <pc:docMk/>
            <pc:sldMasterMk cId="3814600214" sldId="2147483910"/>
            <pc:sldLayoutMk cId="3036892488" sldId="2147483911"/>
          </pc:sldLayoutMkLst>
        </pc:sldLayoutChg>
        <pc:sldLayoutChg chg="del">
          <pc:chgData name="Jeroen Jonkers" userId="2312fbc715dfb882" providerId="LiveId" clId="{96C3A243-6F95-49F4-BBBD-DAFE1A1899FC}" dt="2022-07-19T12:40:06.092" v="519" actId="47"/>
          <pc:sldLayoutMkLst>
            <pc:docMk/>
            <pc:sldMasterMk cId="3814600214" sldId="2147483910"/>
            <pc:sldLayoutMk cId="2475407376" sldId="2147483912"/>
          </pc:sldLayoutMkLst>
        </pc:sldLayoutChg>
        <pc:sldLayoutChg chg="del">
          <pc:chgData name="Jeroen Jonkers" userId="2312fbc715dfb882" providerId="LiveId" clId="{96C3A243-6F95-49F4-BBBD-DAFE1A1899FC}" dt="2022-07-19T12:40:06.092" v="519" actId="47"/>
          <pc:sldLayoutMkLst>
            <pc:docMk/>
            <pc:sldMasterMk cId="3814600214" sldId="2147483910"/>
            <pc:sldLayoutMk cId="3614537691" sldId="2147483913"/>
          </pc:sldLayoutMkLst>
        </pc:sldLayoutChg>
        <pc:sldLayoutChg chg="del">
          <pc:chgData name="Jeroen Jonkers" userId="2312fbc715dfb882" providerId="LiveId" clId="{96C3A243-6F95-49F4-BBBD-DAFE1A1899FC}" dt="2022-07-19T12:40:06.092" v="519" actId="47"/>
          <pc:sldLayoutMkLst>
            <pc:docMk/>
            <pc:sldMasterMk cId="3814600214" sldId="2147483910"/>
            <pc:sldLayoutMk cId="1966982212" sldId="2147483914"/>
          </pc:sldLayoutMkLst>
        </pc:sldLayoutChg>
        <pc:sldLayoutChg chg="del">
          <pc:chgData name="Jeroen Jonkers" userId="2312fbc715dfb882" providerId="LiveId" clId="{96C3A243-6F95-49F4-BBBD-DAFE1A1899FC}" dt="2022-07-19T12:40:06.092" v="519" actId="47"/>
          <pc:sldLayoutMkLst>
            <pc:docMk/>
            <pc:sldMasterMk cId="3814600214" sldId="2147483910"/>
            <pc:sldLayoutMk cId="2753655844" sldId="2147483915"/>
          </pc:sldLayoutMkLst>
        </pc:sldLayoutChg>
        <pc:sldLayoutChg chg="del">
          <pc:chgData name="Jeroen Jonkers" userId="2312fbc715dfb882" providerId="LiveId" clId="{96C3A243-6F95-49F4-BBBD-DAFE1A1899FC}" dt="2022-07-19T12:40:06.092" v="519" actId="47"/>
          <pc:sldLayoutMkLst>
            <pc:docMk/>
            <pc:sldMasterMk cId="3814600214" sldId="2147483910"/>
            <pc:sldLayoutMk cId="1505440983" sldId="2147483916"/>
          </pc:sldLayoutMkLst>
        </pc:sldLayoutChg>
        <pc:sldLayoutChg chg="del">
          <pc:chgData name="Jeroen Jonkers" userId="2312fbc715dfb882" providerId="LiveId" clId="{96C3A243-6F95-49F4-BBBD-DAFE1A1899FC}" dt="2022-07-19T12:40:06.092" v="519" actId="47"/>
          <pc:sldLayoutMkLst>
            <pc:docMk/>
            <pc:sldMasterMk cId="3814600214" sldId="2147483910"/>
            <pc:sldLayoutMk cId="765713456" sldId="2147483917"/>
          </pc:sldLayoutMkLst>
        </pc:sldLayoutChg>
        <pc:sldLayoutChg chg="del">
          <pc:chgData name="Jeroen Jonkers" userId="2312fbc715dfb882" providerId="LiveId" clId="{96C3A243-6F95-49F4-BBBD-DAFE1A1899FC}" dt="2022-07-19T12:40:06.092" v="519" actId="47"/>
          <pc:sldLayoutMkLst>
            <pc:docMk/>
            <pc:sldMasterMk cId="3814600214" sldId="2147483910"/>
            <pc:sldLayoutMk cId="326269715" sldId="2147483918"/>
          </pc:sldLayoutMkLst>
        </pc:sldLayoutChg>
        <pc:sldLayoutChg chg="del">
          <pc:chgData name="Jeroen Jonkers" userId="2312fbc715dfb882" providerId="LiveId" clId="{96C3A243-6F95-49F4-BBBD-DAFE1A1899FC}" dt="2022-07-19T12:40:06.092" v="519" actId="47"/>
          <pc:sldLayoutMkLst>
            <pc:docMk/>
            <pc:sldMasterMk cId="3814600214" sldId="2147483910"/>
            <pc:sldLayoutMk cId="810283336" sldId="2147483919"/>
          </pc:sldLayoutMkLst>
        </pc:sldLayoutChg>
        <pc:sldLayoutChg chg="del">
          <pc:chgData name="Jeroen Jonkers" userId="2312fbc715dfb882" providerId="LiveId" clId="{96C3A243-6F95-49F4-BBBD-DAFE1A1899FC}" dt="2022-07-19T12:40:06.092" v="519" actId="47"/>
          <pc:sldLayoutMkLst>
            <pc:docMk/>
            <pc:sldMasterMk cId="3814600214" sldId="2147483910"/>
            <pc:sldLayoutMk cId="1499233949" sldId="2147483920"/>
          </pc:sldLayoutMkLst>
        </pc:sldLayoutChg>
        <pc:sldLayoutChg chg="del">
          <pc:chgData name="Jeroen Jonkers" userId="2312fbc715dfb882" providerId="LiveId" clId="{96C3A243-6F95-49F4-BBBD-DAFE1A1899FC}" dt="2022-07-19T12:40:06.092" v="519" actId="47"/>
          <pc:sldLayoutMkLst>
            <pc:docMk/>
            <pc:sldMasterMk cId="3814600214" sldId="2147483910"/>
            <pc:sldLayoutMk cId="2038666578" sldId="2147483921"/>
          </pc:sldLayoutMkLst>
        </pc:sldLayoutChg>
      </pc:sldMasterChg>
    </pc:docChg>
  </pc:docChgLst>
  <pc:docChgLst>
    <pc:chgData name="Jeroen Jonkers" userId="2312fbc715dfb882" providerId="LiveId" clId="{9E2DBD4B-DF7E-4F7E-95E0-9118A8E1B11D}"/>
    <pc:docChg chg="addSld modSld">
      <pc:chgData name="Jeroen Jonkers" userId="2312fbc715dfb882" providerId="LiveId" clId="{9E2DBD4B-DF7E-4F7E-95E0-9118A8E1B11D}" dt="2022-05-11T09:40:52.622" v="81" actId="20577"/>
      <pc:docMkLst>
        <pc:docMk/>
      </pc:docMkLst>
      <pc:sldChg chg="modSp mod">
        <pc:chgData name="Jeroen Jonkers" userId="2312fbc715dfb882" providerId="LiveId" clId="{9E2DBD4B-DF7E-4F7E-95E0-9118A8E1B11D}" dt="2022-05-11T09:40:52.622" v="81" actId="20577"/>
        <pc:sldMkLst>
          <pc:docMk/>
          <pc:sldMk cId="368209611" sldId="280"/>
        </pc:sldMkLst>
        <pc:spChg chg="mod">
          <ac:chgData name="Jeroen Jonkers" userId="2312fbc715dfb882" providerId="LiveId" clId="{9E2DBD4B-DF7E-4F7E-95E0-9118A8E1B11D}" dt="2022-05-11T09:40:52.622" v="81" actId="20577"/>
          <ac:spMkLst>
            <pc:docMk/>
            <pc:sldMk cId="368209611" sldId="280"/>
            <ac:spMk id="3" creationId="{00000000-0000-0000-0000-000000000000}"/>
          </ac:spMkLst>
        </pc:spChg>
      </pc:sldChg>
      <pc:sldChg chg="modSp new mod">
        <pc:chgData name="Jeroen Jonkers" userId="2312fbc715dfb882" providerId="LiveId" clId="{9E2DBD4B-DF7E-4F7E-95E0-9118A8E1B11D}" dt="2022-05-09T12:59:25.903" v="36" actId="20577"/>
        <pc:sldMkLst>
          <pc:docMk/>
          <pc:sldMk cId="1569854108" sldId="1133"/>
        </pc:sldMkLst>
        <pc:spChg chg="mod">
          <ac:chgData name="Jeroen Jonkers" userId="2312fbc715dfb882" providerId="LiveId" clId="{9E2DBD4B-DF7E-4F7E-95E0-9118A8E1B11D}" dt="2022-05-09T12:59:25.903" v="36" actId="20577"/>
          <ac:spMkLst>
            <pc:docMk/>
            <pc:sldMk cId="1569854108" sldId="1133"/>
            <ac:spMk id="4" creationId="{A17AC9F7-768B-9FD1-C8C3-233B40D96805}"/>
          </ac:spMkLst>
        </pc:spChg>
      </pc:sldChg>
    </pc:docChg>
  </pc:docChgLst>
  <pc:docChgLst>
    <pc:chgData name="Jeroen Jonkers" userId="2312fbc715dfb882" providerId="LiveId" clId="{DB2CA8C3-7761-4C62-AB3E-49E0738A55BA}"/>
    <pc:docChg chg="modSld">
      <pc:chgData name="Jeroen Jonkers" userId="2312fbc715dfb882" providerId="LiveId" clId="{DB2CA8C3-7761-4C62-AB3E-49E0738A55BA}" dt="2022-07-05T12:17:12.219" v="0" actId="6549"/>
      <pc:docMkLst>
        <pc:docMk/>
      </pc:docMkLst>
      <pc:sldChg chg="modSp mod">
        <pc:chgData name="Jeroen Jonkers" userId="2312fbc715dfb882" providerId="LiveId" clId="{DB2CA8C3-7761-4C62-AB3E-49E0738A55BA}" dt="2022-07-05T12:17:12.219" v="0" actId="6549"/>
        <pc:sldMkLst>
          <pc:docMk/>
          <pc:sldMk cId="368209611" sldId="280"/>
        </pc:sldMkLst>
        <pc:spChg chg="mod">
          <ac:chgData name="Jeroen Jonkers" userId="2312fbc715dfb882" providerId="LiveId" clId="{DB2CA8C3-7761-4C62-AB3E-49E0738A55BA}" dt="2022-07-05T12:17:12.219" v="0" actId="6549"/>
          <ac:spMkLst>
            <pc:docMk/>
            <pc:sldMk cId="368209611" sldId="280"/>
            <ac:spMk id="3" creationId="{00000000-0000-0000-0000-000000000000}"/>
          </ac:spMkLst>
        </pc:spChg>
      </pc:sldChg>
    </pc:docChg>
  </pc:docChgLst>
  <pc:docChgLst>
    <pc:chgData name="Jeroen Jonkers" userId="2312fbc715dfb882" providerId="LiveId" clId="{08F737AE-AE23-4152-8C4F-1A767236FCC8}"/>
    <pc:docChg chg="custSel addSld delSld modSld delMainMaster">
      <pc:chgData name="Jeroen Jonkers" userId="2312fbc715dfb882" providerId="LiveId" clId="{08F737AE-AE23-4152-8C4F-1A767236FCC8}" dt="2022-04-26T09:53:27.844" v="594" actId="20577"/>
      <pc:docMkLst>
        <pc:docMk/>
      </pc:docMkLst>
      <pc:sldChg chg="del">
        <pc:chgData name="Jeroen Jonkers" userId="2312fbc715dfb882" providerId="LiveId" clId="{08F737AE-AE23-4152-8C4F-1A767236FCC8}" dt="2022-04-25T15:19:07.628" v="203" actId="47"/>
        <pc:sldMkLst>
          <pc:docMk/>
          <pc:sldMk cId="990800679" sldId="256"/>
        </pc:sldMkLst>
      </pc:sldChg>
      <pc:sldChg chg="del">
        <pc:chgData name="Jeroen Jonkers" userId="2312fbc715dfb882" providerId="LiveId" clId="{08F737AE-AE23-4152-8C4F-1A767236FCC8}" dt="2022-04-25T15:19:07.628" v="203" actId="47"/>
        <pc:sldMkLst>
          <pc:docMk/>
          <pc:sldMk cId="3238645501" sldId="258"/>
        </pc:sldMkLst>
      </pc:sldChg>
      <pc:sldChg chg="del">
        <pc:chgData name="Jeroen Jonkers" userId="2312fbc715dfb882" providerId="LiveId" clId="{08F737AE-AE23-4152-8C4F-1A767236FCC8}" dt="2022-04-25T15:19:07.628" v="203" actId="47"/>
        <pc:sldMkLst>
          <pc:docMk/>
          <pc:sldMk cId="1576372009" sldId="259"/>
        </pc:sldMkLst>
      </pc:sldChg>
      <pc:sldChg chg="del">
        <pc:chgData name="Jeroen Jonkers" userId="2312fbc715dfb882" providerId="LiveId" clId="{08F737AE-AE23-4152-8C4F-1A767236FCC8}" dt="2022-04-25T15:19:07.628" v="203" actId="47"/>
        <pc:sldMkLst>
          <pc:docMk/>
          <pc:sldMk cId="57455214" sldId="260"/>
        </pc:sldMkLst>
      </pc:sldChg>
      <pc:sldChg chg="del">
        <pc:chgData name="Jeroen Jonkers" userId="2312fbc715dfb882" providerId="LiveId" clId="{08F737AE-AE23-4152-8C4F-1A767236FCC8}" dt="2022-04-25T15:19:07.628" v="203" actId="47"/>
        <pc:sldMkLst>
          <pc:docMk/>
          <pc:sldMk cId="1448017615" sldId="263"/>
        </pc:sldMkLst>
      </pc:sldChg>
      <pc:sldChg chg="del">
        <pc:chgData name="Jeroen Jonkers" userId="2312fbc715dfb882" providerId="LiveId" clId="{08F737AE-AE23-4152-8C4F-1A767236FCC8}" dt="2022-04-25T15:19:07.628" v="203" actId="47"/>
        <pc:sldMkLst>
          <pc:docMk/>
          <pc:sldMk cId="2463432142" sldId="265"/>
        </pc:sldMkLst>
      </pc:sldChg>
      <pc:sldChg chg="del">
        <pc:chgData name="Jeroen Jonkers" userId="2312fbc715dfb882" providerId="LiveId" clId="{08F737AE-AE23-4152-8C4F-1A767236FCC8}" dt="2022-04-25T15:19:07.628" v="203" actId="47"/>
        <pc:sldMkLst>
          <pc:docMk/>
          <pc:sldMk cId="2901178270" sldId="266"/>
        </pc:sldMkLst>
      </pc:sldChg>
      <pc:sldChg chg="del">
        <pc:chgData name="Jeroen Jonkers" userId="2312fbc715dfb882" providerId="LiveId" clId="{08F737AE-AE23-4152-8C4F-1A767236FCC8}" dt="2022-04-25T15:19:07.628" v="203" actId="47"/>
        <pc:sldMkLst>
          <pc:docMk/>
          <pc:sldMk cId="2336028571" sldId="268"/>
        </pc:sldMkLst>
      </pc:sldChg>
      <pc:sldChg chg="modSp mod">
        <pc:chgData name="Jeroen Jonkers" userId="2312fbc715dfb882" providerId="LiveId" clId="{08F737AE-AE23-4152-8C4F-1A767236FCC8}" dt="2022-04-25T15:09:00.026" v="89" actId="6549"/>
        <pc:sldMkLst>
          <pc:docMk/>
          <pc:sldMk cId="551697622" sldId="279"/>
        </pc:sldMkLst>
        <pc:spChg chg="mod">
          <ac:chgData name="Jeroen Jonkers" userId="2312fbc715dfb882" providerId="LiveId" clId="{08F737AE-AE23-4152-8C4F-1A767236FCC8}" dt="2022-04-25T15:09:00.026" v="89" actId="6549"/>
          <ac:spMkLst>
            <pc:docMk/>
            <pc:sldMk cId="551697622" sldId="279"/>
            <ac:spMk id="4" creationId="{00000000-0000-0000-0000-000000000000}"/>
          </ac:spMkLst>
        </pc:spChg>
      </pc:sldChg>
      <pc:sldChg chg="modSp mod modNotesTx">
        <pc:chgData name="Jeroen Jonkers" userId="2312fbc715dfb882" providerId="LiveId" clId="{08F737AE-AE23-4152-8C4F-1A767236FCC8}" dt="2022-04-26T09:53:27.844" v="594" actId="20577"/>
        <pc:sldMkLst>
          <pc:docMk/>
          <pc:sldMk cId="368209611" sldId="280"/>
        </pc:sldMkLst>
        <pc:spChg chg="mod">
          <ac:chgData name="Jeroen Jonkers" userId="2312fbc715dfb882" providerId="LiveId" clId="{08F737AE-AE23-4152-8C4F-1A767236FCC8}" dt="2022-04-26T09:53:17.196" v="547" actId="20577"/>
          <ac:spMkLst>
            <pc:docMk/>
            <pc:sldMk cId="368209611" sldId="280"/>
            <ac:spMk id="3" creationId="{00000000-0000-0000-0000-000000000000}"/>
          </ac:spMkLst>
        </pc:spChg>
      </pc:sldChg>
      <pc:sldChg chg="del">
        <pc:chgData name="Jeroen Jonkers" userId="2312fbc715dfb882" providerId="LiveId" clId="{08F737AE-AE23-4152-8C4F-1A767236FCC8}" dt="2022-04-25T15:19:07.628" v="203" actId="47"/>
        <pc:sldMkLst>
          <pc:docMk/>
          <pc:sldMk cId="1585071317" sldId="282"/>
        </pc:sldMkLst>
      </pc:sldChg>
      <pc:sldChg chg="modSp mod">
        <pc:chgData name="Jeroen Jonkers" userId="2312fbc715dfb882" providerId="LiveId" clId="{08F737AE-AE23-4152-8C4F-1A767236FCC8}" dt="2022-04-25T15:13:08.264" v="202" actId="6549"/>
        <pc:sldMkLst>
          <pc:docMk/>
          <pc:sldMk cId="1178852807" sldId="288"/>
        </pc:sldMkLst>
        <pc:spChg chg="mod">
          <ac:chgData name="Jeroen Jonkers" userId="2312fbc715dfb882" providerId="LiveId" clId="{08F737AE-AE23-4152-8C4F-1A767236FCC8}" dt="2022-04-25T15:13:08.264" v="202" actId="6549"/>
          <ac:spMkLst>
            <pc:docMk/>
            <pc:sldMk cId="1178852807" sldId="288"/>
            <ac:spMk id="2" creationId="{22FE355C-5691-4F28-ACB4-9F0EA45DDFA9}"/>
          </ac:spMkLst>
        </pc:spChg>
      </pc:sldChg>
      <pc:sldChg chg="del">
        <pc:chgData name="Jeroen Jonkers" userId="2312fbc715dfb882" providerId="LiveId" clId="{08F737AE-AE23-4152-8C4F-1A767236FCC8}" dt="2022-04-25T15:19:07.628" v="203" actId="47"/>
        <pc:sldMkLst>
          <pc:docMk/>
          <pc:sldMk cId="2878519831" sldId="291"/>
        </pc:sldMkLst>
      </pc:sldChg>
      <pc:sldChg chg="del">
        <pc:chgData name="Jeroen Jonkers" userId="2312fbc715dfb882" providerId="LiveId" clId="{08F737AE-AE23-4152-8C4F-1A767236FCC8}" dt="2022-04-25T15:19:07.628" v="203" actId="47"/>
        <pc:sldMkLst>
          <pc:docMk/>
          <pc:sldMk cId="3633565711" sldId="292"/>
        </pc:sldMkLst>
      </pc:sldChg>
      <pc:sldChg chg="del">
        <pc:chgData name="Jeroen Jonkers" userId="2312fbc715dfb882" providerId="LiveId" clId="{08F737AE-AE23-4152-8C4F-1A767236FCC8}" dt="2022-04-25T15:19:07.628" v="203" actId="47"/>
        <pc:sldMkLst>
          <pc:docMk/>
          <pc:sldMk cId="2835391335" sldId="294"/>
        </pc:sldMkLst>
      </pc:sldChg>
      <pc:sldChg chg="del">
        <pc:chgData name="Jeroen Jonkers" userId="2312fbc715dfb882" providerId="LiveId" clId="{08F737AE-AE23-4152-8C4F-1A767236FCC8}" dt="2022-04-25T15:19:07.628" v="203" actId="47"/>
        <pc:sldMkLst>
          <pc:docMk/>
          <pc:sldMk cId="1520715706" sldId="295"/>
        </pc:sldMkLst>
      </pc:sldChg>
      <pc:sldChg chg="del">
        <pc:chgData name="Jeroen Jonkers" userId="2312fbc715dfb882" providerId="LiveId" clId="{08F737AE-AE23-4152-8C4F-1A767236FCC8}" dt="2022-04-25T15:19:07.628" v="203" actId="47"/>
        <pc:sldMkLst>
          <pc:docMk/>
          <pc:sldMk cId="3115181472" sldId="296"/>
        </pc:sldMkLst>
      </pc:sldChg>
      <pc:sldChg chg="del">
        <pc:chgData name="Jeroen Jonkers" userId="2312fbc715dfb882" providerId="LiveId" clId="{08F737AE-AE23-4152-8C4F-1A767236FCC8}" dt="2022-04-25T15:19:07.628" v="203" actId="47"/>
        <pc:sldMkLst>
          <pc:docMk/>
          <pc:sldMk cId="3296882162" sldId="297"/>
        </pc:sldMkLst>
      </pc:sldChg>
      <pc:sldChg chg="del">
        <pc:chgData name="Jeroen Jonkers" userId="2312fbc715dfb882" providerId="LiveId" clId="{08F737AE-AE23-4152-8C4F-1A767236FCC8}" dt="2022-04-25T15:19:07.628" v="203" actId="47"/>
        <pc:sldMkLst>
          <pc:docMk/>
          <pc:sldMk cId="2366037903" sldId="298"/>
        </pc:sldMkLst>
      </pc:sldChg>
      <pc:sldChg chg="del">
        <pc:chgData name="Jeroen Jonkers" userId="2312fbc715dfb882" providerId="LiveId" clId="{08F737AE-AE23-4152-8C4F-1A767236FCC8}" dt="2022-04-25T15:19:07.628" v="203" actId="47"/>
        <pc:sldMkLst>
          <pc:docMk/>
          <pc:sldMk cId="2849151064" sldId="299"/>
        </pc:sldMkLst>
      </pc:sldChg>
      <pc:sldChg chg="del">
        <pc:chgData name="Jeroen Jonkers" userId="2312fbc715dfb882" providerId="LiveId" clId="{08F737AE-AE23-4152-8C4F-1A767236FCC8}" dt="2022-04-25T15:19:07.628" v="203" actId="47"/>
        <pc:sldMkLst>
          <pc:docMk/>
          <pc:sldMk cId="847288515" sldId="300"/>
        </pc:sldMkLst>
      </pc:sldChg>
      <pc:sldChg chg="del">
        <pc:chgData name="Jeroen Jonkers" userId="2312fbc715dfb882" providerId="LiveId" clId="{08F737AE-AE23-4152-8C4F-1A767236FCC8}" dt="2022-04-25T15:08:44.806" v="64" actId="47"/>
        <pc:sldMkLst>
          <pc:docMk/>
          <pc:sldMk cId="0" sldId="1073"/>
        </pc:sldMkLst>
      </pc:sldChg>
      <pc:sldChg chg="del">
        <pc:chgData name="Jeroen Jonkers" userId="2312fbc715dfb882" providerId="LiveId" clId="{08F737AE-AE23-4152-8C4F-1A767236FCC8}" dt="2022-04-25T15:08:43.856" v="63" actId="47"/>
        <pc:sldMkLst>
          <pc:docMk/>
          <pc:sldMk cId="2262330908" sldId="1104"/>
        </pc:sldMkLst>
      </pc:sldChg>
      <pc:sldChg chg="del">
        <pc:chgData name="Jeroen Jonkers" userId="2312fbc715dfb882" providerId="LiveId" clId="{08F737AE-AE23-4152-8C4F-1A767236FCC8}" dt="2022-04-25T15:08:46.371" v="65" actId="47"/>
        <pc:sldMkLst>
          <pc:docMk/>
          <pc:sldMk cId="2976650996" sldId="1105"/>
        </pc:sldMkLst>
      </pc:sldChg>
      <pc:sldChg chg="modSp mod">
        <pc:chgData name="Jeroen Jonkers" userId="2312fbc715dfb882" providerId="LiveId" clId="{08F737AE-AE23-4152-8C4F-1A767236FCC8}" dt="2022-04-25T15:08:41.278" v="62" actId="6549"/>
        <pc:sldMkLst>
          <pc:docMk/>
          <pc:sldMk cId="1884115299" sldId="1106"/>
        </pc:sldMkLst>
        <pc:spChg chg="mod">
          <ac:chgData name="Jeroen Jonkers" userId="2312fbc715dfb882" providerId="LiveId" clId="{08F737AE-AE23-4152-8C4F-1A767236FCC8}" dt="2022-04-25T15:08:33.876" v="60" actId="6549"/>
          <ac:spMkLst>
            <pc:docMk/>
            <pc:sldMk cId="1884115299" sldId="1106"/>
            <ac:spMk id="2" creationId="{D5A37769-1CDD-4B46-9619-E609F2AB8CE3}"/>
          </ac:spMkLst>
        </pc:spChg>
        <pc:spChg chg="mod">
          <ac:chgData name="Jeroen Jonkers" userId="2312fbc715dfb882" providerId="LiveId" clId="{08F737AE-AE23-4152-8C4F-1A767236FCC8}" dt="2022-04-25T15:08:41.278" v="62" actId="6549"/>
          <ac:spMkLst>
            <pc:docMk/>
            <pc:sldMk cId="1884115299" sldId="1106"/>
            <ac:spMk id="3" creationId="{15F776B1-5449-452E-9096-2780058FF703}"/>
          </ac:spMkLst>
        </pc:spChg>
      </pc:sldChg>
      <pc:sldChg chg="modSp mod">
        <pc:chgData name="Jeroen Jonkers" userId="2312fbc715dfb882" providerId="LiveId" clId="{08F737AE-AE23-4152-8C4F-1A767236FCC8}" dt="2022-04-25T15:08:04.391" v="22" actId="6549"/>
        <pc:sldMkLst>
          <pc:docMk/>
          <pc:sldMk cId="1734202655" sldId="1127"/>
        </pc:sldMkLst>
        <pc:spChg chg="mod">
          <ac:chgData name="Jeroen Jonkers" userId="2312fbc715dfb882" providerId="LiveId" clId="{08F737AE-AE23-4152-8C4F-1A767236FCC8}" dt="2022-04-25T15:08:04.391" v="22" actId="6549"/>
          <ac:spMkLst>
            <pc:docMk/>
            <pc:sldMk cId="1734202655" sldId="1127"/>
            <ac:spMk id="3" creationId="{15F776B1-5449-452E-9096-2780058FF703}"/>
          </ac:spMkLst>
        </pc:spChg>
      </pc:sldChg>
      <pc:sldChg chg="modSp new mod">
        <pc:chgData name="Jeroen Jonkers" userId="2312fbc715dfb882" providerId="LiveId" clId="{08F737AE-AE23-4152-8C4F-1A767236FCC8}" dt="2022-04-25T15:20:14.277" v="208"/>
        <pc:sldMkLst>
          <pc:docMk/>
          <pc:sldMk cId="1487792918" sldId="1132"/>
        </pc:sldMkLst>
        <pc:spChg chg="mod">
          <ac:chgData name="Jeroen Jonkers" userId="2312fbc715dfb882" providerId="LiveId" clId="{08F737AE-AE23-4152-8C4F-1A767236FCC8}" dt="2022-04-25T15:20:14.277" v="208"/>
          <ac:spMkLst>
            <pc:docMk/>
            <pc:sldMk cId="1487792918" sldId="1132"/>
            <ac:spMk id="2" creationId="{274597C3-7EFA-4AE6-A670-1868F56A3033}"/>
          </ac:spMkLst>
        </pc:spChg>
      </pc:sldChg>
      <pc:sldChg chg="del">
        <pc:chgData name="Jeroen Jonkers" userId="2312fbc715dfb882" providerId="LiveId" clId="{08F737AE-AE23-4152-8C4F-1A767236FCC8}" dt="2022-04-25T15:08:48.906" v="66" actId="47"/>
        <pc:sldMkLst>
          <pc:docMk/>
          <pc:sldMk cId="3723659750" sldId="1133"/>
        </pc:sldMkLst>
      </pc:sldChg>
      <pc:sldChg chg="del">
        <pc:chgData name="Jeroen Jonkers" userId="2312fbc715dfb882" providerId="LiveId" clId="{08F737AE-AE23-4152-8C4F-1A767236FCC8}" dt="2022-04-25T15:19:07.628" v="203" actId="47"/>
        <pc:sldMkLst>
          <pc:docMk/>
          <pc:sldMk cId="956462412" sldId="1134"/>
        </pc:sldMkLst>
      </pc:sldChg>
      <pc:sldChg chg="del">
        <pc:chgData name="Jeroen Jonkers" userId="2312fbc715dfb882" providerId="LiveId" clId="{08F737AE-AE23-4152-8C4F-1A767236FCC8}" dt="2022-04-25T15:19:07.628" v="203" actId="47"/>
        <pc:sldMkLst>
          <pc:docMk/>
          <pc:sldMk cId="1753453018" sldId="1135"/>
        </pc:sldMkLst>
      </pc:sldChg>
      <pc:sldChg chg="del">
        <pc:chgData name="Jeroen Jonkers" userId="2312fbc715dfb882" providerId="LiveId" clId="{08F737AE-AE23-4152-8C4F-1A767236FCC8}" dt="2022-04-25T15:19:07.628" v="203" actId="47"/>
        <pc:sldMkLst>
          <pc:docMk/>
          <pc:sldMk cId="547463417" sldId="1136"/>
        </pc:sldMkLst>
      </pc:sldChg>
      <pc:sldMasterChg chg="del delSldLayout">
        <pc:chgData name="Jeroen Jonkers" userId="2312fbc715dfb882" providerId="LiveId" clId="{08F737AE-AE23-4152-8C4F-1A767236FCC8}" dt="2022-04-25T15:19:07.628" v="203" actId="47"/>
        <pc:sldMasterMkLst>
          <pc:docMk/>
          <pc:sldMasterMk cId="2285576542" sldId="2147483812"/>
        </pc:sldMasterMkLst>
        <pc:sldLayoutChg chg="del">
          <pc:chgData name="Jeroen Jonkers" userId="2312fbc715dfb882" providerId="LiveId" clId="{08F737AE-AE23-4152-8C4F-1A767236FCC8}" dt="2022-04-25T15:19:07.628" v="203" actId="47"/>
          <pc:sldLayoutMkLst>
            <pc:docMk/>
            <pc:sldMasterMk cId="2285576542" sldId="2147483812"/>
            <pc:sldLayoutMk cId="3150647366" sldId="2147483813"/>
          </pc:sldLayoutMkLst>
        </pc:sldLayoutChg>
        <pc:sldLayoutChg chg="del">
          <pc:chgData name="Jeroen Jonkers" userId="2312fbc715dfb882" providerId="LiveId" clId="{08F737AE-AE23-4152-8C4F-1A767236FCC8}" dt="2022-04-25T15:19:07.628" v="203" actId="47"/>
          <pc:sldLayoutMkLst>
            <pc:docMk/>
            <pc:sldMasterMk cId="2285576542" sldId="2147483812"/>
            <pc:sldLayoutMk cId="4114560567" sldId="2147483814"/>
          </pc:sldLayoutMkLst>
        </pc:sldLayoutChg>
        <pc:sldLayoutChg chg="del">
          <pc:chgData name="Jeroen Jonkers" userId="2312fbc715dfb882" providerId="LiveId" clId="{08F737AE-AE23-4152-8C4F-1A767236FCC8}" dt="2022-04-25T15:19:07.628" v="203" actId="47"/>
          <pc:sldLayoutMkLst>
            <pc:docMk/>
            <pc:sldMasterMk cId="2285576542" sldId="2147483812"/>
            <pc:sldLayoutMk cId="3508544490" sldId="2147483815"/>
          </pc:sldLayoutMkLst>
        </pc:sldLayoutChg>
        <pc:sldLayoutChg chg="del">
          <pc:chgData name="Jeroen Jonkers" userId="2312fbc715dfb882" providerId="LiveId" clId="{08F737AE-AE23-4152-8C4F-1A767236FCC8}" dt="2022-04-25T15:19:07.628" v="203" actId="47"/>
          <pc:sldLayoutMkLst>
            <pc:docMk/>
            <pc:sldMasterMk cId="2285576542" sldId="2147483812"/>
            <pc:sldLayoutMk cId="1791867174" sldId="2147483816"/>
          </pc:sldLayoutMkLst>
        </pc:sldLayoutChg>
        <pc:sldLayoutChg chg="del">
          <pc:chgData name="Jeroen Jonkers" userId="2312fbc715dfb882" providerId="LiveId" clId="{08F737AE-AE23-4152-8C4F-1A767236FCC8}" dt="2022-04-25T15:19:07.628" v="203" actId="47"/>
          <pc:sldLayoutMkLst>
            <pc:docMk/>
            <pc:sldMasterMk cId="2285576542" sldId="2147483812"/>
            <pc:sldLayoutMk cId="811388716" sldId="2147483817"/>
          </pc:sldLayoutMkLst>
        </pc:sldLayoutChg>
        <pc:sldLayoutChg chg="del">
          <pc:chgData name="Jeroen Jonkers" userId="2312fbc715dfb882" providerId="LiveId" clId="{08F737AE-AE23-4152-8C4F-1A767236FCC8}" dt="2022-04-25T15:19:07.628" v="203" actId="47"/>
          <pc:sldLayoutMkLst>
            <pc:docMk/>
            <pc:sldMasterMk cId="2285576542" sldId="2147483812"/>
            <pc:sldLayoutMk cId="2743200116" sldId="2147483818"/>
          </pc:sldLayoutMkLst>
        </pc:sldLayoutChg>
        <pc:sldLayoutChg chg="del">
          <pc:chgData name="Jeroen Jonkers" userId="2312fbc715dfb882" providerId="LiveId" clId="{08F737AE-AE23-4152-8C4F-1A767236FCC8}" dt="2022-04-25T15:19:07.628" v="203" actId="47"/>
          <pc:sldLayoutMkLst>
            <pc:docMk/>
            <pc:sldMasterMk cId="2285576542" sldId="2147483812"/>
            <pc:sldLayoutMk cId="3674256157" sldId="2147483819"/>
          </pc:sldLayoutMkLst>
        </pc:sldLayoutChg>
        <pc:sldLayoutChg chg="del">
          <pc:chgData name="Jeroen Jonkers" userId="2312fbc715dfb882" providerId="LiveId" clId="{08F737AE-AE23-4152-8C4F-1A767236FCC8}" dt="2022-04-25T15:19:07.628" v="203" actId="47"/>
          <pc:sldLayoutMkLst>
            <pc:docMk/>
            <pc:sldMasterMk cId="2285576542" sldId="2147483812"/>
            <pc:sldLayoutMk cId="939867574" sldId="2147483820"/>
          </pc:sldLayoutMkLst>
        </pc:sldLayoutChg>
        <pc:sldLayoutChg chg="del">
          <pc:chgData name="Jeroen Jonkers" userId="2312fbc715dfb882" providerId="LiveId" clId="{08F737AE-AE23-4152-8C4F-1A767236FCC8}" dt="2022-04-25T15:19:07.628" v="203" actId="47"/>
          <pc:sldLayoutMkLst>
            <pc:docMk/>
            <pc:sldMasterMk cId="2285576542" sldId="2147483812"/>
            <pc:sldLayoutMk cId="2353208186" sldId="2147483821"/>
          </pc:sldLayoutMkLst>
        </pc:sldLayoutChg>
        <pc:sldLayoutChg chg="del">
          <pc:chgData name="Jeroen Jonkers" userId="2312fbc715dfb882" providerId="LiveId" clId="{08F737AE-AE23-4152-8C4F-1A767236FCC8}" dt="2022-04-25T15:19:07.628" v="203" actId="47"/>
          <pc:sldLayoutMkLst>
            <pc:docMk/>
            <pc:sldMasterMk cId="2285576542" sldId="2147483812"/>
            <pc:sldLayoutMk cId="4211829980" sldId="2147483822"/>
          </pc:sldLayoutMkLst>
        </pc:sldLayoutChg>
        <pc:sldLayoutChg chg="del">
          <pc:chgData name="Jeroen Jonkers" userId="2312fbc715dfb882" providerId="LiveId" clId="{08F737AE-AE23-4152-8C4F-1A767236FCC8}" dt="2022-04-25T15:19:07.628" v="203" actId="47"/>
          <pc:sldLayoutMkLst>
            <pc:docMk/>
            <pc:sldMasterMk cId="2285576542" sldId="2147483812"/>
            <pc:sldLayoutMk cId="656719693" sldId="2147483823"/>
          </pc:sldLayoutMkLst>
        </pc:sldLayoutChg>
      </pc:sldMasterChg>
      <pc:sldMasterChg chg="del delSldLayout">
        <pc:chgData name="Jeroen Jonkers" userId="2312fbc715dfb882" providerId="LiveId" clId="{08F737AE-AE23-4152-8C4F-1A767236FCC8}" dt="2022-04-25T15:19:07.628" v="203" actId="47"/>
        <pc:sldMasterMkLst>
          <pc:docMk/>
          <pc:sldMasterMk cId="2853485144" sldId="2147483824"/>
        </pc:sldMasterMkLst>
        <pc:sldLayoutChg chg="del">
          <pc:chgData name="Jeroen Jonkers" userId="2312fbc715dfb882" providerId="LiveId" clId="{08F737AE-AE23-4152-8C4F-1A767236FCC8}" dt="2022-04-25T15:19:07.628" v="203" actId="47"/>
          <pc:sldLayoutMkLst>
            <pc:docMk/>
            <pc:sldMasterMk cId="2853485144" sldId="2147483824"/>
            <pc:sldLayoutMk cId="2955112356" sldId="2147483825"/>
          </pc:sldLayoutMkLst>
        </pc:sldLayoutChg>
        <pc:sldLayoutChg chg="del">
          <pc:chgData name="Jeroen Jonkers" userId="2312fbc715dfb882" providerId="LiveId" clId="{08F737AE-AE23-4152-8C4F-1A767236FCC8}" dt="2022-04-25T15:19:07.628" v="203" actId="47"/>
          <pc:sldLayoutMkLst>
            <pc:docMk/>
            <pc:sldMasterMk cId="2853485144" sldId="2147483824"/>
            <pc:sldLayoutMk cId="1367141613" sldId="2147483826"/>
          </pc:sldLayoutMkLst>
        </pc:sldLayoutChg>
        <pc:sldLayoutChg chg="del">
          <pc:chgData name="Jeroen Jonkers" userId="2312fbc715dfb882" providerId="LiveId" clId="{08F737AE-AE23-4152-8C4F-1A767236FCC8}" dt="2022-04-25T15:19:07.628" v="203" actId="47"/>
          <pc:sldLayoutMkLst>
            <pc:docMk/>
            <pc:sldMasterMk cId="2853485144" sldId="2147483824"/>
            <pc:sldLayoutMk cId="3396132105" sldId="2147483827"/>
          </pc:sldLayoutMkLst>
        </pc:sldLayoutChg>
        <pc:sldLayoutChg chg="del">
          <pc:chgData name="Jeroen Jonkers" userId="2312fbc715dfb882" providerId="LiveId" clId="{08F737AE-AE23-4152-8C4F-1A767236FCC8}" dt="2022-04-25T15:19:07.628" v="203" actId="47"/>
          <pc:sldLayoutMkLst>
            <pc:docMk/>
            <pc:sldMasterMk cId="2853485144" sldId="2147483824"/>
            <pc:sldLayoutMk cId="322372306" sldId="2147483828"/>
          </pc:sldLayoutMkLst>
        </pc:sldLayoutChg>
      </pc:sldMasterChg>
    </pc:docChg>
  </pc:docChgLst>
  <pc:docChgLst>
    <pc:chgData name="Jeroen Jonkers" userId="2312fbc715dfb882" providerId="LiveId" clId="{5A3B080A-AF34-4B26-801E-B76FD2E5A4C4}"/>
    <pc:docChg chg="modSld">
      <pc:chgData name="Jeroen Jonkers" userId="2312fbc715dfb882" providerId="LiveId" clId="{5A3B080A-AF34-4B26-801E-B76FD2E5A4C4}" dt="2022-07-15T09:23:33" v="2" actId="20577"/>
      <pc:docMkLst>
        <pc:docMk/>
      </pc:docMkLst>
      <pc:sldChg chg="modSp mod">
        <pc:chgData name="Jeroen Jonkers" userId="2312fbc715dfb882" providerId="LiveId" clId="{5A3B080A-AF34-4B26-801E-B76FD2E5A4C4}" dt="2022-07-14T06:53:00.728" v="0" actId="6549"/>
        <pc:sldMkLst>
          <pc:docMk/>
          <pc:sldMk cId="368209611" sldId="280"/>
        </pc:sldMkLst>
        <pc:spChg chg="mod">
          <ac:chgData name="Jeroen Jonkers" userId="2312fbc715dfb882" providerId="LiveId" clId="{5A3B080A-AF34-4B26-801E-B76FD2E5A4C4}" dt="2022-07-14T06:53:00.728" v="0" actId="6549"/>
          <ac:spMkLst>
            <pc:docMk/>
            <pc:sldMk cId="368209611" sldId="280"/>
            <ac:spMk id="3" creationId="{00000000-0000-0000-0000-000000000000}"/>
          </ac:spMkLst>
        </pc:spChg>
      </pc:sldChg>
      <pc:sldChg chg="modSp mod">
        <pc:chgData name="Jeroen Jonkers" userId="2312fbc715dfb882" providerId="LiveId" clId="{5A3B080A-AF34-4B26-801E-B76FD2E5A4C4}" dt="2022-07-15T09:23:33" v="2" actId="20577"/>
        <pc:sldMkLst>
          <pc:docMk/>
          <pc:sldMk cId="1884115299" sldId="1106"/>
        </pc:sldMkLst>
        <pc:spChg chg="mod">
          <ac:chgData name="Jeroen Jonkers" userId="2312fbc715dfb882" providerId="LiveId" clId="{5A3B080A-AF34-4B26-801E-B76FD2E5A4C4}" dt="2022-07-15T09:23:33" v="2" actId="20577"/>
          <ac:spMkLst>
            <pc:docMk/>
            <pc:sldMk cId="1884115299" sldId="1106"/>
            <ac:spMk id="2" creationId="{D5A37769-1CDD-4B46-9619-E609F2AB8CE3}"/>
          </ac:spMkLst>
        </pc:spChg>
      </pc:sldChg>
    </pc:docChg>
  </pc:docChgLst>
  <pc:docChgLst>
    <pc:chgData name="Jeroen Jonkers" userId="2312fbc715dfb882" providerId="LiveId" clId="{15336A08-B2C3-469F-BA82-1C96FBE65DE4}"/>
    <pc:docChg chg="undo custSel addSld delSld modSld sldOrd">
      <pc:chgData name="Jeroen Jonkers" userId="2312fbc715dfb882" providerId="LiveId" clId="{15336A08-B2C3-469F-BA82-1C96FBE65DE4}" dt="2022-05-30T10:31:46.440" v="1014" actId="20577"/>
      <pc:docMkLst>
        <pc:docMk/>
      </pc:docMkLst>
      <pc:sldChg chg="modSp mod">
        <pc:chgData name="Jeroen Jonkers" userId="2312fbc715dfb882" providerId="LiveId" clId="{15336A08-B2C3-469F-BA82-1C96FBE65DE4}" dt="2022-05-30T10:21:51.355" v="898" actId="20577"/>
        <pc:sldMkLst>
          <pc:docMk/>
          <pc:sldMk cId="368209611" sldId="280"/>
        </pc:sldMkLst>
        <pc:spChg chg="mod">
          <ac:chgData name="Jeroen Jonkers" userId="2312fbc715dfb882" providerId="LiveId" clId="{15336A08-B2C3-469F-BA82-1C96FBE65DE4}" dt="2022-05-30T10:21:42.967" v="895" actId="14100"/>
          <ac:spMkLst>
            <pc:docMk/>
            <pc:sldMk cId="368209611" sldId="280"/>
            <ac:spMk id="2" creationId="{00000000-0000-0000-0000-000000000000}"/>
          </ac:spMkLst>
        </pc:spChg>
        <pc:spChg chg="mod">
          <ac:chgData name="Jeroen Jonkers" userId="2312fbc715dfb882" providerId="LiveId" clId="{15336A08-B2C3-469F-BA82-1C96FBE65DE4}" dt="2022-05-30T10:21:51.355" v="898" actId="20577"/>
          <ac:spMkLst>
            <pc:docMk/>
            <pc:sldMk cId="368209611" sldId="280"/>
            <ac:spMk id="3" creationId="{00000000-0000-0000-0000-000000000000}"/>
          </ac:spMkLst>
        </pc:spChg>
      </pc:sldChg>
      <pc:sldChg chg="del">
        <pc:chgData name="Jeroen Jonkers" userId="2312fbc715dfb882" providerId="LiveId" clId="{15336A08-B2C3-469F-BA82-1C96FBE65DE4}" dt="2022-05-27T12:42:37.187" v="193" actId="47"/>
        <pc:sldMkLst>
          <pc:docMk/>
          <pc:sldMk cId="291272165" sldId="284"/>
        </pc:sldMkLst>
      </pc:sldChg>
      <pc:sldChg chg="del">
        <pc:chgData name="Jeroen Jonkers" userId="2312fbc715dfb882" providerId="LiveId" clId="{15336A08-B2C3-469F-BA82-1C96FBE65DE4}" dt="2022-05-27T12:42:29.588" v="192" actId="47"/>
        <pc:sldMkLst>
          <pc:docMk/>
          <pc:sldMk cId="193192382" sldId="285"/>
        </pc:sldMkLst>
      </pc:sldChg>
      <pc:sldChg chg="ord">
        <pc:chgData name="Jeroen Jonkers" userId="2312fbc715dfb882" providerId="LiveId" clId="{15336A08-B2C3-469F-BA82-1C96FBE65DE4}" dt="2022-05-27T12:42:18.065" v="191"/>
        <pc:sldMkLst>
          <pc:docMk/>
          <pc:sldMk cId="3954992151" sldId="286"/>
        </pc:sldMkLst>
      </pc:sldChg>
      <pc:sldChg chg="modSp mod">
        <pc:chgData name="Jeroen Jonkers" userId="2312fbc715dfb882" providerId="LiveId" clId="{15336A08-B2C3-469F-BA82-1C96FBE65DE4}" dt="2022-05-29T19:11:30.792" v="810" actId="6549"/>
        <pc:sldMkLst>
          <pc:docMk/>
          <pc:sldMk cId="2186218939" sldId="1100"/>
        </pc:sldMkLst>
        <pc:spChg chg="mod">
          <ac:chgData name="Jeroen Jonkers" userId="2312fbc715dfb882" providerId="LiveId" clId="{15336A08-B2C3-469F-BA82-1C96FBE65DE4}" dt="2022-05-29T19:11:30.792" v="810" actId="6549"/>
          <ac:spMkLst>
            <pc:docMk/>
            <pc:sldMk cId="2186218939" sldId="1100"/>
            <ac:spMk id="22530" creationId="{002F3D72-AFB1-4562-A732-CA4DB50DD8E2}"/>
          </ac:spMkLst>
        </pc:spChg>
      </pc:sldChg>
      <pc:sldChg chg="addSp delSp modSp mod modClrScheme chgLayout">
        <pc:chgData name="Jeroen Jonkers" userId="2312fbc715dfb882" providerId="LiveId" clId="{15336A08-B2C3-469F-BA82-1C96FBE65DE4}" dt="2022-05-30T10:31:11.817" v="985" actId="20577"/>
        <pc:sldMkLst>
          <pc:docMk/>
          <pc:sldMk cId="1884115299" sldId="1106"/>
        </pc:sldMkLst>
        <pc:spChg chg="mod ord">
          <ac:chgData name="Jeroen Jonkers" userId="2312fbc715dfb882" providerId="LiveId" clId="{15336A08-B2C3-469F-BA82-1C96FBE65DE4}" dt="2022-05-30T10:31:11.817" v="985" actId="20577"/>
          <ac:spMkLst>
            <pc:docMk/>
            <pc:sldMk cId="1884115299" sldId="1106"/>
            <ac:spMk id="2" creationId="{D5A37769-1CDD-4B46-9619-E609F2AB8CE3}"/>
          </ac:spMkLst>
        </pc:spChg>
        <pc:spChg chg="mod ord">
          <ac:chgData name="Jeroen Jonkers" userId="2312fbc715dfb882" providerId="LiveId" clId="{15336A08-B2C3-469F-BA82-1C96FBE65DE4}" dt="2022-05-30T10:30:14.420" v="942" actId="700"/>
          <ac:spMkLst>
            <pc:docMk/>
            <pc:sldMk cId="1884115299" sldId="1106"/>
            <ac:spMk id="3" creationId="{15F776B1-5449-452E-9096-2780058FF703}"/>
          </ac:spMkLst>
        </pc:spChg>
        <pc:spChg chg="add del">
          <ac:chgData name="Jeroen Jonkers" userId="2312fbc715dfb882" providerId="LiveId" clId="{15336A08-B2C3-469F-BA82-1C96FBE65DE4}" dt="2022-05-30T10:30:14.420" v="942" actId="700"/>
          <ac:spMkLst>
            <pc:docMk/>
            <pc:sldMk cId="1884115299" sldId="1106"/>
            <ac:spMk id="4" creationId="{C51EFD3E-33DC-498D-838C-2191846DCD71}"/>
          </ac:spMkLst>
        </pc:spChg>
      </pc:sldChg>
      <pc:sldChg chg="del">
        <pc:chgData name="Jeroen Jonkers" userId="2312fbc715dfb882" providerId="LiveId" clId="{15336A08-B2C3-469F-BA82-1C96FBE65DE4}" dt="2022-05-29T19:10:45.590" v="697" actId="47"/>
        <pc:sldMkLst>
          <pc:docMk/>
          <pc:sldMk cId="3572081824" sldId="1122"/>
        </pc:sldMkLst>
      </pc:sldChg>
      <pc:sldChg chg="modSp del mod">
        <pc:chgData name="Jeroen Jonkers" userId="2312fbc715dfb882" providerId="LiveId" clId="{15336A08-B2C3-469F-BA82-1C96FBE65DE4}" dt="2022-05-27T12:39:03.176" v="2" actId="47"/>
        <pc:sldMkLst>
          <pc:docMk/>
          <pc:sldMk cId="1734202655" sldId="1127"/>
        </pc:sldMkLst>
        <pc:spChg chg="mod">
          <ac:chgData name="Jeroen Jonkers" userId="2312fbc715dfb882" providerId="LiveId" clId="{15336A08-B2C3-469F-BA82-1C96FBE65DE4}" dt="2022-05-27T12:38:54.265" v="1" actId="6549"/>
          <ac:spMkLst>
            <pc:docMk/>
            <pc:sldMk cId="1734202655" sldId="1127"/>
            <ac:spMk id="3" creationId="{15F776B1-5449-452E-9096-2780058FF703}"/>
          </ac:spMkLst>
        </pc:spChg>
      </pc:sldChg>
      <pc:sldChg chg="modSp mod">
        <pc:chgData name="Jeroen Jonkers" userId="2312fbc715dfb882" providerId="LiveId" clId="{15336A08-B2C3-469F-BA82-1C96FBE65DE4}" dt="2022-05-29T19:11:40.616" v="812" actId="6549"/>
        <pc:sldMkLst>
          <pc:docMk/>
          <pc:sldMk cId="1665000197" sldId="1129"/>
        </pc:sldMkLst>
        <pc:spChg chg="mod">
          <ac:chgData name="Jeroen Jonkers" userId="2312fbc715dfb882" providerId="LiveId" clId="{15336A08-B2C3-469F-BA82-1C96FBE65DE4}" dt="2022-05-29T19:11:40.616" v="812" actId="6549"/>
          <ac:spMkLst>
            <pc:docMk/>
            <pc:sldMk cId="1665000197" sldId="1129"/>
            <ac:spMk id="2" creationId="{FE809899-4E7F-48E3-AC5B-8B52B4A54DCE}"/>
          </ac:spMkLst>
        </pc:spChg>
      </pc:sldChg>
      <pc:sldChg chg="del">
        <pc:chgData name="Jeroen Jonkers" userId="2312fbc715dfb882" providerId="LiveId" clId="{15336A08-B2C3-469F-BA82-1C96FBE65DE4}" dt="2022-05-27T12:42:48.017" v="195" actId="47"/>
        <pc:sldMkLst>
          <pc:docMk/>
          <pc:sldMk cId="2608070718" sldId="1130"/>
        </pc:sldMkLst>
      </pc:sldChg>
      <pc:sldChg chg="del">
        <pc:chgData name="Jeroen Jonkers" userId="2312fbc715dfb882" providerId="LiveId" clId="{15336A08-B2C3-469F-BA82-1C96FBE65DE4}" dt="2022-05-27T12:42:46.583" v="194" actId="47"/>
        <pc:sldMkLst>
          <pc:docMk/>
          <pc:sldMk cId="9577069" sldId="1131"/>
        </pc:sldMkLst>
      </pc:sldChg>
      <pc:sldChg chg="del">
        <pc:chgData name="Jeroen Jonkers" userId="2312fbc715dfb882" providerId="LiveId" clId="{15336A08-B2C3-469F-BA82-1C96FBE65DE4}" dt="2022-05-29T19:10:28.951" v="696" actId="47"/>
        <pc:sldMkLst>
          <pc:docMk/>
          <pc:sldMk cId="1487792918" sldId="1132"/>
        </pc:sldMkLst>
      </pc:sldChg>
      <pc:sldChg chg="del">
        <pc:chgData name="Jeroen Jonkers" userId="2312fbc715dfb882" providerId="LiveId" clId="{15336A08-B2C3-469F-BA82-1C96FBE65DE4}" dt="2022-05-29T19:11:46.002" v="813" actId="47"/>
        <pc:sldMkLst>
          <pc:docMk/>
          <pc:sldMk cId="1569854108" sldId="1133"/>
        </pc:sldMkLst>
      </pc:sldChg>
      <pc:sldChg chg="addSp delSp modSp new mod modClrScheme chgLayout modNotesTx">
        <pc:chgData name="Jeroen Jonkers" userId="2312fbc715dfb882" providerId="LiveId" clId="{15336A08-B2C3-469F-BA82-1C96FBE65DE4}" dt="2022-05-27T12:43:41.958" v="316" actId="20577"/>
        <pc:sldMkLst>
          <pc:docMk/>
          <pc:sldMk cId="956462412" sldId="1134"/>
        </pc:sldMkLst>
        <pc:spChg chg="del">
          <ac:chgData name="Jeroen Jonkers" userId="2312fbc715dfb882" providerId="LiveId" clId="{15336A08-B2C3-469F-BA82-1C96FBE65DE4}" dt="2022-05-27T12:39:22.718" v="4" actId="22"/>
          <ac:spMkLst>
            <pc:docMk/>
            <pc:sldMk cId="956462412" sldId="1134"/>
            <ac:spMk id="2" creationId="{0C90EF35-3A24-9AF0-EF9A-11DD92233D79}"/>
          </ac:spMkLst>
        </pc:spChg>
        <pc:spChg chg="add mod ord">
          <ac:chgData name="Jeroen Jonkers" userId="2312fbc715dfb882" providerId="LiveId" clId="{15336A08-B2C3-469F-BA82-1C96FBE65DE4}" dt="2022-05-27T12:43:25.607" v="243" actId="20577"/>
          <ac:spMkLst>
            <pc:docMk/>
            <pc:sldMk cId="956462412" sldId="1134"/>
            <ac:spMk id="5" creationId="{D2EA9F33-F0BF-FB9E-06E5-9A6F5628E553}"/>
          </ac:spMkLst>
        </pc:spChg>
        <pc:picChg chg="add mod ord">
          <ac:chgData name="Jeroen Jonkers" userId="2312fbc715dfb882" providerId="LiveId" clId="{15336A08-B2C3-469F-BA82-1C96FBE65DE4}" dt="2022-05-27T12:43:01.959" v="197" actId="700"/>
          <ac:picMkLst>
            <pc:docMk/>
            <pc:sldMk cId="956462412" sldId="1134"/>
            <ac:picMk id="4" creationId="{96FB62AF-39C1-8E48-A7E5-BC7C06236E29}"/>
          </ac:picMkLst>
        </pc:picChg>
      </pc:sldChg>
      <pc:sldChg chg="addSp modSp new mod">
        <pc:chgData name="Jeroen Jonkers" userId="2312fbc715dfb882" providerId="LiveId" clId="{15336A08-B2C3-469F-BA82-1C96FBE65DE4}" dt="2022-05-30T10:23:16.071" v="916" actId="14100"/>
        <pc:sldMkLst>
          <pc:docMk/>
          <pc:sldMk cId="3123174083" sldId="1135"/>
        </pc:sldMkLst>
        <pc:spChg chg="mod">
          <ac:chgData name="Jeroen Jonkers" userId="2312fbc715dfb882" providerId="LiveId" clId="{15336A08-B2C3-469F-BA82-1C96FBE65DE4}" dt="2022-05-27T12:51:10.766" v="405" actId="20577"/>
          <ac:spMkLst>
            <pc:docMk/>
            <pc:sldMk cId="3123174083" sldId="1135"/>
            <ac:spMk id="2" creationId="{EEDB99A7-424D-0B46-0250-4D14ED6ED34B}"/>
          </ac:spMkLst>
        </pc:spChg>
        <pc:spChg chg="mod">
          <ac:chgData name="Jeroen Jonkers" userId="2312fbc715dfb882" providerId="LiveId" clId="{15336A08-B2C3-469F-BA82-1C96FBE65DE4}" dt="2022-05-30T10:23:10.608" v="915" actId="20577"/>
          <ac:spMkLst>
            <pc:docMk/>
            <pc:sldMk cId="3123174083" sldId="1135"/>
            <ac:spMk id="3" creationId="{8DFB7307-5FC5-ACC5-285B-ACB38846C4FE}"/>
          </ac:spMkLst>
        </pc:spChg>
        <pc:picChg chg="add mod">
          <ac:chgData name="Jeroen Jonkers" userId="2312fbc715dfb882" providerId="LiveId" clId="{15336A08-B2C3-469F-BA82-1C96FBE65DE4}" dt="2022-05-30T10:23:16.071" v="916" actId="14100"/>
          <ac:picMkLst>
            <pc:docMk/>
            <pc:sldMk cId="3123174083" sldId="1135"/>
            <ac:picMk id="5" creationId="{6737BFF3-2A88-751B-888D-35E1B33633C5}"/>
          </ac:picMkLst>
        </pc:picChg>
      </pc:sldChg>
      <pc:sldChg chg="addSp delSp modSp new mod modNotesTx">
        <pc:chgData name="Jeroen Jonkers" userId="2312fbc715dfb882" providerId="LiveId" clId="{15336A08-B2C3-469F-BA82-1C96FBE65DE4}" dt="2022-05-29T18:57:32.681" v="631" actId="22"/>
        <pc:sldMkLst>
          <pc:docMk/>
          <pc:sldMk cId="167329201" sldId="1136"/>
        </pc:sldMkLst>
        <pc:spChg chg="del">
          <ac:chgData name="Jeroen Jonkers" userId="2312fbc715dfb882" providerId="LiveId" clId="{15336A08-B2C3-469F-BA82-1C96FBE65DE4}" dt="2022-05-29T18:50:32.962" v="626" actId="22"/>
          <ac:spMkLst>
            <pc:docMk/>
            <pc:sldMk cId="167329201" sldId="1136"/>
            <ac:spMk id="3" creationId="{F9885C65-83A4-18E3-F67C-32E45BC333AA}"/>
          </ac:spMkLst>
        </pc:spChg>
        <pc:picChg chg="add mod ord">
          <ac:chgData name="Jeroen Jonkers" userId="2312fbc715dfb882" providerId="LiveId" clId="{15336A08-B2C3-469F-BA82-1C96FBE65DE4}" dt="2022-05-29T18:50:39.510" v="629" actId="1076"/>
          <ac:picMkLst>
            <pc:docMk/>
            <pc:sldMk cId="167329201" sldId="1136"/>
            <ac:picMk id="5" creationId="{70DFFE9D-86ED-88C2-83DE-455B22ADE2DD}"/>
          </ac:picMkLst>
        </pc:picChg>
        <pc:picChg chg="add del">
          <ac:chgData name="Jeroen Jonkers" userId="2312fbc715dfb882" providerId="LiveId" clId="{15336A08-B2C3-469F-BA82-1C96FBE65DE4}" dt="2022-05-29T18:57:32.681" v="631" actId="22"/>
          <ac:picMkLst>
            <pc:docMk/>
            <pc:sldMk cId="167329201" sldId="1136"/>
            <ac:picMk id="7" creationId="{05573961-6DF3-146F-3D73-8654D608C155}"/>
          </ac:picMkLst>
        </pc:picChg>
      </pc:sldChg>
      <pc:sldChg chg="addSp delSp modSp new mod">
        <pc:chgData name="Jeroen Jonkers" userId="2312fbc715dfb882" providerId="LiveId" clId="{15336A08-B2C3-469F-BA82-1C96FBE65DE4}" dt="2022-05-29T18:57:57.981" v="695" actId="14100"/>
        <pc:sldMkLst>
          <pc:docMk/>
          <pc:sldMk cId="3832622485" sldId="1137"/>
        </pc:sldMkLst>
        <pc:spChg chg="mod">
          <ac:chgData name="Jeroen Jonkers" userId="2312fbc715dfb882" providerId="LiveId" clId="{15336A08-B2C3-469F-BA82-1C96FBE65DE4}" dt="2022-05-29T18:57:52.944" v="693" actId="20577"/>
          <ac:spMkLst>
            <pc:docMk/>
            <pc:sldMk cId="3832622485" sldId="1137"/>
            <ac:spMk id="2" creationId="{0E347DA3-F453-756D-3C98-9EA765905B25}"/>
          </ac:spMkLst>
        </pc:spChg>
        <pc:spChg chg="del">
          <ac:chgData name="Jeroen Jonkers" userId="2312fbc715dfb882" providerId="LiveId" clId="{15336A08-B2C3-469F-BA82-1C96FBE65DE4}" dt="2022-05-29T18:57:54.999" v="694" actId="22"/>
          <ac:spMkLst>
            <pc:docMk/>
            <pc:sldMk cId="3832622485" sldId="1137"/>
            <ac:spMk id="3" creationId="{6673EF49-3A1D-0D15-9337-C49D4EE4EB0A}"/>
          </ac:spMkLst>
        </pc:spChg>
        <pc:picChg chg="add mod ord">
          <ac:chgData name="Jeroen Jonkers" userId="2312fbc715dfb882" providerId="LiveId" clId="{15336A08-B2C3-469F-BA82-1C96FBE65DE4}" dt="2022-05-29T18:57:57.981" v="695" actId="14100"/>
          <ac:picMkLst>
            <pc:docMk/>
            <pc:sldMk cId="3832622485" sldId="1137"/>
            <ac:picMk id="5" creationId="{4481841F-9A80-230F-825E-1BEEBA2268C3}"/>
          </ac:picMkLst>
        </pc:picChg>
      </pc:sldChg>
      <pc:sldChg chg="modSp new mod">
        <pc:chgData name="Jeroen Jonkers" userId="2312fbc715dfb882" providerId="LiveId" clId="{15336A08-B2C3-469F-BA82-1C96FBE65DE4}" dt="2022-05-30T10:31:46.440" v="1014" actId="20577"/>
        <pc:sldMkLst>
          <pc:docMk/>
          <pc:sldMk cId="4075517726" sldId="1138"/>
        </pc:sldMkLst>
        <pc:spChg chg="mod">
          <ac:chgData name="Jeroen Jonkers" userId="2312fbc715dfb882" providerId="LiveId" clId="{15336A08-B2C3-469F-BA82-1C96FBE65DE4}" dt="2022-05-30T10:31:46.440" v="1014" actId="20577"/>
          <ac:spMkLst>
            <pc:docMk/>
            <pc:sldMk cId="4075517726" sldId="1138"/>
            <ac:spMk id="3" creationId="{8B1124AF-46D1-88E8-2003-0A9D8695AED0}"/>
          </ac:spMkLst>
        </pc:spChg>
      </pc:sldChg>
    </pc:docChg>
  </pc:docChgLst>
  <pc:docChgLst>
    <pc:chgData name="Jeroen Jonkers" userId="2312fbc715dfb882" providerId="LiveId" clId="{7A1771B2-37CC-428A-96A5-180BC74F5340}"/>
    <pc:docChg chg="modSld sldOrd modNotesMaster modHandout">
      <pc:chgData name="Jeroen Jonkers" userId="2312fbc715dfb882" providerId="LiveId" clId="{7A1771B2-37CC-428A-96A5-180BC74F5340}" dt="2022-04-07T07:15:26.962" v="168" actId="20577"/>
      <pc:docMkLst>
        <pc:docMk/>
      </pc:docMkLst>
      <pc:sldChg chg="modSp mod ord">
        <pc:chgData name="Jeroen Jonkers" userId="2312fbc715dfb882" providerId="LiveId" clId="{7A1771B2-37CC-428A-96A5-180BC74F5340}" dt="2022-04-06T12:39:35.737" v="148" actId="20577"/>
        <pc:sldMkLst>
          <pc:docMk/>
          <pc:sldMk cId="3954992151" sldId="286"/>
        </pc:sldMkLst>
        <pc:spChg chg="mod">
          <ac:chgData name="Jeroen Jonkers" userId="2312fbc715dfb882" providerId="LiveId" clId="{7A1771B2-37CC-428A-96A5-180BC74F5340}" dt="2022-04-06T12:39:35.737" v="148" actId="20577"/>
          <ac:spMkLst>
            <pc:docMk/>
            <pc:sldMk cId="3954992151" sldId="286"/>
            <ac:spMk id="2" creationId="{01726035-0EEF-6246-B5F9-6DDC8EC8F385}"/>
          </ac:spMkLst>
        </pc:spChg>
      </pc:sldChg>
      <pc:sldChg chg="modSp mod">
        <pc:chgData name="Jeroen Jonkers" userId="2312fbc715dfb882" providerId="LiveId" clId="{7A1771B2-37CC-428A-96A5-180BC74F5340}" dt="2022-04-07T07:15:26.962" v="168" actId="20577"/>
        <pc:sldMkLst>
          <pc:docMk/>
          <pc:sldMk cId="3296882162" sldId="297"/>
        </pc:sldMkLst>
        <pc:spChg chg="mod">
          <ac:chgData name="Jeroen Jonkers" userId="2312fbc715dfb882" providerId="LiveId" clId="{7A1771B2-37CC-428A-96A5-180BC74F5340}" dt="2022-04-07T07:15:26.962" v="168" actId="20577"/>
          <ac:spMkLst>
            <pc:docMk/>
            <pc:sldMk cId="3296882162" sldId="297"/>
            <ac:spMk id="3" creationId="{00000000-0000-0000-0000-000000000000}"/>
          </ac:spMkLst>
        </pc:spChg>
      </pc:sldChg>
    </pc:docChg>
  </pc:docChgLst>
  <pc:docChgLst>
    <pc:chgData name="Jeroen Jonkers" userId="2312fbc715dfb882" providerId="LiveId" clId="{52EB581D-F0A9-404A-810A-D087E2401B61}"/>
    <pc:docChg chg="undo custSel addSld modSld sldOrd">
      <pc:chgData name="Jeroen Jonkers" userId="2312fbc715dfb882" providerId="LiveId" clId="{52EB581D-F0A9-404A-810A-D087E2401B61}" dt="2022-07-08T10:02:19.274" v="28" actId="6549"/>
      <pc:docMkLst>
        <pc:docMk/>
      </pc:docMkLst>
      <pc:sldChg chg="modSp mod">
        <pc:chgData name="Jeroen Jonkers" userId="2312fbc715dfb882" providerId="LiveId" clId="{52EB581D-F0A9-404A-810A-D087E2401B61}" dt="2022-07-08T10:02:19.274" v="28" actId="6549"/>
        <pc:sldMkLst>
          <pc:docMk/>
          <pc:sldMk cId="368209611" sldId="280"/>
        </pc:sldMkLst>
        <pc:spChg chg="mod">
          <ac:chgData name="Jeroen Jonkers" userId="2312fbc715dfb882" providerId="LiveId" clId="{52EB581D-F0A9-404A-810A-D087E2401B61}" dt="2022-07-08T10:02:19.274" v="28" actId="6549"/>
          <ac:spMkLst>
            <pc:docMk/>
            <pc:sldMk cId="368209611" sldId="280"/>
            <ac:spMk id="3" creationId="{00000000-0000-0000-0000-000000000000}"/>
          </ac:spMkLst>
        </pc:spChg>
      </pc:sldChg>
      <pc:sldChg chg="addSp delSp modSp new mod ord modNotesTx">
        <pc:chgData name="Jeroen Jonkers" userId="2312fbc715dfb882" providerId="LiveId" clId="{52EB581D-F0A9-404A-810A-D087E2401B61}" dt="2022-07-07T07:28:27.723" v="8" actId="14100"/>
        <pc:sldMkLst>
          <pc:docMk/>
          <pc:sldMk cId="3510536285" sldId="1154"/>
        </pc:sldMkLst>
        <pc:spChg chg="del">
          <ac:chgData name="Jeroen Jonkers" userId="2312fbc715dfb882" providerId="LiveId" clId="{52EB581D-F0A9-404A-810A-D087E2401B61}" dt="2022-07-07T07:28:17.947" v="4" actId="22"/>
          <ac:spMkLst>
            <pc:docMk/>
            <pc:sldMk cId="3510536285" sldId="1154"/>
            <ac:spMk id="2" creationId="{8FACFDC5-1B36-944F-44FD-64EB6239C81B}"/>
          </ac:spMkLst>
        </pc:spChg>
        <pc:picChg chg="add mod ord">
          <ac:chgData name="Jeroen Jonkers" userId="2312fbc715dfb882" providerId="LiveId" clId="{52EB581D-F0A9-404A-810A-D087E2401B61}" dt="2022-07-07T07:28:27.723" v="8" actId="14100"/>
          <ac:picMkLst>
            <pc:docMk/>
            <pc:sldMk cId="3510536285" sldId="1154"/>
            <ac:picMk id="6" creationId="{09672782-94CA-A530-4D0D-2031513BDAB3}"/>
          </ac:picMkLst>
        </pc:picChg>
      </pc:sldChg>
      <pc:sldChg chg="addSp delSp modSp new mod modNotesTx">
        <pc:chgData name="Jeroen Jonkers" userId="2312fbc715dfb882" providerId="LiveId" clId="{52EB581D-F0A9-404A-810A-D087E2401B61}" dt="2022-07-07T09:54:38.872" v="24" actId="1076"/>
        <pc:sldMkLst>
          <pc:docMk/>
          <pc:sldMk cId="2595124503" sldId="1155"/>
        </pc:sldMkLst>
        <pc:spChg chg="del">
          <ac:chgData name="Jeroen Jonkers" userId="2312fbc715dfb882" providerId="LiveId" clId="{52EB581D-F0A9-404A-810A-D087E2401B61}" dt="2022-07-07T09:53:54.844" v="18" actId="22"/>
          <ac:spMkLst>
            <pc:docMk/>
            <pc:sldMk cId="2595124503" sldId="1155"/>
            <ac:spMk id="2" creationId="{43DC4AB2-DAB5-A267-4568-50FB52570C93}"/>
          </ac:spMkLst>
        </pc:spChg>
        <pc:spChg chg="del">
          <ac:chgData name="Jeroen Jonkers" userId="2312fbc715dfb882" providerId="LiveId" clId="{52EB581D-F0A9-404A-810A-D087E2401B61}" dt="2022-07-07T09:54:30.809" v="20" actId="22"/>
          <ac:spMkLst>
            <pc:docMk/>
            <pc:sldMk cId="2595124503" sldId="1155"/>
            <ac:spMk id="3" creationId="{B820B9F9-E5AC-D72B-375A-2EAC17414C2E}"/>
          </ac:spMkLst>
        </pc:spChg>
        <pc:spChg chg="mod">
          <ac:chgData name="Jeroen Jonkers" userId="2312fbc715dfb882" providerId="LiveId" clId="{52EB581D-F0A9-404A-810A-D087E2401B61}" dt="2022-07-07T09:53:00.680" v="14"/>
          <ac:spMkLst>
            <pc:docMk/>
            <pc:sldMk cId="2595124503" sldId="1155"/>
            <ac:spMk id="4" creationId="{3CC12CD5-6ED1-1954-7E1C-6F39A7E664B5}"/>
          </ac:spMkLst>
        </pc:spChg>
        <pc:picChg chg="add del">
          <ac:chgData name="Jeroen Jonkers" userId="2312fbc715dfb882" providerId="LiveId" clId="{52EB581D-F0A9-404A-810A-D087E2401B61}" dt="2022-07-07T09:52:54.288" v="13" actId="22"/>
          <ac:picMkLst>
            <pc:docMk/>
            <pc:sldMk cId="2595124503" sldId="1155"/>
            <ac:picMk id="6" creationId="{86CE035F-1D2C-B8C6-15BA-7FA7FC7D7F13}"/>
          </ac:picMkLst>
        </pc:picChg>
        <pc:picChg chg="add mod ord">
          <ac:chgData name="Jeroen Jonkers" userId="2312fbc715dfb882" providerId="LiveId" clId="{52EB581D-F0A9-404A-810A-D087E2401B61}" dt="2022-07-07T09:54:38.033" v="23" actId="1076"/>
          <ac:picMkLst>
            <pc:docMk/>
            <pc:sldMk cId="2595124503" sldId="1155"/>
            <ac:picMk id="8" creationId="{5E08F45E-FCBA-B623-01B4-7618EE637FB0}"/>
          </ac:picMkLst>
        </pc:picChg>
        <pc:picChg chg="add mod ord">
          <ac:chgData name="Jeroen Jonkers" userId="2312fbc715dfb882" providerId="LiveId" clId="{52EB581D-F0A9-404A-810A-D087E2401B61}" dt="2022-07-07T09:54:38.872" v="24" actId="1076"/>
          <ac:picMkLst>
            <pc:docMk/>
            <pc:sldMk cId="2595124503" sldId="1155"/>
            <ac:picMk id="10" creationId="{4E4CD75D-C609-2D29-BE21-27644C0988F0}"/>
          </ac:picMkLst>
        </pc:picChg>
      </pc:sldChg>
    </pc:docChg>
  </pc:docChgLst>
  <pc:docChgLst>
    <pc:chgData name="Jeroen Jonkers" userId="2312fbc715dfb882" providerId="LiveId" clId="{BE3C418D-B2A9-4409-A941-B991FA61FC7B}"/>
    <pc:docChg chg="custSel addSld delSld modSld sldOrd delMainMaster">
      <pc:chgData name="Jeroen Jonkers" userId="2312fbc715dfb882" providerId="LiveId" clId="{BE3C418D-B2A9-4409-A941-B991FA61FC7B}" dt="2022-06-09T14:16:40.315" v="283"/>
      <pc:docMkLst>
        <pc:docMk/>
      </pc:docMkLst>
      <pc:sldChg chg="del">
        <pc:chgData name="Jeroen Jonkers" userId="2312fbc715dfb882" providerId="LiveId" clId="{BE3C418D-B2A9-4409-A941-B991FA61FC7B}" dt="2022-06-02T13:10:33.314" v="106" actId="47"/>
        <pc:sldMkLst>
          <pc:docMk/>
          <pc:sldMk cId="990800679" sldId="256"/>
        </pc:sldMkLst>
      </pc:sldChg>
      <pc:sldChg chg="del">
        <pc:chgData name="Jeroen Jonkers" userId="2312fbc715dfb882" providerId="LiveId" clId="{BE3C418D-B2A9-4409-A941-B991FA61FC7B}" dt="2022-06-02T13:10:33.314" v="106" actId="47"/>
        <pc:sldMkLst>
          <pc:docMk/>
          <pc:sldMk cId="1843174861" sldId="257"/>
        </pc:sldMkLst>
      </pc:sldChg>
      <pc:sldChg chg="del">
        <pc:chgData name="Jeroen Jonkers" userId="2312fbc715dfb882" providerId="LiveId" clId="{BE3C418D-B2A9-4409-A941-B991FA61FC7B}" dt="2022-06-02T13:10:33.314" v="106" actId="47"/>
        <pc:sldMkLst>
          <pc:docMk/>
          <pc:sldMk cId="1387188630" sldId="258"/>
        </pc:sldMkLst>
      </pc:sldChg>
      <pc:sldChg chg="del">
        <pc:chgData name="Jeroen Jonkers" userId="2312fbc715dfb882" providerId="LiveId" clId="{BE3C418D-B2A9-4409-A941-B991FA61FC7B}" dt="2022-06-02T13:10:33.314" v="106" actId="47"/>
        <pc:sldMkLst>
          <pc:docMk/>
          <pc:sldMk cId="3819759004" sldId="259"/>
        </pc:sldMkLst>
      </pc:sldChg>
      <pc:sldChg chg="del">
        <pc:chgData name="Jeroen Jonkers" userId="2312fbc715dfb882" providerId="LiveId" clId="{BE3C418D-B2A9-4409-A941-B991FA61FC7B}" dt="2022-06-02T13:10:33.314" v="106" actId="47"/>
        <pc:sldMkLst>
          <pc:docMk/>
          <pc:sldMk cId="3280162073" sldId="260"/>
        </pc:sldMkLst>
      </pc:sldChg>
      <pc:sldChg chg="del">
        <pc:chgData name="Jeroen Jonkers" userId="2312fbc715dfb882" providerId="LiveId" clId="{BE3C418D-B2A9-4409-A941-B991FA61FC7B}" dt="2022-06-02T13:10:33.314" v="106" actId="47"/>
        <pc:sldMkLst>
          <pc:docMk/>
          <pc:sldMk cId="1370191038" sldId="261"/>
        </pc:sldMkLst>
      </pc:sldChg>
      <pc:sldChg chg="del">
        <pc:chgData name="Jeroen Jonkers" userId="2312fbc715dfb882" providerId="LiveId" clId="{BE3C418D-B2A9-4409-A941-B991FA61FC7B}" dt="2022-06-02T13:10:33.314" v="106" actId="47"/>
        <pc:sldMkLst>
          <pc:docMk/>
          <pc:sldMk cId="1253954846" sldId="262"/>
        </pc:sldMkLst>
      </pc:sldChg>
      <pc:sldChg chg="del">
        <pc:chgData name="Jeroen Jonkers" userId="2312fbc715dfb882" providerId="LiveId" clId="{BE3C418D-B2A9-4409-A941-B991FA61FC7B}" dt="2022-06-02T13:10:33.314" v="106" actId="47"/>
        <pc:sldMkLst>
          <pc:docMk/>
          <pc:sldMk cId="2717596739" sldId="263"/>
        </pc:sldMkLst>
      </pc:sldChg>
      <pc:sldChg chg="del">
        <pc:chgData name="Jeroen Jonkers" userId="2312fbc715dfb882" providerId="LiveId" clId="{BE3C418D-B2A9-4409-A941-B991FA61FC7B}" dt="2022-06-02T13:10:33.314" v="106" actId="47"/>
        <pc:sldMkLst>
          <pc:docMk/>
          <pc:sldMk cId="2744290096" sldId="264"/>
        </pc:sldMkLst>
      </pc:sldChg>
      <pc:sldChg chg="del">
        <pc:chgData name="Jeroen Jonkers" userId="2312fbc715dfb882" providerId="LiveId" clId="{BE3C418D-B2A9-4409-A941-B991FA61FC7B}" dt="2022-06-02T13:10:33.314" v="106" actId="47"/>
        <pc:sldMkLst>
          <pc:docMk/>
          <pc:sldMk cId="4240258311" sldId="265"/>
        </pc:sldMkLst>
      </pc:sldChg>
      <pc:sldChg chg="del">
        <pc:chgData name="Jeroen Jonkers" userId="2312fbc715dfb882" providerId="LiveId" clId="{BE3C418D-B2A9-4409-A941-B991FA61FC7B}" dt="2022-06-02T13:10:33.314" v="106" actId="47"/>
        <pc:sldMkLst>
          <pc:docMk/>
          <pc:sldMk cId="3989462100" sldId="266"/>
        </pc:sldMkLst>
      </pc:sldChg>
      <pc:sldChg chg="del">
        <pc:chgData name="Jeroen Jonkers" userId="2312fbc715dfb882" providerId="LiveId" clId="{BE3C418D-B2A9-4409-A941-B991FA61FC7B}" dt="2022-06-02T13:10:33.314" v="106" actId="47"/>
        <pc:sldMkLst>
          <pc:docMk/>
          <pc:sldMk cId="3429000127" sldId="267"/>
        </pc:sldMkLst>
      </pc:sldChg>
      <pc:sldChg chg="del">
        <pc:chgData name="Jeroen Jonkers" userId="2312fbc715dfb882" providerId="LiveId" clId="{BE3C418D-B2A9-4409-A941-B991FA61FC7B}" dt="2022-06-02T13:10:33.314" v="106" actId="47"/>
        <pc:sldMkLst>
          <pc:docMk/>
          <pc:sldMk cId="189923410" sldId="268"/>
        </pc:sldMkLst>
      </pc:sldChg>
      <pc:sldChg chg="del">
        <pc:chgData name="Jeroen Jonkers" userId="2312fbc715dfb882" providerId="LiveId" clId="{BE3C418D-B2A9-4409-A941-B991FA61FC7B}" dt="2022-06-02T13:10:33.314" v="106" actId="47"/>
        <pc:sldMkLst>
          <pc:docMk/>
          <pc:sldMk cId="2600103547" sldId="269"/>
        </pc:sldMkLst>
      </pc:sldChg>
      <pc:sldChg chg="del">
        <pc:chgData name="Jeroen Jonkers" userId="2312fbc715dfb882" providerId="LiveId" clId="{BE3C418D-B2A9-4409-A941-B991FA61FC7B}" dt="2022-06-02T13:10:33.314" v="106" actId="47"/>
        <pc:sldMkLst>
          <pc:docMk/>
          <pc:sldMk cId="8695520" sldId="270"/>
        </pc:sldMkLst>
      </pc:sldChg>
      <pc:sldChg chg="del">
        <pc:chgData name="Jeroen Jonkers" userId="2312fbc715dfb882" providerId="LiveId" clId="{BE3C418D-B2A9-4409-A941-B991FA61FC7B}" dt="2022-06-02T13:10:33.314" v="106" actId="47"/>
        <pc:sldMkLst>
          <pc:docMk/>
          <pc:sldMk cId="28110962" sldId="271"/>
        </pc:sldMkLst>
      </pc:sldChg>
      <pc:sldChg chg="del">
        <pc:chgData name="Jeroen Jonkers" userId="2312fbc715dfb882" providerId="LiveId" clId="{BE3C418D-B2A9-4409-A941-B991FA61FC7B}" dt="2022-06-02T13:10:33.314" v="106" actId="47"/>
        <pc:sldMkLst>
          <pc:docMk/>
          <pc:sldMk cId="3741559385" sldId="272"/>
        </pc:sldMkLst>
      </pc:sldChg>
      <pc:sldChg chg="del">
        <pc:chgData name="Jeroen Jonkers" userId="2312fbc715dfb882" providerId="LiveId" clId="{BE3C418D-B2A9-4409-A941-B991FA61FC7B}" dt="2022-06-02T13:10:33.314" v="106" actId="47"/>
        <pc:sldMkLst>
          <pc:docMk/>
          <pc:sldMk cId="4005405449" sldId="273"/>
        </pc:sldMkLst>
      </pc:sldChg>
      <pc:sldChg chg="del">
        <pc:chgData name="Jeroen Jonkers" userId="2312fbc715dfb882" providerId="LiveId" clId="{BE3C418D-B2A9-4409-A941-B991FA61FC7B}" dt="2022-06-02T13:10:33.314" v="106" actId="47"/>
        <pc:sldMkLst>
          <pc:docMk/>
          <pc:sldMk cId="1537642871" sldId="274"/>
        </pc:sldMkLst>
      </pc:sldChg>
      <pc:sldChg chg="del">
        <pc:chgData name="Jeroen Jonkers" userId="2312fbc715dfb882" providerId="LiveId" clId="{BE3C418D-B2A9-4409-A941-B991FA61FC7B}" dt="2022-06-02T13:10:33.314" v="106" actId="47"/>
        <pc:sldMkLst>
          <pc:docMk/>
          <pc:sldMk cId="1897104010" sldId="275"/>
        </pc:sldMkLst>
      </pc:sldChg>
      <pc:sldChg chg="del">
        <pc:chgData name="Jeroen Jonkers" userId="2312fbc715dfb882" providerId="LiveId" clId="{BE3C418D-B2A9-4409-A941-B991FA61FC7B}" dt="2022-06-02T13:10:33.314" v="106" actId="47"/>
        <pc:sldMkLst>
          <pc:docMk/>
          <pc:sldMk cId="3555175619" sldId="276"/>
        </pc:sldMkLst>
      </pc:sldChg>
      <pc:sldChg chg="del">
        <pc:chgData name="Jeroen Jonkers" userId="2312fbc715dfb882" providerId="LiveId" clId="{BE3C418D-B2A9-4409-A941-B991FA61FC7B}" dt="2022-06-02T13:10:33.314" v="106" actId="47"/>
        <pc:sldMkLst>
          <pc:docMk/>
          <pc:sldMk cId="2344944791" sldId="277"/>
        </pc:sldMkLst>
      </pc:sldChg>
      <pc:sldChg chg="del">
        <pc:chgData name="Jeroen Jonkers" userId="2312fbc715dfb882" providerId="LiveId" clId="{BE3C418D-B2A9-4409-A941-B991FA61FC7B}" dt="2022-06-02T13:10:33.314" v="106" actId="47"/>
        <pc:sldMkLst>
          <pc:docMk/>
          <pc:sldMk cId="4213879508" sldId="278"/>
        </pc:sldMkLst>
      </pc:sldChg>
      <pc:sldChg chg="modSp mod">
        <pc:chgData name="Jeroen Jonkers" userId="2312fbc715dfb882" providerId="LiveId" clId="{BE3C418D-B2A9-4409-A941-B991FA61FC7B}" dt="2022-06-02T12:42:44.113" v="23" actId="6549"/>
        <pc:sldMkLst>
          <pc:docMk/>
          <pc:sldMk cId="551697622" sldId="279"/>
        </pc:sldMkLst>
        <pc:spChg chg="mod">
          <ac:chgData name="Jeroen Jonkers" userId="2312fbc715dfb882" providerId="LiveId" clId="{BE3C418D-B2A9-4409-A941-B991FA61FC7B}" dt="2022-06-02T12:42:44.113" v="23" actId="6549"/>
          <ac:spMkLst>
            <pc:docMk/>
            <pc:sldMk cId="551697622" sldId="279"/>
            <ac:spMk id="4" creationId="{00000000-0000-0000-0000-000000000000}"/>
          </ac:spMkLst>
        </pc:spChg>
      </pc:sldChg>
      <pc:sldChg chg="modSp mod">
        <pc:chgData name="Jeroen Jonkers" userId="2312fbc715dfb882" providerId="LiveId" clId="{BE3C418D-B2A9-4409-A941-B991FA61FC7B}" dt="2022-06-08T06:49:53.479" v="202" actId="20577"/>
        <pc:sldMkLst>
          <pc:docMk/>
          <pc:sldMk cId="368209611" sldId="280"/>
        </pc:sldMkLst>
        <pc:spChg chg="mod">
          <ac:chgData name="Jeroen Jonkers" userId="2312fbc715dfb882" providerId="LiveId" clId="{BE3C418D-B2A9-4409-A941-B991FA61FC7B}" dt="2022-06-08T06:49:53.479" v="202" actId="20577"/>
          <ac:spMkLst>
            <pc:docMk/>
            <pc:sldMk cId="368209611" sldId="280"/>
            <ac:spMk id="3" creationId="{00000000-0000-0000-0000-000000000000}"/>
          </ac:spMkLst>
        </pc:spChg>
      </pc:sldChg>
      <pc:sldChg chg="del">
        <pc:chgData name="Jeroen Jonkers" userId="2312fbc715dfb882" providerId="LiveId" clId="{BE3C418D-B2A9-4409-A941-B991FA61FC7B}" dt="2022-06-02T13:10:33.314" v="106" actId="47"/>
        <pc:sldMkLst>
          <pc:docMk/>
          <pc:sldMk cId="2522736993" sldId="281"/>
        </pc:sldMkLst>
      </pc:sldChg>
      <pc:sldChg chg="del">
        <pc:chgData name="Jeroen Jonkers" userId="2312fbc715dfb882" providerId="LiveId" clId="{BE3C418D-B2A9-4409-A941-B991FA61FC7B}" dt="2022-06-02T13:10:33.314" v="106" actId="47"/>
        <pc:sldMkLst>
          <pc:docMk/>
          <pc:sldMk cId="3973469341" sldId="282"/>
        </pc:sldMkLst>
      </pc:sldChg>
      <pc:sldChg chg="del">
        <pc:chgData name="Jeroen Jonkers" userId="2312fbc715dfb882" providerId="LiveId" clId="{BE3C418D-B2A9-4409-A941-B991FA61FC7B}" dt="2022-06-02T13:10:33.314" v="106" actId="47"/>
        <pc:sldMkLst>
          <pc:docMk/>
          <pc:sldMk cId="398399001" sldId="283"/>
        </pc:sldMkLst>
      </pc:sldChg>
      <pc:sldChg chg="del">
        <pc:chgData name="Jeroen Jonkers" userId="2312fbc715dfb882" providerId="LiveId" clId="{BE3C418D-B2A9-4409-A941-B991FA61FC7B}" dt="2022-06-02T12:42:47.989" v="24" actId="47"/>
        <pc:sldMkLst>
          <pc:docMk/>
          <pc:sldMk cId="2054753245" sldId="287"/>
        </pc:sldMkLst>
      </pc:sldChg>
      <pc:sldChg chg="modSp mod">
        <pc:chgData name="Jeroen Jonkers" userId="2312fbc715dfb882" providerId="LiveId" clId="{BE3C418D-B2A9-4409-A941-B991FA61FC7B}" dt="2022-06-02T12:42:32.610" v="10" actId="6549"/>
        <pc:sldMkLst>
          <pc:docMk/>
          <pc:sldMk cId="1884115299" sldId="1106"/>
        </pc:sldMkLst>
        <pc:spChg chg="mod">
          <ac:chgData name="Jeroen Jonkers" userId="2312fbc715dfb882" providerId="LiveId" clId="{BE3C418D-B2A9-4409-A941-B991FA61FC7B}" dt="2022-06-02T12:42:32.610" v="10" actId="6549"/>
          <ac:spMkLst>
            <pc:docMk/>
            <pc:sldMk cId="1884115299" sldId="1106"/>
            <ac:spMk id="2" creationId="{D5A37769-1CDD-4B46-9619-E609F2AB8CE3}"/>
          </ac:spMkLst>
        </pc:spChg>
      </pc:sldChg>
      <pc:sldChg chg="addSp modSp mod modNotesTx">
        <pc:chgData name="Jeroen Jonkers" userId="2312fbc715dfb882" providerId="LiveId" clId="{BE3C418D-B2A9-4409-A941-B991FA61FC7B}" dt="2022-06-09T14:16:40.315" v="283"/>
        <pc:sldMkLst>
          <pc:docMk/>
          <pc:sldMk cId="956462412" sldId="1134"/>
        </pc:sldMkLst>
        <pc:spChg chg="mod">
          <ac:chgData name="Jeroen Jonkers" userId="2312fbc715dfb882" providerId="LiveId" clId="{BE3C418D-B2A9-4409-A941-B991FA61FC7B}" dt="2022-06-09T14:16:00.047" v="279" actId="14100"/>
          <ac:spMkLst>
            <pc:docMk/>
            <pc:sldMk cId="956462412" sldId="1134"/>
            <ac:spMk id="5" creationId="{D2EA9F33-F0BF-FB9E-06E5-9A6F5628E553}"/>
          </ac:spMkLst>
        </pc:spChg>
        <pc:picChg chg="add mod">
          <ac:chgData name="Jeroen Jonkers" userId="2312fbc715dfb882" providerId="LiveId" clId="{BE3C418D-B2A9-4409-A941-B991FA61FC7B}" dt="2022-06-09T14:15:30.304" v="206" actId="1076"/>
          <ac:picMkLst>
            <pc:docMk/>
            <pc:sldMk cId="956462412" sldId="1134"/>
            <ac:picMk id="3" creationId="{8B6FC8C2-BE72-D38F-6E52-6FB69742E5C6}"/>
          </ac:picMkLst>
        </pc:picChg>
      </pc:sldChg>
      <pc:sldChg chg="del">
        <pc:chgData name="Jeroen Jonkers" userId="2312fbc715dfb882" providerId="LiveId" clId="{BE3C418D-B2A9-4409-A941-B991FA61FC7B}" dt="2022-06-09T14:16:04.737" v="280" actId="47"/>
        <pc:sldMkLst>
          <pc:docMk/>
          <pc:sldMk cId="3123174083" sldId="1135"/>
        </pc:sldMkLst>
      </pc:sldChg>
      <pc:sldChg chg="del">
        <pc:chgData name="Jeroen Jonkers" userId="2312fbc715dfb882" providerId="LiveId" clId="{BE3C418D-B2A9-4409-A941-B991FA61FC7B}" dt="2022-06-09T14:15:23.237" v="203" actId="47"/>
        <pc:sldMkLst>
          <pc:docMk/>
          <pc:sldMk cId="167329201" sldId="1136"/>
        </pc:sldMkLst>
      </pc:sldChg>
      <pc:sldChg chg="del">
        <pc:chgData name="Jeroen Jonkers" userId="2312fbc715dfb882" providerId="LiveId" clId="{BE3C418D-B2A9-4409-A941-B991FA61FC7B}" dt="2022-06-02T13:10:33.314" v="106" actId="47"/>
        <pc:sldMkLst>
          <pc:docMk/>
          <pc:sldMk cId="1510093094" sldId="1139"/>
        </pc:sldMkLst>
      </pc:sldChg>
      <pc:sldChg chg="del">
        <pc:chgData name="Jeroen Jonkers" userId="2312fbc715dfb882" providerId="LiveId" clId="{BE3C418D-B2A9-4409-A941-B991FA61FC7B}" dt="2022-06-02T13:10:33.314" v="106" actId="47"/>
        <pc:sldMkLst>
          <pc:docMk/>
          <pc:sldMk cId="201359645" sldId="1140"/>
        </pc:sldMkLst>
      </pc:sldChg>
      <pc:sldChg chg="del">
        <pc:chgData name="Jeroen Jonkers" userId="2312fbc715dfb882" providerId="LiveId" clId="{BE3C418D-B2A9-4409-A941-B991FA61FC7B}" dt="2022-06-02T13:10:33.314" v="106" actId="47"/>
        <pc:sldMkLst>
          <pc:docMk/>
          <pc:sldMk cId="3202004032" sldId="1141"/>
        </pc:sldMkLst>
      </pc:sldChg>
      <pc:sldChg chg="del">
        <pc:chgData name="Jeroen Jonkers" userId="2312fbc715dfb882" providerId="LiveId" clId="{BE3C418D-B2A9-4409-A941-B991FA61FC7B}" dt="2022-06-02T13:10:33.314" v="106" actId="47"/>
        <pc:sldMkLst>
          <pc:docMk/>
          <pc:sldMk cId="994062852" sldId="1142"/>
        </pc:sldMkLst>
      </pc:sldChg>
      <pc:sldChg chg="del">
        <pc:chgData name="Jeroen Jonkers" userId="2312fbc715dfb882" providerId="LiveId" clId="{BE3C418D-B2A9-4409-A941-B991FA61FC7B}" dt="2022-06-02T13:10:33.314" v="106" actId="47"/>
        <pc:sldMkLst>
          <pc:docMk/>
          <pc:sldMk cId="2322694094" sldId="1143"/>
        </pc:sldMkLst>
      </pc:sldChg>
      <pc:sldChg chg="del">
        <pc:chgData name="Jeroen Jonkers" userId="2312fbc715dfb882" providerId="LiveId" clId="{BE3C418D-B2A9-4409-A941-B991FA61FC7B}" dt="2022-06-02T13:10:33.314" v="106" actId="47"/>
        <pc:sldMkLst>
          <pc:docMk/>
          <pc:sldMk cId="3236194139" sldId="1144"/>
        </pc:sldMkLst>
      </pc:sldChg>
      <pc:sldChg chg="del">
        <pc:chgData name="Jeroen Jonkers" userId="2312fbc715dfb882" providerId="LiveId" clId="{BE3C418D-B2A9-4409-A941-B991FA61FC7B}" dt="2022-06-02T13:10:33.314" v="106" actId="47"/>
        <pc:sldMkLst>
          <pc:docMk/>
          <pc:sldMk cId="3361385657" sldId="1145"/>
        </pc:sldMkLst>
      </pc:sldChg>
      <pc:sldChg chg="del">
        <pc:chgData name="Jeroen Jonkers" userId="2312fbc715dfb882" providerId="LiveId" clId="{BE3C418D-B2A9-4409-A941-B991FA61FC7B}" dt="2022-06-02T13:10:33.314" v="106" actId="47"/>
        <pc:sldMkLst>
          <pc:docMk/>
          <pc:sldMk cId="0" sldId="1146"/>
        </pc:sldMkLst>
      </pc:sldChg>
      <pc:sldChg chg="del">
        <pc:chgData name="Jeroen Jonkers" userId="2312fbc715dfb882" providerId="LiveId" clId="{BE3C418D-B2A9-4409-A941-B991FA61FC7B}" dt="2022-06-02T13:10:33.314" v="106" actId="47"/>
        <pc:sldMkLst>
          <pc:docMk/>
          <pc:sldMk cId="4163699204" sldId="1147"/>
        </pc:sldMkLst>
      </pc:sldChg>
      <pc:sldChg chg="del">
        <pc:chgData name="Jeroen Jonkers" userId="2312fbc715dfb882" providerId="LiveId" clId="{BE3C418D-B2A9-4409-A941-B991FA61FC7B}" dt="2022-06-02T13:10:33.314" v="106" actId="47"/>
        <pc:sldMkLst>
          <pc:docMk/>
          <pc:sldMk cId="3354170358" sldId="1148"/>
        </pc:sldMkLst>
      </pc:sldChg>
      <pc:sldChg chg="del">
        <pc:chgData name="Jeroen Jonkers" userId="2312fbc715dfb882" providerId="LiveId" clId="{BE3C418D-B2A9-4409-A941-B991FA61FC7B}" dt="2022-06-02T13:10:33.314" v="106" actId="47"/>
        <pc:sldMkLst>
          <pc:docMk/>
          <pc:sldMk cId="710040797" sldId="1149"/>
        </pc:sldMkLst>
      </pc:sldChg>
      <pc:sldChg chg="del">
        <pc:chgData name="Jeroen Jonkers" userId="2312fbc715dfb882" providerId="LiveId" clId="{BE3C418D-B2A9-4409-A941-B991FA61FC7B}" dt="2022-06-02T13:10:33.314" v="106" actId="47"/>
        <pc:sldMkLst>
          <pc:docMk/>
          <pc:sldMk cId="719202534" sldId="1150"/>
        </pc:sldMkLst>
      </pc:sldChg>
      <pc:sldChg chg="del">
        <pc:chgData name="Jeroen Jonkers" userId="2312fbc715dfb882" providerId="LiveId" clId="{BE3C418D-B2A9-4409-A941-B991FA61FC7B}" dt="2022-06-02T13:10:33.314" v="106" actId="47"/>
        <pc:sldMkLst>
          <pc:docMk/>
          <pc:sldMk cId="3341854163" sldId="1151"/>
        </pc:sldMkLst>
      </pc:sldChg>
      <pc:sldChg chg="del">
        <pc:chgData name="Jeroen Jonkers" userId="2312fbc715dfb882" providerId="LiveId" clId="{BE3C418D-B2A9-4409-A941-B991FA61FC7B}" dt="2022-06-02T13:10:33.314" v="106" actId="47"/>
        <pc:sldMkLst>
          <pc:docMk/>
          <pc:sldMk cId="2209856295" sldId="1152"/>
        </pc:sldMkLst>
      </pc:sldChg>
      <pc:sldChg chg="addSp delSp modSp new mod ord">
        <pc:chgData name="Jeroen Jonkers" userId="2312fbc715dfb882" providerId="LiveId" clId="{BE3C418D-B2A9-4409-A941-B991FA61FC7B}" dt="2022-06-02T13:09:18.244" v="105" actId="14100"/>
        <pc:sldMkLst>
          <pc:docMk/>
          <pc:sldMk cId="4274469894" sldId="1153"/>
        </pc:sldMkLst>
        <pc:spChg chg="del">
          <ac:chgData name="Jeroen Jonkers" userId="2312fbc715dfb882" providerId="LiveId" clId="{BE3C418D-B2A9-4409-A941-B991FA61FC7B}" dt="2022-06-02T13:09:16.017" v="104" actId="22"/>
          <ac:spMkLst>
            <pc:docMk/>
            <pc:sldMk cId="4274469894" sldId="1153"/>
            <ac:spMk id="2" creationId="{1CA5D522-92E9-F89B-4BDD-3FF582323D4D}"/>
          </ac:spMkLst>
        </pc:spChg>
        <pc:picChg chg="add mod ord">
          <ac:chgData name="Jeroen Jonkers" userId="2312fbc715dfb882" providerId="LiveId" clId="{BE3C418D-B2A9-4409-A941-B991FA61FC7B}" dt="2022-06-02T13:09:18.244" v="105" actId="14100"/>
          <ac:picMkLst>
            <pc:docMk/>
            <pc:sldMk cId="4274469894" sldId="1153"/>
            <ac:picMk id="4" creationId="{58E67FF1-E193-D876-E115-FA6BE3A67545}"/>
          </ac:picMkLst>
        </pc:picChg>
      </pc:sldChg>
      <pc:sldMasterChg chg="del delSldLayout">
        <pc:chgData name="Jeroen Jonkers" userId="2312fbc715dfb882" providerId="LiveId" clId="{BE3C418D-B2A9-4409-A941-B991FA61FC7B}" dt="2022-06-02T13:10:33.314" v="106" actId="47"/>
        <pc:sldMasterMkLst>
          <pc:docMk/>
          <pc:sldMasterMk cId="2310721307" sldId="2147483812"/>
        </pc:sldMasterMkLst>
        <pc:sldLayoutChg chg="del">
          <pc:chgData name="Jeroen Jonkers" userId="2312fbc715dfb882" providerId="LiveId" clId="{BE3C418D-B2A9-4409-A941-B991FA61FC7B}" dt="2022-06-02T13:10:33.314" v="106" actId="47"/>
          <pc:sldLayoutMkLst>
            <pc:docMk/>
            <pc:sldMasterMk cId="2310721307" sldId="2147483812"/>
            <pc:sldLayoutMk cId="1199911979" sldId="2147483813"/>
          </pc:sldLayoutMkLst>
        </pc:sldLayoutChg>
        <pc:sldLayoutChg chg="del">
          <pc:chgData name="Jeroen Jonkers" userId="2312fbc715dfb882" providerId="LiveId" clId="{BE3C418D-B2A9-4409-A941-B991FA61FC7B}" dt="2022-06-02T13:10:33.314" v="106" actId="47"/>
          <pc:sldLayoutMkLst>
            <pc:docMk/>
            <pc:sldMasterMk cId="2310721307" sldId="2147483812"/>
            <pc:sldLayoutMk cId="3399031420" sldId="2147483814"/>
          </pc:sldLayoutMkLst>
        </pc:sldLayoutChg>
      </pc:sldMasterChg>
      <pc:sldMasterChg chg="del delSldLayout">
        <pc:chgData name="Jeroen Jonkers" userId="2312fbc715dfb882" providerId="LiveId" clId="{BE3C418D-B2A9-4409-A941-B991FA61FC7B}" dt="2022-06-02T13:10:33.314" v="106" actId="47"/>
        <pc:sldMasterMkLst>
          <pc:docMk/>
          <pc:sldMasterMk cId="573742346" sldId="2147483815"/>
        </pc:sldMasterMkLst>
        <pc:sldLayoutChg chg="del">
          <pc:chgData name="Jeroen Jonkers" userId="2312fbc715dfb882" providerId="LiveId" clId="{BE3C418D-B2A9-4409-A941-B991FA61FC7B}" dt="2022-06-02T13:10:33.314" v="106" actId="47"/>
          <pc:sldLayoutMkLst>
            <pc:docMk/>
            <pc:sldMasterMk cId="573742346" sldId="2147483815"/>
            <pc:sldLayoutMk cId="3359955778" sldId="2147483816"/>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1094936991" sldId="2147483817"/>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357920974" sldId="2147483818"/>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929546490" sldId="2147483819"/>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392275342" sldId="2147483820"/>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3145470749" sldId="2147483821"/>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62013036" sldId="2147483822"/>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669561427" sldId="2147483823"/>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1602503168" sldId="2147483824"/>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741728333" sldId="2147483825"/>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1947299486" sldId="2147483826"/>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2423119179" sldId="2147483827"/>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2691408327" sldId="2147483828"/>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3901952421" sldId="2147483829"/>
          </pc:sldLayoutMkLst>
        </pc:sldLayoutChg>
        <pc:sldLayoutChg chg="del">
          <pc:chgData name="Jeroen Jonkers" userId="2312fbc715dfb882" providerId="LiveId" clId="{BE3C418D-B2A9-4409-A941-B991FA61FC7B}" dt="2022-06-02T13:10:33.314" v="106" actId="47"/>
          <pc:sldLayoutMkLst>
            <pc:docMk/>
            <pc:sldMasterMk cId="573742346" sldId="2147483815"/>
            <pc:sldLayoutMk cId="4115276559" sldId="2147483830"/>
          </pc:sldLayoutMkLst>
        </pc:sldLayoutChg>
      </pc:sldMasterChg>
      <pc:sldMasterChg chg="del delSldLayout">
        <pc:chgData name="Jeroen Jonkers" userId="2312fbc715dfb882" providerId="LiveId" clId="{BE3C418D-B2A9-4409-A941-B991FA61FC7B}" dt="2022-06-02T13:10:33.314" v="106" actId="47"/>
        <pc:sldMasterMkLst>
          <pc:docMk/>
          <pc:sldMasterMk cId="3454107528" sldId="2147483868"/>
        </pc:sldMasterMkLst>
        <pc:sldLayoutChg chg="del">
          <pc:chgData name="Jeroen Jonkers" userId="2312fbc715dfb882" providerId="LiveId" clId="{BE3C418D-B2A9-4409-A941-B991FA61FC7B}" dt="2022-06-02T13:10:33.314" v="106" actId="47"/>
          <pc:sldLayoutMkLst>
            <pc:docMk/>
            <pc:sldMasterMk cId="3454107528" sldId="2147483868"/>
            <pc:sldLayoutMk cId="3739342602" sldId="2147483869"/>
          </pc:sldLayoutMkLst>
        </pc:sldLayoutChg>
        <pc:sldLayoutChg chg="del">
          <pc:chgData name="Jeroen Jonkers" userId="2312fbc715dfb882" providerId="LiveId" clId="{BE3C418D-B2A9-4409-A941-B991FA61FC7B}" dt="2022-06-02T13:10:33.314" v="106" actId="47"/>
          <pc:sldLayoutMkLst>
            <pc:docMk/>
            <pc:sldMasterMk cId="3454107528" sldId="2147483868"/>
            <pc:sldLayoutMk cId="2415677355" sldId="2147483870"/>
          </pc:sldLayoutMkLst>
        </pc:sldLayoutChg>
        <pc:sldLayoutChg chg="del">
          <pc:chgData name="Jeroen Jonkers" userId="2312fbc715dfb882" providerId="LiveId" clId="{BE3C418D-B2A9-4409-A941-B991FA61FC7B}" dt="2022-06-02T13:10:33.314" v="106" actId="47"/>
          <pc:sldLayoutMkLst>
            <pc:docMk/>
            <pc:sldMasterMk cId="3454107528" sldId="2147483868"/>
            <pc:sldLayoutMk cId="3364617075" sldId="2147483871"/>
          </pc:sldLayoutMkLst>
        </pc:sldLayoutChg>
        <pc:sldLayoutChg chg="del">
          <pc:chgData name="Jeroen Jonkers" userId="2312fbc715dfb882" providerId="LiveId" clId="{BE3C418D-B2A9-4409-A941-B991FA61FC7B}" dt="2022-06-02T13:10:33.314" v="106" actId="47"/>
          <pc:sldLayoutMkLst>
            <pc:docMk/>
            <pc:sldMasterMk cId="3454107528" sldId="2147483868"/>
            <pc:sldLayoutMk cId="272844776" sldId="2147483872"/>
          </pc:sldLayoutMkLst>
        </pc:sldLayoutChg>
        <pc:sldLayoutChg chg="del">
          <pc:chgData name="Jeroen Jonkers" userId="2312fbc715dfb882" providerId="LiveId" clId="{BE3C418D-B2A9-4409-A941-B991FA61FC7B}" dt="2022-06-02T13:10:33.314" v="106" actId="47"/>
          <pc:sldLayoutMkLst>
            <pc:docMk/>
            <pc:sldMasterMk cId="3454107528" sldId="2147483868"/>
            <pc:sldLayoutMk cId="862195095" sldId="2147483873"/>
          </pc:sldLayoutMkLst>
        </pc:sldLayoutChg>
        <pc:sldLayoutChg chg="del">
          <pc:chgData name="Jeroen Jonkers" userId="2312fbc715dfb882" providerId="LiveId" clId="{BE3C418D-B2A9-4409-A941-B991FA61FC7B}" dt="2022-06-02T13:10:33.314" v="106" actId="47"/>
          <pc:sldLayoutMkLst>
            <pc:docMk/>
            <pc:sldMasterMk cId="3454107528" sldId="2147483868"/>
            <pc:sldLayoutMk cId="2993391027" sldId="2147483874"/>
          </pc:sldLayoutMkLst>
        </pc:sldLayoutChg>
        <pc:sldLayoutChg chg="del">
          <pc:chgData name="Jeroen Jonkers" userId="2312fbc715dfb882" providerId="LiveId" clId="{BE3C418D-B2A9-4409-A941-B991FA61FC7B}" dt="2022-06-02T13:10:33.314" v="106" actId="47"/>
          <pc:sldLayoutMkLst>
            <pc:docMk/>
            <pc:sldMasterMk cId="3454107528" sldId="2147483868"/>
            <pc:sldLayoutMk cId="3068491811" sldId="2147483875"/>
          </pc:sldLayoutMkLst>
        </pc:sldLayoutChg>
        <pc:sldLayoutChg chg="del">
          <pc:chgData name="Jeroen Jonkers" userId="2312fbc715dfb882" providerId="LiveId" clId="{BE3C418D-B2A9-4409-A941-B991FA61FC7B}" dt="2022-06-02T13:10:33.314" v="106" actId="47"/>
          <pc:sldLayoutMkLst>
            <pc:docMk/>
            <pc:sldMasterMk cId="3454107528" sldId="2147483868"/>
            <pc:sldLayoutMk cId="4020223227" sldId="2147483876"/>
          </pc:sldLayoutMkLst>
        </pc:sldLayoutChg>
        <pc:sldLayoutChg chg="del">
          <pc:chgData name="Jeroen Jonkers" userId="2312fbc715dfb882" providerId="LiveId" clId="{BE3C418D-B2A9-4409-A941-B991FA61FC7B}" dt="2022-06-02T13:10:33.314" v="106" actId="47"/>
          <pc:sldLayoutMkLst>
            <pc:docMk/>
            <pc:sldMasterMk cId="3454107528" sldId="2147483868"/>
            <pc:sldLayoutMk cId="1205203838" sldId="2147483877"/>
          </pc:sldLayoutMkLst>
        </pc:sldLayoutChg>
        <pc:sldLayoutChg chg="del">
          <pc:chgData name="Jeroen Jonkers" userId="2312fbc715dfb882" providerId="LiveId" clId="{BE3C418D-B2A9-4409-A941-B991FA61FC7B}" dt="2022-06-02T13:10:33.314" v="106" actId="47"/>
          <pc:sldLayoutMkLst>
            <pc:docMk/>
            <pc:sldMasterMk cId="3454107528" sldId="2147483868"/>
            <pc:sldLayoutMk cId="772860678" sldId="2147483878"/>
          </pc:sldLayoutMkLst>
        </pc:sldLayoutChg>
        <pc:sldLayoutChg chg="del">
          <pc:chgData name="Jeroen Jonkers" userId="2312fbc715dfb882" providerId="LiveId" clId="{BE3C418D-B2A9-4409-A941-B991FA61FC7B}" dt="2022-06-02T13:10:33.314" v="106" actId="47"/>
          <pc:sldLayoutMkLst>
            <pc:docMk/>
            <pc:sldMasterMk cId="3454107528" sldId="2147483868"/>
            <pc:sldLayoutMk cId="2596508091" sldId="2147483879"/>
          </pc:sldLayoutMkLst>
        </pc:sldLayoutChg>
      </pc:sldMasterChg>
    </pc:docChg>
  </pc:docChgLst>
  <pc:docChgLst>
    <pc:chgData name="Jeroen Jonkers" userId="2312fbc715dfb882" providerId="LiveId" clId="{BE11FC3F-F246-4093-90FC-CB7C13FE1654}"/>
    <pc:docChg chg="undo custSel addSld delSld modSld sldOrd">
      <pc:chgData name="Jeroen Jonkers" userId="2312fbc715dfb882" providerId="LiveId" clId="{BE11FC3F-F246-4093-90FC-CB7C13FE1654}" dt="2022-07-11T11:43:22.801" v="434" actId="20577"/>
      <pc:docMkLst>
        <pc:docMk/>
      </pc:docMkLst>
      <pc:sldChg chg="modSp mod">
        <pc:chgData name="Jeroen Jonkers" userId="2312fbc715dfb882" providerId="LiveId" clId="{BE11FC3F-F246-4093-90FC-CB7C13FE1654}" dt="2022-07-11T10:49:27.960" v="119" actId="5793"/>
        <pc:sldMkLst>
          <pc:docMk/>
          <pc:sldMk cId="368209611" sldId="280"/>
        </pc:sldMkLst>
        <pc:spChg chg="mod">
          <ac:chgData name="Jeroen Jonkers" userId="2312fbc715dfb882" providerId="LiveId" clId="{BE11FC3F-F246-4093-90FC-CB7C13FE1654}" dt="2022-07-11T10:49:27.960" v="119" actId="5793"/>
          <ac:spMkLst>
            <pc:docMk/>
            <pc:sldMk cId="368209611" sldId="280"/>
            <ac:spMk id="3" creationId="{00000000-0000-0000-0000-000000000000}"/>
          </ac:spMkLst>
        </pc:spChg>
      </pc:sldChg>
      <pc:sldChg chg="modSp mod">
        <pc:chgData name="Jeroen Jonkers" userId="2312fbc715dfb882" providerId="LiveId" clId="{BE11FC3F-F246-4093-90FC-CB7C13FE1654}" dt="2022-07-11T10:27:14.512" v="53" actId="20577"/>
        <pc:sldMkLst>
          <pc:docMk/>
          <pc:sldMk cId="3954992151" sldId="286"/>
        </pc:sldMkLst>
        <pc:spChg chg="mod">
          <ac:chgData name="Jeroen Jonkers" userId="2312fbc715dfb882" providerId="LiveId" clId="{BE11FC3F-F246-4093-90FC-CB7C13FE1654}" dt="2022-07-11T10:27:14.512" v="53" actId="20577"/>
          <ac:spMkLst>
            <pc:docMk/>
            <pc:sldMk cId="3954992151" sldId="286"/>
            <ac:spMk id="2" creationId="{01726035-0EEF-6246-B5F9-6DDC8EC8F385}"/>
          </ac:spMkLst>
        </pc:spChg>
      </pc:sldChg>
      <pc:sldChg chg="modSp mod">
        <pc:chgData name="Jeroen Jonkers" userId="2312fbc715dfb882" providerId="LiveId" clId="{BE11FC3F-F246-4093-90FC-CB7C13FE1654}" dt="2022-07-11T11:19:43.347" v="240" actId="20577"/>
        <pc:sldMkLst>
          <pc:docMk/>
          <pc:sldMk cId="2186218939" sldId="1100"/>
        </pc:sldMkLst>
        <pc:spChg chg="mod">
          <ac:chgData name="Jeroen Jonkers" userId="2312fbc715dfb882" providerId="LiveId" clId="{BE11FC3F-F246-4093-90FC-CB7C13FE1654}" dt="2022-07-11T11:19:43.347" v="240" actId="20577"/>
          <ac:spMkLst>
            <pc:docMk/>
            <pc:sldMk cId="2186218939" sldId="1100"/>
            <ac:spMk id="22530" creationId="{002F3D72-AFB1-4562-A732-CA4DB50DD8E2}"/>
          </ac:spMkLst>
        </pc:spChg>
      </pc:sldChg>
      <pc:sldChg chg="del">
        <pc:chgData name="Jeroen Jonkers" userId="2312fbc715dfb882" providerId="LiveId" clId="{BE11FC3F-F246-4093-90FC-CB7C13FE1654}" dt="2022-07-11T11:09:24.649" v="193" actId="47"/>
        <pc:sldMkLst>
          <pc:docMk/>
          <pc:sldMk cId="4075517726" sldId="1138"/>
        </pc:sldMkLst>
      </pc:sldChg>
      <pc:sldChg chg="modSp add mod modNotesTx">
        <pc:chgData name="Jeroen Jonkers" userId="2312fbc715dfb882" providerId="LiveId" clId="{BE11FC3F-F246-4093-90FC-CB7C13FE1654}" dt="2022-07-11T11:08:01.080" v="192" actId="20577"/>
        <pc:sldMkLst>
          <pc:docMk/>
          <pc:sldMk cId="3718594049" sldId="1156"/>
        </pc:sldMkLst>
        <pc:spChg chg="mod">
          <ac:chgData name="Jeroen Jonkers" userId="2312fbc715dfb882" providerId="LiveId" clId="{BE11FC3F-F246-4093-90FC-CB7C13FE1654}" dt="2022-07-11T11:08:01.080" v="192" actId="20577"/>
          <ac:spMkLst>
            <pc:docMk/>
            <pc:sldMk cId="3718594049" sldId="1156"/>
            <ac:spMk id="3" creationId="{00000000-0000-0000-0000-000000000000}"/>
          </ac:spMkLst>
        </pc:spChg>
      </pc:sldChg>
      <pc:sldChg chg="addSp delSp modSp new mod modNotesTx">
        <pc:chgData name="Jeroen Jonkers" userId="2312fbc715dfb882" providerId="LiveId" clId="{BE11FC3F-F246-4093-90FC-CB7C13FE1654}" dt="2022-07-11T11:10:46.087" v="234" actId="1076"/>
        <pc:sldMkLst>
          <pc:docMk/>
          <pc:sldMk cId="1327510375" sldId="1157"/>
        </pc:sldMkLst>
        <pc:spChg chg="mod">
          <ac:chgData name="Jeroen Jonkers" userId="2312fbc715dfb882" providerId="LiveId" clId="{BE11FC3F-F246-4093-90FC-CB7C13FE1654}" dt="2022-07-11T11:10:43.910" v="233" actId="14100"/>
          <ac:spMkLst>
            <pc:docMk/>
            <pc:sldMk cId="1327510375" sldId="1157"/>
            <ac:spMk id="2" creationId="{2A6379FB-379E-C2BF-0625-F51AC3248E4E}"/>
          </ac:spMkLst>
        </pc:spChg>
        <pc:spChg chg="del">
          <ac:chgData name="Jeroen Jonkers" userId="2312fbc715dfb882" providerId="LiveId" clId="{BE11FC3F-F246-4093-90FC-CB7C13FE1654}" dt="2022-07-11T11:09:29.610" v="195" actId="22"/>
          <ac:spMkLst>
            <pc:docMk/>
            <pc:sldMk cId="1327510375" sldId="1157"/>
            <ac:spMk id="3" creationId="{4BE87147-FAA5-7110-8C57-4B821266D806}"/>
          </ac:spMkLst>
        </pc:spChg>
        <pc:picChg chg="add mod ord">
          <ac:chgData name="Jeroen Jonkers" userId="2312fbc715dfb882" providerId="LiveId" clId="{BE11FC3F-F246-4093-90FC-CB7C13FE1654}" dt="2022-07-11T11:10:46.087" v="234" actId="1076"/>
          <ac:picMkLst>
            <pc:docMk/>
            <pc:sldMk cId="1327510375" sldId="1157"/>
            <ac:picMk id="5" creationId="{3D9D08AD-9598-0D78-4DD0-2A2E1F52C20A}"/>
          </ac:picMkLst>
        </pc:picChg>
      </pc:sldChg>
      <pc:sldChg chg="delSp modSp new mod ord">
        <pc:chgData name="Jeroen Jonkers" userId="2312fbc715dfb882" providerId="LiveId" clId="{BE11FC3F-F246-4093-90FC-CB7C13FE1654}" dt="2022-07-11T11:43:22.801" v="434" actId="20577"/>
        <pc:sldMkLst>
          <pc:docMk/>
          <pc:sldMk cId="4027077732" sldId="1158"/>
        </pc:sldMkLst>
        <pc:spChg chg="mod">
          <ac:chgData name="Jeroen Jonkers" userId="2312fbc715dfb882" providerId="LiveId" clId="{BE11FC3F-F246-4093-90FC-CB7C13FE1654}" dt="2022-07-11T11:43:22.801" v="434" actId="20577"/>
          <ac:spMkLst>
            <pc:docMk/>
            <pc:sldMk cId="4027077732" sldId="1158"/>
            <ac:spMk id="2" creationId="{F07574D2-7E68-320E-7DB0-E072C4B12E6E}"/>
          </ac:spMkLst>
        </pc:spChg>
        <pc:spChg chg="del">
          <ac:chgData name="Jeroen Jonkers" userId="2312fbc715dfb882" providerId="LiveId" clId="{BE11FC3F-F246-4093-90FC-CB7C13FE1654}" dt="2022-07-11T11:35:37.395" v="362" actId="478"/>
          <ac:spMkLst>
            <pc:docMk/>
            <pc:sldMk cId="4027077732" sldId="1158"/>
            <ac:spMk id="3" creationId="{35949352-EF1C-A470-0491-811DB3008704}"/>
          </ac:spMkLst>
        </pc:spChg>
        <pc:spChg chg="mod">
          <ac:chgData name="Jeroen Jonkers" userId="2312fbc715dfb882" providerId="LiveId" clId="{BE11FC3F-F246-4093-90FC-CB7C13FE1654}" dt="2022-07-11T11:32:10.094" v="284" actId="20577"/>
          <ac:spMkLst>
            <pc:docMk/>
            <pc:sldMk cId="4027077732" sldId="1158"/>
            <ac:spMk id="4" creationId="{AEB2BF17-FDB4-D825-F04B-CD7E9FDF21D9}"/>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7-05T13:15:10.884" idx="1">
    <p:pos x="10" y="10"/>
    <p:text>-	“Gemeentebesturen worden gevormd door raadsleden, wethouders en burgemeesters. Raadsleden zijn gekozen volksvertegenwoordigers en bepalen in de gemeenteraad de hoofdlijnen van het bestuur. De burgemeester is voorzitter, maar geen lid van de raad. Dit betekent dat de burgemeester niet deelneemt aan stemmingen. Hij of zij kan vanuit zijn/haar eigen portefeuille of wettelijke taken wel onderwerpen in de raad inbrengen. De taken, bevoegdheden en rolverdeling van de gemeentelijke bestuursorganen is geregeld in de Gemeentewet en in de Wet dualisering gemeentebestuur.” (bron: https://kennisopenbaarbestuur.nl/thema/politieke-ambtsdragers/gemeenten/).
De raad bepaalt de kaders en gaat over het budget. Het college voert het dagelijks bestuur. Alle bevoegdheden van de raad en het college zijn wettelijk vastgelegd en te vinden in de Gemeentewet. De burgemeester heeft daarnaast nog eigen bevoegdheden, vooral op het gebied van openbare orde en veiligheid. 
De gemeente doet nagenoeg alles dat ze doet op basis van een bevoegdheid/taak die in een wet is opgenomen. Dat maakt ook dat het zo anders is dan bij een gewoon bedrijf. Binnen de gemeente is alles aan regels gebonden. Dat zorgt ervoor dat burgers weten waar ze aan toe zijn en er op een goede manier met het belastinggeld wordt omgegaan. Als medewerkers handelen wij bij alles wat we doen namens het college of de burgemeester. Daarvoor moeten we dan ook mandaat hebben. Zie daarover meer onder het kopje mandaat.</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7-05T13:15:10.884" idx="2">
    <p:pos x="10" y="10"/>
    <p:text>-	“Gemeentebesturen worden gevormd door raadsleden, wethouders en burgemeesters. Raadsleden zijn gekozen volksvertegenwoordigers en bepalen in de gemeenteraad de hoofdlijnen van het bestuur. De burgemeester is voorzitter, maar geen lid van de raad. Dit betekent dat de burgemeester niet deelneemt aan stemmingen. Hij of zij kan vanuit zijn/haar eigen portefeuille of wettelijke taken wel onderwerpen in de raad inbrengen. De taken, bevoegdheden en rolverdeling van de gemeentelijke bestuursorganen is geregeld in de Gemeentewet en in de Wet dualisering gemeentebestuur.” (bron: https://kennisopenbaarbestuur.nl/thema/politieke-ambtsdragers/gemeenten/).
De raad bepaalt de kaders en gaat over het budget. Het college voert het dagelijks bestuur. Alle bevoegdheden van de raad en het college zijn wettelijk vastgelegd en te vinden in de Gemeentewet. De burgemeester heeft daarnaast nog eigen bevoegdheden, vooral op het gebied van openbare orde en veiligheid. 
De gemeente doet nagenoeg alles dat ze doet op basis van een bevoegdheid/taak die in een wet is opgenomen. Dat maakt ook dat het zo anders is dan bij een gewoon bedrijf. Binnen de gemeente is alles aan regels gebonden. Dat zorgt ervoor dat burgers weten waar ze aan toe zijn en er op een goede manier met het belastinggeld wordt omgegaan. Als medewerkers handelen wij bij alles wat we doen namens het college of de burgemeester. Daarvoor moeten we dan ook mandaat hebben. Zie daarover meer onder het kopje mandaat.</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34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sz="quarter" idx="1"/>
          </p:nvPr>
        </p:nvSpPr>
        <p:spPr>
          <a:xfrm>
            <a:off x="3884613" y="0"/>
            <a:ext cx="2971800" cy="49534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C3D4CAB9-543B-124D-AC85-B38EEA6DAD72}" type="datetimeFigureOut">
              <a:rPr lang="nl-NL" altLang="en-US"/>
              <a:pPr/>
              <a:t>14-9-2022</a:t>
            </a:fld>
            <a:endParaRPr lang="nl-NL" altLang="en-US"/>
          </a:p>
        </p:txBody>
      </p:sp>
      <p:sp>
        <p:nvSpPr>
          <p:cNvPr id="4" name="Tijdelijke aanduiding voor voettekst 3"/>
          <p:cNvSpPr>
            <a:spLocks noGrp="1"/>
          </p:cNvSpPr>
          <p:nvPr>
            <p:ph type="ftr" sz="quarter" idx="2"/>
          </p:nvPr>
        </p:nvSpPr>
        <p:spPr>
          <a:xfrm>
            <a:off x="0" y="9377317"/>
            <a:ext cx="2971800" cy="49534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5" name="Tijdelijke aanduiding voor dianummer 4"/>
          <p:cNvSpPr>
            <a:spLocks noGrp="1"/>
          </p:cNvSpPr>
          <p:nvPr>
            <p:ph type="sldNum" sz="quarter" idx="3"/>
          </p:nvPr>
        </p:nvSpPr>
        <p:spPr>
          <a:xfrm>
            <a:off x="3884613" y="9377317"/>
            <a:ext cx="2971800" cy="49534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E10CD581-2C6F-F24C-A6EA-AEF3E4905845}" type="slidenum">
              <a:rPr lang="nl-NL" altLang="en-US"/>
              <a:pPr/>
              <a:t>‹nr.›</a:t>
            </a:fld>
            <a:endParaRPr lang="nl-NL" altLang="en-US"/>
          </a:p>
        </p:txBody>
      </p:sp>
    </p:spTree>
    <p:extLst>
      <p:ext uri="{BB962C8B-B14F-4D97-AF65-F5344CB8AC3E}">
        <p14:creationId xmlns:p14="http://schemas.microsoft.com/office/powerpoint/2010/main" val="26531227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34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idx="1"/>
          </p:nvPr>
        </p:nvSpPr>
        <p:spPr>
          <a:xfrm>
            <a:off x="3884613" y="0"/>
            <a:ext cx="2971800" cy="49534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D520C45E-4B48-084A-A24B-FDF519F7717D}" type="datetimeFigureOut">
              <a:rPr lang="nl-NL" altLang="en-US"/>
              <a:pPr/>
              <a:t>14-9-2022</a:t>
            </a:fld>
            <a:endParaRPr lang="nl-NL" altLang="en-US"/>
          </a:p>
        </p:txBody>
      </p:sp>
      <p:sp>
        <p:nvSpPr>
          <p:cNvPr id="4" name="Tijdelijke aanduiding voor dia-afbeelding 3"/>
          <p:cNvSpPr>
            <a:spLocks noGrp="1" noRot="1" noChangeAspect="1"/>
          </p:cNvSpPr>
          <p:nvPr>
            <p:ph type="sldImg" idx="2"/>
          </p:nvPr>
        </p:nvSpPr>
        <p:spPr>
          <a:xfrm>
            <a:off x="468313" y="1233488"/>
            <a:ext cx="5921375" cy="3332162"/>
          </a:xfrm>
          <a:prstGeom prst="rect">
            <a:avLst/>
          </a:prstGeom>
          <a:noFill/>
          <a:ln w="12700">
            <a:solidFill>
              <a:prstClr val="black"/>
            </a:solidFill>
          </a:ln>
        </p:spPr>
        <p:txBody>
          <a:bodyPr vert="horz" lIns="91440" tIns="45720" rIns="91440" bIns="45720" rtlCol="0" anchor="ctr"/>
          <a:lstStyle/>
          <a:p>
            <a:pPr lvl="0"/>
            <a:endParaRPr lang="nl-NL" noProof="0" dirty="0"/>
          </a:p>
        </p:txBody>
      </p:sp>
      <p:sp>
        <p:nvSpPr>
          <p:cNvPr id="5" name="Tijdelijke aanduiding voor notities 4"/>
          <p:cNvSpPr>
            <a:spLocks noGrp="1"/>
          </p:cNvSpPr>
          <p:nvPr>
            <p:ph type="body" sz="quarter" idx="3"/>
          </p:nvPr>
        </p:nvSpPr>
        <p:spPr>
          <a:xfrm>
            <a:off x="685800" y="4751219"/>
            <a:ext cx="5486400" cy="3887361"/>
          </a:xfrm>
          <a:prstGeom prst="rect">
            <a:avLst/>
          </a:prstGeom>
        </p:spPr>
        <p:txBody>
          <a:bodyPr vert="horz" lIns="91440" tIns="45720" rIns="91440" bIns="45720" rtlCol="0"/>
          <a:lstStyle/>
          <a:p>
            <a:pPr lvl="0"/>
            <a:r>
              <a:rPr lang="nl-NL" noProof="0" dirty="0"/>
              <a:t>Klik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6" name="Tijdelijke aanduiding voor voettekst 5"/>
          <p:cNvSpPr>
            <a:spLocks noGrp="1"/>
          </p:cNvSpPr>
          <p:nvPr>
            <p:ph type="ftr" sz="quarter" idx="4"/>
          </p:nvPr>
        </p:nvSpPr>
        <p:spPr>
          <a:xfrm>
            <a:off x="0" y="9377317"/>
            <a:ext cx="2971800" cy="49534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7" name="Tijdelijke aanduiding voor dianummer 6"/>
          <p:cNvSpPr>
            <a:spLocks noGrp="1"/>
          </p:cNvSpPr>
          <p:nvPr>
            <p:ph type="sldNum" sz="quarter" idx="5"/>
          </p:nvPr>
        </p:nvSpPr>
        <p:spPr>
          <a:xfrm>
            <a:off x="3884613" y="9377317"/>
            <a:ext cx="2971800" cy="49534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3399720B-A57D-9C40-A75B-79A2C5AF5111}" type="slidenum">
              <a:rPr lang="nl-NL" altLang="en-US"/>
              <a:pPr/>
              <a:t>‹nr.›</a:t>
            </a:fld>
            <a:endParaRPr lang="nl-NL" altLang="en-US"/>
          </a:p>
        </p:txBody>
      </p:sp>
    </p:spTree>
    <p:extLst>
      <p:ext uri="{BB962C8B-B14F-4D97-AF65-F5344CB8AC3E}">
        <p14:creationId xmlns:p14="http://schemas.microsoft.com/office/powerpoint/2010/main" val="4276518667"/>
      </p:ext>
    </p:extLst>
  </p:cSld>
  <p:clrMap bg1="lt1" tx1="dk1" bg2="lt2" tx2="dk2" accent1="accent1" accent2="accent2" accent3="accent3" accent4="accent4" accent5="accent5" accent6="accent6" hlink="hlink" folHlink="folHlink"/>
  <p:hf hdr="0" ftr="0" dt="0"/>
  <p:notesStyle>
    <a:lvl1pPr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1pPr>
    <a:lvl2pPr marL="4556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2pPr>
    <a:lvl3pPr marL="9128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3pPr>
    <a:lvl4pPr marL="13700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4pPr>
    <a:lvl5pPr marL="18272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5pPr>
    <a:lvl6pPr marL="2285795" algn="l" defTabSz="914317" rtl="0" eaLnBrk="1" latinLnBrk="0" hangingPunct="1">
      <a:defRPr sz="1200" kern="1200">
        <a:solidFill>
          <a:schemeClr val="tx1"/>
        </a:solidFill>
        <a:latin typeface="+mn-lt"/>
        <a:ea typeface="+mn-ea"/>
        <a:cs typeface="+mn-cs"/>
      </a:defRPr>
    </a:lvl6pPr>
    <a:lvl7pPr marL="2742953" algn="l" defTabSz="914317" rtl="0" eaLnBrk="1" latinLnBrk="0" hangingPunct="1">
      <a:defRPr sz="1200" kern="1200">
        <a:solidFill>
          <a:schemeClr val="tx1"/>
        </a:solidFill>
        <a:latin typeface="+mn-lt"/>
        <a:ea typeface="+mn-ea"/>
        <a:cs typeface="+mn-cs"/>
      </a:defRPr>
    </a:lvl7pPr>
    <a:lvl8pPr marL="3200113" algn="l" defTabSz="914317" rtl="0" eaLnBrk="1" latinLnBrk="0" hangingPunct="1">
      <a:defRPr sz="1200" kern="1200">
        <a:solidFill>
          <a:schemeClr val="tx1"/>
        </a:solidFill>
        <a:latin typeface="+mn-lt"/>
        <a:ea typeface="+mn-ea"/>
        <a:cs typeface="+mn-cs"/>
      </a:defRPr>
    </a:lvl8pPr>
    <a:lvl9pPr marL="3657271" algn="l" defTabSz="9143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399720B-A57D-9C40-A75B-79A2C5AF5111}" type="slidenum">
              <a:rPr lang="nl-NL" altLang="en-US" smtClean="0"/>
              <a:pPr/>
              <a:t>2</a:t>
            </a:fld>
            <a:endParaRPr lang="nl-NL" altLang="en-US"/>
          </a:p>
        </p:txBody>
      </p:sp>
    </p:spTree>
    <p:extLst>
      <p:ext uri="{BB962C8B-B14F-4D97-AF65-F5344CB8AC3E}">
        <p14:creationId xmlns:p14="http://schemas.microsoft.com/office/powerpoint/2010/main" val="1695028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B1D8E-BBAC-4BAE-B6E8-06B4578724D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102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B1D8E-BBAC-4BAE-B6E8-06B4578724D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382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B1D8E-BBAC-4BAE-B6E8-06B4578724D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586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B1D8E-BBAC-4BAE-B6E8-06B4578724D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834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Verhaallijn</a:t>
            </a:r>
          </a:p>
          <a:p>
            <a:pPr>
              <a:lnSpc>
                <a:spcPts val="12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ts val="12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Intro</a:t>
            </a:r>
          </a:p>
          <a:p>
            <a:pPr>
              <a:lnSpc>
                <a:spcPts val="12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Kort stukje in den beginne</a:t>
            </a:r>
          </a:p>
          <a:p>
            <a:pPr>
              <a:lnSpc>
                <a:spcPts val="12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Verwondering wereld om ons heen</a:t>
            </a:r>
          </a:p>
          <a:p>
            <a:pPr>
              <a:lnSpc>
                <a:spcPts val="12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Verwondering over de complexiteit van de materie</a:t>
            </a:r>
          </a:p>
          <a:p>
            <a:pPr>
              <a:lnSpc>
                <a:spcPts val="12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Verwondering over het effect in onze organisatie</a:t>
            </a:r>
          </a:p>
          <a:p>
            <a:pPr>
              <a:lnSpc>
                <a:spcPts val="12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Werken vanuit de bedoeling</a:t>
            </a:r>
          </a:p>
          <a:p>
            <a:pPr>
              <a:lnSpc>
                <a:spcPts val="12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Toekomst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doorrrrr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A0396-644F-46F9-A3F4-17CC76CAED9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670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 typeface="Arial"/>
              <a:buNone/>
            </a:pPr>
            <a:r>
              <a:rPr lang="en-US" dirty="0"/>
              <a:t>Gemeente Tilburg en de Woo</a:t>
            </a:r>
          </a:p>
          <a:p>
            <a:pPr>
              <a:buFont typeface="Arial"/>
              <a:buNone/>
            </a:pPr>
            <a:r>
              <a:rPr lang="en-US" dirty="0"/>
              <a:t>i-</a:t>
            </a:r>
            <a:r>
              <a:rPr lang="en-US" dirty="0" err="1"/>
              <a:t>voorwerk</a:t>
            </a:r>
            <a:r>
              <a:rPr lang="en-US" dirty="0"/>
              <a:t> versus </a:t>
            </a:r>
            <a:r>
              <a:rPr lang="en-US" dirty="0" err="1"/>
              <a:t>ontwikkeling</a:t>
            </a:r>
            <a:r>
              <a:rPr lang="en-US" dirty="0"/>
              <a:t> </a:t>
            </a:r>
            <a:r>
              <a:rPr lang="en-US" dirty="0" err="1"/>
              <a:t>gedachtegoed</a:t>
            </a:r>
            <a:r>
              <a:rPr lang="en-US" dirty="0"/>
              <a:t> (2019-2021)</a:t>
            </a:r>
          </a:p>
          <a:p>
            <a:pPr>
              <a:buFont typeface="Arial"/>
              <a:buNone/>
            </a:pPr>
            <a:r>
              <a:rPr lang="en-US" dirty="0"/>
              <a:t>Per 1 </a:t>
            </a:r>
            <a:r>
              <a:rPr lang="en-US" dirty="0" err="1"/>
              <a:t>juni</a:t>
            </a:r>
            <a:r>
              <a:rPr lang="en-US" dirty="0"/>
              <a:t> </a:t>
            </a:r>
            <a:r>
              <a:rPr lang="en-US" dirty="0" err="1"/>
              <a:t>uit</a:t>
            </a:r>
            <a:r>
              <a:rPr lang="en-US" dirty="0"/>
              <a:t> de </a:t>
            </a:r>
            <a:r>
              <a:rPr lang="en-US" dirty="0" err="1"/>
              <a:t>startblokken</a:t>
            </a:r>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A0396-644F-46F9-A3F4-17CC76CAED9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063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t>Frieke</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t>Gemeente Tilburg en de Woo </a:t>
            </a:r>
            <a:r>
              <a:rPr lang="nl-NL" sz="1200" b="1" dirty="0"/>
              <a:t>2019 – 2021 schetsen</a:t>
            </a:r>
            <a:endParaRPr lang="nl-NL" sz="1100" dirty="0"/>
          </a:p>
          <a:p>
            <a:pPr>
              <a:buFont typeface="Arial"/>
              <a:buNone/>
            </a:pPr>
            <a:endParaRPr lang="en-US" dirty="0"/>
          </a:p>
          <a:p>
            <a:pPr>
              <a:buFont typeface="Arial"/>
              <a:buNone/>
            </a:pPr>
            <a:r>
              <a:rPr lang="en-US" dirty="0"/>
              <a:t>i-</a:t>
            </a:r>
            <a:r>
              <a:rPr lang="en-US" dirty="0" err="1"/>
              <a:t>voorwerk</a:t>
            </a:r>
            <a:r>
              <a:rPr lang="en-US" dirty="0"/>
              <a:t> versus </a:t>
            </a:r>
            <a:r>
              <a:rPr lang="en-US" dirty="0" err="1"/>
              <a:t>ontwikkeling</a:t>
            </a:r>
            <a:r>
              <a:rPr lang="en-US" dirty="0"/>
              <a:t> </a:t>
            </a:r>
            <a:r>
              <a:rPr lang="en-US" dirty="0" err="1"/>
              <a:t>gedachtegoed</a:t>
            </a:r>
            <a:r>
              <a:rPr lang="en-US" dirty="0"/>
              <a:t> </a:t>
            </a:r>
          </a:p>
          <a:p>
            <a:pPr>
              <a:buFont typeface="Arial"/>
              <a:buNone/>
            </a:pPr>
            <a:r>
              <a:rPr lang="en-US" dirty="0"/>
              <a:t>Per 1 </a:t>
            </a:r>
            <a:r>
              <a:rPr lang="en-US" dirty="0" err="1"/>
              <a:t>juni</a:t>
            </a:r>
            <a:r>
              <a:rPr lang="en-US" dirty="0"/>
              <a:t> </a:t>
            </a:r>
            <a:r>
              <a:rPr lang="en-US" dirty="0" err="1"/>
              <a:t>uit</a:t>
            </a:r>
            <a:r>
              <a:rPr lang="en-US" dirty="0"/>
              <a:t> de </a:t>
            </a:r>
            <a:r>
              <a:rPr lang="en-US" dirty="0" err="1"/>
              <a:t>startblokken</a:t>
            </a:r>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A0396-644F-46F9-A3F4-17CC76CAED9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547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Frieke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A0396-644F-46F9-A3F4-17CC76CAED9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097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Marie-Elise</a:t>
            </a:r>
          </a:p>
          <a:p>
            <a:r>
              <a:rPr lang="nl-NL" dirty="0"/>
              <a:t>Eind 2021 – 2022 Afdeling Bestuurszaken –  </a:t>
            </a:r>
          </a:p>
          <a:p>
            <a:r>
              <a:rPr lang="nl-NL" dirty="0"/>
              <a:t>Wens vanuit bestuur, 1 aanspreekpunt. Dicht bij bestuur, zowel adviserende, strategische als operationele functies </a:t>
            </a:r>
            <a:r>
              <a:rPr lang="nl-NL" dirty="0" err="1"/>
              <a:t>tbv</a:t>
            </a:r>
            <a:r>
              <a:rPr lang="nl-NL" dirty="0"/>
              <a:t> bestuur. (chauffeur/bodes/strategen/bestuursadviseurs/) </a:t>
            </a:r>
          </a:p>
          <a:p>
            <a:r>
              <a:rPr lang="nl-NL" dirty="0"/>
              <a:t>Ook </a:t>
            </a:r>
            <a:r>
              <a:rPr lang="nl-NL" dirty="0" err="1"/>
              <a:t>Woo</a:t>
            </a:r>
            <a:r>
              <a:rPr lang="nl-NL" dirty="0"/>
              <a:t> </a:t>
            </a:r>
            <a:r>
              <a:rPr lang="nl-NL" dirty="0" err="1"/>
              <a:t>coordinator</a:t>
            </a:r>
            <a:r>
              <a:rPr lang="nl-NL" dirty="0"/>
              <a:t> en concerncontroller</a:t>
            </a:r>
          </a:p>
          <a:p>
            <a:endParaRPr lang="nl-NL" dirty="0"/>
          </a:p>
          <a:p>
            <a:r>
              <a:rPr lang="nl-NL" dirty="0"/>
              <a:t>kernproces betrouwbare overheid/integriteit – </a:t>
            </a:r>
            <a:r>
              <a:rPr lang="nl-NL" dirty="0" err="1"/>
              <a:t>woo</a:t>
            </a:r>
            <a:r>
              <a:rPr lang="nl-NL" dirty="0"/>
              <a:t> “cadeau” </a:t>
            </a:r>
          </a:p>
          <a:p>
            <a:r>
              <a:rPr lang="nl-NL" dirty="0"/>
              <a:t>Sluit aan bij doel </a:t>
            </a:r>
            <a:r>
              <a:rPr lang="nl-NL" dirty="0" err="1"/>
              <a:t>Woo</a:t>
            </a:r>
            <a:r>
              <a:rPr lang="nl-NL" dirty="0"/>
              <a:t>, nl transparante overheid</a:t>
            </a:r>
          </a:p>
          <a:p>
            <a:endParaRPr lang="nl-NL" dirty="0"/>
          </a:p>
          <a:p>
            <a:r>
              <a:rPr lang="nl-NL" dirty="0" err="1"/>
              <a:t>Mindset</a:t>
            </a:r>
            <a:r>
              <a:rPr lang="nl-NL" dirty="0"/>
              <a:t> veranderen: van open mits naar open tenzij.</a:t>
            </a:r>
          </a:p>
          <a:p>
            <a:r>
              <a:rPr lang="nl-NL" dirty="0"/>
              <a:t>We zullen intrinsiek moeten gaat voelen dat het vertrouwen en draagvlak vergroot worden met openheid.</a:t>
            </a:r>
          </a:p>
          <a:p>
            <a:r>
              <a:rPr lang="nl-NL" dirty="0"/>
              <a:t>Terug naar het doel van de </a:t>
            </a:r>
            <a:r>
              <a:rPr lang="nl-NL" dirty="0" err="1"/>
              <a:t>Woo</a:t>
            </a:r>
            <a:r>
              <a:rPr lang="nl-NL" dirty="0"/>
              <a:t>, nl. bevorderen van de actieve openbaarmaking om overheden transparanter te maken en de </a:t>
            </a:r>
            <a:r>
              <a:rPr lang="nl-NL" dirty="0" err="1"/>
              <a:t>Woo</a:t>
            </a:r>
            <a:r>
              <a:rPr lang="nl-NL" dirty="0"/>
              <a:t> moet ervoor zorgen dat overheidsinformatie beter vindbaar, uitwisselbaar, eenvoudig te ontsluiten en goed te archiveren is. </a:t>
            </a:r>
          </a:p>
          <a:p>
            <a:r>
              <a:rPr lang="nl-NL" dirty="0"/>
              <a:t>Voorwaarde voor tijdig kunnen afhandelen van informatieverzoeken is dat de informatiehuishouding op orde is. De </a:t>
            </a:r>
            <a:r>
              <a:rPr lang="nl-NL" dirty="0" err="1"/>
              <a:t>Woo</a:t>
            </a:r>
            <a:r>
              <a:rPr lang="nl-NL" dirty="0"/>
              <a:t> bevat bepalingen over het op orde brengen van de informatiehuishouding. Bestuursorganen moeten maatregelen nemen om digitale documenten duurzaam toegankelijk te maken. Daarvoor moet een meerjarenplan gemaakt worden waarin de stappen worden beschreven op welke wijze een bestuursorgaan documenten vervaardigt, ordent, bewaart, vernietigt en ontsluit. </a:t>
            </a:r>
          </a:p>
          <a:p>
            <a:r>
              <a:rPr lang="nl-NL" dirty="0"/>
              <a:t>De </a:t>
            </a:r>
            <a:r>
              <a:rPr lang="nl-NL" dirty="0" err="1"/>
              <a:t>Woo</a:t>
            </a:r>
            <a:r>
              <a:rPr lang="nl-NL" dirty="0"/>
              <a:t> gaat zichtbaar maken of onze informatiehuishouding op orde is.</a:t>
            </a:r>
          </a:p>
          <a:p>
            <a:endParaRPr lang="nl-NL" dirty="0"/>
          </a:p>
          <a:p>
            <a:r>
              <a:rPr lang="nl-NL" dirty="0"/>
              <a:t>Werving / opdracht </a:t>
            </a:r>
          </a:p>
          <a:p>
            <a:r>
              <a:rPr lang="nl-NL" dirty="0"/>
              <a:t>Programma vanuit BZA</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A0396-644F-46F9-A3F4-17CC76CAED9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539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nl-NL" sz="1800" dirty="0"/>
              <a:t>Marie-Elise</a:t>
            </a:r>
          </a:p>
          <a:p>
            <a:pPr>
              <a:lnSpc>
                <a:spcPts val="12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Monster:</a:t>
            </a:r>
          </a:p>
          <a:p>
            <a:pPr>
              <a:lnSpc>
                <a:spcPts val="12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Zoveel wetten – hoe past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woo</a:t>
            </a:r>
            <a:r>
              <a:rPr lang="nl-NL" sz="1800" dirty="0">
                <a:effectLst/>
                <a:latin typeface="Calibri" panose="020F0502020204030204" pitchFamily="34" charset="0"/>
                <a:ea typeface="Calibri" panose="020F0502020204030204" pitchFamily="34" charset="0"/>
                <a:cs typeface="Times New Roman" panose="02020603050405020304" pitchFamily="18" charset="0"/>
              </a:rPr>
              <a:t> ertussen? Hoe hou je overzicht? Hoe hangt het samen? </a:t>
            </a:r>
          </a:p>
          <a:p>
            <a:pPr marL="0" indent="0">
              <a:lnSpc>
                <a:spcPts val="1200"/>
              </a:lnSpc>
              <a:buFontTx/>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 Enorme planningsvraagstuk die achter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woo</a:t>
            </a:r>
            <a:r>
              <a:rPr lang="nl-NL" sz="1800" dirty="0">
                <a:effectLst/>
                <a:latin typeface="Calibri" panose="020F0502020204030204" pitchFamily="34" charset="0"/>
                <a:ea typeface="Calibri" panose="020F0502020204030204" pitchFamily="34" charset="0"/>
                <a:cs typeface="Times New Roman" panose="02020603050405020304" pitchFamily="18" charset="0"/>
              </a:rPr>
              <a:t>-vraagstukken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vershcolen</a:t>
            </a:r>
            <a:r>
              <a:rPr lang="nl-NL" sz="1800" dirty="0">
                <a:effectLst/>
                <a:latin typeface="Calibri" panose="020F0502020204030204" pitchFamily="34" charset="0"/>
                <a:ea typeface="Calibri" panose="020F0502020204030204" pitchFamily="34" charset="0"/>
                <a:cs typeface="Times New Roman" panose="02020603050405020304" pitchFamily="18" charset="0"/>
              </a:rPr>
              <a:t> zit -&gt; precisering, slag naar soort/bron info, raakt het belanghebbenden (zienswijze), staan er vertrouwelijke zaken in (zwarten), persoon. </a:t>
            </a:r>
          </a:p>
          <a:p>
            <a:pPr marL="0" marR="0" lvl="0" indent="0" algn="l" defTabSz="914400" rtl="0" eaLnBrk="1" fontAlgn="auto" latinLnBrk="0" hangingPunct="1">
              <a:lnSpc>
                <a:spcPts val="12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 Complex informatielandschap: informatie in silo’s, niet alles centraal, welke processen allemaal, welke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it</a:t>
            </a:r>
            <a:r>
              <a:rPr lang="nl-NL" sz="1800" dirty="0">
                <a:effectLst/>
                <a:latin typeface="Calibri" panose="020F0502020204030204" pitchFamily="34" charset="0"/>
                <a:ea typeface="Calibri" panose="020F0502020204030204" pitchFamily="34" charset="0"/>
                <a:cs typeface="Times New Roman" panose="02020603050405020304" pitchFamily="18" charset="0"/>
              </a:rPr>
              <a:t> aanpassen, hoe standaarden inpassen? </a:t>
            </a:r>
            <a:endParaRPr lang="nl-NL" sz="1800" dirty="0"/>
          </a:p>
          <a:p>
            <a:pPr>
              <a:lnSpc>
                <a:spcPts val="12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Wat is het ingewikkeld – wiel uitvinden …</a:t>
            </a:r>
          </a:p>
          <a:p>
            <a:pPr marL="0" marR="0" lvl="0" indent="0" algn="l" defTabSz="914400" rtl="0" eaLnBrk="1" fontAlgn="auto" latinLnBrk="0" hangingPunct="1">
              <a:lnSpc>
                <a:spcPts val="12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 Extern: elke gemeente zelf wiel uitvinden?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Woo</a:t>
            </a:r>
            <a:r>
              <a:rPr lang="nl-NL" sz="1800" dirty="0">
                <a:effectLst/>
                <a:latin typeface="Calibri" panose="020F0502020204030204" pitchFamily="34" charset="0"/>
                <a:ea typeface="Calibri" panose="020F0502020204030204" pitchFamily="34" charset="0"/>
                <a:cs typeface="Times New Roman" panose="02020603050405020304" pitchFamily="18" charset="0"/>
              </a:rPr>
              <a:t> vraagt Invulling van alle grijze gebieden: </a:t>
            </a:r>
          </a:p>
          <a:p>
            <a:pPr marL="0" marR="0" lvl="0" indent="0" algn="l" defTabSz="914400" rtl="0" eaLnBrk="1" fontAlgn="auto" latinLnBrk="0" hangingPunct="1">
              <a:lnSpc>
                <a:spcPts val="12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wat is persoonlijke beleidsopvatting, welke documenten, hoeveel zwarten, betrekken en omgaan met belanghebbenden, hoe dienstverlenend een verzoek op te pakken en ook te begrenzen, hoe zorgen voor veilige publieke taak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mdw</a:t>
            </a:r>
            <a:r>
              <a:rPr lang="nl-NL" sz="1800" dirty="0">
                <a:effectLst/>
                <a:latin typeface="Calibri" panose="020F0502020204030204" pitchFamily="34" charset="0"/>
                <a:ea typeface="Calibri" panose="020F0502020204030204" pitchFamily="34" charset="0"/>
                <a:cs typeface="Times New Roman" panose="02020603050405020304" pitchFamily="18" charset="0"/>
              </a:rPr>
              <a:t> onder druk door krantenkoppen /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socmed</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doxing</a:t>
            </a:r>
            <a:r>
              <a:rPr lang="nl-NL" sz="1800" dirty="0">
                <a:effectLst/>
                <a:latin typeface="Calibri" panose="020F0502020204030204" pitchFamily="34" charset="0"/>
                <a:ea typeface="Calibri" panose="020F0502020204030204" pitchFamily="34" charset="0"/>
                <a:cs typeface="Times New Roman" panose="02020603050405020304" pitchFamily="18" charset="0"/>
              </a:rPr>
              <a:t> / in uiterste gevallen bedreigingsgevaar)</a:t>
            </a:r>
          </a:p>
          <a:p>
            <a:pPr marL="0" marR="0" lvl="0" indent="0" algn="l" defTabSz="914400" rtl="0" eaLnBrk="1" fontAlgn="auto" latinLnBrk="0" hangingPunct="1">
              <a:lnSpc>
                <a:spcPts val="12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 Intern: elke afdeling eigen aanpak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woo</a:t>
            </a:r>
            <a:r>
              <a:rPr lang="nl-NL" sz="1800" dirty="0">
                <a:effectLst/>
                <a:latin typeface="Calibri" panose="020F0502020204030204" pitchFamily="34" charset="0"/>
                <a:ea typeface="Calibri" panose="020F0502020204030204" pitchFamily="34" charset="0"/>
                <a:cs typeface="Times New Roman" panose="02020603050405020304" pitchFamily="18" charset="0"/>
              </a:rPr>
              <a:t>-verzoeken, (on)bewust onbekwaam. Waar is het kader &amp; handelingsperspectief en waar vind je hulptroepen?</a:t>
            </a:r>
          </a:p>
          <a:p>
            <a:pPr marL="0" marR="0" lvl="0" indent="0" algn="l" defTabSz="914400" rtl="0" eaLnBrk="1" fontAlgn="auto" latinLnBrk="0" hangingPunct="1">
              <a:lnSpc>
                <a:spcPts val="12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Doen we geen dingen dubbel? </a:t>
            </a:r>
            <a:r>
              <a:rPr lang="nl-NL" dirty="0" err="1"/>
              <a:t>Woo</a:t>
            </a:r>
            <a:r>
              <a:rPr lang="nl-NL" dirty="0"/>
              <a:t> informatiehuishouding versus archiefwet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A0396-644F-46F9-A3F4-17CC76CAED9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58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5</a:t>
            </a:fld>
            <a:endParaRPr lang="nl-NL" altLang="en-US"/>
          </a:p>
        </p:txBody>
      </p:sp>
    </p:spTree>
    <p:extLst>
      <p:ext uri="{BB962C8B-B14F-4D97-AF65-F5344CB8AC3E}">
        <p14:creationId xmlns:p14="http://schemas.microsoft.com/office/powerpoint/2010/main" val="1728516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Frieke</a:t>
            </a:r>
          </a:p>
          <a:p>
            <a:endParaRPr lang="nl-NL" dirty="0"/>
          </a:p>
          <a:p>
            <a:r>
              <a:rPr lang="nl-NL" sz="1800" dirty="0">
                <a:effectLst/>
                <a:latin typeface="Calibri" panose="020F0502020204030204" pitchFamily="34" charset="0"/>
                <a:ea typeface="Calibri" panose="020F0502020204030204" pitchFamily="34" charset="0"/>
                <a:cs typeface="Times New Roman" panose="02020603050405020304" pitchFamily="18" charset="0"/>
              </a:rPr>
              <a:t>Invloed van wat er in landelijke veld gebeurt en in pers verschijnt… imago. </a:t>
            </a:r>
            <a:r>
              <a:rPr lang="nl-NL" sz="2800" dirty="0">
                <a:effectLst/>
                <a:latin typeface="Calibri" panose="020F0502020204030204" pitchFamily="34" charset="0"/>
                <a:ea typeface="Calibri" panose="020F0502020204030204" pitchFamily="34" charset="0"/>
                <a:cs typeface="Times New Roman" panose="02020603050405020304" pitchFamily="18" charset="0"/>
              </a:rPr>
              <a:t>En dan recent… </a:t>
            </a:r>
            <a:r>
              <a:rPr lang="nl-NL" sz="1800" dirty="0"/>
              <a:t> VWS dwangsom bericht.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Olifantenpaadjes om spelregels en systemen heen! Nog belangrijker om discipline en regels te hanteren.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Het maakt je verhaal als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woo-coordinator</a:t>
            </a:r>
            <a:r>
              <a:rPr lang="nl-NL" sz="1200" dirty="0">
                <a:effectLst/>
                <a:latin typeface="Calibri" panose="020F0502020204030204" pitchFamily="34" charset="0"/>
                <a:ea typeface="Calibri" panose="020F0502020204030204" pitchFamily="34" charset="0"/>
                <a:cs typeface="Times New Roman" panose="02020603050405020304" pitchFamily="18" charset="0"/>
              </a:rPr>
              <a:t> niet makkelijker. Beeldvorming! Doet wat intern en bij buitenwacht. Zie je wel… 1-0 achter staan.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dirty="0"/>
              <a:t>Hoe denken we over de ontwikkeling van onszelf als overheid in snel voortschrijdende wereld van digitalisering?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Systeemwereld </a:t>
            </a:r>
            <a:r>
              <a:rPr lang="nl-NL" dirty="0" err="1"/>
              <a:t>vs</a:t>
            </a:r>
            <a:r>
              <a:rPr lang="nl-NL" dirty="0"/>
              <a:t> leefwereld, van bureaucratie naar </a:t>
            </a:r>
            <a:r>
              <a:rPr lang="nl-NL" dirty="0" err="1"/>
              <a:t>infocratie</a:t>
            </a:r>
            <a:r>
              <a:rPr lang="nl-NL" dirty="0"/>
              <a:t> - </a:t>
            </a:r>
            <a:r>
              <a:rPr lang="nl-NL" dirty="0" err="1"/>
              <a:t>Arre</a:t>
            </a:r>
            <a:r>
              <a:rPr lang="nl-NL" dirty="0"/>
              <a:t> Zuurmond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dirty="0"/>
              <a:t>Wat de burger van ons verwacht – hoe ze denken over open overheid -&gt; </a:t>
            </a:r>
            <a:r>
              <a:rPr lang="nl-NL" dirty="0" err="1"/>
              <a:t>loesjes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Bredere context actieplan open overheid, wat hoor je er nog van? 4 jarig programma en nu?</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A0396-644F-46F9-A3F4-17CC76CAED9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064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Frieke</a:t>
            </a:r>
          </a:p>
          <a:p>
            <a:endParaRPr lang="nl-NL" dirty="0"/>
          </a:p>
          <a:p>
            <a:pPr marL="0" marR="0" lvl="0" indent="0" algn="l" defTabSz="914400" rtl="0" eaLnBrk="1" fontAlgn="auto" latinLnBrk="0" hangingPunct="1">
              <a:lnSpc>
                <a:spcPts val="12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Veel oud denken in de organisatie; hoe keer je dat naar de geest van de wet? </a:t>
            </a:r>
          </a:p>
          <a:p>
            <a:pPr marL="0" marR="0" lvl="0" indent="0" algn="l" defTabSz="914400" rtl="0" eaLnBrk="1" fontAlgn="auto" latinLnBrk="0" hangingPunct="1">
              <a:lnSpc>
                <a:spcPts val="12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Iedereen staat eigenlijk direct achter de wet, maar….. Dan raakt het je handelen… en dan klapt het meteen om. Wantrouwen, waarom moeten ze het weten,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privacygevoel</a:t>
            </a:r>
            <a:r>
              <a:rPr lang="nl-NL" sz="1800" dirty="0">
                <a:effectLst/>
                <a:latin typeface="Calibri" panose="020F0502020204030204" pitchFamily="34" charset="0"/>
                <a:ea typeface="Calibri" panose="020F0502020204030204" pitchFamily="34" charset="0"/>
                <a:cs typeface="Times New Roman" panose="02020603050405020304" pitchFamily="18" charset="0"/>
              </a:rPr>
              <a:t>. Het is een cultuurverandering. Verstopt in de wet zit een gigantische uitdaging. </a:t>
            </a:r>
          </a:p>
          <a:p>
            <a:pPr>
              <a:lnSpc>
                <a:spcPts val="12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Openbaar maken versus transparant zijn? Je kan veel info naar buiten brengen en nog steeds niet naar de geest handelen.</a:t>
            </a:r>
          </a:p>
          <a:p>
            <a:pPr marL="0" marR="0" lvl="0" indent="0" algn="l" defTabSz="914400" rtl="0" eaLnBrk="1" fontAlgn="auto" latinLnBrk="0" hangingPunct="1">
              <a:lnSpc>
                <a:spcPts val="12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Hoe dan?</a:t>
            </a:r>
          </a:p>
          <a:p>
            <a:pPr marL="0" marR="0" lvl="0" indent="0" algn="l" defTabSz="914400" rtl="0" eaLnBrk="1" fontAlgn="auto" latinLnBrk="0" hangingPunct="1">
              <a:lnSpc>
                <a:spcPts val="12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Volume versus complexiteit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woo</a:t>
            </a:r>
            <a:r>
              <a:rPr lang="nl-NL" sz="1800" dirty="0">
                <a:effectLst/>
                <a:latin typeface="Calibri" panose="020F0502020204030204" pitchFamily="34" charset="0"/>
                <a:ea typeface="Calibri" panose="020F0502020204030204" pitchFamily="34" charset="0"/>
                <a:cs typeface="Times New Roman" panose="02020603050405020304" pitchFamily="18" charset="0"/>
              </a:rPr>
              <a:t>-verzoeken;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devil</a:t>
            </a:r>
            <a:r>
              <a:rPr lang="nl-NL" sz="1800" dirty="0">
                <a:effectLst/>
                <a:latin typeface="Calibri" panose="020F0502020204030204" pitchFamily="34" charset="0"/>
                <a:ea typeface="Calibri" panose="020F0502020204030204" pitchFamily="34" charset="0"/>
                <a:cs typeface="Times New Roman" panose="02020603050405020304" pitchFamily="18" charset="0"/>
              </a:rPr>
              <a:t> in detail. Complexiteit van implementatie van een grijze wet: want bv persoonlijke beleidsopvatting – intern beraad – subject of objectief. </a:t>
            </a:r>
          </a:p>
          <a:p>
            <a:pPr marL="0" marR="0" lvl="0" indent="0" algn="l" defTabSz="914400" rtl="0" eaLnBrk="1" fontAlgn="auto" latinLnBrk="0" hangingPunct="1">
              <a:lnSpc>
                <a:spcPts val="12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Bestuurder mag vanuit democratisch oogpunt wel subjectief openbaar maken.  Hoe leg je dat uit aan een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mdw</a:t>
            </a:r>
            <a:r>
              <a:rPr lang="nl-NL" sz="1800" dirty="0">
                <a:effectLst/>
                <a:latin typeface="Calibri" panose="020F0502020204030204" pitchFamily="34" charset="0"/>
                <a:ea typeface="Calibri" panose="020F0502020204030204" pitchFamily="34" charset="0"/>
                <a:cs typeface="Times New Roman" panose="02020603050405020304" pitchFamily="18" charset="0"/>
              </a:rPr>
              <a:t> die hier 1 tot 5 x per jaar mee te maken heeft. (volume is 100, complexiteit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giga</a:t>
            </a: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ts val="12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Beleidsopvattingen (afstemmen met ambtenaar en bestuurder), politiek gevoelige info, besluit nemen en wachttijd openbaar maken van de bijlagen -&gt; informatiekundige mensen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noidg</a:t>
            </a:r>
            <a:r>
              <a:rPr lang="nl-NL" sz="1800" dirty="0">
                <a:effectLst/>
                <a:latin typeface="Calibri" panose="020F0502020204030204" pitchFamily="34" charset="0"/>
                <a:ea typeface="Calibri" panose="020F0502020204030204" pitchFamily="34" charset="0"/>
                <a:cs typeface="Times New Roman" panose="02020603050405020304" pitchFamily="18" charset="0"/>
              </a:rPr>
              <a:t>, i-analyse is special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skill</a:t>
            </a:r>
            <a:r>
              <a:rPr lang="nl-NL" sz="1800" dirty="0">
                <a:effectLst/>
                <a:latin typeface="Calibri" panose="020F0502020204030204" pitchFamily="34" charset="0"/>
                <a:ea typeface="Calibri" panose="020F0502020204030204" pitchFamily="34" charset="0"/>
                <a:cs typeface="Times New Roman" panose="02020603050405020304" pitchFamily="18" charset="0"/>
              </a:rPr>
              <a:t>. En dat in 4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wken</a:t>
            </a:r>
            <a:r>
              <a:rPr lang="nl-NL" sz="1800" dirty="0">
                <a:effectLst/>
                <a:latin typeface="Calibri" panose="020F0502020204030204" pitchFamily="34" charset="0"/>
                <a:ea typeface="Calibri" panose="020F0502020204030204" pitchFamily="34" charset="0"/>
                <a:cs typeface="Times New Roman" panose="02020603050405020304" pitchFamily="18" charset="0"/>
              </a:rPr>
              <a:t> / 28 dagen (niet werkdagen) #hoedan</a:t>
            </a:r>
          </a:p>
          <a:p>
            <a:pPr>
              <a:lnSpc>
                <a:spcPts val="12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nl-NL" sz="1800" dirty="0" err="1">
                <a:effectLst/>
                <a:latin typeface="Calibri" panose="020F0502020204030204" pitchFamily="34" charset="0"/>
                <a:ea typeface="Calibri" panose="020F0502020204030204" pitchFamily="34" charset="0"/>
                <a:cs typeface="Times New Roman" panose="02020603050405020304" pitchFamily="18" charset="0"/>
              </a:rPr>
              <a:t>Vng</a:t>
            </a:r>
            <a:r>
              <a:rPr lang="nl-NL" sz="1800" dirty="0">
                <a:effectLst/>
                <a:latin typeface="Calibri" panose="020F0502020204030204" pitchFamily="34" charset="0"/>
                <a:ea typeface="Calibri" panose="020F0502020204030204" pitchFamily="34" charset="0"/>
                <a:cs typeface="Times New Roman" panose="02020603050405020304" pitchFamily="18" charset="0"/>
              </a:rPr>
              <a:t> riep in ledenbrief op tot vooruitlopende op plooi actief openbaar maken. Maar wij hebben zo’n voorziening niet echt. Anders dan platte website. Hoe dan? Hoeveel hierin investeren? Waar zijn de best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practices</a:t>
            </a:r>
            <a:r>
              <a:rPr lang="nl-NL" sz="1800" dirty="0">
                <a:effectLst/>
                <a:latin typeface="Calibri" panose="020F0502020204030204" pitchFamily="34" charset="0"/>
                <a:ea typeface="Calibri" panose="020F0502020204030204" pitchFamily="34" charset="0"/>
                <a:cs typeface="Times New Roman" panose="02020603050405020304" pitchFamily="18" charset="0"/>
              </a:rPr>
              <a:t>? Waar is het GEMMA ontwerp? In architectuur ontbreekt publicatiefunctionaliteit. Ook voor bv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wep</a:t>
            </a: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ts val="12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A0396-644F-46F9-A3F4-17CC76CAED9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524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Doel nog in het oog?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Waar doen we het eigenlijk voor? </a:t>
            </a:r>
            <a:r>
              <a:rPr lang="nl-NL" sz="1200" dirty="0">
                <a:effectLst/>
                <a:latin typeface="Calibri" panose="020F0502020204030204" pitchFamily="34" charset="0"/>
                <a:ea typeface="Calibri" panose="020F0502020204030204" pitchFamily="34" charset="0"/>
                <a:cs typeface="Times New Roman" panose="02020603050405020304" pitchFamily="18" charset="0"/>
              </a:rPr>
              <a:t>Veel moeten publiceren; wel lang tijd. We werken volgens de bedoeling in Tilburg? Waar doen we dit voor?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Vindbare informatie voor burger?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Wie bedienen we eigenlijk met de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woo</a:t>
            </a:r>
            <a:r>
              <a:rPr lang="nl-NL"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sz="1200" dirty="0">
                <a:effectLst/>
                <a:latin typeface="Calibri" panose="020F0502020204030204" pitchFamily="34" charset="0"/>
                <a:ea typeface="Calibri" panose="020F0502020204030204" pitchFamily="34" charset="0"/>
                <a:cs typeface="Times New Roman" panose="02020603050405020304" pitchFamily="18" charset="0"/>
              </a:rPr>
            </a:br>
            <a:r>
              <a:rPr lang="nl-NL" sz="1200" dirty="0">
                <a:effectLst/>
                <a:latin typeface="Calibri" panose="020F0502020204030204" pitchFamily="34" charset="0"/>
                <a:ea typeface="Calibri" panose="020F0502020204030204" pitchFamily="34" charset="0"/>
                <a:cs typeface="Times New Roman" panose="02020603050405020304" pitchFamily="18" charset="0"/>
              </a:rPr>
              <a:t>Constatering… De recht en bewijszoekende burger -&gt;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woo</a:t>
            </a:r>
            <a:r>
              <a:rPr lang="nl-NL" sz="1200" dirty="0">
                <a:effectLst/>
                <a:latin typeface="Calibri" panose="020F0502020204030204" pitchFamily="34" charset="0"/>
                <a:ea typeface="Calibri" panose="020F0502020204030204" pitchFamily="34" charset="0"/>
                <a:cs typeface="Times New Roman" panose="02020603050405020304" pitchFamily="18" charset="0"/>
              </a:rPr>
              <a:t> om je bezwaar / beroep / zaak voor te bereiden. De facto advocaten. Af en toe pers. </a:t>
            </a:r>
            <a:br>
              <a:rPr lang="nl-NL" sz="1200" dirty="0">
                <a:effectLst/>
                <a:latin typeface="Calibri" panose="020F0502020204030204" pitchFamily="34" charset="0"/>
                <a:ea typeface="Calibri" panose="020F0502020204030204" pitchFamily="34" charset="0"/>
                <a:cs typeface="Times New Roman" panose="02020603050405020304" pitchFamily="18" charset="0"/>
              </a:rPr>
            </a:br>
            <a:r>
              <a:rPr lang="nl-NL" sz="1200" dirty="0">
                <a:effectLst/>
                <a:latin typeface="Calibri" panose="020F0502020204030204" pitchFamily="34" charset="0"/>
                <a:ea typeface="Calibri" panose="020F0502020204030204" pitchFamily="34" charset="0"/>
                <a:cs typeface="Times New Roman" panose="02020603050405020304" pitchFamily="18" charset="0"/>
              </a:rPr>
              <a:t>En de Informatiezoekende burger?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Lees rapport kostenbatenanalyse PLOOI -&gt; 80% van zoekvragen door AMBTENAREN als indicator!!! </a:t>
            </a:r>
          </a:p>
          <a:p>
            <a:endParaRPr lang="nl-NL" dirty="0"/>
          </a:p>
          <a:p>
            <a:r>
              <a:rPr lang="nl-NL" dirty="0"/>
              <a:t>Ons </a:t>
            </a:r>
            <a:r>
              <a:rPr lang="nl-NL" dirty="0" err="1"/>
              <a:t>tilburgs</a:t>
            </a:r>
            <a:r>
              <a:rPr lang="nl-NL" dirty="0"/>
              <a:t> antwoord nu….</a:t>
            </a:r>
          </a:p>
          <a:p>
            <a:endParaRPr lang="nl-NL" dirty="0"/>
          </a:p>
          <a:p>
            <a:r>
              <a:rPr lang="nl-NL" dirty="0"/>
              <a:t>Marie-Elise</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A0396-644F-46F9-A3F4-17CC76CAED9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388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ziet wat we nu doen eruit – uitkristalliseren – pad zoeken. Waar liggen onze ambities en visie? Hoe vullen we dat in.</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A0396-644F-46F9-A3F4-17CC76CAED9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028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1047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https://kia.pleio.nl/cms/view/3e519e46-904c-438a-a9bf-92f14f7dd869/wet-open-overheid-woo</a:t>
            </a: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36</a:t>
            </a:fld>
            <a:endParaRPr lang="nl-NL" altLang="en-US"/>
          </a:p>
        </p:txBody>
      </p:sp>
    </p:spTree>
    <p:extLst>
      <p:ext uri="{BB962C8B-B14F-4D97-AF65-F5344CB8AC3E}">
        <p14:creationId xmlns:p14="http://schemas.microsoft.com/office/powerpoint/2010/main" val="312948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38</a:t>
            </a:fld>
            <a:endParaRPr lang="nl-NL" altLang="en-US"/>
          </a:p>
        </p:txBody>
      </p:sp>
    </p:spTree>
    <p:extLst>
      <p:ext uri="{BB962C8B-B14F-4D97-AF65-F5344CB8AC3E}">
        <p14:creationId xmlns:p14="http://schemas.microsoft.com/office/powerpoint/2010/main" val="398399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nl-NL" sz="2800" b="0" i="0" dirty="0">
                <a:solidFill>
                  <a:srgbClr val="4D5156"/>
                </a:solidFill>
                <a:effectLst/>
                <a:latin typeface="arial" panose="020B0604020202020204" pitchFamily="34" charset="0"/>
              </a:rPr>
              <a:t>De BAR-gemeenten vormen een samenwerkingsverband tussen de Nederlandse gemeenten Barendrecht, Albrandswaard en Ridderkerk</a:t>
            </a:r>
            <a:endParaRPr lang="nl-NL" dirty="0"/>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6</a:t>
            </a:fld>
            <a:endParaRPr lang="nl-NL" altLang="en-US"/>
          </a:p>
        </p:txBody>
      </p:sp>
    </p:spTree>
    <p:extLst>
      <p:ext uri="{BB962C8B-B14F-4D97-AF65-F5344CB8AC3E}">
        <p14:creationId xmlns:p14="http://schemas.microsoft.com/office/powerpoint/2010/main" val="1242488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https://www.binnenlandsbestuur.nl/carriere/wet-open-overheid-moet-tussen-de-oren</a:t>
            </a: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7</a:t>
            </a:fld>
            <a:endParaRPr lang="nl-NL" altLang="en-US"/>
          </a:p>
        </p:txBody>
      </p:sp>
    </p:spTree>
    <p:extLst>
      <p:ext uri="{BB962C8B-B14F-4D97-AF65-F5344CB8AC3E}">
        <p14:creationId xmlns:p14="http://schemas.microsoft.com/office/powerpoint/2010/main" val="2255673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https://www.gemeentesecretaris.nl/actueel/agenda/digitaal-lunchuurtje-voldoet-jouw-gemeente-al-aan-de-wet-open-overheid/</a:t>
            </a: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8</a:t>
            </a:fld>
            <a:endParaRPr lang="nl-NL" altLang="en-US"/>
          </a:p>
        </p:txBody>
      </p:sp>
    </p:spTree>
    <p:extLst>
      <p:ext uri="{BB962C8B-B14F-4D97-AF65-F5344CB8AC3E}">
        <p14:creationId xmlns:p14="http://schemas.microsoft.com/office/powerpoint/2010/main" val="3794981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https://www.informatiehuishouding.nl/dewoodatzitzo/communicatietoolkit-dewoodatzitzo/publieksbrochure-wet-open-overheid</a:t>
            </a:r>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9</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507376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https://kia.pleio.nl/groups/view/80563a73-206e-42c2-878f-678eef75af2b/kennisplatform-informatiehuishouding-overheden/blog/view/bfdc0597-c668-4391-aaa6-ce6ed632bcee/woogle-een-zoekmachine-speciaal-voor-wob-en-woo</a:t>
            </a: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10</a:t>
            </a:fld>
            <a:endParaRPr lang="nl-NL" altLang="en-US"/>
          </a:p>
        </p:txBody>
      </p:sp>
    </p:spTree>
    <p:extLst>
      <p:ext uri="{BB962C8B-B14F-4D97-AF65-F5344CB8AC3E}">
        <p14:creationId xmlns:p14="http://schemas.microsoft.com/office/powerpoint/2010/main" val="3146868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B1D8E-BBAC-4BAE-B6E8-06B4578724D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157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B1D8E-BBAC-4BAE-B6E8-06B4578724D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173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6.emf"/><Relationship Id="rId1" Type="http://schemas.openxmlformats.org/officeDocument/2006/relationships/slideMaster" Target="../slideMasters/slideMaster8.xml"/><Relationship Id="rId4" Type="http://schemas.openxmlformats.org/officeDocument/2006/relationships/image" Target="../media/image20.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6.emf"/><Relationship Id="rId1" Type="http://schemas.openxmlformats.org/officeDocument/2006/relationships/slideMaster" Target="../slideMasters/slideMaster8.xml"/><Relationship Id="rId4" Type="http://schemas.openxmlformats.org/officeDocument/2006/relationships/image" Target="../media/image20.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6.emf"/><Relationship Id="rId1" Type="http://schemas.openxmlformats.org/officeDocument/2006/relationships/slideMaster" Target="../slideMasters/slideMaster8.xml"/><Relationship Id="rId4" Type="http://schemas.openxmlformats.org/officeDocument/2006/relationships/image" Target="../media/image20.em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8.xml"/><Relationship Id="rId4" Type="http://schemas.openxmlformats.org/officeDocument/2006/relationships/image" Target="../media/image20.emf"/></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emf"/><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jpeg"/><Relationship Id="rId1" Type="http://schemas.openxmlformats.org/officeDocument/2006/relationships/slideMaster" Target="../slideMasters/slideMaster8.xml"/><Relationship Id="rId4" Type="http://schemas.openxmlformats.org/officeDocument/2006/relationships/image" Target="../media/image2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emf"/><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20.emf"/></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2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gradFill>
            <a:gsLst>
              <a:gs pos="100000">
                <a:schemeClr val="tx2"/>
              </a:gs>
              <a:gs pos="100000">
                <a:srgbClr val="477B8F"/>
              </a:gs>
              <a:gs pos="0">
                <a:schemeClr val="accent1"/>
              </a:gs>
              <a:gs pos="0">
                <a:schemeClr val="accent2"/>
              </a:gs>
              <a:gs pos="10000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 name="Afbeelding 2" descr="Afbeelding met tekst, illustratie, vectorafbeeldingen&#10;&#10;Automatisch gegenereerde beschrijving">
            <a:extLst>
              <a:ext uri="{FF2B5EF4-FFF2-40B4-BE49-F238E27FC236}">
                <a16:creationId xmlns:a16="http://schemas.microsoft.com/office/drawing/2014/main" id="{D4940914-746C-324A-AFCE-0257C9F5AD84}"/>
              </a:ext>
            </a:extLst>
          </p:cNvPr>
          <p:cNvPicPr>
            <a:picLocks noChangeAspect="1"/>
          </p:cNvPicPr>
          <p:nvPr userDrawn="1"/>
        </p:nvPicPr>
        <p:blipFill>
          <a:blip r:embed="rId2"/>
          <a:stretch>
            <a:fillRect/>
          </a:stretch>
        </p:blipFill>
        <p:spPr>
          <a:xfrm>
            <a:off x="10604151" y="145233"/>
            <a:ext cx="1332008" cy="960285"/>
          </a:xfrm>
          <a:prstGeom prst="rect">
            <a:avLst/>
          </a:prstGeom>
        </p:spPr>
      </p:pic>
      <p:pic>
        <p:nvPicPr>
          <p:cNvPr id="14" name="Afbeelding 13" descr="Afbeelding met tekst&#10;&#10;Automatisch gegenereerde beschrijving">
            <a:extLst>
              <a:ext uri="{FF2B5EF4-FFF2-40B4-BE49-F238E27FC236}">
                <a16:creationId xmlns:a16="http://schemas.microsoft.com/office/drawing/2014/main" id="{E98F980E-4871-2041-A0B6-D6B2F3800A5D}"/>
              </a:ext>
            </a:extLst>
          </p:cNvPr>
          <p:cNvPicPr>
            <a:picLocks noChangeAspect="1"/>
          </p:cNvPicPr>
          <p:nvPr userDrawn="1"/>
        </p:nvPicPr>
        <p:blipFill rotWithShape="1">
          <a:blip r:embed="rId3"/>
          <a:srcRect t="15635" b="42433"/>
          <a:stretch/>
        </p:blipFill>
        <p:spPr>
          <a:xfrm>
            <a:off x="406946" y="4887310"/>
            <a:ext cx="11385658" cy="1825457"/>
          </a:xfrm>
          <a:prstGeom prst="rect">
            <a:avLst/>
          </a:prstGeom>
        </p:spPr>
      </p:pic>
      <p:sp>
        <p:nvSpPr>
          <p:cNvPr id="15" name="Tijdelijke aanduiding voor titel 1">
            <a:extLst>
              <a:ext uri="{FF2B5EF4-FFF2-40B4-BE49-F238E27FC236}">
                <a16:creationId xmlns:a16="http://schemas.microsoft.com/office/drawing/2014/main" id="{D76426E8-9725-3A4C-ABDB-B563B418AB5E}"/>
              </a:ext>
            </a:extLst>
          </p:cNvPr>
          <p:cNvSpPr>
            <a:spLocks noGrp="1"/>
          </p:cNvSpPr>
          <p:nvPr>
            <p:ph type="title"/>
          </p:nvPr>
        </p:nvSpPr>
        <p:spPr bwMode="auto">
          <a:xfrm>
            <a:off x="1079500" y="1364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solidFill>
                  <a:schemeClr val="bg1"/>
                </a:solidFill>
              </a:defRPr>
            </a:lvl1pPr>
          </a:lstStyle>
          <a:p>
            <a:pPr lvl="0"/>
            <a:r>
              <a:rPr lang="nl-NL" altLang="en-US" dirty="0"/>
              <a:t>Titelstijl van model bewerken</a:t>
            </a:r>
          </a:p>
        </p:txBody>
      </p:sp>
    </p:spTree>
    <p:extLst>
      <p:ext uri="{BB962C8B-B14F-4D97-AF65-F5344CB8AC3E}">
        <p14:creationId xmlns:p14="http://schemas.microsoft.com/office/powerpoint/2010/main" val="1501037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endParaRPr lang="nl-NL" dirty="0"/>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148164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dirty="0"/>
              <a:t>Titelstijl van model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14" name="Tijdelijke aanduiding voor tekst 4"/>
          <p:cNvSpPr>
            <a:spLocks noGrp="1"/>
          </p:cNvSpPr>
          <p:nvPr>
            <p:ph type="body" sz="quarter" idx="16"/>
          </p:nvPr>
        </p:nvSpPr>
        <p:spPr>
          <a:xfrm>
            <a:off x="7791732" y="1994167"/>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15" name="Tijdelijke aanduiding voor tekst 4"/>
          <p:cNvSpPr>
            <a:spLocks noGrp="1"/>
          </p:cNvSpPr>
          <p:nvPr>
            <p:ph type="body" sz="quarter" idx="17"/>
          </p:nvPr>
        </p:nvSpPr>
        <p:spPr>
          <a:xfrm>
            <a:off x="7791732" y="3071408"/>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16" name="Tijdelijke aanduiding voor tekst 4"/>
          <p:cNvSpPr>
            <a:spLocks noGrp="1"/>
          </p:cNvSpPr>
          <p:nvPr>
            <p:ph type="body" sz="quarter" idx="18"/>
          </p:nvPr>
        </p:nvSpPr>
        <p:spPr>
          <a:xfrm>
            <a:off x="7791732" y="4148649"/>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17" name="Tijdelijke aanduiding voor tekst 4"/>
          <p:cNvSpPr>
            <a:spLocks noGrp="1"/>
          </p:cNvSpPr>
          <p:nvPr>
            <p:ph type="body" sz="quarter" idx="19"/>
          </p:nvPr>
        </p:nvSpPr>
        <p:spPr>
          <a:xfrm>
            <a:off x="7791732" y="5225889"/>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075846"/>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153247"/>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230648"/>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308050"/>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pic>
        <p:nvPicPr>
          <p:cNvPr id="27" name="Afbeelding 26">
            <a:extLst>
              <a:ext uri="{FF2B5EF4-FFF2-40B4-BE49-F238E27FC236}">
                <a16:creationId xmlns:a16="http://schemas.microsoft.com/office/drawing/2014/main" id="{97444B8E-1CB3-EB49-9947-437E369B45D2}"/>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9" name="Afbeelding 18">
            <a:extLst>
              <a:ext uri="{FF2B5EF4-FFF2-40B4-BE49-F238E27FC236}">
                <a16:creationId xmlns:a16="http://schemas.microsoft.com/office/drawing/2014/main" id="{9A095BB1-CA65-AD4B-A4E7-3A6E54791D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536756386"/>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tekst 11"/>
          <p:cNvSpPr>
            <a:spLocks noGrp="1"/>
          </p:cNvSpPr>
          <p:nvPr>
            <p:ph type="body" sz="quarter" idx="13"/>
          </p:nvPr>
        </p:nvSpPr>
        <p:spPr>
          <a:xfrm>
            <a:off x="6553200" y="2289601"/>
            <a:ext cx="5004000" cy="3515888"/>
          </a:xfrm>
        </p:spPr>
        <p:txBody>
          <a:bodyPr/>
          <a:lstStyle>
            <a:lvl1pPr marL="0" indent="0">
              <a:buClr>
                <a:schemeClr val="tx1"/>
              </a:buClr>
              <a:buFont typeface="+mj-lt"/>
              <a:buNone/>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Titelstijl van model bewerken</a:t>
            </a:r>
          </a:p>
        </p:txBody>
      </p:sp>
      <p:sp>
        <p:nvSpPr>
          <p:cNvPr id="14" name="Tijdelijke aanduiding voor afbeelding 21"/>
          <p:cNvSpPr>
            <a:spLocks noGrp="1"/>
          </p:cNvSpPr>
          <p:nvPr>
            <p:ph type="pic" sz="quarter" idx="10"/>
          </p:nvPr>
        </p:nvSpPr>
        <p:spPr>
          <a:xfrm>
            <a:off x="0" y="0"/>
            <a:ext cx="6098242" cy="6858000"/>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42" h="6858000">
                <a:moveTo>
                  <a:pt x="0" y="0"/>
                </a:moveTo>
                <a:lnTo>
                  <a:pt x="5862000" y="0"/>
                </a:lnTo>
                <a:lnTo>
                  <a:pt x="5862000" y="708025"/>
                </a:lnTo>
                <a:lnTo>
                  <a:pt x="6098242" y="708025"/>
                </a:lnTo>
                <a:lnTo>
                  <a:pt x="6098242" y="6620400"/>
                </a:lnTo>
                <a:lnTo>
                  <a:pt x="5862000" y="6620400"/>
                </a:lnTo>
                <a:lnTo>
                  <a:pt x="5862000" y="6858000"/>
                </a:lnTo>
                <a:lnTo>
                  <a:pt x="0" y="685800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dirty="0"/>
              <a:t>Sleep de afbeelding naar de tijdelijke aanduiding of klik op het pictogram als u een afbeelding wilt toevoegen</a:t>
            </a:r>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5" name="Afbeelding 14">
            <a:extLst>
              <a:ext uri="{FF2B5EF4-FFF2-40B4-BE49-F238E27FC236}">
                <a16:creationId xmlns:a16="http://schemas.microsoft.com/office/drawing/2014/main" id="{80799205-3458-F347-AF01-6B0F1B8F605C}"/>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0" name="Afbeelding 9">
            <a:extLst>
              <a:ext uri="{FF2B5EF4-FFF2-40B4-BE49-F238E27FC236}">
                <a16:creationId xmlns:a16="http://schemas.microsoft.com/office/drawing/2014/main" id="{DADCCBD7-DA2A-E34E-9C0D-12F7480EFA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5029343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dirty="0"/>
              <a:t>Titelstijl van model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14" name="Afbeelding 13">
            <a:extLst>
              <a:ext uri="{FF2B5EF4-FFF2-40B4-BE49-F238E27FC236}">
                <a16:creationId xmlns:a16="http://schemas.microsoft.com/office/drawing/2014/main" id="{FA4CE71D-F50E-9D47-8271-0B090789F0BA}"/>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1" name="Afbeelding 10">
            <a:extLst>
              <a:ext uri="{FF2B5EF4-FFF2-40B4-BE49-F238E27FC236}">
                <a16:creationId xmlns:a16="http://schemas.microsoft.com/office/drawing/2014/main" id="{F1B051B2-97D4-7640-A6E5-B433BB32BA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5" name="Tijdelijke aanduiding voor datum 3">
            <a:extLst>
              <a:ext uri="{FF2B5EF4-FFF2-40B4-BE49-F238E27FC236}">
                <a16:creationId xmlns:a16="http://schemas.microsoft.com/office/drawing/2014/main" id="{0572966C-6AE2-C84D-AEE2-FD3D836A59F7}"/>
              </a:ext>
            </a:extLst>
          </p:cNvPr>
          <p:cNvSpPr>
            <a:spLocks noGrp="1"/>
          </p:cNvSpPr>
          <p:nvPr>
            <p:ph type="dt" sz="half" idx="2"/>
          </p:nvPr>
        </p:nvSpPr>
        <p:spPr>
          <a:xfrm>
            <a:off x="9721333" y="6277340"/>
            <a:ext cx="1217331" cy="264272"/>
          </a:xfrm>
          <a:prstGeom prst="rect">
            <a:avLst/>
          </a:prstGeom>
        </p:spPr>
        <p:txBody>
          <a:bodyPr vert="horz" lIns="91440" tIns="0" rIns="91440" bIns="45720" rtlCol="0" anchor="b" anchorCtr="0"/>
          <a:lstStyle>
            <a:lvl1pPr algn="l">
              <a:defRPr sz="1050">
                <a:solidFill>
                  <a:schemeClr val="tx1">
                    <a:lumMod val="65000"/>
                    <a:lumOff val="35000"/>
                  </a:schemeClr>
                </a:solidFill>
              </a:defRPr>
            </a:lvl1pPr>
          </a:lstStyle>
          <a:p>
            <a:endParaRPr lang="nl-NL" dirty="0"/>
          </a:p>
        </p:txBody>
      </p:sp>
      <p:sp>
        <p:nvSpPr>
          <p:cNvPr id="16" name="Tijdelijke aanduiding voor voettekst 4">
            <a:extLst>
              <a:ext uri="{FF2B5EF4-FFF2-40B4-BE49-F238E27FC236}">
                <a16:creationId xmlns:a16="http://schemas.microsoft.com/office/drawing/2014/main" id="{306D245D-1970-1246-98C0-1815D7D3FBCD}"/>
              </a:ext>
            </a:extLst>
          </p:cNvPr>
          <p:cNvSpPr>
            <a:spLocks noGrp="1"/>
          </p:cNvSpPr>
          <p:nvPr>
            <p:ph type="ftr" sz="quarter" idx="3"/>
          </p:nvPr>
        </p:nvSpPr>
        <p:spPr>
          <a:xfrm>
            <a:off x="6368902" y="6221413"/>
            <a:ext cx="3221665"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dirty="0"/>
          </a:p>
        </p:txBody>
      </p:sp>
      <p:sp>
        <p:nvSpPr>
          <p:cNvPr id="17" name="Tijdelijke aanduiding voor dianummer 5">
            <a:extLst>
              <a:ext uri="{FF2B5EF4-FFF2-40B4-BE49-F238E27FC236}">
                <a16:creationId xmlns:a16="http://schemas.microsoft.com/office/drawing/2014/main" id="{E0888153-A5B3-F647-9D41-2DAB8840A8E6}"/>
              </a:ext>
            </a:extLst>
          </p:cNvPr>
          <p:cNvSpPr>
            <a:spLocks noGrp="1"/>
          </p:cNvSpPr>
          <p:nvPr>
            <p:ph type="sldNum" sz="quarter" idx="4"/>
          </p:nvPr>
        </p:nvSpPr>
        <p:spPr>
          <a:xfrm>
            <a:off x="10938664" y="6221413"/>
            <a:ext cx="619924"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5479877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529012"/>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553199" y="2276475"/>
            <a:ext cx="5004000" cy="3529013"/>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lvl1pPr>
              <a:defRPr baseline="0">
                <a:solidFill>
                  <a:schemeClr val="tx1"/>
                </a:solidFill>
              </a:defRPr>
            </a:lvl1pPr>
          </a:lstStyle>
          <a:p>
            <a:r>
              <a:rPr lang="nl-NL" dirty="0"/>
              <a:t>Titelstijl van model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D58F58B8-DDDC-A34C-94F9-443A4A7D38D1}"/>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0" name="Afbeelding 9">
            <a:extLst>
              <a:ext uri="{FF2B5EF4-FFF2-40B4-BE49-F238E27FC236}">
                <a16:creationId xmlns:a16="http://schemas.microsoft.com/office/drawing/2014/main" id="{C8B6CD84-58B4-D54A-AB9C-610C29D5ECF7}"/>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773244460"/>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tekststijl van het model te bewerken</a:t>
            </a:r>
          </a:p>
        </p:txBody>
      </p:sp>
      <p:sp>
        <p:nvSpPr>
          <p:cNvPr id="4" name="Tijdelijke aanduiding voor inhoud 3"/>
          <p:cNvSpPr>
            <a:spLocks noGrp="1"/>
          </p:cNvSpPr>
          <p:nvPr>
            <p:ph sz="half" idx="2"/>
          </p:nvPr>
        </p:nvSpPr>
        <p:spPr>
          <a:xfrm>
            <a:off x="635001" y="2953738"/>
            <a:ext cx="5004000" cy="2851749"/>
          </a:xfrm>
          <a:noFill/>
        </p:spPr>
        <p:txBody>
          <a:bodyPr lIns="180000" tIns="180000" rIns="180000" bIns="72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tekststijl van het model te bewerken</a:t>
            </a:r>
          </a:p>
        </p:txBody>
      </p:sp>
      <p:sp>
        <p:nvSpPr>
          <p:cNvPr id="6" name="Tijdelijke aanduiding voor inhoud 5"/>
          <p:cNvSpPr>
            <a:spLocks noGrp="1"/>
          </p:cNvSpPr>
          <p:nvPr>
            <p:ph sz="quarter" idx="4"/>
          </p:nvPr>
        </p:nvSpPr>
        <p:spPr>
          <a:xfrm>
            <a:off x="6553200" y="2953738"/>
            <a:ext cx="5005388" cy="2851750"/>
          </a:xfrm>
          <a:noFill/>
        </p:spPr>
        <p:txBody>
          <a:bodyPr lIns="180000" tIns="180000" rIns="180000" bIns="72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lvl1pPr>
              <a:defRPr baseline="0">
                <a:solidFill>
                  <a:schemeClr val="tx1"/>
                </a:solidFill>
              </a:defRPr>
            </a:lvl1pPr>
          </a:lstStyle>
          <a:p>
            <a:r>
              <a:rPr lang="nl-NL" dirty="0"/>
              <a:t>Titelstijl van model bewerken</a:t>
            </a:r>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FF55E939-7776-2241-A7A7-ECE1A522F7CB}"/>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2" name="Afbeelding 11">
            <a:extLst>
              <a:ext uri="{FF2B5EF4-FFF2-40B4-BE49-F238E27FC236}">
                <a16:creationId xmlns:a16="http://schemas.microsoft.com/office/drawing/2014/main" id="{52DC01D9-1E42-2C4E-9A59-C6C991381570}"/>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416600628"/>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solidFill>
                  <a:schemeClr val="tx1"/>
                </a:solidFill>
              </a:defRPr>
            </a:lvl1pPr>
          </a:lstStyle>
          <a:p>
            <a:r>
              <a:rPr lang="nl-NL" dirty="0"/>
              <a:t>Titelstijl van model bewerken</a:t>
            </a:r>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pic>
        <p:nvPicPr>
          <p:cNvPr id="6" name="Afbeelding 5">
            <a:extLst>
              <a:ext uri="{FF2B5EF4-FFF2-40B4-BE49-F238E27FC236}">
                <a16:creationId xmlns:a16="http://schemas.microsoft.com/office/drawing/2014/main" id="{7DEB198A-1172-F649-8110-43EB2EB70BDA}"/>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7" name="Afbeelding 6">
            <a:extLst>
              <a:ext uri="{FF2B5EF4-FFF2-40B4-BE49-F238E27FC236}">
                <a16:creationId xmlns:a16="http://schemas.microsoft.com/office/drawing/2014/main" id="{81A7ADFE-8732-6041-8DE5-F6978422FB28}"/>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40996154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pic>
        <p:nvPicPr>
          <p:cNvPr id="5" name="Afbeelding 4">
            <a:extLst>
              <a:ext uri="{FF2B5EF4-FFF2-40B4-BE49-F238E27FC236}">
                <a16:creationId xmlns:a16="http://schemas.microsoft.com/office/drawing/2014/main" id="{CCD362EE-71C8-7D4D-8DF7-C9B86FBAF1D6}"/>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6" name="Afbeelding 5">
            <a:extLst>
              <a:ext uri="{FF2B5EF4-FFF2-40B4-BE49-F238E27FC236}">
                <a16:creationId xmlns:a16="http://schemas.microsoft.com/office/drawing/2014/main" id="{285C59CF-4384-6A4E-BE90-5031A9716521}"/>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5527441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378075"/>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10" name="Tijdelijke aanduiding voor inhoud 9"/>
          <p:cNvSpPr>
            <a:spLocks noGrp="1"/>
          </p:cNvSpPr>
          <p:nvPr>
            <p:ph sz="quarter" idx="13"/>
          </p:nvPr>
        </p:nvSpPr>
        <p:spPr>
          <a:xfrm>
            <a:off x="6554588" y="1052513"/>
            <a:ext cx="5004000" cy="4752975"/>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lvl1pPr>
              <a:defRPr baseline="0">
                <a:solidFill>
                  <a:schemeClr val="tx1"/>
                </a:solidFill>
              </a:defRPr>
            </a:lvl1pPr>
          </a:lstStyle>
          <a:p>
            <a:r>
              <a:rPr lang="nl-NL" dirty="0"/>
              <a:t>Titelstijl van model bewerken</a:t>
            </a:r>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3A80C681-AEF0-1341-B4AD-245D999A3CA5}"/>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5855E76D-034E-8144-8999-74169FC561E1}"/>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6102022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dirty="0"/>
              <a:t>Titelstijl van model bewerken</a:t>
            </a:r>
          </a:p>
        </p:txBody>
      </p:sp>
      <p:sp>
        <p:nvSpPr>
          <p:cNvPr id="4" name="Ondertitel 2"/>
          <p:cNvSpPr>
            <a:spLocks noGrp="1"/>
          </p:cNvSpPr>
          <p:nvPr>
            <p:ph type="subTitle" idx="1"/>
          </p:nvPr>
        </p:nvSpPr>
        <p:spPr>
          <a:xfrm>
            <a:off x="635000" y="5077315"/>
            <a:ext cx="5461000" cy="728173"/>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pic>
        <p:nvPicPr>
          <p:cNvPr id="7" name="Afbeelding 6">
            <a:extLst>
              <a:ext uri="{FF2B5EF4-FFF2-40B4-BE49-F238E27FC236}">
                <a16:creationId xmlns:a16="http://schemas.microsoft.com/office/drawing/2014/main" id="{65434C51-CC88-7647-987A-0AF88C8B4C64}"/>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8" name="Afbeelding 7">
            <a:extLst>
              <a:ext uri="{FF2B5EF4-FFF2-40B4-BE49-F238E27FC236}">
                <a16:creationId xmlns:a16="http://schemas.microsoft.com/office/drawing/2014/main" id="{60B42A0A-648D-9F4C-9A95-8F8997FCEB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2" name="Tijdelijke aanduiding voor datum 16">
            <a:extLst>
              <a:ext uri="{FF2B5EF4-FFF2-40B4-BE49-F238E27FC236}">
                <a16:creationId xmlns:a16="http://schemas.microsoft.com/office/drawing/2014/main" id="{52893FC1-A3C7-2F4A-8906-A7D55D0E6DF4}"/>
              </a:ext>
            </a:extLst>
          </p:cNvPr>
          <p:cNvSpPr>
            <a:spLocks noGrp="1"/>
          </p:cNvSpPr>
          <p:nvPr>
            <p:ph type="dt" sz="half" idx="14"/>
          </p:nvPr>
        </p:nvSpPr>
        <p:spPr>
          <a:xfrm>
            <a:off x="9721333" y="6277340"/>
            <a:ext cx="1217331" cy="264272"/>
          </a:xfrm>
        </p:spPr>
        <p:txBody>
          <a:bodyPr/>
          <a:lstStyle/>
          <a:p>
            <a:endParaRPr lang="nl-NL" dirty="0"/>
          </a:p>
        </p:txBody>
      </p:sp>
      <p:sp>
        <p:nvSpPr>
          <p:cNvPr id="13" name="Tijdelijke aanduiding voor voettekst 17">
            <a:extLst>
              <a:ext uri="{FF2B5EF4-FFF2-40B4-BE49-F238E27FC236}">
                <a16:creationId xmlns:a16="http://schemas.microsoft.com/office/drawing/2014/main" id="{93D7DCDD-6F92-714E-B4A3-803BC54B4A59}"/>
              </a:ext>
            </a:extLst>
          </p:cNvPr>
          <p:cNvSpPr>
            <a:spLocks noGrp="1"/>
          </p:cNvSpPr>
          <p:nvPr>
            <p:ph type="ftr" sz="quarter" idx="15"/>
          </p:nvPr>
        </p:nvSpPr>
        <p:spPr>
          <a:xfrm>
            <a:off x="6368902" y="6221413"/>
            <a:ext cx="3221665" cy="322075"/>
          </a:xfrm>
        </p:spPr>
        <p:txBody>
          <a:bodyPr/>
          <a:lstStyle/>
          <a:p>
            <a:endParaRPr lang="nl-NL" dirty="0"/>
          </a:p>
        </p:txBody>
      </p:sp>
      <p:sp>
        <p:nvSpPr>
          <p:cNvPr id="14" name="Tijdelijke aanduiding voor dianummer 18">
            <a:extLst>
              <a:ext uri="{FF2B5EF4-FFF2-40B4-BE49-F238E27FC236}">
                <a16:creationId xmlns:a16="http://schemas.microsoft.com/office/drawing/2014/main" id="{F9410A42-6EA2-B241-A459-4F29ADFE3129}"/>
              </a:ext>
            </a:extLst>
          </p:cNvPr>
          <p:cNvSpPr>
            <a:spLocks noGrp="1"/>
          </p:cNvSpPr>
          <p:nvPr>
            <p:ph type="sldNum" sz="quarter" idx="16"/>
          </p:nvPr>
        </p:nvSpPr>
        <p:spPr>
          <a:xfrm>
            <a:off x="10938664" y="6221413"/>
            <a:ext cx="619924" cy="322075"/>
          </a:xfrm>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15724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baseline="0">
                <a:solidFill>
                  <a:schemeClr val="tx1"/>
                </a:solidFill>
              </a:defRPr>
            </a:lvl1pPr>
          </a:lstStyle>
          <a:p>
            <a:r>
              <a:rPr lang="nl-NL" dirty="0"/>
              <a:t>Titelstijl van model bewerken</a:t>
            </a:r>
          </a:p>
        </p:txBody>
      </p:sp>
      <p:sp>
        <p:nvSpPr>
          <p:cNvPr id="4" name="Ondertitel 2"/>
          <p:cNvSpPr>
            <a:spLocks noGrp="1"/>
          </p:cNvSpPr>
          <p:nvPr>
            <p:ph type="subTitle" idx="1"/>
          </p:nvPr>
        </p:nvSpPr>
        <p:spPr>
          <a:xfrm>
            <a:off x="635000" y="5077315"/>
            <a:ext cx="5461000" cy="728174"/>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588244D1-B73E-2C49-B9CC-961F3417930B}"/>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0" name="Afbeelding 9">
            <a:extLst>
              <a:ext uri="{FF2B5EF4-FFF2-40B4-BE49-F238E27FC236}">
                <a16:creationId xmlns:a16="http://schemas.microsoft.com/office/drawing/2014/main" id="{E1ABE09F-4613-BC49-8366-BA33461083CA}"/>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2363363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endParaRPr lang="nl-NL" dirty="0"/>
          </a:p>
        </p:txBody>
      </p:sp>
    </p:spTree>
    <p:extLst>
      <p:ext uri="{BB962C8B-B14F-4D97-AF65-F5344CB8AC3E}">
        <p14:creationId xmlns:p14="http://schemas.microsoft.com/office/powerpoint/2010/main" val="20258496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dirty="0">
              <a:solidFill>
                <a:schemeClr val="bg1"/>
              </a:solidFill>
            </a:endParaRPr>
          </a:p>
        </p:txBody>
      </p:sp>
      <p:sp>
        <p:nvSpPr>
          <p:cNvPr id="6" name="Titel 5"/>
          <p:cNvSpPr>
            <a:spLocks noGrp="1"/>
          </p:cNvSpPr>
          <p:nvPr>
            <p:ph type="title"/>
          </p:nvPr>
        </p:nvSpPr>
        <p:spPr>
          <a:xfrm>
            <a:off x="635000" y="2276475"/>
            <a:ext cx="5003799" cy="1944687"/>
          </a:xfrm>
        </p:spPr>
        <p:txBody>
          <a:bodyPr anchor="ctr" anchorCtr="0"/>
          <a:lstStyle>
            <a:lvl1pPr>
              <a:defRPr sz="4000" baseline="0">
                <a:solidFill>
                  <a:schemeClr val="tx1"/>
                </a:solidFill>
              </a:defRPr>
            </a:lvl1pPr>
          </a:lstStyle>
          <a:p>
            <a:r>
              <a:rPr lang="nl-NL" dirty="0"/>
              <a:t>Titelstijl van model bewerken</a:t>
            </a:r>
          </a:p>
        </p:txBody>
      </p:sp>
      <p:sp>
        <p:nvSpPr>
          <p:cNvPr id="3" name="Tijdelijke aanduiding voor tekst 2"/>
          <p:cNvSpPr>
            <a:spLocks noGrp="1"/>
          </p:cNvSpPr>
          <p:nvPr>
            <p:ph type="body" sz="quarter" idx="10"/>
          </p:nvPr>
        </p:nvSpPr>
        <p:spPr>
          <a:xfrm>
            <a:off x="6554588" y="1066801"/>
            <a:ext cx="5004000" cy="4738688"/>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10" name="Afbeelding 9">
            <a:extLst>
              <a:ext uri="{FF2B5EF4-FFF2-40B4-BE49-F238E27FC236}">
                <a16:creationId xmlns:a16="http://schemas.microsoft.com/office/drawing/2014/main" id="{3B107C0E-62AB-FF49-9605-B07546C0EA88}"/>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9BF7F2A4-2C57-074D-82C6-F57FEF0C822B}"/>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84267020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itel 5"/>
          <p:cNvSpPr>
            <a:spLocks noGrp="1"/>
          </p:cNvSpPr>
          <p:nvPr>
            <p:ph type="title"/>
          </p:nvPr>
        </p:nvSpPr>
        <p:spPr>
          <a:xfrm>
            <a:off x="634999" y="2276475"/>
            <a:ext cx="5004000" cy="1944688"/>
          </a:xfrm>
        </p:spPr>
        <p:txBody>
          <a:bodyPr anchor="ctr" anchorCtr="0"/>
          <a:lstStyle>
            <a:lvl1pPr>
              <a:defRPr sz="4000">
                <a:solidFill>
                  <a:schemeClr val="bg1"/>
                </a:solidFill>
              </a:defRPr>
            </a:lvl1pPr>
          </a:lstStyle>
          <a:p>
            <a:r>
              <a:rPr lang="nl-NL" dirty="0"/>
              <a:t>Titelstijl van model bewerken</a:t>
            </a:r>
          </a:p>
        </p:txBody>
      </p:sp>
      <p:sp>
        <p:nvSpPr>
          <p:cNvPr id="4" name="Tijdelijke aanduiding voor tekst 3"/>
          <p:cNvSpPr>
            <a:spLocks noGrp="1"/>
          </p:cNvSpPr>
          <p:nvPr>
            <p:ph type="body" sz="quarter" idx="10"/>
          </p:nvPr>
        </p:nvSpPr>
        <p:spPr>
          <a:xfrm>
            <a:off x="6553199" y="1052513"/>
            <a:ext cx="5004000" cy="4752975"/>
          </a:xfrm>
        </p:spPr>
        <p:txBody>
          <a:bodyPr anchor="ctr" anchorCtr="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379EE6CB-3249-E541-A4BD-60508767C8FB}"/>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BB488BE4-C3BA-E341-B58D-2E8BF79081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07193318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378074"/>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9" name="Titel 8"/>
          <p:cNvSpPr>
            <a:spLocks noGrp="1"/>
          </p:cNvSpPr>
          <p:nvPr>
            <p:ph type="title"/>
          </p:nvPr>
        </p:nvSpPr>
        <p:spPr>
          <a:xfrm>
            <a:off x="635000" y="1052513"/>
            <a:ext cx="5003800" cy="948047"/>
          </a:xfrm>
        </p:spPr>
        <p:txBody>
          <a:bodyPr/>
          <a:lstStyle>
            <a:lvl1pPr>
              <a:defRPr baseline="0">
                <a:solidFill>
                  <a:schemeClr val="tx1"/>
                </a:solidFill>
              </a:defRPr>
            </a:lvl1pPr>
          </a:lstStyle>
          <a:p>
            <a:r>
              <a:rPr lang="nl-NL" dirty="0"/>
              <a:t>Titelstijl van model bewerken</a:t>
            </a:r>
          </a:p>
        </p:txBody>
      </p:sp>
      <p:pic>
        <p:nvPicPr>
          <p:cNvPr id="14" name="Afbeelding 13">
            <a:extLst>
              <a:ext uri="{FF2B5EF4-FFF2-40B4-BE49-F238E27FC236}">
                <a16:creationId xmlns:a16="http://schemas.microsoft.com/office/drawing/2014/main" id="{EE603191-C0E7-0946-80BC-16ABB9CDD291}"/>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10" name="Afbeelding 9">
            <a:extLst>
              <a:ext uri="{FF2B5EF4-FFF2-40B4-BE49-F238E27FC236}">
                <a16:creationId xmlns:a16="http://schemas.microsoft.com/office/drawing/2014/main" id="{4B7E58DA-78D7-2243-B8F1-E46BD2C643D6}"/>
              </a:ext>
            </a:extLst>
          </p:cNvPr>
          <p:cNvPicPr>
            <a:picLocks noChangeAspect="1"/>
          </p:cNvPicPr>
          <p:nvPr userDrawn="1"/>
        </p:nvPicPr>
        <p:blipFill>
          <a:blip r:embed="rId3"/>
          <a:stretch>
            <a:fillRect/>
          </a:stretch>
        </p:blipFill>
        <p:spPr>
          <a:xfrm>
            <a:off x="5852470" y="0"/>
            <a:ext cx="472129" cy="724885"/>
          </a:xfrm>
          <a:prstGeom prst="rect">
            <a:avLst/>
          </a:prstGeom>
        </p:spPr>
      </p:pic>
      <p:pic>
        <p:nvPicPr>
          <p:cNvPr id="15" name="Afbeelding 14">
            <a:extLst>
              <a:ext uri="{FF2B5EF4-FFF2-40B4-BE49-F238E27FC236}">
                <a16:creationId xmlns:a16="http://schemas.microsoft.com/office/drawing/2014/main" id="{92DF840A-B767-6845-809D-6B9F9EBCDA0E}"/>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6" name="Tijdelijke aanduiding voor datum 16">
            <a:extLst>
              <a:ext uri="{FF2B5EF4-FFF2-40B4-BE49-F238E27FC236}">
                <a16:creationId xmlns:a16="http://schemas.microsoft.com/office/drawing/2014/main" id="{9B01D480-B29D-7844-8B30-6A36B7B31026}"/>
              </a:ext>
            </a:extLst>
          </p:cNvPr>
          <p:cNvSpPr>
            <a:spLocks noGrp="1"/>
          </p:cNvSpPr>
          <p:nvPr>
            <p:ph type="dt" sz="half" idx="14"/>
          </p:nvPr>
        </p:nvSpPr>
        <p:spPr>
          <a:xfrm>
            <a:off x="9721333" y="6277340"/>
            <a:ext cx="1217331" cy="264272"/>
          </a:xfrm>
        </p:spPr>
        <p:txBody>
          <a:bodyPr/>
          <a:lstStyle/>
          <a:p>
            <a:endParaRPr lang="nl-NL" dirty="0"/>
          </a:p>
        </p:txBody>
      </p:sp>
      <p:sp>
        <p:nvSpPr>
          <p:cNvPr id="17" name="Tijdelijke aanduiding voor voettekst 17">
            <a:extLst>
              <a:ext uri="{FF2B5EF4-FFF2-40B4-BE49-F238E27FC236}">
                <a16:creationId xmlns:a16="http://schemas.microsoft.com/office/drawing/2014/main" id="{8E1B2149-DF2C-394D-A968-FF883BB8FB07}"/>
              </a:ext>
            </a:extLst>
          </p:cNvPr>
          <p:cNvSpPr>
            <a:spLocks noGrp="1"/>
          </p:cNvSpPr>
          <p:nvPr>
            <p:ph type="ftr" sz="quarter" idx="15"/>
          </p:nvPr>
        </p:nvSpPr>
        <p:spPr>
          <a:xfrm>
            <a:off x="6368902" y="6221413"/>
            <a:ext cx="3221665" cy="322075"/>
          </a:xfrm>
        </p:spPr>
        <p:txBody>
          <a:bodyPr/>
          <a:lstStyle/>
          <a:p>
            <a:endParaRPr lang="nl-NL" dirty="0"/>
          </a:p>
        </p:txBody>
      </p:sp>
      <p:sp>
        <p:nvSpPr>
          <p:cNvPr id="18" name="Tijdelijke aanduiding voor dianummer 18">
            <a:extLst>
              <a:ext uri="{FF2B5EF4-FFF2-40B4-BE49-F238E27FC236}">
                <a16:creationId xmlns:a16="http://schemas.microsoft.com/office/drawing/2014/main" id="{BC3AE57D-EFD5-6741-AF62-F71C7C232787}"/>
              </a:ext>
            </a:extLst>
          </p:cNvPr>
          <p:cNvSpPr>
            <a:spLocks noGrp="1"/>
          </p:cNvSpPr>
          <p:nvPr>
            <p:ph type="sldNum" sz="quarter" idx="16"/>
          </p:nvPr>
        </p:nvSpPr>
        <p:spPr>
          <a:xfrm>
            <a:off x="10938664" y="6221413"/>
            <a:ext cx="619924" cy="322075"/>
          </a:xfrm>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696215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jdelijke aanduiding voor tekst 9"/>
          <p:cNvSpPr>
            <a:spLocks noGrp="1"/>
          </p:cNvSpPr>
          <p:nvPr>
            <p:ph type="body" sz="quarter" idx="15"/>
          </p:nvPr>
        </p:nvSpPr>
        <p:spPr>
          <a:xfrm>
            <a:off x="635000" y="2289601"/>
            <a:ext cx="5005388" cy="3517200"/>
          </a:xfrm>
        </p:spPr>
        <p:txBody>
          <a:bodyPr/>
          <a:lstStyle>
            <a:lvl1pPr marL="0" indent="0">
              <a:buClr>
                <a:schemeClr val="tx1"/>
              </a:buClr>
              <a:buFontTx/>
              <a:buNone/>
              <a:defRPr>
                <a:solidFill>
                  <a:schemeClr val="bg1"/>
                </a:solidFill>
              </a:defRPr>
            </a:lvl1pPr>
            <a:lvl2pPr marL="313200" indent="0">
              <a:buClr>
                <a:schemeClr val="tx1"/>
              </a:buClr>
              <a:buFontTx/>
              <a:buNone/>
              <a:defRPr>
                <a:solidFill>
                  <a:schemeClr val="bg1"/>
                </a:solidFill>
              </a:defRPr>
            </a:lvl2pPr>
            <a:lvl3pPr marL="630000" indent="0">
              <a:buClr>
                <a:schemeClr val="tx1"/>
              </a:buClr>
              <a:buFontTx/>
              <a:buNone/>
              <a:defRPr>
                <a:solidFill>
                  <a:schemeClr val="bg1"/>
                </a:solidFill>
              </a:defRPr>
            </a:lvl3pPr>
            <a:lvl4pPr marL="943200" indent="0">
              <a:buClr>
                <a:schemeClr val="tx1"/>
              </a:buClr>
              <a:buFontTx/>
              <a:buNone/>
              <a:defRPr>
                <a:solidFill>
                  <a:schemeClr val="bg1"/>
                </a:solidFill>
              </a:defRPr>
            </a:lvl4pPr>
            <a:lvl5pPr marL="1260000" indent="0">
              <a:buClr>
                <a:schemeClr val="tx1"/>
              </a:buClr>
              <a:buFontTx/>
              <a:buNone/>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Titelstijl van model bewerken</a:t>
            </a:r>
          </a:p>
        </p:txBody>
      </p:sp>
      <p:pic>
        <p:nvPicPr>
          <p:cNvPr id="12" name="Afbeelding 11">
            <a:extLst>
              <a:ext uri="{FF2B5EF4-FFF2-40B4-BE49-F238E27FC236}">
                <a16:creationId xmlns:a16="http://schemas.microsoft.com/office/drawing/2014/main" id="{EE603191-C0E7-0946-80BC-16ABB9CDD291}"/>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13" name="Afbeelding 12">
            <a:extLst>
              <a:ext uri="{FF2B5EF4-FFF2-40B4-BE49-F238E27FC236}">
                <a16:creationId xmlns:a16="http://schemas.microsoft.com/office/drawing/2014/main" id="{1290BE48-1150-1942-9E8C-A1C37F7B802D}"/>
              </a:ext>
            </a:extLst>
          </p:cNvPr>
          <p:cNvPicPr>
            <a:picLocks noChangeAspect="1"/>
          </p:cNvPicPr>
          <p:nvPr userDrawn="1"/>
        </p:nvPicPr>
        <p:blipFill>
          <a:blip r:embed="rId3"/>
          <a:stretch>
            <a:fillRect/>
          </a:stretch>
        </p:blipFill>
        <p:spPr>
          <a:xfrm>
            <a:off x="5852470" y="0"/>
            <a:ext cx="472129" cy="724885"/>
          </a:xfrm>
          <a:prstGeom prst="rect">
            <a:avLst/>
          </a:prstGeom>
        </p:spPr>
      </p:pic>
      <p:pic>
        <p:nvPicPr>
          <p:cNvPr id="11" name="Afbeelding 10">
            <a:extLst>
              <a:ext uri="{FF2B5EF4-FFF2-40B4-BE49-F238E27FC236}">
                <a16:creationId xmlns:a16="http://schemas.microsoft.com/office/drawing/2014/main" id="{20D8F7BB-2E25-A640-B3C5-81A9A3F304E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4" name="Tijdelijke aanduiding voor datum 16">
            <a:extLst>
              <a:ext uri="{FF2B5EF4-FFF2-40B4-BE49-F238E27FC236}">
                <a16:creationId xmlns:a16="http://schemas.microsoft.com/office/drawing/2014/main" id="{5262DF70-595C-614F-BCF3-7D2072B3D8D4}"/>
              </a:ext>
            </a:extLst>
          </p:cNvPr>
          <p:cNvSpPr>
            <a:spLocks noGrp="1"/>
          </p:cNvSpPr>
          <p:nvPr>
            <p:ph type="dt" sz="half" idx="14"/>
          </p:nvPr>
        </p:nvSpPr>
        <p:spPr>
          <a:xfrm>
            <a:off x="9721333" y="6277340"/>
            <a:ext cx="1217331" cy="264272"/>
          </a:xfrm>
        </p:spPr>
        <p:txBody>
          <a:bodyPr/>
          <a:lstStyle/>
          <a:p>
            <a:endParaRPr lang="nl-NL" dirty="0"/>
          </a:p>
        </p:txBody>
      </p:sp>
      <p:sp>
        <p:nvSpPr>
          <p:cNvPr id="15" name="Tijdelijke aanduiding voor voettekst 17">
            <a:extLst>
              <a:ext uri="{FF2B5EF4-FFF2-40B4-BE49-F238E27FC236}">
                <a16:creationId xmlns:a16="http://schemas.microsoft.com/office/drawing/2014/main" id="{C1670400-C83F-444A-B6A4-CB0F04715B62}"/>
              </a:ext>
            </a:extLst>
          </p:cNvPr>
          <p:cNvSpPr>
            <a:spLocks noGrp="1"/>
          </p:cNvSpPr>
          <p:nvPr>
            <p:ph type="ftr" sz="quarter" idx="16"/>
          </p:nvPr>
        </p:nvSpPr>
        <p:spPr>
          <a:xfrm>
            <a:off x="6368902" y="6221413"/>
            <a:ext cx="3221665" cy="322075"/>
          </a:xfrm>
        </p:spPr>
        <p:txBody>
          <a:bodyPr/>
          <a:lstStyle/>
          <a:p>
            <a:endParaRPr lang="nl-NL" dirty="0"/>
          </a:p>
        </p:txBody>
      </p:sp>
      <p:sp>
        <p:nvSpPr>
          <p:cNvPr id="16" name="Tijdelijke aanduiding voor dianummer 18">
            <a:extLst>
              <a:ext uri="{FF2B5EF4-FFF2-40B4-BE49-F238E27FC236}">
                <a16:creationId xmlns:a16="http://schemas.microsoft.com/office/drawing/2014/main" id="{95DDB8F1-AB3D-4E48-8500-BC266948A528}"/>
              </a:ext>
            </a:extLst>
          </p:cNvPr>
          <p:cNvSpPr>
            <a:spLocks noGrp="1"/>
          </p:cNvSpPr>
          <p:nvPr>
            <p:ph type="sldNum" sz="quarter" idx="17"/>
          </p:nvPr>
        </p:nvSpPr>
        <p:spPr>
          <a:xfrm>
            <a:off x="10938664" y="6221413"/>
            <a:ext cx="619924" cy="322075"/>
          </a:xfrm>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67328918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1"/>
            <a:ext cx="5003800" cy="3515888"/>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a:xfrm>
            <a:off x="635000" y="1051200"/>
            <a:ext cx="5003800" cy="948047"/>
          </a:xfrm>
        </p:spPr>
        <p:txBody>
          <a:bodyPr/>
          <a:lstStyle>
            <a:lvl1pPr>
              <a:defRPr baseline="0">
                <a:solidFill>
                  <a:schemeClr val="tx1"/>
                </a:solidFill>
              </a:defRPr>
            </a:lvl1pPr>
          </a:lstStyle>
          <a:p>
            <a:r>
              <a:rPr lang="nl-NL" dirty="0"/>
              <a:t>Titelstijl van model bewerken</a:t>
            </a:r>
          </a:p>
        </p:txBody>
      </p:sp>
      <p:pic>
        <p:nvPicPr>
          <p:cNvPr id="9" name="Afbeelding 8">
            <a:extLst>
              <a:ext uri="{FF2B5EF4-FFF2-40B4-BE49-F238E27FC236}">
                <a16:creationId xmlns:a16="http://schemas.microsoft.com/office/drawing/2014/main" id="{EE603191-C0E7-0946-80BC-16ABB9CDD291}"/>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8" name="Afbeelding 7">
            <a:extLst>
              <a:ext uri="{FF2B5EF4-FFF2-40B4-BE49-F238E27FC236}">
                <a16:creationId xmlns:a16="http://schemas.microsoft.com/office/drawing/2014/main" id="{39DB86A7-BCD0-3547-BA65-B33F048F4B18}"/>
              </a:ext>
            </a:extLst>
          </p:cNvPr>
          <p:cNvPicPr>
            <a:picLocks noChangeAspect="1"/>
          </p:cNvPicPr>
          <p:nvPr userDrawn="1"/>
        </p:nvPicPr>
        <p:blipFill>
          <a:blip r:embed="rId3"/>
          <a:stretch>
            <a:fillRect/>
          </a:stretch>
        </p:blipFill>
        <p:spPr>
          <a:xfrm>
            <a:off x="5852470" y="0"/>
            <a:ext cx="472129" cy="724885"/>
          </a:xfrm>
          <a:prstGeom prst="rect">
            <a:avLst/>
          </a:prstGeom>
        </p:spPr>
      </p:pic>
      <p:pic>
        <p:nvPicPr>
          <p:cNvPr id="10" name="Afbeelding 9">
            <a:extLst>
              <a:ext uri="{FF2B5EF4-FFF2-40B4-BE49-F238E27FC236}">
                <a16:creationId xmlns:a16="http://schemas.microsoft.com/office/drawing/2014/main" id="{6FD14674-9316-EF43-B921-023AB93A3F7F}"/>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4" name="Tijdelijke aanduiding voor datum 16">
            <a:extLst>
              <a:ext uri="{FF2B5EF4-FFF2-40B4-BE49-F238E27FC236}">
                <a16:creationId xmlns:a16="http://schemas.microsoft.com/office/drawing/2014/main" id="{DD2895DE-4377-D64E-A2A7-BFB0F49E111A}"/>
              </a:ext>
            </a:extLst>
          </p:cNvPr>
          <p:cNvSpPr>
            <a:spLocks noGrp="1"/>
          </p:cNvSpPr>
          <p:nvPr>
            <p:ph type="dt" sz="half" idx="14"/>
          </p:nvPr>
        </p:nvSpPr>
        <p:spPr>
          <a:xfrm>
            <a:off x="9721333" y="6277340"/>
            <a:ext cx="1217331" cy="264272"/>
          </a:xfrm>
        </p:spPr>
        <p:txBody>
          <a:bodyPr/>
          <a:lstStyle/>
          <a:p>
            <a:endParaRPr lang="nl-NL" dirty="0"/>
          </a:p>
        </p:txBody>
      </p:sp>
      <p:sp>
        <p:nvSpPr>
          <p:cNvPr id="15" name="Tijdelijke aanduiding voor voettekst 17">
            <a:extLst>
              <a:ext uri="{FF2B5EF4-FFF2-40B4-BE49-F238E27FC236}">
                <a16:creationId xmlns:a16="http://schemas.microsoft.com/office/drawing/2014/main" id="{3392ABA8-B783-0D42-A597-2603930FBB44}"/>
              </a:ext>
            </a:extLst>
          </p:cNvPr>
          <p:cNvSpPr>
            <a:spLocks noGrp="1"/>
          </p:cNvSpPr>
          <p:nvPr>
            <p:ph type="ftr" sz="quarter" idx="15"/>
          </p:nvPr>
        </p:nvSpPr>
        <p:spPr>
          <a:xfrm>
            <a:off x="6368902" y="6221413"/>
            <a:ext cx="3221665" cy="322075"/>
          </a:xfrm>
        </p:spPr>
        <p:txBody>
          <a:bodyPr/>
          <a:lstStyle/>
          <a:p>
            <a:endParaRPr lang="nl-NL" dirty="0"/>
          </a:p>
        </p:txBody>
      </p:sp>
      <p:sp>
        <p:nvSpPr>
          <p:cNvPr id="16" name="Tijdelijke aanduiding voor dianummer 18">
            <a:extLst>
              <a:ext uri="{FF2B5EF4-FFF2-40B4-BE49-F238E27FC236}">
                <a16:creationId xmlns:a16="http://schemas.microsoft.com/office/drawing/2014/main" id="{E80475CE-CA08-DB45-990A-2990FFDD2703}"/>
              </a:ext>
            </a:extLst>
          </p:cNvPr>
          <p:cNvSpPr>
            <a:spLocks noGrp="1"/>
          </p:cNvSpPr>
          <p:nvPr>
            <p:ph type="sldNum" sz="quarter" idx="17"/>
          </p:nvPr>
        </p:nvSpPr>
        <p:spPr>
          <a:xfrm>
            <a:off x="10938664" y="6221413"/>
            <a:ext cx="619924" cy="322075"/>
          </a:xfrm>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16550767"/>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dirty="0"/>
              <a:t>Titelstijl van model bewerken</a:t>
            </a:r>
          </a:p>
        </p:txBody>
      </p:sp>
      <p:sp>
        <p:nvSpPr>
          <p:cNvPr id="14" name="Tijdelijke aanduiding voor tekst 13"/>
          <p:cNvSpPr>
            <a:spLocks noGrp="1"/>
          </p:cNvSpPr>
          <p:nvPr>
            <p:ph type="body" sz="quarter" idx="13"/>
          </p:nvPr>
        </p:nvSpPr>
        <p:spPr>
          <a:xfrm>
            <a:off x="635000" y="3749487"/>
            <a:ext cx="10923588" cy="2194113"/>
          </a:xfrm>
        </p:spPr>
        <p:txBody>
          <a:bodyPr numCol="2" spcCol="468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2" name="Afbeelding 11">
            <a:extLst>
              <a:ext uri="{FF2B5EF4-FFF2-40B4-BE49-F238E27FC236}">
                <a16:creationId xmlns:a16="http://schemas.microsoft.com/office/drawing/2014/main" id="{914D7981-F298-B54E-B914-BE0827F12918}"/>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86B6DAC7-E41F-574B-A430-F6E734A87989}"/>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66741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baseline="0">
                <a:solidFill>
                  <a:schemeClr val="tx1"/>
                </a:solidFill>
              </a:defRPr>
            </a:lvl1pPr>
          </a:lstStyle>
          <a:p>
            <a:r>
              <a:rPr lang="nl-NL" dirty="0"/>
              <a:t>Titelstijl van model bewerken</a:t>
            </a:r>
          </a:p>
        </p:txBody>
      </p:sp>
      <p:sp>
        <p:nvSpPr>
          <p:cNvPr id="14" name="Tijdelijke aanduiding voor tekst 13"/>
          <p:cNvSpPr>
            <a:spLocks noGrp="1"/>
          </p:cNvSpPr>
          <p:nvPr>
            <p:ph type="body" sz="quarter" idx="13"/>
          </p:nvPr>
        </p:nvSpPr>
        <p:spPr>
          <a:xfrm>
            <a:off x="635000" y="3749487"/>
            <a:ext cx="10923588" cy="221146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3" name="Afbeelding 12">
            <a:extLst>
              <a:ext uri="{FF2B5EF4-FFF2-40B4-BE49-F238E27FC236}">
                <a16:creationId xmlns:a16="http://schemas.microsoft.com/office/drawing/2014/main" id="{FDD4AC66-C512-A241-941C-26A5F7DED45A}"/>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854D88CB-98A5-744B-960F-B2E0F3838E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3311060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dirty="0"/>
              <a:t>Sleep de afbeelding naar de tijdelijke aanduiding of klik op het pictogram als u een afbeelding wilt toevoegen</a:t>
            </a:r>
          </a:p>
        </p:txBody>
      </p:sp>
      <p:sp>
        <p:nvSpPr>
          <p:cNvPr id="2" name="Titel 1"/>
          <p:cNvSpPr>
            <a:spLocks noGrp="1"/>
          </p:cNvSpPr>
          <p:nvPr>
            <p:ph type="title"/>
          </p:nvPr>
        </p:nvSpPr>
        <p:spPr>
          <a:xfrm>
            <a:off x="634205" y="3888001"/>
            <a:ext cx="5004595" cy="1917488"/>
          </a:xfrm>
        </p:spPr>
        <p:txBody>
          <a:bodyPr anchor="t" anchorCtr="0"/>
          <a:lstStyle>
            <a:lvl1pPr>
              <a:defRPr>
                <a:solidFill>
                  <a:schemeClr val="bg1"/>
                </a:solidFill>
              </a:defRPr>
            </a:lvl1pPr>
          </a:lstStyle>
          <a:p>
            <a:r>
              <a:rPr lang="nl-NL" dirty="0"/>
              <a:t>Titelstijl van model bewerken</a:t>
            </a:r>
          </a:p>
        </p:txBody>
      </p:sp>
      <p:sp>
        <p:nvSpPr>
          <p:cNvPr id="6" name="Tijdelijke aanduiding voor tekst 13"/>
          <p:cNvSpPr>
            <a:spLocks noGrp="1"/>
          </p:cNvSpPr>
          <p:nvPr>
            <p:ph type="body" sz="quarter" idx="13"/>
          </p:nvPr>
        </p:nvSpPr>
        <p:spPr>
          <a:xfrm>
            <a:off x="6554588" y="3888001"/>
            <a:ext cx="5004000" cy="2145052"/>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endParaRPr lang="nl-NL" dirty="0"/>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endParaRPr lang="nl-NL" dirty="0"/>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478C0AF8-FF12-204E-B247-B9A70244EB06}"/>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D39CDA92-6750-3341-A85B-71BE20A39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372925594"/>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dirty="0"/>
              <a:t>Sleep de afbeelding naar de tijdelijke aanduiding of klik op het pictogram als u een afbeelding wilt toevoegen</a:t>
            </a:r>
          </a:p>
        </p:txBody>
      </p:sp>
      <p:sp>
        <p:nvSpPr>
          <p:cNvPr id="14" name="Tijdelijke aanduiding voor tekst 13"/>
          <p:cNvSpPr>
            <a:spLocks noGrp="1"/>
          </p:cNvSpPr>
          <p:nvPr>
            <p:ph type="body" sz="quarter" idx="13"/>
          </p:nvPr>
        </p:nvSpPr>
        <p:spPr>
          <a:xfrm>
            <a:off x="6553199" y="3888000"/>
            <a:ext cx="5004000" cy="2135113"/>
          </a:xfrm>
        </p:spPr>
        <p:txBody>
          <a:bodyPr tIns="50400" numCol="1" spcCol="468000" anchor="t" anchorCtr="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a:xfrm>
            <a:off x="634206" y="3888001"/>
            <a:ext cx="5004594" cy="1917488"/>
          </a:xfrm>
        </p:spPr>
        <p:txBody>
          <a:bodyPr anchor="t" anchorCtr="0"/>
          <a:lstStyle>
            <a:lvl1pPr>
              <a:defRPr baseline="0">
                <a:solidFill>
                  <a:schemeClr val="tx1"/>
                </a:solidFill>
              </a:defRPr>
            </a:lvl1pPr>
          </a:lstStyle>
          <a:p>
            <a:r>
              <a:rPr lang="nl-NL" dirty="0"/>
              <a:t>Titelstijl van model bewerken</a:t>
            </a:r>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D66E90F8-08AC-134A-83AC-CE714717AD17}"/>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3" name="Afbeelding 12">
            <a:extLst>
              <a:ext uri="{FF2B5EF4-FFF2-40B4-BE49-F238E27FC236}">
                <a16:creationId xmlns:a16="http://schemas.microsoft.com/office/drawing/2014/main" id="{4A553E33-0240-6C40-BCC4-FF13708976CB}"/>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1061952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dirty="0"/>
              <a:t>Sleep de afbeelding naar de tijdelijke aanduiding of klik op het pictogram als u een afbeelding wilt toevoegen</a:t>
            </a:r>
          </a:p>
        </p:txBody>
      </p:sp>
      <p:sp>
        <p:nvSpPr>
          <p:cNvPr id="14" name="Tijdelijke aanduiding voor tekst 13"/>
          <p:cNvSpPr>
            <a:spLocks noGrp="1"/>
          </p:cNvSpPr>
          <p:nvPr>
            <p:ph type="body" sz="quarter" idx="13"/>
          </p:nvPr>
        </p:nvSpPr>
        <p:spPr>
          <a:xfrm>
            <a:off x="635000" y="3888001"/>
            <a:ext cx="10923588" cy="2125174"/>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pic>
        <p:nvPicPr>
          <p:cNvPr id="15" name="Afbeelding 14">
            <a:extLst>
              <a:ext uri="{FF2B5EF4-FFF2-40B4-BE49-F238E27FC236}">
                <a16:creationId xmlns:a16="http://schemas.microsoft.com/office/drawing/2014/main" id="{3F31C657-D397-9245-97D0-24A13702C8C3}"/>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1" name="Afbeelding 10">
            <a:extLst>
              <a:ext uri="{FF2B5EF4-FFF2-40B4-BE49-F238E27FC236}">
                <a16:creationId xmlns:a16="http://schemas.microsoft.com/office/drawing/2014/main" id="{1512264A-8B22-D948-B443-9C70067CE4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18766211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6448316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dirty="0"/>
              <a:t>Sleep de afbeelding naar de tijdelijke aanduiding of klik op het pictogram als u een afbeelding wilt toevoegen</a:t>
            </a:r>
          </a:p>
        </p:txBody>
      </p:sp>
      <p:sp>
        <p:nvSpPr>
          <p:cNvPr id="14" name="Tijdelijke aanduiding voor tekst 13"/>
          <p:cNvSpPr>
            <a:spLocks noGrp="1"/>
          </p:cNvSpPr>
          <p:nvPr>
            <p:ph type="body" sz="quarter" idx="13"/>
          </p:nvPr>
        </p:nvSpPr>
        <p:spPr>
          <a:xfrm>
            <a:off x="635000" y="3888000"/>
            <a:ext cx="10923588" cy="2184809"/>
          </a:xfrm>
        </p:spPr>
        <p:txBody>
          <a:bodyPr tIns="50400" numCol="2" spcCol="468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6AFBD938-1E0E-8E4B-97C7-447E0FE356E1}"/>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3" name="Afbeelding 12">
            <a:extLst>
              <a:ext uri="{FF2B5EF4-FFF2-40B4-BE49-F238E27FC236}">
                <a16:creationId xmlns:a16="http://schemas.microsoft.com/office/drawing/2014/main" id="{6B435C95-CB0C-9B41-91D6-A3E050A708B6}"/>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4583814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wit titel">
    <p:bg>
      <p:bgRef idx="1001">
        <a:schemeClr val="bg1"/>
      </p:bgRef>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19A57D2D-2E1E-004D-848F-27046E4BDAB1}"/>
              </a:ext>
            </a:extLst>
          </p:cNvPr>
          <p:cNvPicPr>
            <a:picLocks noChangeAspect="1"/>
          </p:cNvPicPr>
          <p:nvPr userDrawn="1"/>
        </p:nvPicPr>
        <p:blipFill>
          <a:blip r:embed="rId2"/>
          <a:stretch>
            <a:fillRect/>
          </a:stretch>
        </p:blipFill>
        <p:spPr>
          <a:xfrm>
            <a:off x="0" y="3435033"/>
            <a:ext cx="12192000" cy="3429000"/>
          </a:xfrm>
          <a:prstGeom prst="rect">
            <a:avLst/>
          </a:prstGeom>
        </p:spPr>
      </p:pic>
      <p:sp>
        <p:nvSpPr>
          <p:cNvPr id="9" name="Titel 8"/>
          <p:cNvSpPr>
            <a:spLocks noGrp="1"/>
          </p:cNvSpPr>
          <p:nvPr>
            <p:ph type="title"/>
          </p:nvPr>
        </p:nvSpPr>
        <p:spPr>
          <a:xfrm>
            <a:off x="634206" y="1051200"/>
            <a:ext cx="10924382" cy="946800"/>
          </a:xfrm>
        </p:spPr>
        <p:txBody>
          <a:bodyPr/>
          <a:lstStyle>
            <a:lvl1pPr>
              <a:defRPr baseline="0">
                <a:solidFill>
                  <a:schemeClr val="tx1"/>
                </a:solidFill>
              </a:defRPr>
            </a:lvl1pPr>
          </a:lstStyle>
          <a:p>
            <a:r>
              <a:rPr lang="nl-NL" dirty="0"/>
              <a:t>Titelstijl van model bewerken</a:t>
            </a:r>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93BAC0F3-C157-D047-84FB-2BC980CC16F5}"/>
              </a:ext>
            </a:extLst>
          </p:cNvPr>
          <p:cNvPicPr>
            <a:picLocks noChangeAspect="1"/>
          </p:cNvPicPr>
          <p:nvPr userDrawn="1"/>
        </p:nvPicPr>
        <p:blipFill>
          <a:blip r:embed="rId3"/>
          <a:stretch>
            <a:fillRect/>
          </a:stretch>
        </p:blipFill>
        <p:spPr>
          <a:xfrm>
            <a:off x="5852470" y="0"/>
            <a:ext cx="472129" cy="724885"/>
          </a:xfrm>
          <a:prstGeom prst="rect">
            <a:avLst/>
          </a:prstGeom>
        </p:spPr>
      </p:pic>
      <p:pic>
        <p:nvPicPr>
          <p:cNvPr id="12" name="Afbeelding 11">
            <a:extLst>
              <a:ext uri="{FF2B5EF4-FFF2-40B4-BE49-F238E27FC236}">
                <a16:creationId xmlns:a16="http://schemas.microsoft.com/office/drawing/2014/main" id="{BF370C4C-F5D2-8C41-A345-0196878DA195}"/>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293477485"/>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lvl1pPr>
              <a:defRPr baseline="0">
                <a:solidFill>
                  <a:schemeClr val="tx1"/>
                </a:solidFill>
              </a:defRPr>
            </a:lvl1pPr>
          </a:lstStyle>
          <a:p>
            <a:r>
              <a:rPr lang="nl-NL" dirty="0"/>
              <a:t>Titelstijl van model bewerken</a:t>
            </a:r>
          </a:p>
        </p:txBody>
      </p:sp>
      <p:sp>
        <p:nvSpPr>
          <p:cNvPr id="3" name="Tijdelijke aanduiding voor inhoud 2"/>
          <p:cNvSpPr>
            <a:spLocks noGrp="1"/>
          </p:cNvSpPr>
          <p:nvPr>
            <p:ph sz="quarter" idx="13"/>
          </p:nvPr>
        </p:nvSpPr>
        <p:spPr>
          <a:xfrm>
            <a:off x="635000" y="2276475"/>
            <a:ext cx="10923588" cy="3944938"/>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7" name="Afbeelding 6">
            <a:extLst>
              <a:ext uri="{FF2B5EF4-FFF2-40B4-BE49-F238E27FC236}">
                <a16:creationId xmlns:a16="http://schemas.microsoft.com/office/drawing/2014/main" id="{DFB87270-7D6A-4C4D-AD47-E7BAA65D7748}"/>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450BD52C-B74D-9E4E-AD5E-A8D098E25C19}"/>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7389719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lvl1pPr>
              <a:defRPr baseline="0">
                <a:solidFill>
                  <a:schemeClr val="tx1"/>
                </a:solidFill>
              </a:defRPr>
            </a:lvl1pPr>
          </a:lstStyle>
          <a:p>
            <a:r>
              <a:rPr lang="nl-NL" dirty="0"/>
              <a:t>Titelstijl van model bewerken</a:t>
            </a:r>
          </a:p>
        </p:txBody>
      </p:sp>
      <p:sp>
        <p:nvSpPr>
          <p:cNvPr id="3" name="Tijdelijke aanduiding voor tekst 2"/>
          <p:cNvSpPr>
            <a:spLocks noGrp="1"/>
          </p:cNvSpPr>
          <p:nvPr>
            <p:ph type="body" sz="quarter" idx="14"/>
          </p:nvPr>
        </p:nvSpPr>
        <p:spPr>
          <a:xfrm>
            <a:off x="7958859" y="2276475"/>
            <a:ext cx="3600000" cy="3529012"/>
          </a:xfrm>
        </p:spPr>
        <p:txBody>
          <a:bodyPr/>
          <a:lstStyle>
            <a:lvl1pPr marL="0" indent="0">
              <a:buNone/>
              <a:defRPr sz="2000" baseline="0">
                <a:solidFill>
                  <a:schemeClr val="tx1"/>
                </a:solidFill>
              </a:defRPr>
            </a:lvl1pPr>
            <a:lvl2pPr marL="313200" indent="0">
              <a:buNone/>
              <a:defRPr sz="1800" baseline="0">
                <a:solidFill>
                  <a:schemeClr val="tx1"/>
                </a:solidFill>
              </a:defRPr>
            </a:lvl2pPr>
            <a:lvl3pPr marL="630000" indent="0">
              <a:buNone/>
              <a:defRPr sz="1600" baseline="0">
                <a:solidFill>
                  <a:schemeClr val="tx1"/>
                </a:solidFill>
              </a:defRPr>
            </a:lvl3pPr>
            <a:lvl4pPr marL="943200" indent="0">
              <a:buNone/>
              <a:defRPr sz="1600" baseline="0">
                <a:solidFill>
                  <a:schemeClr val="tx1"/>
                </a:solidFill>
              </a:defRPr>
            </a:lvl4pPr>
            <a:lvl5pPr marL="1260000" indent="0">
              <a:buNone/>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inhoud 8"/>
          <p:cNvSpPr>
            <a:spLocks noGrp="1"/>
          </p:cNvSpPr>
          <p:nvPr>
            <p:ph sz="quarter" idx="15"/>
          </p:nvPr>
        </p:nvSpPr>
        <p:spPr>
          <a:xfrm>
            <a:off x="635000" y="2276475"/>
            <a:ext cx="7178964" cy="3529013"/>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pic>
        <p:nvPicPr>
          <p:cNvPr id="10" name="Afbeelding 9">
            <a:extLst>
              <a:ext uri="{FF2B5EF4-FFF2-40B4-BE49-F238E27FC236}">
                <a16:creationId xmlns:a16="http://schemas.microsoft.com/office/drawing/2014/main" id="{92479DDE-0AAF-E047-B539-E2B694514B05}"/>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4" name="Afbeelding 13">
            <a:extLst>
              <a:ext uri="{FF2B5EF4-FFF2-40B4-BE49-F238E27FC236}">
                <a16:creationId xmlns:a16="http://schemas.microsoft.com/office/drawing/2014/main" id="{0F20C359-B491-7445-97B5-549851B6DDB4}"/>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6481903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jdelijke aanduiding voor tekst 9"/>
          <p:cNvSpPr>
            <a:spLocks noGrp="1"/>
          </p:cNvSpPr>
          <p:nvPr>
            <p:ph type="body" sz="quarter" idx="14"/>
          </p:nvPr>
        </p:nvSpPr>
        <p:spPr>
          <a:xfrm>
            <a:off x="6550024" y="2289599"/>
            <a:ext cx="5004000" cy="3515889"/>
          </a:xfrm>
        </p:spPr>
        <p:txBody>
          <a:bodyPr anchor="t" anchorCtr="0"/>
          <a:lstStyle>
            <a:lvl1pPr marL="0" indent="0">
              <a:buClr>
                <a:schemeClr val="accent1"/>
              </a:buClr>
              <a:buFontTx/>
              <a:buNone/>
              <a:defRPr>
                <a:solidFill>
                  <a:schemeClr val="bg1"/>
                </a:solidFill>
              </a:defRPr>
            </a:lvl1pPr>
            <a:lvl2pPr marL="313200" indent="0">
              <a:buClr>
                <a:schemeClr val="accent1"/>
              </a:buClr>
              <a:buFontTx/>
              <a:buNone/>
              <a:defRPr>
                <a:solidFill>
                  <a:schemeClr val="bg1"/>
                </a:solidFill>
              </a:defRPr>
            </a:lvl2pPr>
            <a:lvl3pPr marL="630000" indent="0">
              <a:buClr>
                <a:schemeClr val="accent1"/>
              </a:buClr>
              <a:buFontTx/>
              <a:buNone/>
              <a:defRPr>
                <a:solidFill>
                  <a:schemeClr val="bg1"/>
                </a:solidFill>
              </a:defRPr>
            </a:lvl3pPr>
            <a:lvl4pPr marL="943200" indent="0">
              <a:buClr>
                <a:schemeClr val="accent1"/>
              </a:buClr>
              <a:buFontTx/>
              <a:buNone/>
              <a:defRPr>
                <a:solidFill>
                  <a:schemeClr val="bg1"/>
                </a:solidFill>
              </a:defRPr>
            </a:lvl4pPr>
            <a:lvl5pPr marL="1260000" indent="0">
              <a:buClr>
                <a:schemeClr val="accent1"/>
              </a:buClr>
              <a:buFontTx/>
              <a:buNone/>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Titelstijl van model bewerken</a:t>
            </a:r>
          </a:p>
        </p:txBody>
      </p:sp>
      <p:sp>
        <p:nvSpPr>
          <p:cNvPr id="9" name="Tijdelijke aanduiding voor inhoud 8"/>
          <p:cNvSpPr>
            <a:spLocks noGrp="1"/>
          </p:cNvSpPr>
          <p:nvPr>
            <p:ph sz="quarter" idx="19"/>
          </p:nvPr>
        </p:nvSpPr>
        <p:spPr>
          <a:xfrm>
            <a:off x="635000" y="1066799"/>
            <a:ext cx="5003800" cy="4738689"/>
          </a:xfrm>
        </p:spPr>
        <p:txBody>
          <a:bodyPr/>
          <a:lstStyle>
            <a:lvl1pPr marL="0" indent="0">
              <a:buFontTx/>
              <a:buNone/>
              <a:defRPr>
                <a:solidFill>
                  <a:schemeClr val="tx1"/>
                </a:solidFill>
              </a:defRPr>
            </a:lvl1pPr>
            <a:lvl2pPr marL="313200" indent="0">
              <a:buFontTx/>
              <a:buNone/>
              <a:defRPr>
                <a:solidFill>
                  <a:schemeClr val="tx1"/>
                </a:solidFill>
              </a:defRPr>
            </a:lvl2pPr>
            <a:lvl3pPr marL="630000" indent="0">
              <a:buFontTx/>
              <a:buNone/>
              <a:defRPr>
                <a:solidFill>
                  <a:schemeClr val="tx1"/>
                </a:solidFill>
              </a:defRPr>
            </a:lvl3pPr>
            <a:lvl4pPr marL="943200" indent="0">
              <a:buFontTx/>
              <a:buNone/>
              <a:defRPr>
                <a:solidFill>
                  <a:schemeClr val="tx1"/>
                </a:solidFill>
              </a:defRPr>
            </a:lvl4pPr>
            <a:lvl5pPr marL="1260000" indent="0">
              <a:buFontTx/>
              <a:buNone/>
              <a:defRPr>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C7BF2CFE-DBC4-254C-8D46-DACE7050C287}"/>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2" name="Afbeelding 11">
            <a:extLst>
              <a:ext uri="{FF2B5EF4-FFF2-40B4-BE49-F238E27FC236}">
                <a16:creationId xmlns:a16="http://schemas.microsoft.com/office/drawing/2014/main" id="{92800048-509C-3940-BA0C-0F1B9E0289C4}"/>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26646" y="6211002"/>
            <a:ext cx="1820218" cy="455055"/>
          </a:xfrm>
          <a:prstGeom prst="rect">
            <a:avLst/>
          </a:prstGeom>
        </p:spPr>
      </p:pic>
    </p:spTree>
    <p:extLst>
      <p:ext uri="{BB962C8B-B14F-4D97-AF65-F5344CB8AC3E}">
        <p14:creationId xmlns:p14="http://schemas.microsoft.com/office/powerpoint/2010/main" val="365978252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635000" y="4002777"/>
            <a:ext cx="10923588" cy="1551796"/>
          </a:xfrm>
        </p:spPr>
        <p:txBody>
          <a:bodyPr anchor="ctr" anchorCtr="0">
            <a:normAutofit/>
          </a:bodyPr>
          <a:lstStyle>
            <a:lvl1pPr>
              <a:defRPr sz="4800" baseline="0">
                <a:solidFill>
                  <a:schemeClr val="tx1"/>
                </a:solidFill>
              </a:defRPr>
            </a:lvl1pPr>
          </a:lstStyle>
          <a:p>
            <a:r>
              <a:rPr lang="nl-NL" dirty="0"/>
              <a:t>Vragen?</a:t>
            </a:r>
          </a:p>
        </p:txBody>
      </p:sp>
      <p:pic>
        <p:nvPicPr>
          <p:cNvPr id="15" name="Afbeelding 14">
            <a:extLst>
              <a:ext uri="{FF2B5EF4-FFF2-40B4-BE49-F238E27FC236}">
                <a16:creationId xmlns:a16="http://schemas.microsoft.com/office/drawing/2014/main" id="{31E891A9-0FC9-3A4B-9FC3-20201CFE6E7A}"/>
              </a:ext>
            </a:extLst>
          </p:cNvPr>
          <p:cNvPicPr>
            <a:picLocks noChangeAspect="1"/>
          </p:cNvPicPr>
          <p:nvPr userDrawn="1"/>
        </p:nvPicPr>
        <p:blipFill>
          <a:blip r:embed="rId2"/>
          <a:stretch>
            <a:fillRect/>
          </a:stretch>
        </p:blipFill>
        <p:spPr>
          <a:xfrm>
            <a:off x="5852470" y="0"/>
            <a:ext cx="472129" cy="724885"/>
          </a:xfrm>
          <a:prstGeom prst="rect">
            <a:avLst/>
          </a:prstGeom>
        </p:spPr>
      </p:pic>
      <p:sp>
        <p:nvSpPr>
          <p:cNvPr id="24" name="Titel 1">
            <a:extLst>
              <a:ext uri="{FF2B5EF4-FFF2-40B4-BE49-F238E27FC236}">
                <a16:creationId xmlns:a16="http://schemas.microsoft.com/office/drawing/2014/main" id="{55071EE0-67F4-084A-B7D6-C9DD2BA83E3D}"/>
              </a:ext>
            </a:extLst>
          </p:cNvPr>
          <p:cNvSpPr txBox="1">
            <a:spLocks/>
          </p:cNvSpPr>
          <p:nvPr userDrawn="1"/>
        </p:nvSpPr>
        <p:spPr>
          <a:xfrm>
            <a:off x="635000" y="1052513"/>
            <a:ext cx="10923588" cy="237490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800" b="0" kern="1200" baseline="0">
                <a:solidFill>
                  <a:schemeClr val="tx1"/>
                </a:solidFill>
                <a:latin typeface="+mj-lt"/>
                <a:ea typeface="+mj-ea"/>
                <a:cs typeface="+mj-cs"/>
              </a:defRPr>
            </a:lvl1pPr>
          </a:lstStyle>
          <a:p>
            <a:r>
              <a:rPr lang="nl-NL" dirty="0">
                <a:solidFill>
                  <a:schemeClr val="bg1"/>
                </a:solidFill>
              </a:rPr>
              <a:t>Tekst</a:t>
            </a:r>
          </a:p>
        </p:txBody>
      </p:sp>
      <p:pic>
        <p:nvPicPr>
          <p:cNvPr id="9" name="Afbeelding 8">
            <a:extLst>
              <a:ext uri="{FF2B5EF4-FFF2-40B4-BE49-F238E27FC236}">
                <a16:creationId xmlns:a16="http://schemas.microsoft.com/office/drawing/2014/main" id="{4D69BBFE-D473-F449-9C49-F549E40CB4E5}"/>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26646" y="6211002"/>
            <a:ext cx="1820218" cy="455055"/>
          </a:xfrm>
          <a:prstGeom prst="rect">
            <a:avLst/>
          </a:prstGeom>
        </p:spPr>
      </p:pic>
      <p:sp>
        <p:nvSpPr>
          <p:cNvPr id="10" name="Tijdelijke aanduiding voor datum 10">
            <a:extLst>
              <a:ext uri="{FF2B5EF4-FFF2-40B4-BE49-F238E27FC236}">
                <a16:creationId xmlns:a16="http://schemas.microsoft.com/office/drawing/2014/main" id="{2656F010-6388-F145-8C42-2297E1303778}"/>
              </a:ext>
            </a:extLst>
          </p:cNvPr>
          <p:cNvSpPr>
            <a:spLocks noGrp="1"/>
          </p:cNvSpPr>
          <p:nvPr>
            <p:ph type="dt" sz="half" idx="16"/>
          </p:nvPr>
        </p:nvSpPr>
        <p:spPr>
          <a:xfrm>
            <a:off x="9721333" y="6277340"/>
            <a:ext cx="1217331" cy="264272"/>
          </a:xfrm>
        </p:spPr>
        <p:txBody>
          <a:bodyPr/>
          <a:lstStyle/>
          <a:p>
            <a:endParaRPr lang="nl-NL" dirty="0"/>
          </a:p>
        </p:txBody>
      </p:sp>
      <p:sp>
        <p:nvSpPr>
          <p:cNvPr id="11" name="Tijdelijke aanduiding voor voettekst 11">
            <a:extLst>
              <a:ext uri="{FF2B5EF4-FFF2-40B4-BE49-F238E27FC236}">
                <a16:creationId xmlns:a16="http://schemas.microsoft.com/office/drawing/2014/main" id="{5D252C7F-DCB1-AE46-A692-F00712FE279B}"/>
              </a:ext>
            </a:extLst>
          </p:cNvPr>
          <p:cNvSpPr>
            <a:spLocks noGrp="1"/>
          </p:cNvSpPr>
          <p:nvPr>
            <p:ph type="ftr" sz="quarter" idx="17"/>
          </p:nvPr>
        </p:nvSpPr>
        <p:spPr>
          <a:xfrm>
            <a:off x="6368902" y="6221413"/>
            <a:ext cx="3221665" cy="322075"/>
          </a:xfrm>
        </p:spPr>
        <p:txBody>
          <a:bodyPr/>
          <a:lstStyle/>
          <a:p>
            <a:endParaRPr lang="nl-NL" dirty="0"/>
          </a:p>
        </p:txBody>
      </p:sp>
      <p:sp>
        <p:nvSpPr>
          <p:cNvPr id="12" name="Tijdelijke aanduiding voor dianummer 12">
            <a:extLst>
              <a:ext uri="{FF2B5EF4-FFF2-40B4-BE49-F238E27FC236}">
                <a16:creationId xmlns:a16="http://schemas.microsoft.com/office/drawing/2014/main" id="{314C17B0-71F3-AB4D-B586-0DA7EE947779}"/>
              </a:ext>
            </a:extLst>
          </p:cNvPr>
          <p:cNvSpPr>
            <a:spLocks noGrp="1"/>
          </p:cNvSpPr>
          <p:nvPr>
            <p:ph type="sldNum" sz="quarter" idx="18"/>
          </p:nvPr>
        </p:nvSpPr>
        <p:spPr>
          <a:xfrm>
            <a:off x="10938664" y="6221413"/>
            <a:ext cx="619924" cy="322075"/>
          </a:xfrm>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237765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pic>
        <p:nvPicPr>
          <p:cNvPr id="13" name="Afbeelding 12">
            <a:extLst>
              <a:ext uri="{FF2B5EF4-FFF2-40B4-BE49-F238E27FC236}">
                <a16:creationId xmlns:a16="http://schemas.microsoft.com/office/drawing/2014/main" id="{FD7F5C83-DD61-5040-831C-70E05CA150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grpSp>
        <p:nvGrpSpPr>
          <p:cNvPr id="48" name="Graphic 44">
            <a:extLst>
              <a:ext uri="{FF2B5EF4-FFF2-40B4-BE49-F238E27FC236}">
                <a16:creationId xmlns:a16="http://schemas.microsoft.com/office/drawing/2014/main" id="{94861564-D546-164D-BFCF-5E126D05466E}"/>
              </a:ext>
            </a:extLst>
          </p:cNvPr>
          <p:cNvGrpSpPr/>
          <p:nvPr/>
        </p:nvGrpSpPr>
        <p:grpSpPr>
          <a:xfrm>
            <a:off x="3417312" y="4678513"/>
            <a:ext cx="609600" cy="609600"/>
            <a:chOff x="10951227" y="3626077"/>
            <a:chExt cx="609600" cy="609600"/>
          </a:xfrm>
        </p:grpSpPr>
        <p:sp>
          <p:nvSpPr>
            <p:cNvPr id="49" name="Vrije vorm 48">
              <a:extLst>
                <a:ext uri="{FF2B5EF4-FFF2-40B4-BE49-F238E27FC236}">
                  <a16:creationId xmlns:a16="http://schemas.microsoft.com/office/drawing/2014/main" id="{B677DD30-64D5-0443-B84F-4DD408DDFFCD}"/>
                </a:ext>
              </a:extLst>
            </p:cNvPr>
            <p:cNvSpPr/>
            <p:nvPr/>
          </p:nvSpPr>
          <p:spPr>
            <a:xfrm>
              <a:off x="10951227" y="3626077"/>
              <a:ext cx="609600" cy="609600"/>
            </a:xfrm>
            <a:custGeom>
              <a:avLst/>
              <a:gdLst>
                <a:gd name="connsiteX0" fmla="*/ 0 w 609600"/>
                <a:gd name="connsiteY0" fmla="*/ 0 h 609600"/>
                <a:gd name="connsiteX1" fmla="*/ 609600 w 609600"/>
                <a:gd name="connsiteY1" fmla="*/ 0 h 609600"/>
                <a:gd name="connsiteX2" fmla="*/ 609600 w 609600"/>
                <a:gd name="connsiteY2" fmla="*/ 609600 h 609600"/>
                <a:gd name="connsiteX3" fmla="*/ 0 w 6096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609600" h="609600">
                  <a:moveTo>
                    <a:pt x="0" y="0"/>
                  </a:moveTo>
                  <a:lnTo>
                    <a:pt x="609600" y="0"/>
                  </a:lnTo>
                  <a:lnTo>
                    <a:pt x="609600" y="609600"/>
                  </a:lnTo>
                  <a:lnTo>
                    <a:pt x="0" y="609600"/>
                  </a:lnTo>
                  <a:close/>
                </a:path>
              </a:pathLst>
            </a:custGeom>
            <a:noFill/>
            <a:ln w="9525" cap="flat">
              <a:noFill/>
              <a:prstDash val="solid"/>
              <a:miter/>
            </a:ln>
          </p:spPr>
          <p:txBody>
            <a:bodyPr rtlCol="0" anchor="ctr"/>
            <a:lstStyle/>
            <a:p>
              <a:endParaRPr lang="nl-NL"/>
            </a:p>
          </p:txBody>
        </p:sp>
        <p:sp>
          <p:nvSpPr>
            <p:cNvPr id="50" name="Vrije vorm 49">
              <a:extLst>
                <a:ext uri="{FF2B5EF4-FFF2-40B4-BE49-F238E27FC236}">
                  <a16:creationId xmlns:a16="http://schemas.microsoft.com/office/drawing/2014/main" id="{2E4D03E7-B51F-4247-83D9-B7F178F3BA10}"/>
                </a:ext>
              </a:extLst>
            </p:cNvPr>
            <p:cNvSpPr/>
            <p:nvPr/>
          </p:nvSpPr>
          <p:spPr>
            <a:xfrm>
              <a:off x="11017902" y="3768952"/>
              <a:ext cx="476250" cy="323850"/>
            </a:xfrm>
            <a:custGeom>
              <a:avLst/>
              <a:gdLst>
                <a:gd name="connsiteX0" fmla="*/ 457200 w 476250"/>
                <a:gd name="connsiteY0" fmla="*/ 0 h 323850"/>
                <a:gd name="connsiteX1" fmla="*/ 19050 w 476250"/>
                <a:gd name="connsiteY1" fmla="*/ 0 h 323850"/>
                <a:gd name="connsiteX2" fmla="*/ 0 w 476250"/>
                <a:gd name="connsiteY2" fmla="*/ 19050 h 323850"/>
                <a:gd name="connsiteX3" fmla="*/ 0 w 476250"/>
                <a:gd name="connsiteY3" fmla="*/ 304800 h 323850"/>
                <a:gd name="connsiteX4" fmla="*/ 19050 w 476250"/>
                <a:gd name="connsiteY4" fmla="*/ 323850 h 323850"/>
                <a:gd name="connsiteX5" fmla="*/ 457200 w 476250"/>
                <a:gd name="connsiteY5" fmla="*/ 323850 h 323850"/>
                <a:gd name="connsiteX6" fmla="*/ 476250 w 476250"/>
                <a:gd name="connsiteY6" fmla="*/ 304800 h 323850"/>
                <a:gd name="connsiteX7" fmla="*/ 476250 w 476250"/>
                <a:gd name="connsiteY7" fmla="*/ 19050 h 323850"/>
                <a:gd name="connsiteX8" fmla="*/ 457200 w 476250"/>
                <a:gd name="connsiteY8" fmla="*/ 0 h 323850"/>
                <a:gd name="connsiteX9" fmla="*/ 419499 w 476250"/>
                <a:gd name="connsiteY9" fmla="*/ 47625 h 323850"/>
                <a:gd name="connsiteX10" fmla="*/ 238125 w 476250"/>
                <a:gd name="connsiteY10" fmla="*/ 167655 h 323850"/>
                <a:gd name="connsiteX11" fmla="*/ 56751 w 476250"/>
                <a:gd name="connsiteY11" fmla="*/ 47625 h 323850"/>
                <a:gd name="connsiteX12" fmla="*/ 419499 w 476250"/>
                <a:gd name="connsiteY12" fmla="*/ 47625 h 323850"/>
                <a:gd name="connsiteX13" fmla="*/ 47625 w 476250"/>
                <a:gd name="connsiteY13" fmla="*/ 87273 h 323850"/>
                <a:gd name="connsiteX14" fmla="*/ 227614 w 476250"/>
                <a:gd name="connsiteY14" fmla="*/ 206388 h 323850"/>
                <a:gd name="connsiteX15" fmla="*/ 238125 w 476250"/>
                <a:gd name="connsiteY15" fmla="*/ 209550 h 323850"/>
                <a:gd name="connsiteX16" fmla="*/ 248636 w 476250"/>
                <a:gd name="connsiteY16" fmla="*/ 206388 h 323850"/>
                <a:gd name="connsiteX17" fmla="*/ 428625 w 476250"/>
                <a:gd name="connsiteY17" fmla="*/ 87273 h 323850"/>
                <a:gd name="connsiteX18" fmla="*/ 428625 w 476250"/>
                <a:gd name="connsiteY18" fmla="*/ 275607 h 323850"/>
                <a:gd name="connsiteX19" fmla="*/ 315897 w 476250"/>
                <a:gd name="connsiteY19" fmla="*/ 193588 h 323850"/>
                <a:gd name="connsiteX20" fmla="*/ 315664 w 476250"/>
                <a:gd name="connsiteY20" fmla="*/ 197569 h 323850"/>
                <a:gd name="connsiteX21" fmla="*/ 380534 w 476250"/>
                <a:gd name="connsiteY21" fmla="*/ 276225 h 323850"/>
                <a:gd name="connsiteX22" fmla="*/ 96859 w 476250"/>
                <a:gd name="connsiteY22" fmla="*/ 276225 h 323850"/>
                <a:gd name="connsiteX23" fmla="*/ 161628 w 476250"/>
                <a:gd name="connsiteY23" fmla="*/ 197718 h 323850"/>
                <a:gd name="connsiteX24" fmla="*/ 161507 w 476250"/>
                <a:gd name="connsiteY24" fmla="*/ 193588 h 323850"/>
                <a:gd name="connsiteX25" fmla="*/ 47928 w 476250"/>
                <a:gd name="connsiteY25" fmla="*/ 276225 h 323850"/>
                <a:gd name="connsiteX26" fmla="*/ 47625 w 476250"/>
                <a:gd name="connsiteY26" fmla="*/ 276225 h 323850"/>
                <a:gd name="connsiteX27" fmla="*/ 47625 w 476250"/>
                <a:gd name="connsiteY27" fmla="*/ 87273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6250" h="323850">
                  <a:moveTo>
                    <a:pt x="457200" y="0"/>
                  </a:moveTo>
                  <a:lnTo>
                    <a:pt x="19050" y="0"/>
                  </a:lnTo>
                  <a:cubicBezTo>
                    <a:pt x="8530" y="0"/>
                    <a:pt x="0" y="8530"/>
                    <a:pt x="0" y="19050"/>
                  </a:cubicBezTo>
                  <a:lnTo>
                    <a:pt x="0" y="304800"/>
                  </a:lnTo>
                  <a:cubicBezTo>
                    <a:pt x="0" y="315320"/>
                    <a:pt x="8530" y="323850"/>
                    <a:pt x="19050" y="323850"/>
                  </a:cubicBezTo>
                  <a:lnTo>
                    <a:pt x="457200" y="323850"/>
                  </a:lnTo>
                  <a:cubicBezTo>
                    <a:pt x="467720" y="323850"/>
                    <a:pt x="476250" y="315320"/>
                    <a:pt x="476250" y="304800"/>
                  </a:cubicBezTo>
                  <a:lnTo>
                    <a:pt x="476250" y="19050"/>
                  </a:lnTo>
                  <a:cubicBezTo>
                    <a:pt x="476250" y="8530"/>
                    <a:pt x="467720" y="0"/>
                    <a:pt x="457200" y="0"/>
                  </a:cubicBezTo>
                  <a:close/>
                  <a:moveTo>
                    <a:pt x="419499" y="47625"/>
                  </a:moveTo>
                  <a:lnTo>
                    <a:pt x="238125" y="167655"/>
                  </a:lnTo>
                  <a:lnTo>
                    <a:pt x="56751" y="47625"/>
                  </a:lnTo>
                  <a:lnTo>
                    <a:pt x="419499" y="47625"/>
                  </a:lnTo>
                  <a:close/>
                  <a:moveTo>
                    <a:pt x="47625" y="87273"/>
                  </a:moveTo>
                  <a:lnTo>
                    <a:pt x="227614" y="206388"/>
                  </a:lnTo>
                  <a:cubicBezTo>
                    <a:pt x="230796" y="208495"/>
                    <a:pt x="234460" y="209550"/>
                    <a:pt x="238125" y="209550"/>
                  </a:cubicBezTo>
                  <a:cubicBezTo>
                    <a:pt x="241790" y="209550"/>
                    <a:pt x="245455" y="208495"/>
                    <a:pt x="248636" y="206388"/>
                  </a:cubicBezTo>
                  <a:lnTo>
                    <a:pt x="428625" y="87273"/>
                  </a:lnTo>
                  <a:lnTo>
                    <a:pt x="428625" y="275607"/>
                  </a:lnTo>
                  <a:lnTo>
                    <a:pt x="315897" y="193588"/>
                  </a:lnTo>
                  <a:cubicBezTo>
                    <a:pt x="315897" y="193588"/>
                    <a:pt x="313599" y="195048"/>
                    <a:pt x="315664" y="197569"/>
                  </a:cubicBezTo>
                  <a:cubicBezTo>
                    <a:pt x="317729" y="200091"/>
                    <a:pt x="380534" y="276225"/>
                    <a:pt x="380534" y="276225"/>
                  </a:cubicBezTo>
                  <a:lnTo>
                    <a:pt x="96859" y="276225"/>
                  </a:lnTo>
                  <a:cubicBezTo>
                    <a:pt x="96859" y="276225"/>
                    <a:pt x="159572" y="200239"/>
                    <a:pt x="161628" y="197718"/>
                  </a:cubicBezTo>
                  <a:cubicBezTo>
                    <a:pt x="163682" y="195197"/>
                    <a:pt x="161507" y="193588"/>
                    <a:pt x="161507" y="193588"/>
                  </a:cubicBezTo>
                  <a:lnTo>
                    <a:pt x="47928" y="276225"/>
                  </a:lnTo>
                  <a:lnTo>
                    <a:pt x="47625" y="276225"/>
                  </a:lnTo>
                  <a:lnTo>
                    <a:pt x="47625" y="87273"/>
                  </a:lnTo>
                  <a:close/>
                </a:path>
              </a:pathLst>
            </a:custGeom>
            <a:solidFill>
              <a:srgbClr val="000000"/>
            </a:solidFill>
            <a:ln w="9525" cap="flat">
              <a:noFill/>
              <a:prstDash val="solid"/>
              <a:miter/>
            </a:ln>
          </p:spPr>
          <p:txBody>
            <a:bodyPr rtlCol="0" anchor="ctr"/>
            <a:lstStyle/>
            <a:p>
              <a:endParaRPr lang="nl-NL"/>
            </a:p>
          </p:txBody>
        </p:sp>
      </p:grpSp>
      <p:grpSp>
        <p:nvGrpSpPr>
          <p:cNvPr id="51" name="Graphic 42">
            <a:extLst>
              <a:ext uri="{FF2B5EF4-FFF2-40B4-BE49-F238E27FC236}">
                <a16:creationId xmlns:a16="http://schemas.microsoft.com/office/drawing/2014/main" id="{8B6F6073-1416-DD44-89CD-5B291ED77E9A}"/>
              </a:ext>
            </a:extLst>
          </p:cNvPr>
          <p:cNvGrpSpPr/>
          <p:nvPr/>
        </p:nvGrpSpPr>
        <p:grpSpPr>
          <a:xfrm>
            <a:off x="3387652" y="5428499"/>
            <a:ext cx="609600" cy="609600"/>
            <a:chOff x="9644742" y="3626077"/>
            <a:chExt cx="609600" cy="609600"/>
          </a:xfrm>
        </p:grpSpPr>
        <p:sp>
          <p:nvSpPr>
            <p:cNvPr id="52" name="Vrije vorm 51">
              <a:extLst>
                <a:ext uri="{FF2B5EF4-FFF2-40B4-BE49-F238E27FC236}">
                  <a16:creationId xmlns:a16="http://schemas.microsoft.com/office/drawing/2014/main" id="{EE958F75-E132-8F46-B25D-664D3D289F4E}"/>
                </a:ext>
              </a:extLst>
            </p:cNvPr>
            <p:cNvSpPr/>
            <p:nvPr/>
          </p:nvSpPr>
          <p:spPr>
            <a:xfrm>
              <a:off x="9644742" y="3626077"/>
              <a:ext cx="609600" cy="609600"/>
            </a:xfrm>
            <a:custGeom>
              <a:avLst/>
              <a:gdLst>
                <a:gd name="connsiteX0" fmla="*/ 0 w 609600"/>
                <a:gd name="connsiteY0" fmla="*/ 0 h 609600"/>
                <a:gd name="connsiteX1" fmla="*/ 609600 w 609600"/>
                <a:gd name="connsiteY1" fmla="*/ 0 h 609600"/>
                <a:gd name="connsiteX2" fmla="*/ 609600 w 609600"/>
                <a:gd name="connsiteY2" fmla="*/ 609600 h 609600"/>
                <a:gd name="connsiteX3" fmla="*/ 0 w 6096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609600" h="609600">
                  <a:moveTo>
                    <a:pt x="0" y="0"/>
                  </a:moveTo>
                  <a:lnTo>
                    <a:pt x="609600" y="0"/>
                  </a:lnTo>
                  <a:lnTo>
                    <a:pt x="609600" y="609600"/>
                  </a:lnTo>
                  <a:lnTo>
                    <a:pt x="0" y="609600"/>
                  </a:lnTo>
                  <a:close/>
                </a:path>
              </a:pathLst>
            </a:custGeom>
            <a:noFill/>
            <a:ln w="9525" cap="flat">
              <a:noFill/>
              <a:prstDash val="solid"/>
              <a:miter/>
            </a:ln>
          </p:spPr>
          <p:txBody>
            <a:bodyPr rtlCol="0" anchor="ctr"/>
            <a:lstStyle/>
            <a:p>
              <a:endParaRPr lang="nl-NL"/>
            </a:p>
          </p:txBody>
        </p:sp>
        <p:grpSp>
          <p:nvGrpSpPr>
            <p:cNvPr id="53" name="Graphic 42">
              <a:extLst>
                <a:ext uri="{FF2B5EF4-FFF2-40B4-BE49-F238E27FC236}">
                  <a16:creationId xmlns:a16="http://schemas.microsoft.com/office/drawing/2014/main" id="{8B6F6073-1416-DD44-89CD-5B291ED77E9A}"/>
                </a:ext>
              </a:extLst>
            </p:cNvPr>
            <p:cNvGrpSpPr/>
            <p:nvPr/>
          </p:nvGrpSpPr>
          <p:grpSpPr>
            <a:xfrm>
              <a:off x="9694167" y="3713230"/>
              <a:ext cx="522074" cy="465296"/>
              <a:chOff x="9694167" y="3713230"/>
              <a:chExt cx="522074" cy="465296"/>
            </a:xfrm>
            <a:solidFill>
              <a:srgbClr val="000000"/>
            </a:solidFill>
          </p:grpSpPr>
          <p:sp>
            <p:nvSpPr>
              <p:cNvPr id="54" name="Vrije vorm 53">
                <a:extLst>
                  <a:ext uri="{FF2B5EF4-FFF2-40B4-BE49-F238E27FC236}">
                    <a16:creationId xmlns:a16="http://schemas.microsoft.com/office/drawing/2014/main" id="{6E99E2A8-9EB6-B448-B4E3-89C1FDCB9FA2}"/>
                  </a:ext>
                </a:extLst>
              </p:cNvPr>
              <p:cNvSpPr/>
              <p:nvPr/>
            </p:nvSpPr>
            <p:spPr>
              <a:xfrm>
                <a:off x="9887264" y="3713230"/>
                <a:ext cx="328977" cy="332415"/>
              </a:xfrm>
              <a:custGeom>
                <a:avLst/>
                <a:gdLst>
                  <a:gd name="connsiteX0" fmla="*/ 321769 w 328977"/>
                  <a:gd name="connsiteY0" fmla="*/ 36970 h 332415"/>
                  <a:gd name="connsiteX1" fmla="*/ 292938 w 328977"/>
                  <a:gd name="connsiteY1" fmla="*/ 7394 h 332415"/>
                  <a:gd name="connsiteX2" fmla="*/ 163192 w 328977"/>
                  <a:gd name="connsiteY2" fmla="*/ 0 h 332415"/>
                  <a:gd name="connsiteX3" fmla="*/ 33442 w 328977"/>
                  <a:gd name="connsiteY3" fmla="*/ 7395 h 332415"/>
                  <a:gd name="connsiteX4" fmla="*/ 4611 w 328977"/>
                  <a:gd name="connsiteY4" fmla="*/ 36971 h 332415"/>
                  <a:gd name="connsiteX5" fmla="*/ 0 w 328977"/>
                  <a:gd name="connsiteY5" fmla="*/ 73841 h 332415"/>
                  <a:gd name="connsiteX6" fmla="*/ 140012 w 328977"/>
                  <a:gd name="connsiteY6" fmla="*/ 82372 h 332415"/>
                  <a:gd name="connsiteX7" fmla="*/ 189693 w 328977"/>
                  <a:gd name="connsiteY7" fmla="*/ 133035 h 332415"/>
                  <a:gd name="connsiteX8" fmla="*/ 198009 w 328977"/>
                  <a:gd name="connsiteY8" fmla="*/ 246753 h 332415"/>
                  <a:gd name="connsiteX9" fmla="*/ 197683 w 328977"/>
                  <a:gd name="connsiteY9" fmla="*/ 272827 h 332415"/>
                  <a:gd name="connsiteX10" fmla="*/ 268907 w 328977"/>
                  <a:gd name="connsiteY10" fmla="*/ 330534 h 332415"/>
                  <a:gd name="connsiteX11" fmla="*/ 281589 w 328977"/>
                  <a:gd name="connsiteY11" fmla="*/ 328972 h 332415"/>
                  <a:gd name="connsiteX12" fmla="*/ 282185 w 328977"/>
                  <a:gd name="connsiteY12" fmla="*/ 319892 h 332415"/>
                  <a:gd name="connsiteX13" fmla="*/ 263246 w 328977"/>
                  <a:gd name="connsiteY13" fmla="*/ 268061 h 332415"/>
                  <a:gd name="connsiteX14" fmla="*/ 292938 w 328977"/>
                  <a:gd name="connsiteY14" fmla="*/ 264381 h 332415"/>
                  <a:gd name="connsiteX15" fmla="*/ 321769 w 328977"/>
                  <a:gd name="connsiteY15" fmla="*/ 234809 h 332415"/>
                  <a:gd name="connsiteX16" fmla="*/ 328977 w 328977"/>
                  <a:gd name="connsiteY16" fmla="*/ 135889 h 332415"/>
                  <a:gd name="connsiteX17" fmla="*/ 321769 w 328977"/>
                  <a:gd name="connsiteY17" fmla="*/ 36970 h 33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8977" h="332415">
                    <a:moveTo>
                      <a:pt x="321769" y="36970"/>
                    </a:moveTo>
                    <a:cubicBezTo>
                      <a:pt x="319279" y="21627"/>
                      <a:pt x="307899" y="9953"/>
                      <a:pt x="292938" y="7394"/>
                    </a:cubicBezTo>
                    <a:cubicBezTo>
                      <a:pt x="249689" y="0"/>
                      <a:pt x="177605" y="0"/>
                      <a:pt x="163192" y="0"/>
                    </a:cubicBezTo>
                    <a:cubicBezTo>
                      <a:pt x="148775" y="0"/>
                      <a:pt x="76691" y="0"/>
                      <a:pt x="33442" y="7395"/>
                    </a:cubicBezTo>
                    <a:cubicBezTo>
                      <a:pt x="18483" y="9953"/>
                      <a:pt x="7104" y="21627"/>
                      <a:pt x="4611" y="36971"/>
                    </a:cubicBezTo>
                    <a:cubicBezTo>
                      <a:pt x="2523" y="49821"/>
                      <a:pt x="1053" y="62256"/>
                      <a:pt x="0" y="73841"/>
                    </a:cubicBezTo>
                    <a:cubicBezTo>
                      <a:pt x="37961" y="74010"/>
                      <a:pt x="99566" y="75456"/>
                      <a:pt x="140012" y="82372"/>
                    </a:cubicBezTo>
                    <a:cubicBezTo>
                      <a:pt x="165918" y="86800"/>
                      <a:pt x="185418" y="106687"/>
                      <a:pt x="189693" y="133035"/>
                    </a:cubicBezTo>
                    <a:cubicBezTo>
                      <a:pt x="198009" y="184198"/>
                      <a:pt x="198009" y="197453"/>
                      <a:pt x="198009" y="246753"/>
                    </a:cubicBezTo>
                    <a:cubicBezTo>
                      <a:pt x="198009" y="252506"/>
                      <a:pt x="197999" y="261522"/>
                      <a:pt x="197683" y="272827"/>
                    </a:cubicBezTo>
                    <a:lnTo>
                      <a:pt x="268907" y="330534"/>
                    </a:lnTo>
                    <a:cubicBezTo>
                      <a:pt x="274009" y="333938"/>
                      <a:pt x="278882" y="332302"/>
                      <a:pt x="281589" y="328972"/>
                    </a:cubicBezTo>
                    <a:cubicBezTo>
                      <a:pt x="283524" y="326590"/>
                      <a:pt x="283674" y="323614"/>
                      <a:pt x="282185" y="319892"/>
                    </a:cubicBezTo>
                    <a:lnTo>
                      <a:pt x="263246" y="268061"/>
                    </a:lnTo>
                    <a:cubicBezTo>
                      <a:pt x="273855" y="267101"/>
                      <a:pt x="284022" y="265905"/>
                      <a:pt x="292938" y="264381"/>
                    </a:cubicBezTo>
                    <a:cubicBezTo>
                      <a:pt x="307899" y="261822"/>
                      <a:pt x="319279" y="250148"/>
                      <a:pt x="321769" y="234809"/>
                    </a:cubicBezTo>
                    <a:cubicBezTo>
                      <a:pt x="328977" y="190439"/>
                      <a:pt x="328977" y="150675"/>
                      <a:pt x="328977" y="135889"/>
                    </a:cubicBezTo>
                    <a:cubicBezTo>
                      <a:pt x="328977" y="91500"/>
                      <a:pt x="328977" y="81329"/>
                      <a:pt x="321769" y="36970"/>
                    </a:cubicBezTo>
                    <a:close/>
                  </a:path>
                </a:pathLst>
              </a:custGeom>
              <a:solidFill>
                <a:srgbClr val="000000"/>
              </a:solidFill>
              <a:ln w="9525" cap="flat">
                <a:noFill/>
                <a:prstDash val="solid"/>
                <a:miter/>
              </a:ln>
            </p:spPr>
            <p:txBody>
              <a:bodyPr rtlCol="0" anchor="ctr"/>
              <a:lstStyle/>
              <a:p>
                <a:endParaRPr lang="nl-NL"/>
              </a:p>
            </p:txBody>
          </p:sp>
          <p:sp>
            <p:nvSpPr>
              <p:cNvPr id="55" name="Vrije vorm 54">
                <a:extLst>
                  <a:ext uri="{FF2B5EF4-FFF2-40B4-BE49-F238E27FC236}">
                    <a16:creationId xmlns:a16="http://schemas.microsoft.com/office/drawing/2014/main" id="{247B08DA-2F3F-F44D-80CE-9E469967736B}"/>
                  </a:ext>
                </a:extLst>
              </p:cNvPr>
              <p:cNvSpPr/>
              <p:nvPr/>
            </p:nvSpPr>
            <p:spPr>
              <a:xfrm>
                <a:off x="9694167" y="3808480"/>
                <a:ext cx="369674" cy="370046"/>
              </a:xfrm>
              <a:custGeom>
                <a:avLst/>
                <a:gdLst>
                  <a:gd name="connsiteX0" fmla="*/ 329495 w 369674"/>
                  <a:gd name="connsiteY0" fmla="*/ 8245 h 370046"/>
                  <a:gd name="connsiteX1" fmla="*/ 184839 w 369674"/>
                  <a:gd name="connsiteY1" fmla="*/ 0 h 370046"/>
                  <a:gd name="connsiteX2" fmla="*/ 40183 w 369674"/>
                  <a:gd name="connsiteY2" fmla="*/ 8245 h 370046"/>
                  <a:gd name="connsiteX3" fmla="*/ 8036 w 369674"/>
                  <a:gd name="connsiteY3" fmla="*/ 41216 h 370046"/>
                  <a:gd name="connsiteX4" fmla="*/ 0 w 369674"/>
                  <a:gd name="connsiteY4" fmla="*/ 151502 h 370046"/>
                  <a:gd name="connsiteX5" fmla="*/ 8036 w 369674"/>
                  <a:gd name="connsiteY5" fmla="*/ 261784 h 370046"/>
                  <a:gd name="connsiteX6" fmla="*/ 40183 w 369674"/>
                  <a:gd name="connsiteY6" fmla="*/ 294759 h 370046"/>
                  <a:gd name="connsiteX7" fmla="*/ 60583 w 369674"/>
                  <a:gd name="connsiteY7" fmla="*/ 297573 h 370046"/>
                  <a:gd name="connsiteX8" fmla="*/ 96419 w 369674"/>
                  <a:gd name="connsiteY8" fmla="*/ 247850 h 370046"/>
                  <a:gd name="connsiteX9" fmla="*/ 100096 w 369674"/>
                  <a:gd name="connsiteY9" fmla="*/ 247117 h 370046"/>
                  <a:gd name="connsiteX10" fmla="*/ 69065 w 369674"/>
                  <a:gd name="connsiteY10" fmla="*/ 356626 h 370046"/>
                  <a:gd name="connsiteX11" fmla="*/ 68973 w 369674"/>
                  <a:gd name="connsiteY11" fmla="*/ 356583 h 370046"/>
                  <a:gd name="connsiteX12" fmla="*/ 68477 w 369674"/>
                  <a:gd name="connsiteY12" fmla="*/ 358345 h 370046"/>
                  <a:gd name="connsiteX13" fmla="*/ 69881 w 369674"/>
                  <a:gd name="connsiteY13" fmla="*/ 365359 h 370046"/>
                  <a:gd name="connsiteX14" fmla="*/ 83723 w 369674"/>
                  <a:gd name="connsiteY14" fmla="*/ 368475 h 370046"/>
                  <a:gd name="connsiteX15" fmla="*/ 190892 w 369674"/>
                  <a:gd name="connsiteY15" fmla="*/ 302991 h 370046"/>
                  <a:gd name="connsiteX16" fmla="*/ 329495 w 369674"/>
                  <a:gd name="connsiteY16" fmla="*/ 294759 h 370046"/>
                  <a:gd name="connsiteX17" fmla="*/ 361637 w 369674"/>
                  <a:gd name="connsiteY17" fmla="*/ 261784 h 370046"/>
                  <a:gd name="connsiteX18" fmla="*/ 369675 w 369674"/>
                  <a:gd name="connsiteY18" fmla="*/ 151502 h 370046"/>
                  <a:gd name="connsiteX19" fmla="*/ 361637 w 369674"/>
                  <a:gd name="connsiteY19" fmla="*/ 41216 h 370046"/>
                  <a:gd name="connsiteX20" fmla="*/ 329495 w 369674"/>
                  <a:gd name="connsiteY20" fmla="*/ 8245 h 370046"/>
                  <a:gd name="connsiteX21" fmla="*/ 98212 w 369674"/>
                  <a:gd name="connsiteY21" fmla="*/ 180261 h 370046"/>
                  <a:gd name="connsiteX22" fmla="*/ 73685 w 369674"/>
                  <a:gd name="connsiteY22" fmla="*/ 155734 h 370046"/>
                  <a:gd name="connsiteX23" fmla="*/ 98212 w 369674"/>
                  <a:gd name="connsiteY23" fmla="*/ 131207 h 370046"/>
                  <a:gd name="connsiteX24" fmla="*/ 122739 w 369674"/>
                  <a:gd name="connsiteY24" fmla="*/ 155734 h 370046"/>
                  <a:gd name="connsiteX25" fmla="*/ 98212 w 369674"/>
                  <a:gd name="connsiteY25" fmla="*/ 180261 h 370046"/>
                  <a:gd name="connsiteX26" fmla="*/ 183937 w 369674"/>
                  <a:gd name="connsiteY26" fmla="*/ 180261 h 370046"/>
                  <a:gd name="connsiteX27" fmla="*/ 159410 w 369674"/>
                  <a:gd name="connsiteY27" fmla="*/ 155734 h 370046"/>
                  <a:gd name="connsiteX28" fmla="*/ 183937 w 369674"/>
                  <a:gd name="connsiteY28" fmla="*/ 131207 h 370046"/>
                  <a:gd name="connsiteX29" fmla="*/ 208464 w 369674"/>
                  <a:gd name="connsiteY29" fmla="*/ 155734 h 370046"/>
                  <a:gd name="connsiteX30" fmla="*/ 183937 w 369674"/>
                  <a:gd name="connsiteY30" fmla="*/ 180261 h 370046"/>
                  <a:gd name="connsiteX31" fmla="*/ 269662 w 369674"/>
                  <a:gd name="connsiteY31" fmla="*/ 180261 h 370046"/>
                  <a:gd name="connsiteX32" fmla="*/ 245135 w 369674"/>
                  <a:gd name="connsiteY32" fmla="*/ 155734 h 370046"/>
                  <a:gd name="connsiteX33" fmla="*/ 269662 w 369674"/>
                  <a:gd name="connsiteY33" fmla="*/ 131207 h 370046"/>
                  <a:gd name="connsiteX34" fmla="*/ 294189 w 369674"/>
                  <a:gd name="connsiteY34" fmla="*/ 155734 h 370046"/>
                  <a:gd name="connsiteX35" fmla="*/ 269662 w 369674"/>
                  <a:gd name="connsiteY35" fmla="*/ 180261 h 37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9674" h="370046">
                    <a:moveTo>
                      <a:pt x="329495" y="8245"/>
                    </a:moveTo>
                    <a:cubicBezTo>
                      <a:pt x="281274" y="0"/>
                      <a:pt x="200907" y="0"/>
                      <a:pt x="184839" y="0"/>
                    </a:cubicBezTo>
                    <a:cubicBezTo>
                      <a:pt x="168766" y="0"/>
                      <a:pt x="88399" y="0"/>
                      <a:pt x="40183" y="8245"/>
                    </a:cubicBezTo>
                    <a:cubicBezTo>
                      <a:pt x="23499" y="11096"/>
                      <a:pt x="10813" y="24110"/>
                      <a:pt x="8036" y="41216"/>
                    </a:cubicBezTo>
                    <a:cubicBezTo>
                      <a:pt x="0" y="90677"/>
                      <a:pt x="0" y="135020"/>
                      <a:pt x="0" y="151502"/>
                    </a:cubicBezTo>
                    <a:cubicBezTo>
                      <a:pt x="0" y="167983"/>
                      <a:pt x="0" y="212326"/>
                      <a:pt x="8036" y="261784"/>
                    </a:cubicBezTo>
                    <a:cubicBezTo>
                      <a:pt x="10813" y="278889"/>
                      <a:pt x="23499" y="291903"/>
                      <a:pt x="40183" y="294759"/>
                    </a:cubicBezTo>
                    <a:cubicBezTo>
                      <a:pt x="46494" y="295837"/>
                      <a:pt x="53383" y="296763"/>
                      <a:pt x="60583" y="297573"/>
                    </a:cubicBezTo>
                    <a:lnTo>
                      <a:pt x="96419" y="247850"/>
                    </a:lnTo>
                    <a:cubicBezTo>
                      <a:pt x="98291" y="245123"/>
                      <a:pt x="100096" y="247117"/>
                      <a:pt x="100096" y="247117"/>
                    </a:cubicBezTo>
                    <a:lnTo>
                      <a:pt x="69065" y="356626"/>
                    </a:lnTo>
                    <a:lnTo>
                      <a:pt x="68973" y="356583"/>
                    </a:lnTo>
                    <a:lnTo>
                      <a:pt x="68477" y="358345"/>
                    </a:lnTo>
                    <a:cubicBezTo>
                      <a:pt x="68068" y="360707"/>
                      <a:pt x="68514" y="363172"/>
                      <a:pt x="69881" y="365359"/>
                    </a:cubicBezTo>
                    <a:cubicBezTo>
                      <a:pt x="72840" y="370066"/>
                      <a:pt x="79025" y="371460"/>
                      <a:pt x="83723" y="368475"/>
                    </a:cubicBezTo>
                    <a:lnTo>
                      <a:pt x="190892" y="302991"/>
                    </a:lnTo>
                    <a:cubicBezTo>
                      <a:pt x="215395" y="302929"/>
                      <a:pt x="285652" y="302251"/>
                      <a:pt x="329495" y="294759"/>
                    </a:cubicBezTo>
                    <a:cubicBezTo>
                      <a:pt x="346174" y="291903"/>
                      <a:pt x="358860" y="278889"/>
                      <a:pt x="361637" y="261784"/>
                    </a:cubicBezTo>
                    <a:cubicBezTo>
                      <a:pt x="369675" y="212327"/>
                      <a:pt x="369675" y="167984"/>
                      <a:pt x="369675" y="151502"/>
                    </a:cubicBezTo>
                    <a:cubicBezTo>
                      <a:pt x="369675" y="102017"/>
                      <a:pt x="369675" y="90677"/>
                      <a:pt x="361637" y="41216"/>
                    </a:cubicBezTo>
                    <a:cubicBezTo>
                      <a:pt x="358860" y="24111"/>
                      <a:pt x="346174" y="11096"/>
                      <a:pt x="329495" y="8245"/>
                    </a:cubicBezTo>
                    <a:close/>
                    <a:moveTo>
                      <a:pt x="98212" y="180261"/>
                    </a:moveTo>
                    <a:cubicBezTo>
                      <a:pt x="84664" y="180261"/>
                      <a:pt x="73685" y="169280"/>
                      <a:pt x="73685" y="155734"/>
                    </a:cubicBezTo>
                    <a:cubicBezTo>
                      <a:pt x="73685" y="142185"/>
                      <a:pt x="84664" y="131207"/>
                      <a:pt x="98212" y="131207"/>
                    </a:cubicBezTo>
                    <a:cubicBezTo>
                      <a:pt x="111761" y="131207"/>
                      <a:pt x="122739" y="142185"/>
                      <a:pt x="122739" y="155734"/>
                    </a:cubicBezTo>
                    <a:cubicBezTo>
                      <a:pt x="122739" y="169280"/>
                      <a:pt x="111761" y="180261"/>
                      <a:pt x="98212" y="180261"/>
                    </a:cubicBezTo>
                    <a:close/>
                    <a:moveTo>
                      <a:pt x="183937" y="180261"/>
                    </a:moveTo>
                    <a:cubicBezTo>
                      <a:pt x="170389" y="180261"/>
                      <a:pt x="159410" y="169280"/>
                      <a:pt x="159410" y="155734"/>
                    </a:cubicBezTo>
                    <a:cubicBezTo>
                      <a:pt x="159410" y="142185"/>
                      <a:pt x="170389" y="131207"/>
                      <a:pt x="183937" y="131207"/>
                    </a:cubicBezTo>
                    <a:cubicBezTo>
                      <a:pt x="197486" y="131207"/>
                      <a:pt x="208464" y="142185"/>
                      <a:pt x="208464" y="155734"/>
                    </a:cubicBezTo>
                    <a:cubicBezTo>
                      <a:pt x="208464" y="169280"/>
                      <a:pt x="197486" y="180261"/>
                      <a:pt x="183937" y="180261"/>
                    </a:cubicBezTo>
                    <a:close/>
                    <a:moveTo>
                      <a:pt x="269662" y="180261"/>
                    </a:moveTo>
                    <a:cubicBezTo>
                      <a:pt x="256114" y="180261"/>
                      <a:pt x="245135" y="169280"/>
                      <a:pt x="245135" y="155734"/>
                    </a:cubicBezTo>
                    <a:cubicBezTo>
                      <a:pt x="245135" y="142185"/>
                      <a:pt x="256114" y="131207"/>
                      <a:pt x="269662" y="131207"/>
                    </a:cubicBezTo>
                    <a:cubicBezTo>
                      <a:pt x="283211" y="131207"/>
                      <a:pt x="294189" y="142185"/>
                      <a:pt x="294189" y="155734"/>
                    </a:cubicBezTo>
                    <a:cubicBezTo>
                      <a:pt x="294189" y="169280"/>
                      <a:pt x="283211" y="180261"/>
                      <a:pt x="269662" y="180261"/>
                    </a:cubicBezTo>
                    <a:close/>
                  </a:path>
                </a:pathLst>
              </a:custGeom>
              <a:solidFill>
                <a:srgbClr val="000000"/>
              </a:solidFill>
              <a:ln w="9525" cap="flat">
                <a:noFill/>
                <a:prstDash val="solid"/>
                <a:miter/>
              </a:ln>
            </p:spPr>
            <p:txBody>
              <a:bodyPr rtlCol="0" anchor="ctr"/>
              <a:lstStyle/>
              <a:p>
                <a:endParaRPr lang="nl-NL"/>
              </a:p>
            </p:txBody>
          </p:sp>
        </p:grpSp>
      </p:grpSp>
      <p:grpSp>
        <p:nvGrpSpPr>
          <p:cNvPr id="56" name="Graphic 46">
            <a:extLst>
              <a:ext uri="{FF2B5EF4-FFF2-40B4-BE49-F238E27FC236}">
                <a16:creationId xmlns:a16="http://schemas.microsoft.com/office/drawing/2014/main" id="{648E7168-74C7-0D44-9139-C34F1A5F61BC}"/>
              </a:ext>
            </a:extLst>
          </p:cNvPr>
          <p:cNvGrpSpPr/>
          <p:nvPr/>
        </p:nvGrpSpPr>
        <p:grpSpPr>
          <a:xfrm>
            <a:off x="3437077" y="3897118"/>
            <a:ext cx="609600" cy="609600"/>
            <a:chOff x="10099542" y="4565367"/>
            <a:chExt cx="609600" cy="609600"/>
          </a:xfrm>
        </p:grpSpPr>
        <p:sp>
          <p:nvSpPr>
            <p:cNvPr id="57" name="Vrije vorm 56">
              <a:extLst>
                <a:ext uri="{FF2B5EF4-FFF2-40B4-BE49-F238E27FC236}">
                  <a16:creationId xmlns:a16="http://schemas.microsoft.com/office/drawing/2014/main" id="{8F616795-2F07-B749-ABE8-BE1660313B16}"/>
                </a:ext>
              </a:extLst>
            </p:cNvPr>
            <p:cNvSpPr/>
            <p:nvPr/>
          </p:nvSpPr>
          <p:spPr>
            <a:xfrm>
              <a:off x="10099542" y="4565367"/>
              <a:ext cx="609600" cy="609600"/>
            </a:xfrm>
            <a:custGeom>
              <a:avLst/>
              <a:gdLst>
                <a:gd name="connsiteX0" fmla="*/ 0 w 609600"/>
                <a:gd name="connsiteY0" fmla="*/ 0 h 609600"/>
                <a:gd name="connsiteX1" fmla="*/ 609600 w 609600"/>
                <a:gd name="connsiteY1" fmla="*/ 0 h 609600"/>
                <a:gd name="connsiteX2" fmla="*/ 609600 w 609600"/>
                <a:gd name="connsiteY2" fmla="*/ 609600 h 609600"/>
                <a:gd name="connsiteX3" fmla="*/ 0 w 6096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609600" h="609600">
                  <a:moveTo>
                    <a:pt x="0" y="0"/>
                  </a:moveTo>
                  <a:lnTo>
                    <a:pt x="609600" y="0"/>
                  </a:lnTo>
                  <a:lnTo>
                    <a:pt x="609600" y="609600"/>
                  </a:lnTo>
                  <a:lnTo>
                    <a:pt x="0" y="609600"/>
                  </a:lnTo>
                  <a:close/>
                </a:path>
              </a:pathLst>
            </a:custGeom>
            <a:noFill/>
            <a:ln w="9525" cap="flat">
              <a:noFill/>
              <a:prstDash val="solid"/>
              <a:miter/>
            </a:ln>
          </p:spPr>
          <p:txBody>
            <a:bodyPr rtlCol="0" anchor="ctr"/>
            <a:lstStyle/>
            <a:p>
              <a:endParaRPr lang="nl-NL"/>
            </a:p>
          </p:txBody>
        </p:sp>
        <p:grpSp>
          <p:nvGrpSpPr>
            <p:cNvPr id="58" name="Graphic 46">
              <a:extLst>
                <a:ext uri="{FF2B5EF4-FFF2-40B4-BE49-F238E27FC236}">
                  <a16:creationId xmlns:a16="http://schemas.microsoft.com/office/drawing/2014/main" id="{648E7168-74C7-0D44-9139-C34F1A5F61BC}"/>
                </a:ext>
              </a:extLst>
            </p:cNvPr>
            <p:cNvGrpSpPr/>
            <p:nvPr/>
          </p:nvGrpSpPr>
          <p:grpSpPr>
            <a:xfrm>
              <a:off x="10175742" y="4641567"/>
              <a:ext cx="456706" cy="457200"/>
              <a:chOff x="10175742" y="4641567"/>
              <a:chExt cx="456706" cy="457200"/>
            </a:xfrm>
            <a:solidFill>
              <a:srgbClr val="000000"/>
            </a:solidFill>
          </p:grpSpPr>
          <p:sp>
            <p:nvSpPr>
              <p:cNvPr id="59" name="Vrije vorm 58">
                <a:extLst>
                  <a:ext uri="{FF2B5EF4-FFF2-40B4-BE49-F238E27FC236}">
                    <a16:creationId xmlns:a16="http://schemas.microsoft.com/office/drawing/2014/main" id="{168D0AF8-28B2-7F4B-8026-8480E07DBC3D}"/>
                  </a:ext>
                </a:extLst>
              </p:cNvPr>
              <p:cNvSpPr/>
              <p:nvPr/>
            </p:nvSpPr>
            <p:spPr>
              <a:xfrm>
                <a:off x="10420406" y="4644604"/>
                <a:ext cx="193265" cy="133692"/>
              </a:xfrm>
              <a:custGeom>
                <a:avLst/>
                <a:gdLst>
                  <a:gd name="connsiteX0" fmla="*/ 6786 w 193265"/>
                  <a:gd name="connsiteY0" fmla="*/ 83498 h 133692"/>
                  <a:gd name="connsiteX1" fmla="*/ 33474 w 193265"/>
                  <a:gd name="connsiteY1" fmla="*/ 131131 h 133692"/>
                  <a:gd name="connsiteX2" fmla="*/ 80466 w 193265"/>
                  <a:gd name="connsiteY2" fmla="*/ 120999 h 133692"/>
                  <a:gd name="connsiteX3" fmla="*/ 117285 w 193265"/>
                  <a:gd name="connsiteY3" fmla="*/ 92212 h 133692"/>
                  <a:gd name="connsiteX4" fmla="*/ 154677 w 193265"/>
                  <a:gd name="connsiteY4" fmla="*/ 123294 h 133692"/>
                  <a:gd name="connsiteX5" fmla="*/ 193265 w 193265"/>
                  <a:gd name="connsiteY5" fmla="*/ 133693 h 133692"/>
                  <a:gd name="connsiteX6" fmla="*/ 21008 w 193265"/>
                  <a:gd name="connsiteY6" fmla="*/ 0 h 133692"/>
                  <a:gd name="connsiteX7" fmla="*/ 0 w 193265"/>
                  <a:gd name="connsiteY7" fmla="*/ 35583 h 133692"/>
                  <a:gd name="connsiteX8" fmla="*/ 12510 w 193265"/>
                  <a:gd name="connsiteY8" fmla="*/ 63637 h 133692"/>
                  <a:gd name="connsiteX9" fmla="*/ 6786 w 193265"/>
                  <a:gd name="connsiteY9" fmla="*/ 83498 h 13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265" h="133692">
                    <a:moveTo>
                      <a:pt x="6786" y="83498"/>
                    </a:moveTo>
                    <a:cubicBezTo>
                      <a:pt x="17293" y="98302"/>
                      <a:pt x="26382" y="114177"/>
                      <a:pt x="33474" y="131131"/>
                    </a:cubicBezTo>
                    <a:cubicBezTo>
                      <a:pt x="48547" y="126241"/>
                      <a:pt x="64298" y="122928"/>
                      <a:pt x="80466" y="120999"/>
                    </a:cubicBezTo>
                    <a:cubicBezTo>
                      <a:pt x="84640" y="104485"/>
                      <a:pt x="99474" y="92212"/>
                      <a:pt x="117285" y="92212"/>
                    </a:cubicBezTo>
                    <a:cubicBezTo>
                      <a:pt x="135924" y="92212"/>
                      <a:pt x="151376" y="105614"/>
                      <a:pt x="154677" y="123294"/>
                    </a:cubicBezTo>
                    <a:cubicBezTo>
                      <a:pt x="167927" y="125760"/>
                      <a:pt x="180835" y="129212"/>
                      <a:pt x="193265" y="133693"/>
                    </a:cubicBezTo>
                    <a:cubicBezTo>
                      <a:pt x="162660" y="64063"/>
                      <a:pt x="98375" y="12622"/>
                      <a:pt x="21008" y="0"/>
                    </a:cubicBezTo>
                    <a:cubicBezTo>
                      <a:pt x="13174" y="11290"/>
                      <a:pt x="6215" y="23215"/>
                      <a:pt x="0" y="35583"/>
                    </a:cubicBezTo>
                    <a:cubicBezTo>
                      <a:pt x="7635" y="42550"/>
                      <a:pt x="12510" y="52487"/>
                      <a:pt x="12510" y="63637"/>
                    </a:cubicBezTo>
                    <a:cubicBezTo>
                      <a:pt x="12510" y="70942"/>
                      <a:pt x="10351" y="77700"/>
                      <a:pt x="6786" y="83498"/>
                    </a:cubicBezTo>
                    <a:close/>
                  </a:path>
                </a:pathLst>
              </a:custGeom>
              <a:solidFill>
                <a:srgbClr val="000000"/>
              </a:solidFill>
              <a:ln w="9525" cap="flat">
                <a:noFill/>
                <a:prstDash val="solid"/>
                <a:miter/>
              </a:ln>
            </p:spPr>
            <p:txBody>
              <a:bodyPr rtlCol="0" anchor="ctr"/>
              <a:lstStyle/>
              <a:p>
                <a:endParaRPr lang="nl-NL"/>
              </a:p>
            </p:txBody>
          </p:sp>
          <p:sp>
            <p:nvSpPr>
              <p:cNvPr id="60" name="Vrije vorm 59">
                <a:extLst>
                  <a:ext uri="{FF2B5EF4-FFF2-40B4-BE49-F238E27FC236}">
                    <a16:creationId xmlns:a16="http://schemas.microsoft.com/office/drawing/2014/main" id="{1EBA2B8E-CEE8-E245-8C35-A8641EF46C6B}"/>
                  </a:ext>
                </a:extLst>
              </p:cNvPr>
              <p:cNvSpPr/>
              <p:nvPr/>
            </p:nvSpPr>
            <p:spPr>
              <a:xfrm>
                <a:off x="10389404" y="4741278"/>
                <a:ext cx="46647" cy="66093"/>
              </a:xfrm>
              <a:custGeom>
                <a:avLst/>
                <a:gdLst>
                  <a:gd name="connsiteX0" fmla="*/ 24054 w 46647"/>
                  <a:gd name="connsiteY0" fmla="*/ 0 h 66093"/>
                  <a:gd name="connsiteX1" fmla="*/ 7189 w 46647"/>
                  <a:gd name="connsiteY1" fmla="*/ 4884 h 66093"/>
                  <a:gd name="connsiteX2" fmla="*/ 0 w 46647"/>
                  <a:gd name="connsiteY2" fmla="*/ 65824 h 66093"/>
                  <a:gd name="connsiteX3" fmla="*/ 495 w 46647"/>
                  <a:gd name="connsiteY3" fmla="*/ 66093 h 66093"/>
                  <a:gd name="connsiteX4" fmla="*/ 46648 w 46647"/>
                  <a:gd name="connsiteY4" fmla="*/ 41004 h 66093"/>
                  <a:gd name="connsiteX5" fmla="*/ 24054 w 46647"/>
                  <a:gd name="connsiteY5" fmla="*/ 0 h 6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47" h="66093">
                    <a:moveTo>
                      <a:pt x="24054" y="0"/>
                    </a:moveTo>
                    <a:cubicBezTo>
                      <a:pt x="19017" y="2851"/>
                      <a:pt x="13320" y="4597"/>
                      <a:pt x="7189" y="4884"/>
                    </a:cubicBezTo>
                    <a:cubicBezTo>
                      <a:pt x="2743" y="24521"/>
                      <a:pt x="283" y="44908"/>
                      <a:pt x="0" y="65824"/>
                    </a:cubicBezTo>
                    <a:cubicBezTo>
                      <a:pt x="165" y="65914"/>
                      <a:pt x="332" y="66000"/>
                      <a:pt x="495" y="66093"/>
                    </a:cubicBezTo>
                    <a:cubicBezTo>
                      <a:pt x="14867" y="56183"/>
                      <a:pt x="30310" y="47737"/>
                      <a:pt x="46648" y="41004"/>
                    </a:cubicBezTo>
                    <a:cubicBezTo>
                      <a:pt x="40533" y="26496"/>
                      <a:pt x="32896" y="12799"/>
                      <a:pt x="24054" y="0"/>
                    </a:cubicBezTo>
                    <a:close/>
                  </a:path>
                </a:pathLst>
              </a:custGeom>
              <a:solidFill>
                <a:srgbClr val="000000"/>
              </a:solidFill>
              <a:ln w="9525" cap="flat">
                <a:noFill/>
                <a:prstDash val="solid"/>
                <a:miter/>
              </a:ln>
            </p:spPr>
            <p:txBody>
              <a:bodyPr rtlCol="0" anchor="ctr"/>
              <a:lstStyle/>
              <a:p>
                <a:endParaRPr lang="nl-NL"/>
              </a:p>
            </p:txBody>
          </p:sp>
          <p:sp>
            <p:nvSpPr>
              <p:cNvPr id="61" name="Vrije vorm 60">
                <a:extLst>
                  <a:ext uri="{FF2B5EF4-FFF2-40B4-BE49-F238E27FC236}">
                    <a16:creationId xmlns:a16="http://schemas.microsoft.com/office/drawing/2014/main" id="{FC24AB35-FE04-B548-8295-418AE42398A3}"/>
                  </a:ext>
                </a:extLst>
              </p:cNvPr>
              <p:cNvSpPr/>
              <p:nvPr/>
            </p:nvSpPr>
            <p:spPr>
              <a:xfrm>
                <a:off x="10464214" y="4891728"/>
                <a:ext cx="167685" cy="169324"/>
              </a:xfrm>
              <a:custGeom>
                <a:avLst/>
                <a:gdLst>
                  <a:gd name="connsiteX0" fmla="*/ 110209 w 167685"/>
                  <a:gd name="connsiteY0" fmla="*/ 55867 h 169324"/>
                  <a:gd name="connsiteX1" fmla="*/ 111578 w 167685"/>
                  <a:gd name="connsiteY1" fmla="*/ 64163 h 169324"/>
                  <a:gd name="connsiteX2" fmla="*/ 83003 w 167685"/>
                  <a:gd name="connsiteY2" fmla="*/ 92738 h 169324"/>
                  <a:gd name="connsiteX3" fmla="*/ 61209 w 167685"/>
                  <a:gd name="connsiteY3" fmla="*/ 82444 h 169324"/>
                  <a:gd name="connsiteX4" fmla="*/ 6320 w 167685"/>
                  <a:gd name="connsiteY4" fmla="*/ 97526 h 169324"/>
                  <a:gd name="connsiteX5" fmla="*/ 0 w 167685"/>
                  <a:gd name="connsiteY5" fmla="*/ 114399 h 169324"/>
                  <a:gd name="connsiteX6" fmla="*/ 65868 w 167685"/>
                  <a:gd name="connsiteY6" fmla="*/ 169324 h 169324"/>
                  <a:gd name="connsiteX7" fmla="*/ 167686 w 167685"/>
                  <a:gd name="connsiteY7" fmla="*/ 0 h 169324"/>
                  <a:gd name="connsiteX8" fmla="*/ 110209 w 167685"/>
                  <a:gd name="connsiteY8" fmla="*/ 55867 h 1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85" h="169324">
                    <a:moveTo>
                      <a:pt x="110209" y="55867"/>
                    </a:moveTo>
                    <a:cubicBezTo>
                      <a:pt x="111016" y="58509"/>
                      <a:pt x="111578" y="61257"/>
                      <a:pt x="111578" y="64163"/>
                    </a:cubicBezTo>
                    <a:cubicBezTo>
                      <a:pt x="111578" y="79945"/>
                      <a:pt x="98785" y="92738"/>
                      <a:pt x="83003" y="92738"/>
                    </a:cubicBezTo>
                    <a:cubicBezTo>
                      <a:pt x="74214" y="92738"/>
                      <a:pt x="66450" y="88685"/>
                      <a:pt x="61209" y="82444"/>
                    </a:cubicBezTo>
                    <a:cubicBezTo>
                      <a:pt x="43801" y="89488"/>
                      <a:pt x="25422" y="94598"/>
                      <a:pt x="6320" y="97526"/>
                    </a:cubicBezTo>
                    <a:cubicBezTo>
                      <a:pt x="5534" y="103730"/>
                      <a:pt x="3400" y="109497"/>
                      <a:pt x="0" y="114399"/>
                    </a:cubicBezTo>
                    <a:cubicBezTo>
                      <a:pt x="19158" y="135723"/>
                      <a:pt x="41255" y="154338"/>
                      <a:pt x="65868" y="169324"/>
                    </a:cubicBezTo>
                    <a:cubicBezTo>
                      <a:pt x="122173" y="132160"/>
                      <a:pt x="161059" y="70781"/>
                      <a:pt x="167686" y="0"/>
                    </a:cubicBezTo>
                    <a:cubicBezTo>
                      <a:pt x="151684" y="21585"/>
                      <a:pt x="132240" y="40454"/>
                      <a:pt x="110209" y="55867"/>
                    </a:cubicBezTo>
                    <a:close/>
                  </a:path>
                </a:pathLst>
              </a:custGeom>
              <a:solidFill>
                <a:srgbClr val="000000"/>
              </a:solidFill>
              <a:ln w="9525" cap="flat">
                <a:noFill/>
                <a:prstDash val="solid"/>
                <a:miter/>
              </a:ln>
            </p:spPr>
            <p:txBody>
              <a:bodyPr rtlCol="0" anchor="ctr"/>
              <a:lstStyle/>
              <a:p>
                <a:endParaRPr lang="nl-NL"/>
              </a:p>
            </p:txBody>
          </p:sp>
          <p:sp>
            <p:nvSpPr>
              <p:cNvPr id="62" name="Vrije vorm 61">
                <a:extLst>
                  <a:ext uri="{FF2B5EF4-FFF2-40B4-BE49-F238E27FC236}">
                    <a16:creationId xmlns:a16="http://schemas.microsoft.com/office/drawing/2014/main" id="{25A1B9E4-00FE-E849-96A4-FB9337F080BF}"/>
                  </a:ext>
                </a:extLst>
              </p:cNvPr>
              <p:cNvSpPr/>
              <p:nvPr/>
            </p:nvSpPr>
            <p:spPr>
              <a:xfrm>
                <a:off x="10457828" y="4784735"/>
                <a:ext cx="174619" cy="185633"/>
              </a:xfrm>
              <a:custGeom>
                <a:avLst/>
                <a:gdLst>
                  <a:gd name="connsiteX0" fmla="*/ 79863 w 174619"/>
                  <a:gd name="connsiteY0" fmla="*/ 28282 h 185633"/>
                  <a:gd name="connsiteX1" fmla="*/ 43202 w 174619"/>
                  <a:gd name="connsiteY1" fmla="*/ 0 h 185633"/>
                  <a:gd name="connsiteX2" fmla="*/ 2666 w 174619"/>
                  <a:gd name="connsiteY2" fmla="*/ 8824 h 185633"/>
                  <a:gd name="connsiteX3" fmla="*/ 15132 w 174619"/>
                  <a:gd name="connsiteY3" fmla="*/ 86259 h 185633"/>
                  <a:gd name="connsiteX4" fmla="*/ 0 w 174619"/>
                  <a:gd name="connsiteY4" fmla="*/ 171117 h 185633"/>
                  <a:gd name="connsiteX5" fmla="*/ 10421 w 174619"/>
                  <a:gd name="connsiteY5" fmla="*/ 185634 h 185633"/>
                  <a:gd name="connsiteX6" fmla="*/ 60867 w 174619"/>
                  <a:gd name="connsiteY6" fmla="*/ 171694 h 185633"/>
                  <a:gd name="connsiteX7" fmla="*/ 60813 w 174619"/>
                  <a:gd name="connsiteY7" fmla="*/ 171157 h 185633"/>
                  <a:gd name="connsiteX8" fmla="*/ 89388 w 174619"/>
                  <a:gd name="connsiteY8" fmla="*/ 142582 h 185633"/>
                  <a:gd name="connsiteX9" fmla="*/ 105367 w 174619"/>
                  <a:gd name="connsiteY9" fmla="*/ 147464 h 185633"/>
                  <a:gd name="connsiteX10" fmla="*/ 174620 w 174619"/>
                  <a:gd name="connsiteY10" fmla="*/ 71097 h 185633"/>
                  <a:gd name="connsiteX11" fmla="*/ 164863 w 174619"/>
                  <a:gd name="connsiteY11" fmla="*/ 17545 h 185633"/>
                  <a:gd name="connsiteX12" fmla="*/ 115836 w 174619"/>
                  <a:gd name="connsiteY12" fmla="*/ 2219 h 185633"/>
                  <a:gd name="connsiteX13" fmla="*/ 79863 w 174619"/>
                  <a:gd name="connsiteY13" fmla="*/ 28282 h 18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19" h="185633">
                    <a:moveTo>
                      <a:pt x="79863" y="28282"/>
                    </a:moveTo>
                    <a:cubicBezTo>
                      <a:pt x="62238" y="28282"/>
                      <a:pt x="47554" y="16253"/>
                      <a:pt x="43202" y="0"/>
                    </a:cubicBezTo>
                    <a:cubicBezTo>
                      <a:pt x="29277" y="1781"/>
                      <a:pt x="15696" y="4662"/>
                      <a:pt x="2666" y="8824"/>
                    </a:cubicBezTo>
                    <a:cubicBezTo>
                      <a:pt x="10713" y="33203"/>
                      <a:pt x="15132" y="59218"/>
                      <a:pt x="15132" y="86259"/>
                    </a:cubicBezTo>
                    <a:cubicBezTo>
                      <a:pt x="15132" y="116078"/>
                      <a:pt x="9718" y="144625"/>
                      <a:pt x="0" y="171117"/>
                    </a:cubicBezTo>
                    <a:cubicBezTo>
                      <a:pt x="4527" y="175061"/>
                      <a:pt x="8158" y="179964"/>
                      <a:pt x="10421" y="185634"/>
                    </a:cubicBezTo>
                    <a:cubicBezTo>
                      <a:pt x="27985" y="182903"/>
                      <a:pt x="44878" y="178188"/>
                      <a:pt x="60867" y="171694"/>
                    </a:cubicBezTo>
                    <a:cubicBezTo>
                      <a:pt x="60864" y="171511"/>
                      <a:pt x="60813" y="171340"/>
                      <a:pt x="60813" y="171157"/>
                    </a:cubicBezTo>
                    <a:cubicBezTo>
                      <a:pt x="60813" y="155375"/>
                      <a:pt x="73606" y="142582"/>
                      <a:pt x="89388" y="142582"/>
                    </a:cubicBezTo>
                    <a:cubicBezTo>
                      <a:pt x="95308" y="142582"/>
                      <a:pt x="100806" y="144382"/>
                      <a:pt x="105367" y="147464"/>
                    </a:cubicBezTo>
                    <a:cubicBezTo>
                      <a:pt x="133825" y="127619"/>
                      <a:pt x="157619" y="101538"/>
                      <a:pt x="174620" y="71097"/>
                    </a:cubicBezTo>
                    <a:cubicBezTo>
                      <a:pt x="173472" y="52567"/>
                      <a:pt x="170165" y="34621"/>
                      <a:pt x="164863" y="17545"/>
                    </a:cubicBezTo>
                    <a:cubicBezTo>
                      <a:pt x="149359" y="10663"/>
                      <a:pt x="132924" y="5524"/>
                      <a:pt x="115836" y="2219"/>
                    </a:cubicBezTo>
                    <a:cubicBezTo>
                      <a:pt x="110776" y="17325"/>
                      <a:pt x="96672" y="28282"/>
                      <a:pt x="79863" y="28282"/>
                    </a:cubicBezTo>
                    <a:close/>
                  </a:path>
                </a:pathLst>
              </a:custGeom>
              <a:solidFill>
                <a:srgbClr val="000000"/>
              </a:solidFill>
              <a:ln w="9525" cap="flat">
                <a:noFill/>
                <a:prstDash val="solid"/>
                <a:miter/>
              </a:ln>
            </p:spPr>
            <p:txBody>
              <a:bodyPr rtlCol="0" anchor="ctr"/>
              <a:lstStyle/>
              <a:p>
                <a:endParaRPr lang="nl-NL"/>
              </a:p>
            </p:txBody>
          </p:sp>
          <p:sp>
            <p:nvSpPr>
              <p:cNvPr id="63" name="Vrije vorm 62">
                <a:extLst>
                  <a:ext uri="{FF2B5EF4-FFF2-40B4-BE49-F238E27FC236}">
                    <a16:creationId xmlns:a16="http://schemas.microsoft.com/office/drawing/2014/main" id="{22D9285F-C11A-BC41-9D93-02D2B093ACEF}"/>
                  </a:ext>
                </a:extLst>
              </p:cNvPr>
              <p:cNvSpPr/>
              <p:nvPr/>
            </p:nvSpPr>
            <p:spPr>
              <a:xfrm>
                <a:off x="10338810" y="4641567"/>
                <a:ext cx="81451" cy="33567"/>
              </a:xfrm>
              <a:custGeom>
                <a:avLst/>
                <a:gdLst>
                  <a:gd name="connsiteX0" fmla="*/ 56006 w 81451"/>
                  <a:gd name="connsiteY0" fmla="*/ 28575 h 33567"/>
                  <a:gd name="connsiteX1" fmla="*/ 64766 w 81451"/>
                  <a:gd name="connsiteY1" fmla="*/ 29685 h 33567"/>
                  <a:gd name="connsiteX2" fmla="*/ 81451 w 81451"/>
                  <a:gd name="connsiteY2" fmla="*/ 614 h 33567"/>
                  <a:gd name="connsiteX3" fmla="*/ 65531 w 81451"/>
                  <a:gd name="connsiteY3" fmla="*/ 0 h 33567"/>
                  <a:gd name="connsiteX4" fmla="*/ 0 w 81451"/>
                  <a:gd name="connsiteY4" fmla="*/ 9582 h 33567"/>
                  <a:gd name="connsiteX5" fmla="*/ 37494 w 81451"/>
                  <a:gd name="connsiteY5" fmla="*/ 33567 h 33567"/>
                  <a:gd name="connsiteX6" fmla="*/ 56006 w 81451"/>
                  <a:gd name="connsiteY6" fmla="*/ 28575 h 3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51" h="33567">
                    <a:moveTo>
                      <a:pt x="56006" y="28575"/>
                    </a:moveTo>
                    <a:cubicBezTo>
                      <a:pt x="59034" y="28575"/>
                      <a:pt x="61942" y="29017"/>
                      <a:pt x="64766" y="29685"/>
                    </a:cubicBezTo>
                    <a:cubicBezTo>
                      <a:pt x="69842" y="19690"/>
                      <a:pt x="75384" y="9971"/>
                      <a:pt x="81451" y="614"/>
                    </a:cubicBezTo>
                    <a:cubicBezTo>
                      <a:pt x="76186" y="251"/>
                      <a:pt x="70890" y="0"/>
                      <a:pt x="65531" y="0"/>
                    </a:cubicBezTo>
                    <a:cubicBezTo>
                      <a:pt x="42749" y="0"/>
                      <a:pt x="20765" y="3378"/>
                      <a:pt x="0" y="9582"/>
                    </a:cubicBezTo>
                    <a:cubicBezTo>
                      <a:pt x="13248" y="16456"/>
                      <a:pt x="25747" y="24546"/>
                      <a:pt x="37494" y="33567"/>
                    </a:cubicBezTo>
                    <a:cubicBezTo>
                      <a:pt x="42996" y="30483"/>
                      <a:pt x="49249" y="28575"/>
                      <a:pt x="56006" y="28575"/>
                    </a:cubicBezTo>
                    <a:close/>
                  </a:path>
                </a:pathLst>
              </a:custGeom>
              <a:solidFill>
                <a:srgbClr val="000000"/>
              </a:solidFill>
              <a:ln w="9525" cap="flat">
                <a:noFill/>
                <a:prstDash val="solid"/>
                <a:miter/>
              </a:ln>
            </p:spPr>
            <p:txBody>
              <a:bodyPr rtlCol="0" anchor="ctr"/>
              <a:lstStyle/>
              <a:p>
                <a:endParaRPr lang="nl-NL"/>
              </a:p>
            </p:txBody>
          </p:sp>
          <p:sp>
            <p:nvSpPr>
              <p:cNvPr id="64" name="Vrije vorm 63">
                <a:extLst>
                  <a:ext uri="{FF2B5EF4-FFF2-40B4-BE49-F238E27FC236}">
                    <a16:creationId xmlns:a16="http://schemas.microsoft.com/office/drawing/2014/main" id="{27D4065C-9526-E246-AAC0-BC3B8F499F71}"/>
                  </a:ext>
                </a:extLst>
              </p:cNvPr>
              <p:cNvSpPr/>
              <p:nvPr/>
            </p:nvSpPr>
            <p:spPr>
              <a:xfrm>
                <a:off x="10204748" y="4660236"/>
                <a:ext cx="173282" cy="268061"/>
              </a:xfrm>
              <a:custGeom>
                <a:avLst/>
                <a:gdLst>
                  <a:gd name="connsiteX0" fmla="*/ 142444 w 173282"/>
                  <a:gd name="connsiteY0" fmla="*/ 171830 h 268061"/>
                  <a:gd name="connsiteX1" fmla="*/ 165642 w 173282"/>
                  <a:gd name="connsiteY1" fmla="*/ 143797 h 268061"/>
                  <a:gd name="connsiteX2" fmla="*/ 173283 w 173282"/>
                  <a:gd name="connsiteY2" fmla="*/ 82049 h 268061"/>
                  <a:gd name="connsiteX3" fmla="*/ 151969 w 173282"/>
                  <a:gd name="connsiteY3" fmla="*/ 48005 h 268061"/>
                  <a:gd name="connsiteX4" fmla="*/ 157667 w 173282"/>
                  <a:gd name="connsiteY4" fmla="*/ 28191 h 268061"/>
                  <a:gd name="connsiteX5" fmla="*/ 109053 w 173282"/>
                  <a:gd name="connsiteY5" fmla="*/ 0 h 268061"/>
                  <a:gd name="connsiteX6" fmla="*/ 0 w 173282"/>
                  <a:gd name="connsiteY6" fmla="*/ 98503 h 268061"/>
                  <a:gd name="connsiteX7" fmla="*/ 26042 w 173282"/>
                  <a:gd name="connsiteY7" fmla="*/ 191092 h 268061"/>
                  <a:gd name="connsiteX8" fmla="*/ 28144 w 173282"/>
                  <a:gd name="connsiteY8" fmla="*/ 190880 h 268061"/>
                  <a:gd name="connsiteX9" fmla="*/ 66244 w 173282"/>
                  <a:gd name="connsiteY9" fmla="*/ 228980 h 268061"/>
                  <a:gd name="connsiteX10" fmla="*/ 63528 w 173282"/>
                  <a:gd name="connsiteY10" fmla="*/ 242914 h 268061"/>
                  <a:gd name="connsiteX11" fmla="*/ 92075 w 173282"/>
                  <a:gd name="connsiteY11" fmla="*/ 268061 h 268061"/>
                  <a:gd name="connsiteX12" fmla="*/ 144485 w 173282"/>
                  <a:gd name="connsiteY12" fmla="*/ 182293 h 268061"/>
                  <a:gd name="connsiteX13" fmla="*/ 142444 w 173282"/>
                  <a:gd name="connsiteY13" fmla="*/ 171830 h 2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282" h="268061">
                    <a:moveTo>
                      <a:pt x="142444" y="171830"/>
                    </a:moveTo>
                    <a:cubicBezTo>
                      <a:pt x="142444" y="157890"/>
                      <a:pt x="152435" y="146316"/>
                      <a:pt x="165642" y="143797"/>
                    </a:cubicBezTo>
                    <a:cubicBezTo>
                      <a:pt x="166124" y="122624"/>
                      <a:pt x="168741" y="101980"/>
                      <a:pt x="173283" y="82049"/>
                    </a:cubicBezTo>
                    <a:cubicBezTo>
                      <a:pt x="160699" y="75829"/>
                      <a:pt x="151969" y="62992"/>
                      <a:pt x="151969" y="48005"/>
                    </a:cubicBezTo>
                    <a:cubicBezTo>
                      <a:pt x="151969" y="40718"/>
                      <a:pt x="154119" y="33979"/>
                      <a:pt x="157667" y="28191"/>
                    </a:cubicBezTo>
                    <a:cubicBezTo>
                      <a:pt x="142721" y="16970"/>
                      <a:pt x="126519" y="7333"/>
                      <a:pt x="109053" y="0"/>
                    </a:cubicBezTo>
                    <a:cubicBezTo>
                      <a:pt x="62775" y="19985"/>
                      <a:pt x="24439" y="54820"/>
                      <a:pt x="0" y="98503"/>
                    </a:cubicBezTo>
                    <a:cubicBezTo>
                      <a:pt x="2030" y="131809"/>
                      <a:pt x="11256" y="163148"/>
                      <a:pt x="26042" y="191092"/>
                    </a:cubicBezTo>
                    <a:cubicBezTo>
                      <a:pt x="26752" y="191052"/>
                      <a:pt x="27423" y="190880"/>
                      <a:pt x="28144" y="190880"/>
                    </a:cubicBezTo>
                    <a:cubicBezTo>
                      <a:pt x="49186" y="190880"/>
                      <a:pt x="66244" y="207937"/>
                      <a:pt x="66244" y="228980"/>
                    </a:cubicBezTo>
                    <a:cubicBezTo>
                      <a:pt x="66244" y="233911"/>
                      <a:pt x="65233" y="238589"/>
                      <a:pt x="63528" y="242914"/>
                    </a:cubicBezTo>
                    <a:cubicBezTo>
                      <a:pt x="72331" y="252053"/>
                      <a:pt x="81865" y="260483"/>
                      <a:pt x="92075" y="268061"/>
                    </a:cubicBezTo>
                    <a:cubicBezTo>
                      <a:pt x="103568" y="235866"/>
                      <a:pt x="121603" y="206793"/>
                      <a:pt x="144485" y="182293"/>
                    </a:cubicBezTo>
                    <a:cubicBezTo>
                      <a:pt x="143203" y="179046"/>
                      <a:pt x="142444" y="175533"/>
                      <a:pt x="142444" y="171830"/>
                    </a:cubicBezTo>
                    <a:close/>
                  </a:path>
                </a:pathLst>
              </a:custGeom>
              <a:solidFill>
                <a:srgbClr val="000000"/>
              </a:solidFill>
              <a:ln w="9525" cap="flat">
                <a:noFill/>
                <a:prstDash val="solid"/>
                <a:miter/>
              </a:ln>
            </p:spPr>
            <p:txBody>
              <a:bodyPr rtlCol="0" anchor="ctr"/>
              <a:lstStyle/>
              <a:p>
                <a:endParaRPr lang="nl-NL"/>
              </a:p>
            </p:txBody>
          </p:sp>
          <p:sp>
            <p:nvSpPr>
              <p:cNvPr id="65" name="Vrije vorm 64">
                <a:extLst>
                  <a:ext uri="{FF2B5EF4-FFF2-40B4-BE49-F238E27FC236}">
                    <a16:creationId xmlns:a16="http://schemas.microsoft.com/office/drawing/2014/main" id="{BFD9F9E0-5601-EB4C-86BC-F691336F87E7}"/>
                  </a:ext>
                </a:extLst>
              </p:cNvPr>
              <p:cNvSpPr/>
              <p:nvPr/>
            </p:nvSpPr>
            <p:spPr>
              <a:xfrm>
                <a:off x="10313143" y="4856827"/>
                <a:ext cx="93453" cy="113528"/>
              </a:xfrm>
              <a:custGeom>
                <a:avLst/>
                <a:gdLst>
                  <a:gd name="connsiteX0" fmla="*/ 48611 w 93453"/>
                  <a:gd name="connsiteY0" fmla="*/ 0 h 113528"/>
                  <a:gd name="connsiteX1" fmla="*/ 0 w 93453"/>
                  <a:gd name="connsiteY1" fmla="*/ 82514 h 113528"/>
                  <a:gd name="connsiteX2" fmla="*/ 84444 w 93453"/>
                  <a:gd name="connsiteY2" fmla="*/ 113528 h 113528"/>
                  <a:gd name="connsiteX3" fmla="*/ 93454 w 93453"/>
                  <a:gd name="connsiteY3" fmla="*/ 100186 h 113528"/>
                  <a:gd name="connsiteX4" fmla="*/ 61128 w 93453"/>
                  <a:gd name="connsiteY4" fmla="*/ 3664 h 113528"/>
                  <a:gd name="connsiteX5" fmla="*/ 48611 w 93453"/>
                  <a:gd name="connsiteY5" fmla="*/ 0 h 11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53" h="113528">
                    <a:moveTo>
                      <a:pt x="48611" y="0"/>
                    </a:moveTo>
                    <a:cubicBezTo>
                      <a:pt x="27022" y="23512"/>
                      <a:pt x="10278" y="51523"/>
                      <a:pt x="0" y="82514"/>
                    </a:cubicBezTo>
                    <a:cubicBezTo>
                      <a:pt x="25292" y="98106"/>
                      <a:pt x="53882" y="108792"/>
                      <a:pt x="84444" y="113528"/>
                    </a:cubicBezTo>
                    <a:cubicBezTo>
                      <a:pt x="86478" y="108440"/>
                      <a:pt x="89564" y="103916"/>
                      <a:pt x="93454" y="100186"/>
                    </a:cubicBezTo>
                    <a:cubicBezTo>
                      <a:pt x="77678" y="70526"/>
                      <a:pt x="66615" y="38018"/>
                      <a:pt x="61128" y="3664"/>
                    </a:cubicBezTo>
                    <a:cubicBezTo>
                      <a:pt x="56579" y="3424"/>
                      <a:pt x="52351" y="2122"/>
                      <a:pt x="48611" y="0"/>
                    </a:cubicBezTo>
                    <a:close/>
                  </a:path>
                </a:pathLst>
              </a:custGeom>
              <a:solidFill>
                <a:srgbClr val="000000"/>
              </a:solidFill>
              <a:ln w="9525" cap="flat">
                <a:noFill/>
                <a:prstDash val="solid"/>
                <a:miter/>
              </a:ln>
            </p:spPr>
            <p:txBody>
              <a:bodyPr rtlCol="0" anchor="ctr"/>
              <a:lstStyle/>
              <a:p>
                <a:endParaRPr lang="nl-NL"/>
              </a:p>
            </p:txBody>
          </p:sp>
          <p:sp>
            <p:nvSpPr>
              <p:cNvPr id="66" name="Vrije vorm 65">
                <a:extLst>
                  <a:ext uri="{FF2B5EF4-FFF2-40B4-BE49-F238E27FC236}">
                    <a16:creationId xmlns:a16="http://schemas.microsoft.com/office/drawing/2014/main" id="{9C7B0789-BB74-0144-BC4F-892FF4FD5632}"/>
                  </a:ext>
                </a:extLst>
              </p:cNvPr>
              <p:cNvSpPr/>
              <p:nvPr/>
            </p:nvSpPr>
            <p:spPr>
              <a:xfrm>
                <a:off x="10301511" y="4958206"/>
                <a:ext cx="104198" cy="122702"/>
              </a:xfrm>
              <a:custGeom>
                <a:avLst/>
                <a:gdLst>
                  <a:gd name="connsiteX0" fmla="*/ 104199 w 104198"/>
                  <a:gd name="connsiteY0" fmla="*/ 52877 h 122702"/>
                  <a:gd name="connsiteX1" fmla="*/ 93792 w 104198"/>
                  <a:gd name="connsiteY1" fmla="*/ 31085 h 122702"/>
                  <a:gd name="connsiteX2" fmla="*/ 6271 w 104198"/>
                  <a:gd name="connsiteY2" fmla="*/ 0 h 122702"/>
                  <a:gd name="connsiteX3" fmla="*/ 0 w 104198"/>
                  <a:gd name="connsiteY3" fmla="*/ 53121 h 122702"/>
                  <a:gd name="connsiteX4" fmla="*/ 10421 w 104198"/>
                  <a:gd name="connsiteY4" fmla="*/ 121046 h 122702"/>
                  <a:gd name="connsiteX5" fmla="*/ 14122 w 104198"/>
                  <a:gd name="connsiteY5" fmla="*/ 122703 h 122702"/>
                  <a:gd name="connsiteX6" fmla="*/ 104199 w 104198"/>
                  <a:gd name="connsiteY6" fmla="*/ 52877 h 12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98" h="122702">
                    <a:moveTo>
                      <a:pt x="104199" y="52877"/>
                    </a:moveTo>
                    <a:cubicBezTo>
                      <a:pt x="98549" y="47102"/>
                      <a:pt x="94869" y="39511"/>
                      <a:pt x="93792" y="31085"/>
                    </a:cubicBezTo>
                    <a:cubicBezTo>
                      <a:pt x="62296" y="26252"/>
                      <a:pt x="32713" y="15551"/>
                      <a:pt x="6271" y="0"/>
                    </a:cubicBezTo>
                    <a:cubicBezTo>
                      <a:pt x="2212" y="17054"/>
                      <a:pt x="0" y="34824"/>
                      <a:pt x="0" y="53121"/>
                    </a:cubicBezTo>
                    <a:cubicBezTo>
                      <a:pt x="0" y="76796"/>
                      <a:pt x="3736" y="99572"/>
                      <a:pt x="10421" y="121046"/>
                    </a:cubicBezTo>
                    <a:cubicBezTo>
                      <a:pt x="11658" y="121593"/>
                      <a:pt x="12874" y="122177"/>
                      <a:pt x="14122" y="122703"/>
                    </a:cubicBezTo>
                    <a:cubicBezTo>
                      <a:pt x="49786" y="107334"/>
                      <a:pt x="80660" y="83114"/>
                      <a:pt x="104199" y="52877"/>
                    </a:cubicBezTo>
                    <a:close/>
                  </a:path>
                </a:pathLst>
              </a:custGeom>
              <a:solidFill>
                <a:srgbClr val="000000"/>
              </a:solidFill>
              <a:ln w="9525" cap="flat">
                <a:noFill/>
                <a:prstDash val="solid"/>
                <a:miter/>
              </a:ln>
            </p:spPr>
            <p:txBody>
              <a:bodyPr rtlCol="0" anchor="ctr"/>
              <a:lstStyle/>
              <a:p>
                <a:endParaRPr lang="nl-NL"/>
              </a:p>
            </p:txBody>
          </p:sp>
          <p:sp>
            <p:nvSpPr>
              <p:cNvPr id="67" name="Vrije vorm 66">
                <a:extLst>
                  <a:ext uri="{FF2B5EF4-FFF2-40B4-BE49-F238E27FC236}">
                    <a16:creationId xmlns:a16="http://schemas.microsoft.com/office/drawing/2014/main" id="{E50B8842-AD02-4A4E-9C31-D7A91DE789CF}"/>
                  </a:ext>
                </a:extLst>
              </p:cNvPr>
              <p:cNvSpPr/>
              <p:nvPr/>
            </p:nvSpPr>
            <p:spPr>
              <a:xfrm>
                <a:off x="10175742" y="4791322"/>
                <a:ext cx="115151" cy="276211"/>
              </a:xfrm>
              <a:custGeom>
                <a:avLst/>
                <a:gdLst>
                  <a:gd name="connsiteX0" fmla="*/ 81194 w 115151"/>
                  <a:gd name="connsiteY0" fmla="*/ 127224 h 276211"/>
                  <a:gd name="connsiteX1" fmla="*/ 57150 w 115151"/>
                  <a:gd name="connsiteY1" fmla="*/ 135994 h 276211"/>
                  <a:gd name="connsiteX2" fmla="*/ 19050 w 115151"/>
                  <a:gd name="connsiteY2" fmla="*/ 97894 h 276211"/>
                  <a:gd name="connsiteX3" fmla="*/ 36703 w 115151"/>
                  <a:gd name="connsiteY3" fmla="*/ 65837 h 276211"/>
                  <a:gd name="connsiteX4" fmla="*/ 13968 w 115151"/>
                  <a:gd name="connsiteY4" fmla="*/ 0 h 276211"/>
                  <a:gd name="connsiteX5" fmla="*/ 0 w 115151"/>
                  <a:gd name="connsiteY5" fmla="*/ 78844 h 276211"/>
                  <a:gd name="connsiteX6" fmla="*/ 113302 w 115151"/>
                  <a:gd name="connsiteY6" fmla="*/ 276212 h 276211"/>
                  <a:gd name="connsiteX7" fmla="*/ 106719 w 115151"/>
                  <a:gd name="connsiteY7" fmla="*/ 220005 h 276211"/>
                  <a:gd name="connsiteX8" fmla="*/ 115152 w 115151"/>
                  <a:gd name="connsiteY8" fmla="*/ 155999 h 276211"/>
                  <a:gd name="connsiteX9" fmla="*/ 81194 w 115151"/>
                  <a:gd name="connsiteY9" fmla="*/ 127224 h 27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51" h="276211">
                    <a:moveTo>
                      <a:pt x="81194" y="127224"/>
                    </a:moveTo>
                    <a:cubicBezTo>
                      <a:pt x="74619" y="132621"/>
                      <a:pt x="66320" y="135994"/>
                      <a:pt x="57150" y="135994"/>
                    </a:cubicBezTo>
                    <a:cubicBezTo>
                      <a:pt x="36107" y="135994"/>
                      <a:pt x="19050" y="118936"/>
                      <a:pt x="19050" y="97894"/>
                    </a:cubicBezTo>
                    <a:cubicBezTo>
                      <a:pt x="19050" y="84395"/>
                      <a:pt x="26114" y="72604"/>
                      <a:pt x="36703" y="65837"/>
                    </a:cubicBezTo>
                    <a:cubicBezTo>
                      <a:pt x="26202" y="45362"/>
                      <a:pt x="18430" y="23268"/>
                      <a:pt x="13968" y="0"/>
                    </a:cubicBezTo>
                    <a:cubicBezTo>
                      <a:pt x="4936" y="24577"/>
                      <a:pt x="0" y="51134"/>
                      <a:pt x="0" y="78844"/>
                    </a:cubicBezTo>
                    <a:cubicBezTo>
                      <a:pt x="0" y="163033"/>
                      <a:pt x="45542" y="236541"/>
                      <a:pt x="113302" y="276212"/>
                    </a:cubicBezTo>
                    <a:cubicBezTo>
                      <a:pt x="109068" y="258140"/>
                      <a:pt x="106719" y="239351"/>
                      <a:pt x="106719" y="220005"/>
                    </a:cubicBezTo>
                    <a:cubicBezTo>
                      <a:pt x="106719" y="197873"/>
                      <a:pt x="109679" y="176429"/>
                      <a:pt x="115152" y="155999"/>
                    </a:cubicBezTo>
                    <a:cubicBezTo>
                      <a:pt x="102973" y="147441"/>
                      <a:pt x="91631" y="137781"/>
                      <a:pt x="81194" y="127224"/>
                    </a:cubicBezTo>
                    <a:close/>
                  </a:path>
                </a:pathLst>
              </a:custGeom>
              <a:solidFill>
                <a:srgbClr val="000000"/>
              </a:solidFill>
              <a:ln w="9525" cap="flat">
                <a:noFill/>
                <a:prstDash val="solid"/>
                <a:miter/>
              </a:ln>
            </p:spPr>
            <p:txBody>
              <a:bodyPr rtlCol="0" anchor="ctr"/>
              <a:lstStyle/>
              <a:p>
                <a:endParaRPr lang="nl-NL"/>
              </a:p>
            </p:txBody>
          </p:sp>
          <p:sp>
            <p:nvSpPr>
              <p:cNvPr id="68" name="Vrije vorm 67">
                <a:extLst>
                  <a:ext uri="{FF2B5EF4-FFF2-40B4-BE49-F238E27FC236}">
                    <a16:creationId xmlns:a16="http://schemas.microsoft.com/office/drawing/2014/main" id="{D44CA413-65C8-EC4B-BBA2-2EC5744EC7FB}"/>
                  </a:ext>
                </a:extLst>
              </p:cNvPr>
              <p:cNvSpPr/>
              <p:nvPr/>
            </p:nvSpPr>
            <p:spPr>
              <a:xfrm>
                <a:off x="10340894" y="5018480"/>
                <a:ext cx="170847" cy="80286"/>
              </a:xfrm>
              <a:custGeom>
                <a:avLst/>
                <a:gdLst>
                  <a:gd name="connsiteX0" fmla="*/ 108866 w 170847"/>
                  <a:gd name="connsiteY0" fmla="*/ 0 h 80286"/>
                  <a:gd name="connsiteX1" fmla="*/ 92023 w 170847"/>
                  <a:gd name="connsiteY1" fmla="*/ 4086 h 80286"/>
                  <a:gd name="connsiteX2" fmla="*/ 81236 w 170847"/>
                  <a:gd name="connsiteY2" fmla="*/ 2347 h 80286"/>
                  <a:gd name="connsiteX3" fmla="*/ 0 w 170847"/>
                  <a:gd name="connsiteY3" fmla="*/ 71296 h 80286"/>
                  <a:gd name="connsiteX4" fmla="*/ 63448 w 170847"/>
                  <a:gd name="connsiteY4" fmla="*/ 80286 h 80286"/>
                  <a:gd name="connsiteX5" fmla="*/ 170847 w 170847"/>
                  <a:gd name="connsiteY5" fmla="*/ 53497 h 80286"/>
                  <a:gd name="connsiteX6" fmla="*/ 108866 w 170847"/>
                  <a:gd name="connsiteY6" fmla="*/ 0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847" h="80286">
                    <a:moveTo>
                      <a:pt x="108866" y="0"/>
                    </a:moveTo>
                    <a:cubicBezTo>
                      <a:pt x="103768" y="2532"/>
                      <a:pt x="98102" y="4086"/>
                      <a:pt x="92023" y="4086"/>
                    </a:cubicBezTo>
                    <a:cubicBezTo>
                      <a:pt x="88249" y="4086"/>
                      <a:pt x="84677" y="3369"/>
                      <a:pt x="81236" y="2347"/>
                    </a:cubicBezTo>
                    <a:cubicBezTo>
                      <a:pt x="59504" y="30776"/>
                      <a:pt x="31833" y="54409"/>
                      <a:pt x="0" y="71296"/>
                    </a:cubicBezTo>
                    <a:cubicBezTo>
                      <a:pt x="20154" y="77109"/>
                      <a:pt x="41423" y="80286"/>
                      <a:pt x="63448" y="80286"/>
                    </a:cubicBezTo>
                    <a:cubicBezTo>
                      <a:pt x="102276" y="80286"/>
                      <a:pt x="138823" y="70575"/>
                      <a:pt x="170847" y="53497"/>
                    </a:cubicBezTo>
                    <a:cubicBezTo>
                      <a:pt x="147879" y="38461"/>
                      <a:pt x="127106" y="20388"/>
                      <a:pt x="108866" y="0"/>
                    </a:cubicBezTo>
                    <a:close/>
                  </a:path>
                </a:pathLst>
              </a:custGeom>
              <a:solidFill>
                <a:srgbClr val="000000"/>
              </a:solidFill>
              <a:ln w="9525" cap="flat">
                <a:noFill/>
                <a:prstDash val="solid"/>
                <a:miter/>
              </a:ln>
            </p:spPr>
            <p:txBody>
              <a:bodyPr rtlCol="0" anchor="ctr"/>
              <a:lstStyle/>
              <a:p>
                <a:endParaRPr lang="nl-NL"/>
              </a:p>
            </p:txBody>
          </p:sp>
          <p:sp>
            <p:nvSpPr>
              <p:cNvPr id="69" name="Vrije vorm 68">
                <a:extLst>
                  <a:ext uri="{FF2B5EF4-FFF2-40B4-BE49-F238E27FC236}">
                    <a16:creationId xmlns:a16="http://schemas.microsoft.com/office/drawing/2014/main" id="{723C197A-5E55-1C44-9DF3-0C2D408F7509}"/>
                  </a:ext>
                </a:extLst>
              </p:cNvPr>
              <p:cNvSpPr/>
              <p:nvPr/>
            </p:nvSpPr>
            <p:spPr>
              <a:xfrm>
                <a:off x="10392752" y="4800094"/>
                <a:ext cx="61158" cy="147663"/>
              </a:xfrm>
              <a:custGeom>
                <a:avLst/>
                <a:gdLst>
                  <a:gd name="connsiteX0" fmla="*/ 40164 w 61158"/>
                  <a:gd name="connsiteY0" fmla="*/ 146273 h 147663"/>
                  <a:gd name="connsiteX1" fmla="*/ 48014 w 61158"/>
                  <a:gd name="connsiteY1" fmla="*/ 147099 h 147663"/>
                  <a:gd name="connsiteX2" fmla="*/ 61158 w 61158"/>
                  <a:gd name="connsiteY2" fmla="*/ 70900 h 147663"/>
                  <a:gd name="connsiteX3" fmla="*/ 49893 w 61158"/>
                  <a:gd name="connsiteY3" fmla="*/ 0 h 147663"/>
                  <a:gd name="connsiteX4" fmla="*/ 9608 w 61158"/>
                  <a:gd name="connsiteY4" fmla="*/ 21703 h 147663"/>
                  <a:gd name="connsiteX5" fmla="*/ 11589 w 61158"/>
                  <a:gd name="connsiteY5" fmla="*/ 31973 h 147663"/>
                  <a:gd name="connsiteX6" fmla="*/ 0 w 61158"/>
                  <a:gd name="connsiteY6" fmla="*/ 54834 h 147663"/>
                  <a:gd name="connsiteX7" fmla="*/ 30499 w 61158"/>
                  <a:gd name="connsiteY7" fmla="*/ 147663 h 147663"/>
                  <a:gd name="connsiteX8" fmla="*/ 40164 w 61158"/>
                  <a:gd name="connsiteY8" fmla="*/ 146273 h 1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58" h="147663">
                    <a:moveTo>
                      <a:pt x="40164" y="146273"/>
                    </a:moveTo>
                    <a:cubicBezTo>
                      <a:pt x="42858" y="146273"/>
                      <a:pt x="45478" y="146568"/>
                      <a:pt x="48014" y="147099"/>
                    </a:cubicBezTo>
                    <a:cubicBezTo>
                      <a:pt x="56466" y="123257"/>
                      <a:pt x="61158" y="97641"/>
                      <a:pt x="61158" y="70900"/>
                    </a:cubicBezTo>
                    <a:cubicBezTo>
                      <a:pt x="61158" y="46143"/>
                      <a:pt x="57172" y="22328"/>
                      <a:pt x="49893" y="0"/>
                    </a:cubicBezTo>
                    <a:cubicBezTo>
                      <a:pt x="35677" y="5893"/>
                      <a:pt x="22200" y="13190"/>
                      <a:pt x="9608" y="21703"/>
                    </a:cubicBezTo>
                    <a:cubicBezTo>
                      <a:pt x="10843" y="24898"/>
                      <a:pt x="11589" y="28341"/>
                      <a:pt x="11589" y="31973"/>
                    </a:cubicBezTo>
                    <a:cubicBezTo>
                      <a:pt x="11589" y="41365"/>
                      <a:pt x="6996" y="49626"/>
                      <a:pt x="0" y="54834"/>
                    </a:cubicBezTo>
                    <a:cubicBezTo>
                      <a:pt x="4970" y="87918"/>
                      <a:pt x="15419" y="119185"/>
                      <a:pt x="30499" y="147663"/>
                    </a:cubicBezTo>
                    <a:cubicBezTo>
                      <a:pt x="33603" y="146846"/>
                      <a:pt x="36804" y="146273"/>
                      <a:pt x="40164" y="146273"/>
                    </a:cubicBezTo>
                    <a:close/>
                  </a:path>
                </a:pathLst>
              </a:custGeom>
              <a:solidFill>
                <a:srgbClr val="000000"/>
              </a:solidFill>
              <a:ln w="9525" cap="flat">
                <a:noFill/>
                <a:prstDash val="solid"/>
                <a:miter/>
              </a:ln>
            </p:spPr>
            <p:txBody>
              <a:bodyPr rtlCol="0" anchor="ctr"/>
              <a:lstStyle/>
              <a:p>
                <a:endParaRPr lang="nl-NL"/>
              </a:p>
            </p:txBody>
          </p:sp>
        </p:grpSp>
      </p:grpSp>
      <p:pic>
        <p:nvPicPr>
          <p:cNvPr id="70" name="Afbeelding 69">
            <a:extLst>
              <a:ext uri="{FF2B5EF4-FFF2-40B4-BE49-F238E27FC236}">
                <a16:creationId xmlns:a16="http://schemas.microsoft.com/office/drawing/2014/main" id="{43C6608E-C3D9-944A-9C5A-8584A79495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427180491"/>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eldia">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nl-NL"/>
              <a:t>Klik om stijl te bewerken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9/14/2022</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205028695"/>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3190965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nl-NL"/>
              <a:t>Klik om stijl te bewerken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744198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6299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2843207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8950656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9678051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3103268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1443129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nl-NL"/>
              <a:t>Klik om stijl te bewerken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7139139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6037029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nl-NL"/>
              <a:t>Klik om stijl te bewerken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4789918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6630046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nl-NL"/>
              <a:t>Klik om stijl te bewerken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26502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5F57E-B597-4771-99E3-18231D3F85D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nvGrpSpPr>
          <p:cNvPr id="3" name="Groep 1">
            <a:extLst>
              <a:ext uri="{FF2B5EF4-FFF2-40B4-BE49-F238E27FC236}">
                <a16:creationId xmlns:a16="http://schemas.microsoft.com/office/drawing/2014/main" id="{84DCBC87-76F7-40B9-92B3-E9F11307ABCB}"/>
              </a:ext>
            </a:extLst>
          </p:cNvPr>
          <p:cNvGrpSpPr/>
          <p:nvPr userDrawn="1"/>
        </p:nvGrpSpPr>
        <p:grpSpPr>
          <a:xfrm>
            <a:off x="-7374" y="6415994"/>
            <a:ext cx="4949825" cy="449261"/>
            <a:chOff x="0" y="6408737"/>
            <a:chExt cx="4949825" cy="449261"/>
          </a:xfrm>
          <a:solidFill>
            <a:schemeClr val="bg2"/>
          </a:solidFill>
        </p:grpSpPr>
        <p:sp>
          <p:nvSpPr>
            <p:cNvPr id="4" name="Freeform 5">
              <a:extLst>
                <a:ext uri="{FF2B5EF4-FFF2-40B4-BE49-F238E27FC236}">
                  <a16:creationId xmlns:a16="http://schemas.microsoft.com/office/drawing/2014/main" id="{39C7B100-257A-4D62-98AE-B90EF5E54BAD}"/>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dirty="0"/>
            </a:p>
          </p:txBody>
        </p:sp>
        <p:sp>
          <p:nvSpPr>
            <p:cNvPr id="5" name="Freeform 5">
              <a:extLst>
                <a:ext uri="{FF2B5EF4-FFF2-40B4-BE49-F238E27FC236}">
                  <a16:creationId xmlns:a16="http://schemas.microsoft.com/office/drawing/2014/main" id="{E21FA308-A453-4373-9855-A65A2DE95D59}"/>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dirty="0"/>
            </a:p>
          </p:txBody>
        </p:sp>
      </p:grpSp>
      <p:pic>
        <p:nvPicPr>
          <p:cNvPr id="6" name="Afbeelding 17">
            <a:extLst>
              <a:ext uri="{FF2B5EF4-FFF2-40B4-BE49-F238E27FC236}">
                <a16:creationId xmlns:a16="http://schemas.microsoft.com/office/drawing/2014/main" id="{14BD93E0-50AD-40B2-8DDC-14B6B9B9B5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0877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7453297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nl-NL"/>
              <a:t>Klik om stijl te bewerken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8325804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8" name="Title 1"/>
          <p:cNvSpPr>
            <a:spLocks noGrp="1"/>
          </p:cNvSpPr>
          <p:nvPr>
            <p:ph type="title"/>
          </p:nvPr>
        </p:nvSpPr>
        <p:spPr>
          <a:xfrm>
            <a:off x="685801" y="609600"/>
            <a:ext cx="10131425" cy="1456267"/>
          </a:xfrm>
        </p:spPr>
        <p:txBody>
          <a:bodyPr/>
          <a:lstStyle/>
          <a:p>
            <a:r>
              <a:rPr lang="nl-NL"/>
              <a:t>Klik om stijl te bewerken</a:t>
            </a:r>
            <a:endParaRPr lang="en-US" dirty="0"/>
          </a:p>
        </p:txBody>
      </p:sp>
    </p:spTree>
    <p:extLst>
      <p:ext uri="{BB962C8B-B14F-4D97-AF65-F5344CB8AC3E}">
        <p14:creationId xmlns:p14="http://schemas.microsoft.com/office/powerpoint/2010/main" val="32296679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014663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57AB279D-072B-45E9-A0BC-BCFB07D2C829}" type="datetime1">
              <a:rPr lang="nl-NL" smtClean="0"/>
              <a:t>14-9-2022</a:t>
            </a:fld>
            <a:endParaRPr lang="nl-NL"/>
          </a:p>
        </p:txBody>
      </p:sp>
      <p:sp>
        <p:nvSpPr>
          <p:cNvPr id="5" name="Tijdelijke aanduiding voor voettekst 4"/>
          <p:cNvSpPr>
            <a:spLocks noGrp="1"/>
          </p:cNvSpPr>
          <p:nvPr>
            <p:ph type="ftr" sz="quarter" idx="11"/>
          </p:nvPr>
        </p:nvSpPr>
        <p:spPr/>
        <p:txBody>
          <a:bodyPr/>
          <a:lstStyle/>
          <a:p>
            <a:r>
              <a:rPr lang="nl-NL"/>
              <a:t>Kampeerbeleid Terziet - raadsconferentie 16 april 2020 </a:t>
            </a:r>
          </a:p>
        </p:txBody>
      </p:sp>
      <p:sp>
        <p:nvSpPr>
          <p:cNvPr id="6" name="Tijdelijke aanduiding voor dianummer 5"/>
          <p:cNvSpPr>
            <a:spLocks noGrp="1"/>
          </p:cNvSpPr>
          <p:nvPr>
            <p:ph type="sldNum" sz="quarter" idx="12"/>
          </p:nvPr>
        </p:nvSpPr>
        <p:spPr/>
        <p:txBody>
          <a:bodyPr/>
          <a:lstStyle/>
          <a:p>
            <a:fld id="{21FC4641-E4FF-4FFF-8805-2E0C7100585E}" type="slidenum">
              <a:rPr lang="nl-NL" smtClean="0"/>
              <a:t>‹nr.›</a:t>
            </a:fld>
            <a:endParaRPr lang="nl-NL"/>
          </a:p>
        </p:txBody>
      </p:sp>
    </p:spTree>
    <p:extLst>
      <p:ext uri="{BB962C8B-B14F-4D97-AF65-F5344CB8AC3E}">
        <p14:creationId xmlns:p14="http://schemas.microsoft.com/office/powerpoint/2010/main" val="4533870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71BFE0A-CE68-401C-8CC2-4CDB0AE3710A}" type="datetime1">
              <a:rPr lang="nl-NL" smtClean="0"/>
              <a:t>14-9-2022</a:t>
            </a:fld>
            <a:endParaRPr lang="nl-NL"/>
          </a:p>
        </p:txBody>
      </p:sp>
      <p:sp>
        <p:nvSpPr>
          <p:cNvPr id="5" name="Tijdelijke aanduiding voor voettekst 4"/>
          <p:cNvSpPr>
            <a:spLocks noGrp="1"/>
          </p:cNvSpPr>
          <p:nvPr>
            <p:ph type="ftr" sz="quarter" idx="11"/>
          </p:nvPr>
        </p:nvSpPr>
        <p:spPr/>
        <p:txBody>
          <a:bodyPr/>
          <a:lstStyle/>
          <a:p>
            <a:r>
              <a:rPr lang="nl-NL"/>
              <a:t>Kampeerbeleid Terziet - raadsconferentie 16 april 2020 </a:t>
            </a:r>
          </a:p>
        </p:txBody>
      </p:sp>
      <p:sp>
        <p:nvSpPr>
          <p:cNvPr id="6" name="Tijdelijke aanduiding voor dianummer 5"/>
          <p:cNvSpPr>
            <a:spLocks noGrp="1"/>
          </p:cNvSpPr>
          <p:nvPr>
            <p:ph type="sldNum" sz="quarter" idx="12"/>
          </p:nvPr>
        </p:nvSpPr>
        <p:spPr/>
        <p:txBody>
          <a:bodyPr/>
          <a:lstStyle/>
          <a:p>
            <a:fld id="{21FC4641-E4FF-4FFF-8805-2E0C7100585E}" type="slidenum">
              <a:rPr lang="nl-NL" smtClean="0"/>
              <a:t>‹nr.›</a:t>
            </a:fld>
            <a:endParaRPr lang="nl-NL"/>
          </a:p>
        </p:txBody>
      </p:sp>
    </p:spTree>
    <p:extLst>
      <p:ext uri="{BB962C8B-B14F-4D97-AF65-F5344CB8AC3E}">
        <p14:creationId xmlns:p14="http://schemas.microsoft.com/office/powerpoint/2010/main" val="35942301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EAD753D9-B40A-41C0-AA46-4667423C91D5}" type="datetime1">
              <a:rPr lang="nl-NL" smtClean="0"/>
              <a:t>14-9-2022</a:t>
            </a:fld>
            <a:endParaRPr lang="nl-NL"/>
          </a:p>
        </p:txBody>
      </p:sp>
      <p:sp>
        <p:nvSpPr>
          <p:cNvPr id="5" name="Tijdelijke aanduiding voor voettekst 4"/>
          <p:cNvSpPr>
            <a:spLocks noGrp="1"/>
          </p:cNvSpPr>
          <p:nvPr>
            <p:ph type="ftr" sz="quarter" idx="11"/>
          </p:nvPr>
        </p:nvSpPr>
        <p:spPr/>
        <p:txBody>
          <a:bodyPr/>
          <a:lstStyle/>
          <a:p>
            <a:r>
              <a:rPr lang="nl-NL"/>
              <a:t>Kampeerbeleid Terziet - raadsconferentie 16 april 2020 </a:t>
            </a:r>
          </a:p>
        </p:txBody>
      </p:sp>
      <p:sp>
        <p:nvSpPr>
          <p:cNvPr id="6" name="Tijdelijke aanduiding voor dianummer 5"/>
          <p:cNvSpPr>
            <a:spLocks noGrp="1"/>
          </p:cNvSpPr>
          <p:nvPr>
            <p:ph type="sldNum" sz="quarter" idx="12"/>
          </p:nvPr>
        </p:nvSpPr>
        <p:spPr/>
        <p:txBody>
          <a:bodyPr/>
          <a:lstStyle/>
          <a:p>
            <a:fld id="{21FC4641-E4FF-4FFF-8805-2E0C7100585E}" type="slidenum">
              <a:rPr lang="nl-NL" smtClean="0"/>
              <a:t>‹nr.›</a:t>
            </a:fld>
            <a:endParaRPr lang="nl-NL"/>
          </a:p>
        </p:txBody>
      </p:sp>
    </p:spTree>
    <p:extLst>
      <p:ext uri="{BB962C8B-B14F-4D97-AF65-F5344CB8AC3E}">
        <p14:creationId xmlns:p14="http://schemas.microsoft.com/office/powerpoint/2010/main" val="33322628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F107AA96-2565-49B4-8FF2-66CE06C8D34F}" type="datetime1">
              <a:rPr lang="nl-NL" smtClean="0"/>
              <a:t>14-9-2022</a:t>
            </a:fld>
            <a:endParaRPr lang="nl-NL"/>
          </a:p>
        </p:txBody>
      </p:sp>
      <p:sp>
        <p:nvSpPr>
          <p:cNvPr id="6" name="Tijdelijke aanduiding voor voettekst 5"/>
          <p:cNvSpPr>
            <a:spLocks noGrp="1"/>
          </p:cNvSpPr>
          <p:nvPr>
            <p:ph type="ftr" sz="quarter" idx="11"/>
          </p:nvPr>
        </p:nvSpPr>
        <p:spPr/>
        <p:txBody>
          <a:bodyPr/>
          <a:lstStyle/>
          <a:p>
            <a:r>
              <a:rPr lang="nl-NL"/>
              <a:t>Kampeerbeleid Terziet - raadsconferentie 16 april 2020 </a:t>
            </a:r>
          </a:p>
        </p:txBody>
      </p:sp>
      <p:sp>
        <p:nvSpPr>
          <p:cNvPr id="7" name="Tijdelijke aanduiding voor dianummer 6"/>
          <p:cNvSpPr>
            <a:spLocks noGrp="1"/>
          </p:cNvSpPr>
          <p:nvPr>
            <p:ph type="sldNum" sz="quarter" idx="12"/>
          </p:nvPr>
        </p:nvSpPr>
        <p:spPr/>
        <p:txBody>
          <a:bodyPr/>
          <a:lstStyle/>
          <a:p>
            <a:fld id="{21FC4641-E4FF-4FFF-8805-2E0C7100585E}" type="slidenum">
              <a:rPr lang="nl-NL" smtClean="0"/>
              <a:t>‹nr.›</a:t>
            </a:fld>
            <a:endParaRPr lang="nl-NL"/>
          </a:p>
        </p:txBody>
      </p:sp>
    </p:spTree>
    <p:extLst>
      <p:ext uri="{BB962C8B-B14F-4D97-AF65-F5344CB8AC3E}">
        <p14:creationId xmlns:p14="http://schemas.microsoft.com/office/powerpoint/2010/main" val="141113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43F95CB-BE66-4334-9696-3ECB43E7E237}" type="datetime1">
              <a:rPr lang="nl-NL" smtClean="0"/>
              <a:t>14-9-2022</a:t>
            </a:fld>
            <a:endParaRPr lang="nl-NL"/>
          </a:p>
        </p:txBody>
      </p:sp>
      <p:sp>
        <p:nvSpPr>
          <p:cNvPr id="8" name="Tijdelijke aanduiding voor voettekst 7"/>
          <p:cNvSpPr>
            <a:spLocks noGrp="1"/>
          </p:cNvSpPr>
          <p:nvPr>
            <p:ph type="ftr" sz="quarter" idx="11"/>
          </p:nvPr>
        </p:nvSpPr>
        <p:spPr/>
        <p:txBody>
          <a:bodyPr/>
          <a:lstStyle/>
          <a:p>
            <a:r>
              <a:rPr lang="nl-NL"/>
              <a:t>Kampeerbeleid Terziet - raadsconferentie 16 april 2020 </a:t>
            </a:r>
          </a:p>
        </p:txBody>
      </p:sp>
      <p:sp>
        <p:nvSpPr>
          <p:cNvPr id="9" name="Tijdelijke aanduiding voor dianummer 8"/>
          <p:cNvSpPr>
            <a:spLocks noGrp="1"/>
          </p:cNvSpPr>
          <p:nvPr>
            <p:ph type="sldNum" sz="quarter" idx="12"/>
          </p:nvPr>
        </p:nvSpPr>
        <p:spPr/>
        <p:txBody>
          <a:bodyPr/>
          <a:lstStyle/>
          <a:p>
            <a:fld id="{21FC4641-E4FF-4FFF-8805-2E0C7100585E}" type="slidenum">
              <a:rPr lang="nl-NL" smtClean="0"/>
              <a:t>‹nr.›</a:t>
            </a:fld>
            <a:endParaRPr lang="nl-NL"/>
          </a:p>
        </p:txBody>
      </p:sp>
    </p:spTree>
    <p:extLst>
      <p:ext uri="{BB962C8B-B14F-4D97-AF65-F5344CB8AC3E}">
        <p14:creationId xmlns:p14="http://schemas.microsoft.com/office/powerpoint/2010/main" val="17995118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E19FB0BC-DDD1-4D78-BBB3-A0B7307245FC}" type="datetime1">
              <a:rPr lang="nl-NL" smtClean="0"/>
              <a:t>14-9-2022</a:t>
            </a:fld>
            <a:endParaRPr lang="nl-NL"/>
          </a:p>
        </p:txBody>
      </p:sp>
      <p:sp>
        <p:nvSpPr>
          <p:cNvPr id="4" name="Tijdelijke aanduiding voor voettekst 3"/>
          <p:cNvSpPr>
            <a:spLocks noGrp="1"/>
          </p:cNvSpPr>
          <p:nvPr>
            <p:ph type="ftr" sz="quarter" idx="11"/>
          </p:nvPr>
        </p:nvSpPr>
        <p:spPr/>
        <p:txBody>
          <a:bodyPr/>
          <a:lstStyle/>
          <a:p>
            <a:r>
              <a:rPr lang="nl-NL"/>
              <a:t>Kampeerbeleid Terziet - raadsconferentie 16 april 2020 </a:t>
            </a:r>
          </a:p>
        </p:txBody>
      </p:sp>
      <p:sp>
        <p:nvSpPr>
          <p:cNvPr id="5" name="Tijdelijke aanduiding voor dianummer 4"/>
          <p:cNvSpPr>
            <a:spLocks noGrp="1"/>
          </p:cNvSpPr>
          <p:nvPr>
            <p:ph type="sldNum" sz="quarter" idx="12"/>
          </p:nvPr>
        </p:nvSpPr>
        <p:spPr/>
        <p:txBody>
          <a:bodyPr/>
          <a:lstStyle/>
          <a:p>
            <a:fld id="{21FC4641-E4FF-4FFF-8805-2E0C7100585E}" type="slidenum">
              <a:rPr lang="nl-NL" smtClean="0"/>
              <a:t>‹nr.›</a:t>
            </a:fld>
            <a:endParaRPr lang="nl-NL"/>
          </a:p>
        </p:txBody>
      </p:sp>
    </p:spTree>
    <p:extLst>
      <p:ext uri="{BB962C8B-B14F-4D97-AF65-F5344CB8AC3E}">
        <p14:creationId xmlns:p14="http://schemas.microsoft.com/office/powerpoint/2010/main" val="3085217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dia: VNG">
    <p:spTree>
      <p:nvGrpSpPr>
        <p:cNvPr id="1" name=""/>
        <p:cNvGrpSpPr/>
        <p:nvPr/>
      </p:nvGrpSpPr>
      <p:grpSpPr>
        <a:xfrm>
          <a:off x="0" y="0"/>
          <a:ext cx="0" cy="0"/>
          <a:chOff x="0" y="0"/>
          <a:chExt cx="0" cy="0"/>
        </a:xfrm>
      </p:grpSpPr>
      <p:grpSp>
        <p:nvGrpSpPr>
          <p:cNvPr id="4" name="Groeperen 3">
            <a:extLst>
              <a:ext uri="{FF2B5EF4-FFF2-40B4-BE49-F238E27FC236}">
                <a16:creationId xmlns:a16="http://schemas.microsoft.com/office/drawing/2014/main" id="{9129434B-C66E-40A8-B4E3-A2D8357E68FD}"/>
              </a:ext>
            </a:extLst>
          </p:cNvPr>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a:extLst>
                <a:ext uri="{FF2B5EF4-FFF2-40B4-BE49-F238E27FC236}">
                  <a16:creationId xmlns:a16="http://schemas.microsoft.com/office/drawing/2014/main" id="{7187F0BE-EE93-4888-A4D9-36A331D0DA2D}"/>
                </a:ext>
              </a:extLst>
            </p:cNvPr>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dirty="0">
                <a:solidFill>
                  <a:srgbClr val="FFFFFF"/>
                </a:solidFill>
                <a:latin typeface="Arial" panose="020B0604020202020204" pitchFamily="34" charset="0"/>
              </a:endParaRPr>
            </a:p>
          </p:txBody>
        </p:sp>
        <p:sp>
          <p:nvSpPr>
            <p:cNvPr id="6" name="Rechthoek 5">
              <a:extLst>
                <a:ext uri="{FF2B5EF4-FFF2-40B4-BE49-F238E27FC236}">
                  <a16:creationId xmlns:a16="http://schemas.microsoft.com/office/drawing/2014/main" id="{196680E1-F6A7-4330-830A-5EB98D73B661}"/>
                </a:ext>
              </a:extLst>
            </p:cNvPr>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dirty="0">
                <a:solidFill>
                  <a:srgbClr val="FFFFFF"/>
                </a:solidFill>
                <a:latin typeface="Arial" panose="020B0604020202020204" pitchFamily="34" charset="0"/>
              </a:endParaRPr>
            </a:p>
          </p:txBody>
        </p:sp>
      </p:grpSp>
      <p:sp>
        <p:nvSpPr>
          <p:cNvPr id="7" name="Freeform 5">
            <a:extLst>
              <a:ext uri="{FF2B5EF4-FFF2-40B4-BE49-F238E27FC236}">
                <a16:creationId xmlns:a16="http://schemas.microsoft.com/office/drawing/2014/main" id="{A5C70AD3-86EC-4985-AE12-C37D0FC7321A}"/>
              </a:ext>
            </a:extLst>
          </p:cNvPr>
          <p:cNvSpPr>
            <a:spLocks/>
          </p:cNvSpPr>
          <p:nvPr userDrawn="1"/>
        </p:nvSpPr>
        <p:spPr bwMode="auto">
          <a:xfrm>
            <a:off x="0" y="5238750"/>
            <a:ext cx="9702800" cy="1619250"/>
          </a:xfrm>
          <a:custGeom>
            <a:avLst/>
            <a:gdLst>
              <a:gd name="T0" fmla="*/ 2147483646 w 12672"/>
              <a:gd name="T1" fmla="*/ 2147483646 h 2116"/>
              <a:gd name="T2" fmla="*/ 0 w 12672"/>
              <a:gd name="T3" fmla="*/ 2147483646 h 2116"/>
              <a:gd name="T4" fmla="*/ 0 w 12672"/>
              <a:gd name="T5" fmla="*/ 0 h 2116"/>
              <a:gd name="T6" fmla="*/ 2147483646 w 12672"/>
              <a:gd name="T7" fmla="*/ 0 h 2116"/>
              <a:gd name="T8" fmla="*/ 2147483646 w 12672"/>
              <a:gd name="T9" fmla="*/ 1344523117 h 2116"/>
              <a:gd name="T10" fmla="*/ 2147483646 w 12672"/>
              <a:gd name="T11" fmla="*/ 2147483646 h 2116"/>
              <a:gd name="T12" fmla="*/ 2147483646 w 12672"/>
              <a:gd name="T13" fmla="*/ 2147483646 h 2116"/>
              <a:gd name="T14" fmla="*/ 2147483646 w 12672"/>
              <a:gd name="T15" fmla="*/ 2147483646 h 2116"/>
              <a:gd name="T16" fmla="*/ 2147483646 w 12672"/>
              <a:gd name="T17" fmla="*/ 2147483646 h 2116"/>
              <a:gd name="T18" fmla="*/ 2147483646 w 12672"/>
              <a:gd name="T19" fmla="*/ 2147483646 h 2116"/>
              <a:gd name="T20" fmla="*/ 2147483646 w 12672"/>
              <a:gd name="T21" fmla="*/ 2147483646 h 2116"/>
              <a:gd name="T22" fmla="*/ 2147483646 w 12672"/>
              <a:gd name="T23" fmla="*/ 2147483646 h 2116"/>
              <a:gd name="T24" fmla="*/ 2147483646 w 12672"/>
              <a:gd name="T25" fmla="*/ 2147483646 h 2116"/>
              <a:gd name="T26" fmla="*/ 2147483646 w 12672"/>
              <a:gd name="T27" fmla="*/ 2147483646 h 2116"/>
              <a:gd name="T28" fmla="*/ 2147483646 w 12672"/>
              <a:gd name="T29" fmla="*/ 2147483646 h 2116"/>
              <a:gd name="T30" fmla="*/ 2147483646 w 12672"/>
              <a:gd name="T31" fmla="*/ 2147483646 h 2116"/>
              <a:gd name="T32" fmla="*/ 2147483646 w 12672"/>
              <a:gd name="T33" fmla="*/ 2147483646 h 2116"/>
              <a:gd name="T34" fmla="*/ 2147483646 w 12672"/>
              <a:gd name="T35" fmla="*/ 2147483646 h 2116"/>
              <a:gd name="T36" fmla="*/ 2147483646 w 12672"/>
              <a:gd name="T37" fmla="*/ 2147483646 h 2116"/>
              <a:gd name="T38" fmla="*/ 2147483646 w 12672"/>
              <a:gd name="T39" fmla="*/ 2147483646 h 2116"/>
              <a:gd name="T40" fmla="*/ 2147483646 w 12672"/>
              <a:gd name="T41" fmla="*/ 2147483646 h 2116"/>
              <a:gd name="T42" fmla="*/ 2147483646 w 12672"/>
              <a:gd name="T43" fmla="*/ 2147483646 h 2116"/>
              <a:gd name="T44" fmla="*/ 2147483646 w 12672"/>
              <a:gd name="T45" fmla="*/ 2147483646 h 2116"/>
              <a:gd name="T46" fmla="*/ 2147483646 w 12672"/>
              <a:gd name="T47" fmla="*/ 2147483646 h 2116"/>
              <a:gd name="T48" fmla="*/ 2147483646 w 12672"/>
              <a:gd name="T49" fmla="*/ 2147483646 h 2116"/>
              <a:gd name="T50" fmla="*/ 2147483646 w 12672"/>
              <a:gd name="T51" fmla="*/ 2147483646 h 2116"/>
              <a:gd name="T52" fmla="*/ 2147483646 w 12672"/>
              <a:gd name="T53" fmla="*/ 2147483646 h 2116"/>
              <a:gd name="T54" fmla="*/ 2147483646 w 12672"/>
              <a:gd name="T55" fmla="*/ 2147483646 h 2116"/>
              <a:gd name="T56" fmla="*/ 2147483646 w 12672"/>
              <a:gd name="T57" fmla="*/ 2147483646 h 2116"/>
              <a:gd name="T58" fmla="*/ 2147483646 w 12672"/>
              <a:gd name="T59" fmla="*/ 2147483646 h 2116"/>
              <a:gd name="T60" fmla="*/ 2147483646 w 12672"/>
              <a:gd name="T61" fmla="*/ 2147483646 h 2116"/>
              <a:gd name="T62" fmla="*/ 2147483646 w 12672"/>
              <a:gd name="T63" fmla="*/ 2147483646 h 2116"/>
              <a:gd name="T64" fmla="*/ 2147483646 w 12672"/>
              <a:gd name="T65" fmla="*/ 2147483646 h 2116"/>
              <a:gd name="T66" fmla="*/ 2147483646 w 12672"/>
              <a:gd name="T67" fmla="*/ 2147483646 h 2116"/>
              <a:gd name="T68" fmla="*/ 2147483646 w 12672"/>
              <a:gd name="T69" fmla="*/ 2147483646 h 2116"/>
              <a:gd name="T70" fmla="*/ 2147483646 w 12672"/>
              <a:gd name="T71" fmla="*/ 2147483646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a:extLst>
              <a:ext uri="{FF2B5EF4-FFF2-40B4-BE49-F238E27FC236}">
                <a16:creationId xmlns:a16="http://schemas.microsoft.com/office/drawing/2014/main" id="{5ACCE75D-E192-46EE-9FCD-ECABD2AEF5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anchor="b">
            <a:noAutofit/>
          </a:bodyPr>
          <a:lstStyle>
            <a:lvl1pPr algn="l">
              <a:lnSpc>
                <a:spcPct val="90000"/>
              </a:lnSpc>
              <a:defRPr sz="4800" b="1">
                <a:solidFill>
                  <a:schemeClr val="bg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1080000" y="3959940"/>
            <a:ext cx="6120000" cy="1080000"/>
          </a:xfrm>
          <a:prstGeom prst="rect">
            <a:avLst/>
          </a:prstGeom>
        </p:spPr>
        <p:txBody>
          <a:bodyP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endParaRPr lang="en-US" dirty="0"/>
          </a:p>
        </p:txBody>
      </p:sp>
      <p:sp>
        <p:nvSpPr>
          <p:cNvPr id="9" name="Tijdelijke aanduiding voor datum 3">
            <a:extLst>
              <a:ext uri="{FF2B5EF4-FFF2-40B4-BE49-F238E27FC236}">
                <a16:creationId xmlns:a16="http://schemas.microsoft.com/office/drawing/2014/main" id="{EBC71A29-9A9B-4F5F-9A8E-28D68779798B}"/>
              </a:ext>
            </a:extLst>
          </p:cNvPr>
          <p:cNvSpPr>
            <a:spLocks noGrp="1" noChangeAspect="1"/>
          </p:cNvSpPr>
          <p:nvPr>
            <p:ph type="dt" sz="half" idx="10"/>
          </p:nvPr>
        </p:nvSpPr>
        <p:spPr>
          <a:xfrm>
            <a:off x="1079500" y="6480175"/>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12353843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AF79D9C-B0C2-4BFF-B012-588AC2914E15}" type="datetime1">
              <a:rPr lang="nl-NL" smtClean="0"/>
              <a:t>14-9-2022</a:t>
            </a:fld>
            <a:endParaRPr lang="nl-NL"/>
          </a:p>
        </p:txBody>
      </p:sp>
      <p:sp>
        <p:nvSpPr>
          <p:cNvPr id="3" name="Tijdelijke aanduiding voor voettekst 2"/>
          <p:cNvSpPr>
            <a:spLocks noGrp="1"/>
          </p:cNvSpPr>
          <p:nvPr>
            <p:ph type="ftr" sz="quarter" idx="11"/>
          </p:nvPr>
        </p:nvSpPr>
        <p:spPr/>
        <p:txBody>
          <a:bodyPr/>
          <a:lstStyle/>
          <a:p>
            <a:r>
              <a:rPr lang="nl-NL"/>
              <a:t>Kampeerbeleid Terziet - raadsconferentie 16 april 2020 </a:t>
            </a:r>
          </a:p>
        </p:txBody>
      </p:sp>
      <p:sp>
        <p:nvSpPr>
          <p:cNvPr id="4" name="Tijdelijke aanduiding voor dianummer 3"/>
          <p:cNvSpPr>
            <a:spLocks noGrp="1"/>
          </p:cNvSpPr>
          <p:nvPr>
            <p:ph type="sldNum" sz="quarter" idx="12"/>
          </p:nvPr>
        </p:nvSpPr>
        <p:spPr/>
        <p:txBody>
          <a:bodyPr/>
          <a:lstStyle/>
          <a:p>
            <a:fld id="{21FC4641-E4FF-4FFF-8805-2E0C7100585E}" type="slidenum">
              <a:rPr lang="nl-NL" smtClean="0"/>
              <a:t>‹nr.›</a:t>
            </a:fld>
            <a:endParaRPr lang="nl-NL"/>
          </a:p>
        </p:txBody>
      </p:sp>
    </p:spTree>
    <p:extLst>
      <p:ext uri="{BB962C8B-B14F-4D97-AF65-F5344CB8AC3E}">
        <p14:creationId xmlns:p14="http://schemas.microsoft.com/office/powerpoint/2010/main" val="6176925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99F21A7D-8624-4830-A777-630FC3CF4CCB}" type="datetime1">
              <a:rPr lang="nl-NL" smtClean="0"/>
              <a:t>14-9-2022</a:t>
            </a:fld>
            <a:endParaRPr lang="nl-NL"/>
          </a:p>
        </p:txBody>
      </p:sp>
      <p:sp>
        <p:nvSpPr>
          <p:cNvPr id="6" name="Tijdelijke aanduiding voor voettekst 5"/>
          <p:cNvSpPr>
            <a:spLocks noGrp="1"/>
          </p:cNvSpPr>
          <p:nvPr>
            <p:ph type="ftr" sz="quarter" idx="11"/>
          </p:nvPr>
        </p:nvSpPr>
        <p:spPr/>
        <p:txBody>
          <a:bodyPr/>
          <a:lstStyle/>
          <a:p>
            <a:r>
              <a:rPr lang="nl-NL"/>
              <a:t>Kampeerbeleid Terziet - raadsconferentie 16 april 2020 </a:t>
            </a:r>
          </a:p>
        </p:txBody>
      </p:sp>
      <p:sp>
        <p:nvSpPr>
          <p:cNvPr id="7" name="Tijdelijke aanduiding voor dianummer 6"/>
          <p:cNvSpPr>
            <a:spLocks noGrp="1"/>
          </p:cNvSpPr>
          <p:nvPr>
            <p:ph type="sldNum" sz="quarter" idx="12"/>
          </p:nvPr>
        </p:nvSpPr>
        <p:spPr/>
        <p:txBody>
          <a:bodyPr/>
          <a:lstStyle/>
          <a:p>
            <a:fld id="{21FC4641-E4FF-4FFF-8805-2E0C7100585E}" type="slidenum">
              <a:rPr lang="nl-NL" smtClean="0"/>
              <a:t>‹nr.›</a:t>
            </a:fld>
            <a:endParaRPr lang="nl-NL"/>
          </a:p>
        </p:txBody>
      </p:sp>
    </p:spTree>
    <p:extLst>
      <p:ext uri="{BB962C8B-B14F-4D97-AF65-F5344CB8AC3E}">
        <p14:creationId xmlns:p14="http://schemas.microsoft.com/office/powerpoint/2010/main" val="13276649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6C4E61A-3176-43AB-938E-ED32AAB07E7B}" type="datetime1">
              <a:rPr lang="nl-NL" smtClean="0"/>
              <a:t>14-9-2022</a:t>
            </a:fld>
            <a:endParaRPr lang="nl-NL"/>
          </a:p>
        </p:txBody>
      </p:sp>
      <p:sp>
        <p:nvSpPr>
          <p:cNvPr id="6" name="Tijdelijke aanduiding voor voettekst 5"/>
          <p:cNvSpPr>
            <a:spLocks noGrp="1"/>
          </p:cNvSpPr>
          <p:nvPr>
            <p:ph type="ftr" sz="quarter" idx="11"/>
          </p:nvPr>
        </p:nvSpPr>
        <p:spPr/>
        <p:txBody>
          <a:bodyPr/>
          <a:lstStyle/>
          <a:p>
            <a:r>
              <a:rPr lang="nl-NL"/>
              <a:t>Kampeerbeleid Terziet - raadsconferentie 16 april 2020 </a:t>
            </a:r>
          </a:p>
        </p:txBody>
      </p:sp>
      <p:sp>
        <p:nvSpPr>
          <p:cNvPr id="7" name="Tijdelijke aanduiding voor dianummer 6"/>
          <p:cNvSpPr>
            <a:spLocks noGrp="1"/>
          </p:cNvSpPr>
          <p:nvPr>
            <p:ph type="sldNum" sz="quarter" idx="12"/>
          </p:nvPr>
        </p:nvSpPr>
        <p:spPr/>
        <p:txBody>
          <a:bodyPr/>
          <a:lstStyle/>
          <a:p>
            <a:fld id="{21FC4641-E4FF-4FFF-8805-2E0C7100585E}" type="slidenum">
              <a:rPr lang="nl-NL" smtClean="0"/>
              <a:t>‹nr.›</a:t>
            </a:fld>
            <a:endParaRPr lang="nl-NL"/>
          </a:p>
        </p:txBody>
      </p:sp>
    </p:spTree>
    <p:extLst>
      <p:ext uri="{BB962C8B-B14F-4D97-AF65-F5344CB8AC3E}">
        <p14:creationId xmlns:p14="http://schemas.microsoft.com/office/powerpoint/2010/main" val="19079108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4EC060F-DFC5-4A09-884A-562FD76593C0}" type="datetime1">
              <a:rPr lang="nl-NL" smtClean="0"/>
              <a:t>14-9-2022</a:t>
            </a:fld>
            <a:endParaRPr lang="nl-NL"/>
          </a:p>
        </p:txBody>
      </p:sp>
      <p:sp>
        <p:nvSpPr>
          <p:cNvPr id="5" name="Tijdelijke aanduiding voor voettekst 4"/>
          <p:cNvSpPr>
            <a:spLocks noGrp="1"/>
          </p:cNvSpPr>
          <p:nvPr>
            <p:ph type="ftr" sz="quarter" idx="11"/>
          </p:nvPr>
        </p:nvSpPr>
        <p:spPr/>
        <p:txBody>
          <a:bodyPr/>
          <a:lstStyle/>
          <a:p>
            <a:r>
              <a:rPr lang="nl-NL"/>
              <a:t>Kampeerbeleid Terziet - raadsconferentie 16 april 2020 </a:t>
            </a:r>
          </a:p>
        </p:txBody>
      </p:sp>
      <p:sp>
        <p:nvSpPr>
          <p:cNvPr id="6" name="Tijdelijke aanduiding voor dianummer 5"/>
          <p:cNvSpPr>
            <a:spLocks noGrp="1"/>
          </p:cNvSpPr>
          <p:nvPr>
            <p:ph type="sldNum" sz="quarter" idx="12"/>
          </p:nvPr>
        </p:nvSpPr>
        <p:spPr/>
        <p:txBody>
          <a:bodyPr/>
          <a:lstStyle/>
          <a:p>
            <a:fld id="{21FC4641-E4FF-4FFF-8805-2E0C7100585E}" type="slidenum">
              <a:rPr lang="nl-NL" smtClean="0"/>
              <a:t>‹nr.›</a:t>
            </a:fld>
            <a:endParaRPr lang="nl-NL"/>
          </a:p>
        </p:txBody>
      </p:sp>
    </p:spTree>
    <p:extLst>
      <p:ext uri="{BB962C8B-B14F-4D97-AF65-F5344CB8AC3E}">
        <p14:creationId xmlns:p14="http://schemas.microsoft.com/office/powerpoint/2010/main" val="32863388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6B234F9-3DBA-47A0-80F7-A4D49DDDE0DB}" type="datetime1">
              <a:rPr lang="nl-NL" smtClean="0"/>
              <a:t>14-9-2022</a:t>
            </a:fld>
            <a:endParaRPr lang="nl-NL"/>
          </a:p>
        </p:txBody>
      </p:sp>
      <p:sp>
        <p:nvSpPr>
          <p:cNvPr id="5" name="Tijdelijke aanduiding voor voettekst 4"/>
          <p:cNvSpPr>
            <a:spLocks noGrp="1"/>
          </p:cNvSpPr>
          <p:nvPr>
            <p:ph type="ftr" sz="quarter" idx="11"/>
          </p:nvPr>
        </p:nvSpPr>
        <p:spPr/>
        <p:txBody>
          <a:bodyPr/>
          <a:lstStyle/>
          <a:p>
            <a:r>
              <a:rPr lang="nl-NL"/>
              <a:t>Kampeerbeleid Terziet - raadsconferentie 16 april 2020 </a:t>
            </a:r>
          </a:p>
        </p:txBody>
      </p:sp>
      <p:sp>
        <p:nvSpPr>
          <p:cNvPr id="6" name="Tijdelijke aanduiding voor dianummer 5"/>
          <p:cNvSpPr>
            <a:spLocks noGrp="1"/>
          </p:cNvSpPr>
          <p:nvPr>
            <p:ph type="sldNum" sz="quarter" idx="12"/>
          </p:nvPr>
        </p:nvSpPr>
        <p:spPr/>
        <p:txBody>
          <a:bodyPr/>
          <a:lstStyle/>
          <a:p>
            <a:fld id="{21FC4641-E4FF-4FFF-8805-2E0C7100585E}" type="slidenum">
              <a:rPr lang="nl-NL" smtClean="0"/>
              <a:t>‹nr.›</a:t>
            </a:fld>
            <a:endParaRPr lang="nl-NL"/>
          </a:p>
        </p:txBody>
      </p:sp>
    </p:spTree>
    <p:extLst>
      <p:ext uri="{BB962C8B-B14F-4D97-AF65-F5344CB8AC3E}">
        <p14:creationId xmlns:p14="http://schemas.microsoft.com/office/powerpoint/2010/main" val="1727952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endParaRPr lang="nl-NL" dirty="0"/>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605153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endParaRPr lang="nl-NL" dirty="0"/>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146594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endParaRPr lang="nl-NL" dirty="0"/>
          </a:p>
        </p:txBody>
      </p:sp>
    </p:spTree>
    <p:extLst>
      <p:ext uri="{BB962C8B-B14F-4D97-AF65-F5344CB8AC3E}">
        <p14:creationId xmlns:p14="http://schemas.microsoft.com/office/powerpoint/2010/main" val="4059327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99701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440586"/>
            <a:ext cx="10033200" cy="608927"/>
          </a:xfrm>
        </p:spPr>
        <p:txBody>
          <a:bodyPr>
            <a:noAutofit/>
          </a:bodyPr>
          <a:lstStyle>
            <a:lvl1pPr>
              <a:defRPr sz="3200">
                <a:solidFill>
                  <a:schemeClr val="tx2"/>
                </a:solidFill>
              </a:defRPr>
            </a:lvl1pPr>
          </a:lstStyle>
          <a:p>
            <a:r>
              <a:rPr lang="nl-NL" dirty="0"/>
              <a:t>Klik om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cxnSp>
        <p:nvCxnSpPr>
          <p:cNvPr id="5" name="Rechte verbindingslijn 4">
            <a:extLst>
              <a:ext uri="{FF2B5EF4-FFF2-40B4-BE49-F238E27FC236}">
                <a16:creationId xmlns:a16="http://schemas.microsoft.com/office/drawing/2014/main" id="{0A484E73-10E7-A345-9FD0-C7FC2866302E}"/>
              </a:ext>
            </a:extLst>
          </p:cNvPr>
          <p:cNvCxnSpPr>
            <a:cxnSpLocks/>
          </p:cNvCxnSpPr>
          <p:nvPr userDrawn="1"/>
        </p:nvCxnSpPr>
        <p:spPr>
          <a:xfrm>
            <a:off x="1079500" y="6300788"/>
            <a:ext cx="10033000" cy="0"/>
          </a:xfrm>
          <a:prstGeom prst="line">
            <a:avLst/>
          </a:prstGeom>
          <a:ln>
            <a:solidFill>
              <a:srgbClr val="F07E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354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586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1"/>
          <p:cNvGrpSpPr/>
          <p:nvPr userDrawn="1"/>
        </p:nvGrpSpPr>
        <p:grpSpPr>
          <a:xfrm>
            <a:off x="-7374" y="6415994"/>
            <a:ext cx="4949825" cy="449261"/>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259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en.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5B6AAF2B-AF0B-4194-B5A9-FCA7BFB44B8C}" type="datetime4">
              <a:rPr lang="nl-NL" smtClean="0"/>
              <a:pPr/>
              <a:t>14 september 2022</a:t>
            </a:fld>
            <a:r>
              <a:rPr lang="en-US" dirty="0"/>
              <a:t> | </a:t>
            </a:r>
            <a:r>
              <a:rPr lang="en-US" dirty="0" err="1"/>
              <a:t>Voettekst</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168785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4614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0" name="Afbeelding 9"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741700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103124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96951187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27 februari 2017 | Voettekst</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 september 2022</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301372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44014276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148630760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dia: titel met tekst 2k">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2160586"/>
            <a:ext cx="4860000" cy="4139414"/>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inhoud 2"/>
          <p:cNvSpPr>
            <a:spLocks noGrp="1"/>
          </p:cNvSpPr>
          <p:nvPr>
            <p:ph idx="10"/>
          </p:nvPr>
        </p:nvSpPr>
        <p:spPr>
          <a:xfrm>
            <a:off x="6252000" y="2160586"/>
            <a:ext cx="4860000" cy="4139414"/>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cxnSp>
        <p:nvCxnSpPr>
          <p:cNvPr id="5" name="Rechte verbindingslijn 4">
            <a:extLst>
              <a:ext uri="{FF2B5EF4-FFF2-40B4-BE49-F238E27FC236}">
                <a16:creationId xmlns:a16="http://schemas.microsoft.com/office/drawing/2014/main" id="{34E055DA-45D2-5A46-A5CD-07F3916D8D22}"/>
              </a:ext>
            </a:extLst>
          </p:cNvPr>
          <p:cNvCxnSpPr>
            <a:cxnSpLocks/>
          </p:cNvCxnSpPr>
          <p:nvPr userDrawn="1"/>
        </p:nvCxnSpPr>
        <p:spPr>
          <a:xfrm>
            <a:off x="1079500" y="6300788"/>
            <a:ext cx="1003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el 1">
            <a:extLst>
              <a:ext uri="{FF2B5EF4-FFF2-40B4-BE49-F238E27FC236}">
                <a16:creationId xmlns:a16="http://schemas.microsoft.com/office/drawing/2014/main" id="{FA0884F8-9F15-9848-99F1-116BBF46B6F7}"/>
              </a:ext>
            </a:extLst>
          </p:cNvPr>
          <p:cNvSpPr>
            <a:spLocks noGrp="1"/>
          </p:cNvSpPr>
          <p:nvPr>
            <p:ph type="title"/>
          </p:nvPr>
        </p:nvSpPr>
        <p:spPr>
          <a:xfrm>
            <a:off x="1080000" y="1440586"/>
            <a:ext cx="10033200" cy="608916"/>
          </a:xfrm>
        </p:spPr>
        <p:txBody>
          <a:bodyPr>
            <a:noAutofit/>
          </a:bodyPr>
          <a:lstStyle>
            <a:lvl1pPr>
              <a:defRPr sz="3200">
                <a:solidFill>
                  <a:schemeClr val="tx2"/>
                </a:solidFill>
              </a:defRPr>
            </a:lvl1pPr>
          </a:lstStyle>
          <a:p>
            <a:r>
              <a:rPr lang="nl-NL" dirty="0"/>
              <a:t>Klik om stijl te bewerken</a:t>
            </a:r>
          </a:p>
        </p:txBody>
      </p:sp>
    </p:spTree>
    <p:extLst>
      <p:ext uri="{BB962C8B-B14F-4D97-AF65-F5344CB8AC3E}">
        <p14:creationId xmlns:p14="http://schemas.microsoft.com/office/powerpoint/2010/main" val="1905419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299760700"/>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1137012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4164933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1951076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2568581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9189236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23727814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71878160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53235548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73460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784B340-F60C-6B46-877E-F72E55EC0D19}"/>
              </a:ext>
            </a:extLst>
          </p:cNvPr>
          <p:cNvSpPr>
            <a:spLocks noGrp="1"/>
          </p:cNvSpPr>
          <p:nvPr>
            <p:ph type="title"/>
          </p:nvPr>
        </p:nvSpPr>
        <p:spPr>
          <a:xfrm>
            <a:off x="1080000" y="1440586"/>
            <a:ext cx="10033200" cy="720000"/>
          </a:xfrm>
        </p:spPr>
        <p:txBody>
          <a:bodyPr>
            <a:noAutofit/>
          </a:bodyPr>
          <a:lstStyle>
            <a:lvl1pPr>
              <a:defRPr sz="3200">
                <a:solidFill>
                  <a:schemeClr val="tx2"/>
                </a:solidFill>
              </a:defRPr>
            </a:lvl1pPr>
          </a:lstStyle>
          <a:p>
            <a:r>
              <a:rPr lang="nl-NL" dirty="0"/>
              <a:t>Klik om stijl te bewerken</a:t>
            </a:r>
          </a:p>
        </p:txBody>
      </p:sp>
    </p:spTree>
    <p:extLst>
      <p:ext uri="{BB962C8B-B14F-4D97-AF65-F5344CB8AC3E}">
        <p14:creationId xmlns:p14="http://schemas.microsoft.com/office/powerpoint/2010/main" val="1110955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91116788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89000663"/>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041621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3061231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65158944"/>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301526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59821446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553392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1286779143"/>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309432024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371600"/>
            <a:ext cx="10033200" cy="4928399"/>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cxnSp>
        <p:nvCxnSpPr>
          <p:cNvPr id="4" name="Rechte verbindingslijn 3">
            <a:extLst>
              <a:ext uri="{FF2B5EF4-FFF2-40B4-BE49-F238E27FC236}">
                <a16:creationId xmlns:a16="http://schemas.microsoft.com/office/drawing/2014/main" id="{2CFEC119-1605-2148-998D-7EA347AA8D64}"/>
              </a:ext>
            </a:extLst>
          </p:cNvPr>
          <p:cNvCxnSpPr>
            <a:cxnSpLocks/>
          </p:cNvCxnSpPr>
          <p:nvPr userDrawn="1"/>
        </p:nvCxnSpPr>
        <p:spPr>
          <a:xfrm>
            <a:off x="1079500" y="6300788"/>
            <a:ext cx="10033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0429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881705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2502001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8827503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1419552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38572198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0443304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36618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566624850"/>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pic>
        <p:nvPicPr>
          <p:cNvPr id="6" name="Afbeelding 5" descr="RO_BZK_Logo_2_RGB_diap_nl.png"/>
          <p:cNvPicPr>
            <a:picLocks noChangeAspect="1"/>
          </p:cNvPicPr>
          <p:nvPr userDrawn="1"/>
        </p:nvPicPr>
        <p:blipFill>
          <a:blip r:embed="rId2" cstate="print"/>
          <a:stretch>
            <a:fillRect/>
          </a:stretch>
        </p:blipFill>
        <p:spPr>
          <a:xfrm>
            <a:off x="0" y="0"/>
            <a:ext cx="12192000" cy="1783080"/>
          </a:xfrm>
          <a:prstGeom prst="rect">
            <a:avLst/>
          </a:prstGeom>
        </p:spPr>
      </p:pic>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5B6AAF2B-AF0B-4194-B5A9-FCA7BFB44B8C}" type="datetime4">
              <a:rPr lang="nl-NL" smtClean="0"/>
              <a:pPr/>
              <a:t>14 september 2022</a:t>
            </a:fld>
            <a:r>
              <a:rPr lang="en-US" dirty="0"/>
              <a:t> | </a:t>
            </a:r>
            <a:r>
              <a:rPr lang="en-US" dirty="0" err="1"/>
              <a:t>Voettekst</a:t>
            </a:r>
            <a:endParaRPr lang="nl-NL" dirty="0"/>
          </a:p>
        </p:txBody>
      </p:sp>
      <p:sp>
        <p:nvSpPr>
          <p:cNvPr id="9"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6765463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5B6AAF2B-AF0B-4194-B5A9-FCA7BFB44B8C}" type="datetime4">
              <a:rPr lang="nl-NL" smtClean="0"/>
              <a:pPr/>
              <a:t>14 september 2022</a:t>
            </a:fld>
            <a:r>
              <a:rPr lang="en-US" dirty="0"/>
              <a:t> | </a:t>
            </a:r>
            <a:r>
              <a:rPr lang="en-US" dirty="0" err="1"/>
              <a:t>Voettekst</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28796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cxnSp>
        <p:nvCxnSpPr>
          <p:cNvPr id="6" name="Rechte verbindingslijn 5">
            <a:extLst>
              <a:ext uri="{FF2B5EF4-FFF2-40B4-BE49-F238E27FC236}">
                <a16:creationId xmlns:a16="http://schemas.microsoft.com/office/drawing/2014/main" id="{7483C635-A525-8A40-BF8E-E0CAAB4741E1}"/>
              </a:ext>
            </a:extLst>
          </p:cNvPr>
          <p:cNvCxnSpPr>
            <a:cxnSpLocks/>
          </p:cNvCxnSpPr>
          <p:nvPr userDrawn="1"/>
        </p:nvCxnSpPr>
        <p:spPr>
          <a:xfrm>
            <a:off x="1079500" y="6300788"/>
            <a:ext cx="10033000" cy="0"/>
          </a:xfrm>
          <a:prstGeom prst="line">
            <a:avLst/>
          </a:prstGeom>
          <a:ln>
            <a:solidFill>
              <a:srgbClr val="F07E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590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42A6A312-8330-45FA-8478-BE231086A333}" type="datetime4">
              <a:rPr lang="nl-NL" smtClean="0"/>
              <a:pPr/>
              <a:t>14 september 2022</a:t>
            </a:fld>
            <a:r>
              <a:rPr lang="en-US" dirty="0"/>
              <a:t> | </a:t>
            </a:r>
            <a:r>
              <a:rPr lang="en-US" dirty="0" err="1"/>
              <a:t>Voettekst</a:t>
            </a:r>
            <a:endParaRPr lang="nl-NL" dirty="0"/>
          </a:p>
        </p:txBody>
      </p:sp>
      <p:pic>
        <p:nvPicPr>
          <p:cNvPr id="11" name="Afbeelding 10"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263270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27 februari 2017 | Voettekst</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915093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70C39E7E-B30A-4BEB-8CB8-A2DF389F6662}" type="datetime4">
              <a:rPr lang="nl-NL" smtClean="0"/>
              <a:pPr/>
              <a:t>14 september 2022</a:t>
            </a:fld>
            <a:r>
              <a:rPr lang="en-US" dirty="0"/>
              <a:t> | </a:t>
            </a:r>
            <a:r>
              <a:rPr lang="en-US" dirty="0" err="1"/>
              <a:t>Voettekst</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206155903"/>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27 februari 2017 | Voettekst</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 september 2022</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122076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BC202EE1-32A0-4EA9-A629-9F30F6C31AA8}" type="datetime4">
              <a:rPr lang="nl-NL" smtClean="0"/>
              <a:pPr/>
              <a:t>14 september 2022</a:t>
            </a:fld>
            <a:r>
              <a:rPr lang="en-US" dirty="0"/>
              <a:t> | </a:t>
            </a:r>
            <a:r>
              <a:rPr lang="en-US" dirty="0" err="1"/>
              <a:t>Voettekst</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29710443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lvl1pPr>
              <a:defRPr baseline="0"/>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DBA5E0FA-9490-48F2-980B-B1A0CFFB9C0F}"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1254625754"/>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ADCA06F1-BCC8-460B-97C9-DC7CFF7F4338}"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271550635"/>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87D34612-DF11-4FD6-9B67-AF4303590F80}"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1378986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0ECE85CF-19E5-4525-8D6E-7AD4439B65C3}"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28587863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458134B6-6043-4083-AC6F-A57D6D2A9B0B}"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130375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 Academie">
    <p:spTree>
      <p:nvGrpSpPr>
        <p:cNvPr id="1" name=""/>
        <p:cNvGrpSpPr/>
        <p:nvPr/>
      </p:nvGrpSpPr>
      <p:grpSpPr>
        <a:xfrm>
          <a:off x="0" y="0"/>
          <a:ext cx="0" cy="0"/>
          <a:chOff x="0" y="0"/>
          <a:chExt cx="0" cy="0"/>
        </a:xfrm>
      </p:grpSpPr>
      <p:grpSp>
        <p:nvGrpSpPr>
          <p:cNvPr id="11" name="Groeperen 3"/>
          <p:cNvGrpSpPr>
            <a:grpSpLocks/>
          </p:cNvGrpSpPr>
          <p:nvPr userDrawn="1"/>
        </p:nvGrpSpPr>
        <p:grpSpPr bwMode="auto">
          <a:xfrm>
            <a:off x="7346964" y="1871663"/>
            <a:ext cx="4845036" cy="4319587"/>
            <a:chOff x="7222241" y="1800000"/>
            <a:chExt cx="4844271" cy="4320000"/>
          </a:xfrm>
          <a:blipFill>
            <a:blip r:embed="rId2"/>
            <a:stretch>
              <a:fillRect/>
            </a:stretch>
          </a:blipFill>
        </p:grpSpPr>
        <p:sp>
          <p:nvSpPr>
            <p:cNvPr id="12" name="Uitstel 4"/>
            <p:cNvSpPr/>
            <p:nvPr userDrawn="1"/>
          </p:nvSpPr>
          <p:spPr>
            <a:xfrm rot="10800000">
              <a:off x="7222241" y="1800000"/>
              <a:ext cx="4320490" cy="4320000"/>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dirty="0">
                <a:solidFill>
                  <a:srgbClr val="FFFFFF"/>
                </a:solidFill>
                <a:latin typeface="Arial" panose="020B0604020202020204" pitchFamily="34" charset="0"/>
              </a:endParaRPr>
            </a:p>
          </p:txBody>
        </p:sp>
        <p:sp>
          <p:nvSpPr>
            <p:cNvPr id="14" name="Rechthoek 13"/>
            <p:cNvSpPr/>
            <p:nvPr/>
          </p:nvSpPr>
          <p:spPr>
            <a:xfrm>
              <a:off x="11490341" y="1800000"/>
              <a:ext cx="576171" cy="43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dirty="0">
                <a:solidFill>
                  <a:srgbClr val="FFFFFF"/>
                </a:solidFill>
                <a:latin typeface="Arial" panose="020B0604020202020204" pitchFamily="34" charset="0"/>
              </a:endParaRPr>
            </a:p>
          </p:txBody>
        </p:sp>
      </p:grpSp>
      <p:sp>
        <p:nvSpPr>
          <p:cNvPr id="3" name="Ondertitel 2"/>
          <p:cNvSpPr>
            <a:spLocks noGrp="1"/>
          </p:cNvSpPr>
          <p:nvPr>
            <p:ph type="subTitle" idx="1" hasCustomPrompt="1"/>
          </p:nvPr>
        </p:nvSpPr>
        <p:spPr>
          <a:xfrm>
            <a:off x="1079999" y="1871662"/>
            <a:ext cx="5399999" cy="1557338"/>
          </a:xfrm>
          <a:prstGeom prst="rect">
            <a:avLst/>
          </a:prstGeom>
        </p:spPr>
        <p:txBody>
          <a:bodyPr lIns="0" tIns="0" rIns="0" bIns="0">
            <a:noAutofit/>
          </a:bodyPr>
          <a:lstStyle>
            <a:lvl1pPr marL="0" indent="0" algn="l">
              <a:buNone/>
              <a:defRPr sz="3200">
                <a:solidFill>
                  <a:schemeClr val="accent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a:t>
            </a:r>
            <a:br>
              <a:rPr lang="nl-NL" dirty="0"/>
            </a:br>
            <a:r>
              <a:rPr lang="nl-NL" dirty="0"/>
              <a:t>van het model te bewerken</a:t>
            </a:r>
            <a:endParaRPr lang="en-US" dirty="0"/>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dirty="0">
                <a:solidFill>
                  <a:schemeClr val="tx2"/>
                </a:solidFill>
                <a:latin typeface="Arial" panose="020B0604020202020204" pitchFamily="34" charset="0"/>
                <a:ea typeface="+mn-ea"/>
              </a:defRPr>
            </a:lvl1pPr>
          </a:lstStyle>
          <a:p>
            <a:pPr>
              <a:defRPr/>
            </a:pPr>
            <a:endParaRPr lang="nl-NL" dirty="0"/>
          </a:p>
        </p:txBody>
      </p:sp>
      <p:pic>
        <p:nvPicPr>
          <p:cNvPr id="10" name="Afbeelding 9"/>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172201" y="4334456"/>
            <a:ext cx="2634916" cy="2527974"/>
          </a:xfrm>
          <a:prstGeom prst="rect">
            <a:avLst/>
          </a:prstGeom>
        </p:spPr>
      </p:pic>
      <p:pic>
        <p:nvPicPr>
          <p:cNvPr id="13" name="Afbeelding 12"/>
          <p:cNvPicPr>
            <a:picLocks noChangeAspect="1"/>
          </p:cNvPicPr>
          <p:nvPr userDrawn="1"/>
        </p:nvPicPr>
        <p:blipFill rotWithShape="1">
          <a:blip r:embed="rId4">
            <a:extLst>
              <a:ext uri="{28A0092B-C50C-407E-A947-70E740481C1C}">
                <a14:useLocalDpi xmlns:a14="http://schemas.microsoft.com/office/drawing/2010/main" val="0"/>
              </a:ext>
            </a:extLst>
          </a:blip>
          <a:srcRect l="12048" t="21635" r="45369" b="22009"/>
          <a:stretch/>
        </p:blipFill>
        <p:spPr>
          <a:xfrm>
            <a:off x="516963" y="378862"/>
            <a:ext cx="1486713" cy="1125086"/>
          </a:xfrm>
          <a:prstGeom prst="rect">
            <a:avLst/>
          </a:prstGeom>
        </p:spPr>
      </p:pic>
      <p:pic>
        <p:nvPicPr>
          <p:cNvPr id="15" name="Afbeelding 14" descr="Afbeelding met donker&#10;&#10;Automatisch gegenereerde beschrijving">
            <a:extLst>
              <a:ext uri="{FF2B5EF4-FFF2-40B4-BE49-F238E27FC236}">
                <a16:creationId xmlns:a16="http://schemas.microsoft.com/office/drawing/2014/main" id="{52D617D7-695C-EC4E-BA5D-889980CAD86D}"/>
              </a:ext>
            </a:extLst>
          </p:cNvPr>
          <p:cNvPicPr>
            <a:picLocks noChangeAspect="1"/>
          </p:cNvPicPr>
          <p:nvPr userDrawn="1"/>
        </p:nvPicPr>
        <p:blipFill rotWithShape="1">
          <a:blip r:embed="rId5"/>
          <a:srcRect l="54343" t="4204" r="-10" b="-4204"/>
          <a:stretch/>
        </p:blipFill>
        <p:spPr>
          <a:xfrm>
            <a:off x="0" y="4640382"/>
            <a:ext cx="5400000" cy="1709176"/>
          </a:xfrm>
          <a:prstGeom prst="rect">
            <a:avLst/>
          </a:prstGeom>
        </p:spPr>
      </p:pic>
    </p:spTree>
    <p:extLst>
      <p:ext uri="{BB962C8B-B14F-4D97-AF65-F5344CB8AC3E}">
        <p14:creationId xmlns:p14="http://schemas.microsoft.com/office/powerpoint/2010/main" val="780745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lvl1pPr>
              <a:defRPr/>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27 februari 2017 | Voettekst</a:t>
            </a:r>
            <a:endParaRPr lang="nl-NL" dirty="0"/>
          </a:p>
        </p:txBody>
      </p:sp>
    </p:spTree>
    <p:extLst>
      <p:ext uri="{BB962C8B-B14F-4D97-AF65-F5344CB8AC3E}">
        <p14:creationId xmlns:p14="http://schemas.microsoft.com/office/powerpoint/2010/main" val="2396440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7B13911A-25E6-48B6-939C-9C6596F325E0}"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5573798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3644B285-0C69-4675-9536-8EF0DCE2E6E4}"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41160148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79917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64374482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107407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93819402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90264069"/>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9026727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145441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dirty="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dirty="0">
                <a:solidFill>
                  <a:srgbClr val="FFFFFF"/>
                </a:solidFill>
                <a:latin typeface="Arial" panose="020B0604020202020204" pitchFamily="34" charset="0"/>
              </a:endParaRPr>
            </a:p>
          </p:txBody>
        </p:sp>
      </p:grpSp>
      <p:sp>
        <p:nvSpPr>
          <p:cNvPr id="7" name="Freeform 5"/>
          <p:cNvSpPr>
            <a:spLocks/>
          </p:cNvSpPr>
          <p:nvPr userDrawn="1"/>
        </p:nvSpPr>
        <p:spPr bwMode="auto">
          <a:xfrm>
            <a:off x="0" y="5238750"/>
            <a:ext cx="9702800" cy="1619250"/>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lIns="0" tIns="0" rIns="0" bIns="0" anchor="b" anchorCtr="0">
            <a:noAutofit/>
          </a:bodyPr>
          <a:lstStyle>
            <a:lvl1pPr algn="l">
              <a:lnSpc>
                <a:spcPct val="90000"/>
              </a:lnSpc>
              <a:defRPr sz="4800" b="1">
                <a:solidFill>
                  <a:schemeClr val="bg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1080000" y="3959940"/>
            <a:ext cx="6120000" cy="1080000"/>
          </a:xfrm>
          <a:prstGeom prst="rect">
            <a:avLst/>
          </a:prstGeom>
        </p:spPr>
        <p:txBody>
          <a:bodyPr lIns="0" tIns="0" rIns="0" bIns="0">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endParaRPr lang="en-US" dirty="0"/>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dirty="0"/>
          </a:p>
        </p:txBody>
      </p:sp>
    </p:spTree>
    <p:extLst>
      <p:ext uri="{BB962C8B-B14F-4D97-AF65-F5344CB8AC3E}">
        <p14:creationId xmlns:p14="http://schemas.microsoft.com/office/powerpoint/2010/main" val="35081485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973234520"/>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590061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069356231"/>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8254150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3970932244"/>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1732972189"/>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3908699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20627024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lvl1pPr>
              <a:defRPr/>
            </a:lvl1pPr>
          </a:lstStyle>
          <a:p>
            <a:pPr lvl="0"/>
            <a:r>
              <a:rPr lang="nl-NL" dirty="0"/>
              <a:t>Klik om tekst of beeld toe te voegen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3663380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Tree>
    <p:extLst>
      <p:ext uri="{BB962C8B-B14F-4D97-AF65-F5344CB8AC3E}">
        <p14:creationId xmlns:p14="http://schemas.microsoft.com/office/powerpoint/2010/main" val="543186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endParaRPr lang="nl-NL" dirty="0"/>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4849315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79162173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193604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8888855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14 september 2022</a:t>
            </a:fld>
            <a:r>
              <a:rPr lang="en-US" dirty="0"/>
              <a:t> | </a:t>
            </a:r>
            <a:r>
              <a:rPr lang="en-US" dirty="0" err="1"/>
              <a:t>Voettekst</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3786345089"/>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eldia">
    <p:bg>
      <p:bgRef idx="1001">
        <a:schemeClr val="bg2"/>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248E35F-D654-7748-9D76-A51935242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0"/>
            <a:ext cx="6092824" cy="6858000"/>
          </a:xfrm>
          <a:prstGeom prst="rect">
            <a:avLst/>
          </a:prstGeom>
        </p:spPr>
      </p:pic>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dirty="0"/>
              <a:t>Titelstijl van model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sp>
        <p:nvSpPr>
          <p:cNvPr id="5" name="Tijdelijke aanduiding voor tekst 4">
            <a:extLst>
              <a:ext uri="{FF2B5EF4-FFF2-40B4-BE49-F238E27FC236}">
                <a16:creationId xmlns:a16="http://schemas.microsoft.com/office/drawing/2014/main" id="{5007CE60-F9B2-7F46-82E1-B94B6E553571}"/>
              </a:ext>
            </a:extLst>
          </p:cNvPr>
          <p:cNvSpPr>
            <a:spLocks noGrp="1"/>
          </p:cNvSpPr>
          <p:nvPr>
            <p:ph type="body" sz="quarter" idx="10" hasCustomPrompt="1"/>
          </p:nvPr>
        </p:nvSpPr>
        <p:spPr>
          <a:xfrm>
            <a:off x="6554788" y="5681663"/>
            <a:ext cx="5003800" cy="539750"/>
          </a:xfrm>
        </p:spPr>
        <p:txBody>
          <a:bodyPr anchor="b">
            <a:noAutofit/>
          </a:bodyPr>
          <a:lstStyle>
            <a:lvl1pPr marL="0" indent="0">
              <a:buNone/>
              <a:defRPr sz="1600"/>
            </a:lvl1pPr>
          </a:lstStyle>
          <a:p>
            <a:r>
              <a:rPr lang="nl-NL" dirty="0"/>
              <a:t>Naam spreker</a:t>
            </a:r>
          </a:p>
        </p:txBody>
      </p:sp>
      <p:pic>
        <p:nvPicPr>
          <p:cNvPr id="10" name="Afbeelding 9">
            <a:extLst>
              <a:ext uri="{FF2B5EF4-FFF2-40B4-BE49-F238E27FC236}">
                <a16:creationId xmlns:a16="http://schemas.microsoft.com/office/drawing/2014/main" id="{D18B1996-A7FC-EB4B-A0EB-F9C11EB85EF7}"/>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pic>
        <p:nvPicPr>
          <p:cNvPr id="11" name="Afbeelding 10">
            <a:extLst>
              <a:ext uri="{FF2B5EF4-FFF2-40B4-BE49-F238E27FC236}">
                <a16:creationId xmlns:a16="http://schemas.microsoft.com/office/drawing/2014/main" id="{8CABA734-D223-A448-AA8E-8C0EE5E72F2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3175"/>
            <a:ext cx="12192000" cy="1676400"/>
          </a:xfrm>
          <a:prstGeom prst="rect">
            <a:avLst/>
          </a:prstGeom>
        </p:spPr>
      </p:pic>
    </p:spTree>
    <p:extLst>
      <p:ext uri="{BB962C8B-B14F-4D97-AF65-F5344CB8AC3E}">
        <p14:creationId xmlns:p14="http://schemas.microsoft.com/office/powerpoint/2010/main" val="25866389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dirty="0"/>
              <a:t>Titelstijl van model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sp>
        <p:nvSpPr>
          <p:cNvPr id="9" name="Tijdelijke aanduiding voor tekst 4">
            <a:extLst>
              <a:ext uri="{FF2B5EF4-FFF2-40B4-BE49-F238E27FC236}">
                <a16:creationId xmlns:a16="http://schemas.microsoft.com/office/drawing/2014/main" id="{FD06AB76-F742-2246-8519-474353D3E188}"/>
              </a:ext>
            </a:extLst>
          </p:cNvPr>
          <p:cNvSpPr>
            <a:spLocks noGrp="1"/>
          </p:cNvSpPr>
          <p:nvPr>
            <p:ph type="body" sz="quarter" idx="10" hasCustomPrompt="1"/>
          </p:nvPr>
        </p:nvSpPr>
        <p:spPr>
          <a:xfrm>
            <a:off x="6554788" y="5681663"/>
            <a:ext cx="5003800" cy="539750"/>
          </a:xfrm>
        </p:spPr>
        <p:txBody>
          <a:bodyPr anchor="b">
            <a:noAutofit/>
          </a:bodyPr>
          <a:lstStyle>
            <a:lvl1pPr marL="0" indent="0">
              <a:buNone/>
              <a:defRPr sz="1600"/>
            </a:lvl1pPr>
          </a:lstStyle>
          <a:p>
            <a:r>
              <a:rPr lang="nl-NL" dirty="0"/>
              <a:t>Naam spreker</a:t>
            </a:r>
          </a:p>
        </p:txBody>
      </p:sp>
      <p:pic>
        <p:nvPicPr>
          <p:cNvPr id="10" name="Afbeelding 9">
            <a:extLst>
              <a:ext uri="{FF2B5EF4-FFF2-40B4-BE49-F238E27FC236}">
                <a16:creationId xmlns:a16="http://schemas.microsoft.com/office/drawing/2014/main" id="{D412E6C3-78D2-5B46-93BB-DA5BADA96FE8}"/>
              </a:ext>
            </a:extLst>
          </p:cNvPr>
          <p:cNvPicPr>
            <a:picLocks noChangeAspect="1"/>
          </p:cNvPicPr>
          <p:nvPr userDrawn="1"/>
        </p:nvPicPr>
        <p:blipFill>
          <a:blip r:embed="rId2"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pic>
        <p:nvPicPr>
          <p:cNvPr id="11" name="Afbeelding 10">
            <a:extLst>
              <a:ext uri="{FF2B5EF4-FFF2-40B4-BE49-F238E27FC236}">
                <a16:creationId xmlns:a16="http://schemas.microsoft.com/office/drawing/2014/main" id="{5ABD1F9D-DD4E-9F49-8D73-80118B17161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3175"/>
            <a:ext cx="12192000" cy="1676400"/>
          </a:xfrm>
          <a:prstGeom prst="rect">
            <a:avLst/>
          </a:prstGeom>
        </p:spPr>
      </p:pic>
    </p:spTree>
    <p:extLst>
      <p:ext uri="{BB962C8B-B14F-4D97-AF65-F5344CB8AC3E}">
        <p14:creationId xmlns:p14="http://schemas.microsoft.com/office/powerpoint/2010/main" val="23546904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lvl1pPr>
              <a:defRPr baseline="0">
                <a:solidFill>
                  <a:schemeClr val="tx1"/>
                </a:solidFill>
              </a:defRPr>
            </a:lvl1pPr>
          </a:lstStyle>
          <a:p>
            <a:r>
              <a:rPr lang="nl-NL" dirty="0"/>
              <a:t>Titelstijl van model bewerken</a:t>
            </a:r>
          </a:p>
        </p:txBody>
      </p:sp>
      <p:pic>
        <p:nvPicPr>
          <p:cNvPr id="7" name="Afbeelding 6">
            <a:extLst>
              <a:ext uri="{FF2B5EF4-FFF2-40B4-BE49-F238E27FC236}">
                <a16:creationId xmlns:a16="http://schemas.microsoft.com/office/drawing/2014/main" id="{BE2368BC-5B2B-4F44-9E73-B87C79A87B0F}"/>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8" name="Afbeelding 7">
            <a:extLst>
              <a:ext uri="{FF2B5EF4-FFF2-40B4-BE49-F238E27FC236}">
                <a16:creationId xmlns:a16="http://schemas.microsoft.com/office/drawing/2014/main" id="{4571B302-3FF4-3D42-AA91-1D2A9D8BC3A4}"/>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2" name="Tijdelijke aanduiding voor datum 3">
            <a:extLst>
              <a:ext uri="{FF2B5EF4-FFF2-40B4-BE49-F238E27FC236}">
                <a16:creationId xmlns:a16="http://schemas.microsoft.com/office/drawing/2014/main" id="{0AC67027-6BBE-7942-94B3-4118C979F14E}"/>
              </a:ext>
            </a:extLst>
          </p:cNvPr>
          <p:cNvSpPr>
            <a:spLocks noGrp="1"/>
          </p:cNvSpPr>
          <p:nvPr>
            <p:ph type="dt" sz="half" idx="2"/>
          </p:nvPr>
        </p:nvSpPr>
        <p:spPr>
          <a:xfrm>
            <a:off x="9721333" y="6277340"/>
            <a:ext cx="1217331" cy="264272"/>
          </a:xfrm>
          <a:prstGeom prst="rect">
            <a:avLst/>
          </a:prstGeom>
        </p:spPr>
        <p:txBody>
          <a:bodyPr vert="horz" lIns="91440" tIns="0" rIns="91440" bIns="45720" rtlCol="0" anchor="b" anchorCtr="0"/>
          <a:lstStyle>
            <a:lvl1pPr algn="l">
              <a:defRPr sz="1050">
                <a:solidFill>
                  <a:schemeClr val="tx1">
                    <a:lumMod val="65000"/>
                    <a:lumOff val="35000"/>
                  </a:schemeClr>
                </a:solidFill>
              </a:defRPr>
            </a:lvl1pPr>
          </a:lstStyle>
          <a:p>
            <a:endParaRPr lang="nl-NL" dirty="0"/>
          </a:p>
        </p:txBody>
      </p:sp>
      <p:sp>
        <p:nvSpPr>
          <p:cNvPr id="16" name="Tijdelijke aanduiding voor voettekst 4">
            <a:extLst>
              <a:ext uri="{FF2B5EF4-FFF2-40B4-BE49-F238E27FC236}">
                <a16:creationId xmlns:a16="http://schemas.microsoft.com/office/drawing/2014/main" id="{4AAC4CDD-8816-6C41-8B33-948F0445A214}"/>
              </a:ext>
            </a:extLst>
          </p:cNvPr>
          <p:cNvSpPr>
            <a:spLocks noGrp="1"/>
          </p:cNvSpPr>
          <p:nvPr>
            <p:ph type="ftr" sz="quarter" idx="3"/>
          </p:nvPr>
        </p:nvSpPr>
        <p:spPr>
          <a:xfrm>
            <a:off x="6368902" y="6221413"/>
            <a:ext cx="3221665"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dirty="0"/>
          </a:p>
        </p:txBody>
      </p:sp>
      <p:sp>
        <p:nvSpPr>
          <p:cNvPr id="17" name="Tijdelijke aanduiding voor dianummer 5">
            <a:extLst>
              <a:ext uri="{FF2B5EF4-FFF2-40B4-BE49-F238E27FC236}">
                <a16:creationId xmlns:a16="http://schemas.microsoft.com/office/drawing/2014/main" id="{BC80CA41-70E4-D24B-80E2-39367FE1CB38}"/>
              </a:ext>
            </a:extLst>
          </p:cNvPr>
          <p:cNvSpPr>
            <a:spLocks noGrp="1"/>
          </p:cNvSpPr>
          <p:nvPr>
            <p:ph type="sldNum" sz="quarter" idx="4"/>
          </p:nvPr>
        </p:nvSpPr>
        <p:spPr>
          <a:xfrm>
            <a:off x="10938664" y="6221413"/>
            <a:ext cx="619924"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539042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dirty="0"/>
              <a:t>Titelstijl van model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7" name="Afbeelding 6">
            <a:extLst>
              <a:ext uri="{FF2B5EF4-FFF2-40B4-BE49-F238E27FC236}">
                <a16:creationId xmlns:a16="http://schemas.microsoft.com/office/drawing/2014/main" id="{15B89F81-7E72-DB45-BF79-143790793632}"/>
              </a:ext>
            </a:extLst>
          </p:cNvPr>
          <p:cNvPicPr>
            <a:picLocks noChangeAspect="1"/>
          </p:cNvPicPr>
          <p:nvPr userDrawn="1"/>
        </p:nvPicPr>
        <p:blipFill>
          <a:blip r:embed="rId2"/>
          <a:stretch>
            <a:fillRect/>
          </a:stretch>
        </p:blipFill>
        <p:spPr>
          <a:xfrm>
            <a:off x="0" y="-10391"/>
            <a:ext cx="12192000" cy="3429000"/>
          </a:xfrm>
          <a:prstGeom prst="rect">
            <a:avLst/>
          </a:prstGeom>
        </p:spPr>
      </p:pic>
      <p:pic>
        <p:nvPicPr>
          <p:cNvPr id="11" name="Afbeelding 10">
            <a:extLst>
              <a:ext uri="{FF2B5EF4-FFF2-40B4-BE49-F238E27FC236}">
                <a16:creationId xmlns:a16="http://schemas.microsoft.com/office/drawing/2014/main" id="{603189A4-AD49-4E4F-BE4F-F0F277C572B4}"/>
              </a:ext>
            </a:extLst>
          </p:cNvPr>
          <p:cNvPicPr>
            <a:picLocks noChangeAspect="1"/>
          </p:cNvPicPr>
          <p:nvPr userDrawn="1"/>
        </p:nvPicPr>
        <p:blipFill>
          <a:blip r:embed="rId3"/>
          <a:stretch>
            <a:fillRect/>
          </a:stretch>
        </p:blipFill>
        <p:spPr>
          <a:xfrm>
            <a:off x="5852470" y="0"/>
            <a:ext cx="472129" cy="724885"/>
          </a:xfrm>
          <a:prstGeom prst="rect">
            <a:avLst/>
          </a:prstGeom>
        </p:spPr>
      </p:pic>
    </p:spTree>
    <p:extLst>
      <p:ext uri="{BB962C8B-B14F-4D97-AF65-F5344CB8AC3E}">
        <p14:creationId xmlns:p14="http://schemas.microsoft.com/office/powerpoint/2010/main" val="19000664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pic>
        <p:nvPicPr>
          <p:cNvPr id="16" name="Afbeelding 1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24" name="Ondertitel 2"/>
          <p:cNvSpPr>
            <a:spLocks noGrp="1"/>
          </p:cNvSpPr>
          <p:nvPr>
            <p:ph type="subTitle" idx="1"/>
          </p:nvPr>
        </p:nvSpPr>
        <p:spPr>
          <a:xfrm>
            <a:off x="6556176" y="3427413"/>
            <a:ext cx="5004000" cy="18796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515665"/>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dirty="0"/>
              <a:t>Titelstijl van model bewerken</a:t>
            </a:r>
          </a:p>
        </p:txBody>
      </p:sp>
      <p:pic>
        <p:nvPicPr>
          <p:cNvPr id="11" name="Afbeelding 10">
            <a:extLst>
              <a:ext uri="{FF2B5EF4-FFF2-40B4-BE49-F238E27FC236}">
                <a16:creationId xmlns:a16="http://schemas.microsoft.com/office/drawing/2014/main" id="{37AAA045-A237-104F-AA5D-88F28D08F924}"/>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5" name="Tijdelijke aanduiding voor datum 3">
            <a:extLst>
              <a:ext uri="{FF2B5EF4-FFF2-40B4-BE49-F238E27FC236}">
                <a16:creationId xmlns:a16="http://schemas.microsoft.com/office/drawing/2014/main" id="{7C77A5A0-A5F4-5A49-B355-448AEE155C85}"/>
              </a:ext>
            </a:extLst>
          </p:cNvPr>
          <p:cNvSpPr>
            <a:spLocks noGrp="1"/>
          </p:cNvSpPr>
          <p:nvPr>
            <p:ph type="dt" sz="half" idx="2"/>
          </p:nvPr>
        </p:nvSpPr>
        <p:spPr>
          <a:xfrm>
            <a:off x="9721333" y="6277340"/>
            <a:ext cx="1217331" cy="264272"/>
          </a:xfrm>
          <a:prstGeom prst="rect">
            <a:avLst/>
          </a:prstGeom>
        </p:spPr>
        <p:txBody>
          <a:bodyPr vert="horz" lIns="91440" tIns="0" rIns="91440" bIns="45720" rtlCol="0" anchor="b" anchorCtr="0"/>
          <a:lstStyle>
            <a:lvl1pPr algn="l">
              <a:defRPr sz="1050">
                <a:solidFill>
                  <a:schemeClr val="tx1">
                    <a:lumMod val="65000"/>
                    <a:lumOff val="35000"/>
                  </a:schemeClr>
                </a:solidFill>
              </a:defRPr>
            </a:lvl1pPr>
          </a:lstStyle>
          <a:p>
            <a:endParaRPr lang="nl-NL" dirty="0"/>
          </a:p>
        </p:txBody>
      </p:sp>
      <p:sp>
        <p:nvSpPr>
          <p:cNvPr id="17" name="Tijdelijke aanduiding voor voettekst 4">
            <a:extLst>
              <a:ext uri="{FF2B5EF4-FFF2-40B4-BE49-F238E27FC236}">
                <a16:creationId xmlns:a16="http://schemas.microsoft.com/office/drawing/2014/main" id="{685912EC-BF65-114C-95EB-C187C9F876BE}"/>
              </a:ext>
            </a:extLst>
          </p:cNvPr>
          <p:cNvSpPr>
            <a:spLocks noGrp="1"/>
          </p:cNvSpPr>
          <p:nvPr>
            <p:ph type="ftr" sz="quarter" idx="3"/>
          </p:nvPr>
        </p:nvSpPr>
        <p:spPr>
          <a:xfrm>
            <a:off x="6368902" y="6221413"/>
            <a:ext cx="3221665"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dirty="0"/>
          </a:p>
        </p:txBody>
      </p:sp>
      <p:sp>
        <p:nvSpPr>
          <p:cNvPr id="18" name="Tijdelijke aanduiding voor dianummer 5">
            <a:extLst>
              <a:ext uri="{FF2B5EF4-FFF2-40B4-BE49-F238E27FC236}">
                <a16:creationId xmlns:a16="http://schemas.microsoft.com/office/drawing/2014/main" id="{42A7DA26-69D3-CE4A-AD39-4B9A96147179}"/>
              </a:ext>
            </a:extLst>
          </p:cNvPr>
          <p:cNvSpPr>
            <a:spLocks noGrp="1"/>
          </p:cNvSpPr>
          <p:nvPr>
            <p:ph type="sldNum" sz="quarter" idx="4"/>
          </p:nvPr>
        </p:nvSpPr>
        <p:spPr>
          <a:xfrm>
            <a:off x="10938664" y="6221413"/>
            <a:ext cx="619924"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6152076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dirty="0"/>
              <a:t>Titelstijl van model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1614564"/>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364051"/>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1" name="Afbeelding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879600"/>
          </a:xfrm>
          <a:prstGeom prst="rect">
            <a:avLst/>
          </a:prstGeom>
        </p:spPr>
      </p:pic>
      <p:pic>
        <p:nvPicPr>
          <p:cNvPr id="12" name="Afbeelding 11">
            <a:extLst>
              <a:ext uri="{FF2B5EF4-FFF2-40B4-BE49-F238E27FC236}">
                <a16:creationId xmlns:a16="http://schemas.microsoft.com/office/drawing/2014/main" id="{E1AC58B8-A270-5E43-86AB-F7AF88B0A394}"/>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91003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image" Target="../media/image9.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theme" Target="../theme/theme6.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image" Target="../media/image9.png"/><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theme" Target="../theme/theme7.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34" Type="http://schemas.openxmlformats.org/officeDocument/2006/relationships/theme" Target="../theme/theme8.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image" Target="../media/image20.emf"/><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theme" Target="../theme/theme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jdelijke aanduiding voor titel 1"/>
          <p:cNvSpPr>
            <a:spLocks noGrp="1"/>
          </p:cNvSpPr>
          <p:nvPr>
            <p:ph type="title"/>
          </p:nvPr>
        </p:nvSpPr>
        <p:spPr bwMode="auto">
          <a:xfrm>
            <a:off x="1079500" y="1439862"/>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dirty="0"/>
              <a:t>Titelstijl van model bewerken</a:t>
            </a:r>
          </a:p>
        </p:txBody>
      </p:sp>
      <p:sp>
        <p:nvSpPr>
          <p:cNvPr id="1028" name="Tijdelijke aanduiding voor tekst 2"/>
          <p:cNvSpPr>
            <a:spLocks noGrp="1"/>
          </p:cNvSpPr>
          <p:nvPr>
            <p:ph type="body" idx="1"/>
          </p:nvPr>
        </p:nvSpPr>
        <p:spPr bwMode="auto">
          <a:xfrm>
            <a:off x="1079500" y="2160587"/>
            <a:ext cx="10033000" cy="41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dirty="0"/>
              <a:t>Klik om de tekststijl van het model te bewerken</a:t>
            </a:r>
          </a:p>
          <a:p>
            <a:pPr lvl="1"/>
            <a:r>
              <a:rPr lang="nl-NL" altLang="en-US" dirty="0"/>
              <a:t>Tweede niveau</a:t>
            </a:r>
          </a:p>
          <a:p>
            <a:pPr lvl="2"/>
            <a:r>
              <a:rPr lang="nl-NL" altLang="en-US" dirty="0"/>
              <a:t>Derde niveau</a:t>
            </a:r>
          </a:p>
          <a:p>
            <a:pPr lvl="3"/>
            <a:r>
              <a:rPr lang="nl-NL" altLang="en-US" dirty="0"/>
              <a:t>Vierde niveau</a:t>
            </a:r>
          </a:p>
          <a:p>
            <a:pPr lvl="4"/>
            <a:r>
              <a:rPr lang="nl-NL" altLang="en-US" dirty="0"/>
              <a:t>Vijfde niveau</a:t>
            </a:r>
          </a:p>
        </p:txBody>
      </p:sp>
      <p:pic>
        <p:nvPicPr>
          <p:cNvPr id="3" name="Afbeelding 2"/>
          <p:cNvPicPr>
            <a:picLocks noChangeAspect="1"/>
          </p:cNvPicPr>
          <p:nvPr userDrawn="1"/>
        </p:nvPicPr>
        <p:blipFill rotWithShape="1">
          <a:blip r:embed="rId8">
            <a:extLst>
              <a:ext uri="{28A0092B-C50C-407E-A947-70E740481C1C}">
                <a14:useLocalDpi xmlns:a14="http://schemas.microsoft.com/office/drawing/2010/main" val="0"/>
              </a:ext>
            </a:extLst>
          </a:blip>
          <a:srcRect l="12815" t="21635" r="45369" b="22009"/>
          <a:stretch/>
        </p:blipFill>
        <p:spPr>
          <a:xfrm>
            <a:off x="10754194" y="246515"/>
            <a:ext cx="937329" cy="722350"/>
          </a:xfrm>
          <a:prstGeom prst="rect">
            <a:avLst/>
          </a:prstGeom>
        </p:spPr>
      </p:pic>
      <p:pic>
        <p:nvPicPr>
          <p:cNvPr id="16" name="Afbeelding 15" descr="Afbeelding met donker&#10;&#10;Automatisch gegenereerde beschrijving">
            <a:extLst>
              <a:ext uri="{FF2B5EF4-FFF2-40B4-BE49-F238E27FC236}">
                <a16:creationId xmlns:a16="http://schemas.microsoft.com/office/drawing/2014/main" id="{1C61285B-70B9-6F43-B5E9-CF800BE6B962}"/>
              </a:ext>
            </a:extLst>
          </p:cNvPr>
          <p:cNvPicPr>
            <a:picLocks noChangeAspect="1"/>
          </p:cNvPicPr>
          <p:nvPr userDrawn="1"/>
        </p:nvPicPr>
        <p:blipFill rotWithShape="1">
          <a:blip r:embed="rId9"/>
          <a:srcRect l="48225"/>
          <a:stretch/>
        </p:blipFill>
        <p:spPr>
          <a:xfrm>
            <a:off x="0" y="-175260"/>
            <a:ext cx="4494657" cy="1254760"/>
          </a:xfrm>
          <a:prstGeom prst="rect">
            <a:avLst/>
          </a:prstGeom>
        </p:spPr>
      </p:pic>
    </p:spTree>
  </p:cSld>
  <p:clrMap bg1="lt1" tx1="dk1" bg2="lt2" tx2="dk2" accent1="accent1" accent2="accent2" accent3="accent3" accent4="accent4" accent5="accent5" accent6="accent6" hlink="hlink" folHlink="folHlink"/>
  <p:sldLayoutIdLst>
    <p:sldLayoutId id="2147483751" r:id="rId1"/>
    <p:sldLayoutId id="2147483746" r:id="rId2"/>
    <p:sldLayoutId id="2147483747" r:id="rId3"/>
    <p:sldLayoutId id="2147483748" r:id="rId4"/>
    <p:sldLayoutId id="2147483749" r:id="rId5"/>
    <p:sldLayoutId id="2147483750" r:id="rId6"/>
  </p:sldLayoutIdLst>
  <p:hf hdr="0"/>
  <p:txStyles>
    <p:titleStyle>
      <a:lvl1pPr algn="l" defTabSz="912813" rtl="0" eaLnBrk="1" fontAlgn="base" hangingPunct="1">
        <a:lnSpc>
          <a:spcPct val="90000"/>
        </a:lnSpc>
        <a:spcBef>
          <a:spcPct val="0"/>
        </a:spcBef>
        <a:spcAft>
          <a:spcPct val="0"/>
        </a:spcAft>
        <a:defRPr lang="de-DE" sz="3200" b="0" kern="1200">
          <a:solidFill>
            <a:schemeClr val="tx2"/>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accent2"/>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2"/>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82C077-C32D-4780-9179-8BF7C16513AF}" type="datetime1">
              <a:rPr lang="nl-NL" smtClean="0"/>
              <a:t>14-9-2022</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Kampeerbeleid Terziet - raadsconferentie 16 april 2020 </a:t>
            </a: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C4641-E4FF-4FFF-8805-2E0C7100585E}" type="slidenum">
              <a:rPr lang="nl-NL" smtClean="0"/>
              <a:t>‹nr.›</a:t>
            </a:fld>
            <a:endParaRPr lang="nl-NL"/>
          </a:p>
        </p:txBody>
      </p:sp>
    </p:spTree>
    <p:extLst>
      <p:ext uri="{BB962C8B-B14F-4D97-AF65-F5344CB8AC3E}">
        <p14:creationId xmlns:p14="http://schemas.microsoft.com/office/powerpoint/2010/main" val="245652207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Lst>
  <p:hf hdr="0"/>
  <p:txStyles>
    <p:titleStyle>
      <a:lvl1pPr algn="l" rtl="0" fontAlgn="base">
        <a:spcBef>
          <a:spcPct val="0"/>
        </a:spcBef>
        <a:spcAft>
          <a:spcPct val="0"/>
        </a:spcAft>
        <a:defRPr sz="3200" b="1" kern="1200">
          <a:solidFill>
            <a:schemeClr val="bg2"/>
          </a:solidFill>
          <a:latin typeface="+mj-lt"/>
          <a:ea typeface="ＭＳ Ｐゴシック" charset="-128"/>
          <a:cs typeface="+mj-cs"/>
        </a:defRPr>
      </a:lvl1pPr>
      <a:lvl2pPr algn="l" rtl="0" fontAlgn="base">
        <a:spcBef>
          <a:spcPct val="0"/>
        </a:spcBef>
        <a:spcAft>
          <a:spcPct val="0"/>
        </a:spcAft>
        <a:defRPr sz="3200" b="1">
          <a:solidFill>
            <a:schemeClr val="bg2"/>
          </a:solidFill>
          <a:latin typeface="Arial" charset="0"/>
          <a:ea typeface="ＭＳ Ｐゴシック" charset="-128"/>
        </a:defRPr>
      </a:lvl2pPr>
      <a:lvl3pPr algn="l" rtl="0" fontAlgn="base">
        <a:spcBef>
          <a:spcPct val="0"/>
        </a:spcBef>
        <a:spcAft>
          <a:spcPct val="0"/>
        </a:spcAft>
        <a:defRPr sz="3200" b="1">
          <a:solidFill>
            <a:schemeClr val="bg2"/>
          </a:solidFill>
          <a:latin typeface="Arial" charset="0"/>
          <a:ea typeface="ＭＳ Ｐゴシック" charset="-128"/>
        </a:defRPr>
      </a:lvl3pPr>
      <a:lvl4pPr algn="l" rtl="0" fontAlgn="base">
        <a:spcBef>
          <a:spcPct val="0"/>
        </a:spcBef>
        <a:spcAft>
          <a:spcPct val="0"/>
        </a:spcAft>
        <a:defRPr sz="3200" b="1">
          <a:solidFill>
            <a:schemeClr val="bg2"/>
          </a:solidFill>
          <a:latin typeface="Arial" charset="0"/>
          <a:ea typeface="ＭＳ Ｐゴシック" charset="-128"/>
        </a:defRPr>
      </a:lvl4pPr>
      <a:lvl5pPr algn="l" rtl="0" fontAlgn="base">
        <a:spcBef>
          <a:spcPct val="0"/>
        </a:spcBef>
        <a:spcAft>
          <a:spcPct val="0"/>
        </a:spcAft>
        <a:defRPr sz="3200" b="1">
          <a:solidFill>
            <a:schemeClr val="bg2"/>
          </a:solidFill>
          <a:latin typeface="Arial" charset="0"/>
          <a:ea typeface="ＭＳ Ｐゴシック" charset="-128"/>
        </a:defRPr>
      </a:lvl5pPr>
      <a:lvl6pPr marL="457200" algn="l" rtl="0" fontAlgn="base">
        <a:spcBef>
          <a:spcPct val="0"/>
        </a:spcBef>
        <a:spcAft>
          <a:spcPct val="0"/>
        </a:spcAft>
        <a:defRPr sz="3200" b="1">
          <a:solidFill>
            <a:schemeClr val="bg2"/>
          </a:solidFill>
          <a:latin typeface="Arial" charset="0"/>
          <a:ea typeface="ＭＳ Ｐゴシック" charset="-128"/>
        </a:defRPr>
      </a:lvl6pPr>
      <a:lvl7pPr marL="914400" algn="l" rtl="0" fontAlgn="base">
        <a:spcBef>
          <a:spcPct val="0"/>
        </a:spcBef>
        <a:spcAft>
          <a:spcPct val="0"/>
        </a:spcAft>
        <a:defRPr sz="3200" b="1">
          <a:solidFill>
            <a:schemeClr val="bg2"/>
          </a:solidFill>
          <a:latin typeface="Arial" charset="0"/>
          <a:ea typeface="ＭＳ Ｐゴシック" charset="-128"/>
        </a:defRPr>
      </a:lvl7pPr>
      <a:lvl8pPr marL="1371600" algn="l" rtl="0" fontAlgn="base">
        <a:spcBef>
          <a:spcPct val="0"/>
        </a:spcBef>
        <a:spcAft>
          <a:spcPct val="0"/>
        </a:spcAft>
        <a:defRPr sz="3200" b="1">
          <a:solidFill>
            <a:schemeClr val="bg2"/>
          </a:solidFill>
          <a:latin typeface="Arial" charset="0"/>
          <a:ea typeface="ＭＳ Ｐゴシック" charset="-128"/>
        </a:defRPr>
      </a:lvl8pPr>
      <a:lvl9pPr marL="1828800" algn="l" rtl="0" fontAlgn="base">
        <a:spcBef>
          <a:spcPct val="0"/>
        </a:spcBef>
        <a:spcAft>
          <a:spcPct val="0"/>
        </a:spcAft>
        <a:defRPr sz="3200" b="1">
          <a:solidFill>
            <a:schemeClr val="bg2"/>
          </a:solidFill>
          <a:latin typeface="Arial" charset="0"/>
          <a:ea typeface="ＭＳ Ｐゴシック" charset="-128"/>
        </a:defRPr>
      </a:lvl9pPr>
    </p:titleStyle>
    <p:bodyStyle>
      <a:lvl1pPr marL="265113" indent="-265113" algn="l" rtl="0" fontAlgn="base">
        <a:lnSpc>
          <a:spcPct val="90000"/>
        </a:lnSpc>
        <a:spcBef>
          <a:spcPct val="20000"/>
        </a:spcBef>
        <a:spcAft>
          <a:spcPct val="0"/>
        </a:spcAft>
        <a:buClr>
          <a:schemeClr val="bg2"/>
        </a:buClr>
        <a:buSzPct val="80000"/>
        <a:buFont typeface="Arial" charset="0"/>
        <a:buChar char="•"/>
        <a:defRPr sz="2400" kern="1200">
          <a:solidFill>
            <a:schemeClr val="tx1"/>
          </a:solidFill>
          <a:latin typeface="+mn-lt"/>
          <a:ea typeface="ＭＳ Ｐゴシック" charset="-128"/>
          <a:cs typeface="+mn-cs"/>
        </a:defRPr>
      </a:lvl1pPr>
      <a:lvl2pPr marL="538163" indent="-273050" algn="l" rtl="0" fontAlgn="base">
        <a:lnSpc>
          <a:spcPct val="90000"/>
        </a:lnSpc>
        <a:spcBef>
          <a:spcPct val="20000"/>
        </a:spcBef>
        <a:spcAft>
          <a:spcPct val="0"/>
        </a:spcAft>
        <a:buClr>
          <a:schemeClr val="bg2"/>
        </a:buClr>
        <a:buSzPct val="80000"/>
        <a:buFont typeface="Arial" charset="0"/>
        <a:buChar char="•"/>
        <a:defRPr sz="2000" kern="1200">
          <a:solidFill>
            <a:schemeClr val="tx1"/>
          </a:solidFill>
          <a:latin typeface="+mn-lt"/>
          <a:ea typeface="ＭＳ Ｐゴシック" charset="-128"/>
          <a:cs typeface="+mn-cs"/>
        </a:defRPr>
      </a:lvl2pPr>
      <a:lvl3pPr marL="803275" indent="-265113" algn="l" rtl="0" fontAlgn="base">
        <a:lnSpc>
          <a:spcPct val="90000"/>
        </a:lnSpc>
        <a:spcBef>
          <a:spcPct val="20000"/>
        </a:spcBef>
        <a:spcAft>
          <a:spcPct val="0"/>
        </a:spcAft>
        <a:buClr>
          <a:schemeClr val="bg2"/>
        </a:buClr>
        <a:buSzPct val="80000"/>
        <a:buFont typeface="Arial" charset="0"/>
        <a:buChar char="•"/>
        <a:defRPr kern="1200">
          <a:solidFill>
            <a:schemeClr val="tx1"/>
          </a:solidFill>
          <a:latin typeface="+mn-lt"/>
          <a:ea typeface="ＭＳ Ｐゴシック" charset="-128"/>
          <a:cs typeface="+mn-cs"/>
        </a:defRPr>
      </a:lvl3pPr>
      <a:lvl4pPr marL="1076325" indent="-273050" algn="l" rtl="0" fontAlgn="base">
        <a:lnSpc>
          <a:spcPct val="90000"/>
        </a:lnSpc>
        <a:spcBef>
          <a:spcPct val="20000"/>
        </a:spcBef>
        <a:spcAft>
          <a:spcPct val="0"/>
        </a:spcAft>
        <a:buClr>
          <a:schemeClr val="bg2"/>
        </a:buClr>
        <a:buSzPct val="80000"/>
        <a:buFont typeface="Arial" charset="0"/>
        <a:buChar char="•"/>
        <a:tabLst>
          <a:tab pos="1792288" algn="l"/>
        </a:tabLst>
        <a:defRPr sz="1600" kern="1200">
          <a:solidFill>
            <a:schemeClr val="tx1"/>
          </a:solidFill>
          <a:latin typeface="+mn-lt"/>
          <a:ea typeface="ＭＳ Ｐゴシック" charset="-128"/>
          <a:cs typeface="+mn-cs"/>
        </a:defRPr>
      </a:lvl4pPr>
      <a:lvl5pPr marL="1341438" indent="-265113" algn="l" rtl="0" fontAlgn="base">
        <a:lnSpc>
          <a:spcPct val="90000"/>
        </a:lnSpc>
        <a:spcBef>
          <a:spcPct val="20000"/>
        </a:spcBef>
        <a:spcAft>
          <a:spcPct val="0"/>
        </a:spcAft>
        <a:buClr>
          <a:schemeClr val="bg2"/>
        </a:buClr>
        <a:buSzPct val="80000"/>
        <a:buFont typeface="Arial" charset="0"/>
        <a:buChar char="•"/>
        <a:defRPr sz="16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443246"/>
      </p:ext>
    </p:extLst>
  </p:cSld>
  <p:clrMap bg1="lt1" tx1="dk1" bg2="lt2" tx2="dk2" accent1="accent1" accent2="accent2" accent3="accent3" accent4="accent4" accent5="accent5" accent6="accent6" hlink="hlink" folHlink="folHlink"/>
  <p:sldLayoutIdLst>
    <p:sldLayoutId id="2147483759" r:id="rId1"/>
  </p:sldLayoutIdLst>
  <p:hf sldNum="0" hdr="0"/>
  <p:txStyles>
    <p:titleStyle>
      <a:lvl1pPr algn="l" rtl="0" fontAlgn="base">
        <a:spcBef>
          <a:spcPct val="0"/>
        </a:spcBef>
        <a:spcAft>
          <a:spcPct val="0"/>
        </a:spcAft>
        <a:defRPr sz="3200" b="1" kern="1200">
          <a:solidFill>
            <a:schemeClr val="bg2"/>
          </a:solidFill>
          <a:latin typeface="+mj-lt"/>
          <a:ea typeface="ＭＳ Ｐゴシック" charset="-128"/>
          <a:cs typeface="+mj-cs"/>
        </a:defRPr>
      </a:lvl1pPr>
      <a:lvl2pPr algn="l" rtl="0" fontAlgn="base">
        <a:spcBef>
          <a:spcPct val="0"/>
        </a:spcBef>
        <a:spcAft>
          <a:spcPct val="0"/>
        </a:spcAft>
        <a:defRPr sz="3200" b="1">
          <a:solidFill>
            <a:schemeClr val="bg2"/>
          </a:solidFill>
          <a:latin typeface="Arial" charset="0"/>
          <a:ea typeface="ＭＳ Ｐゴシック" charset="-128"/>
        </a:defRPr>
      </a:lvl2pPr>
      <a:lvl3pPr algn="l" rtl="0" fontAlgn="base">
        <a:spcBef>
          <a:spcPct val="0"/>
        </a:spcBef>
        <a:spcAft>
          <a:spcPct val="0"/>
        </a:spcAft>
        <a:defRPr sz="3200" b="1">
          <a:solidFill>
            <a:schemeClr val="bg2"/>
          </a:solidFill>
          <a:latin typeface="Arial" charset="0"/>
          <a:ea typeface="ＭＳ Ｐゴシック" charset="-128"/>
        </a:defRPr>
      </a:lvl3pPr>
      <a:lvl4pPr algn="l" rtl="0" fontAlgn="base">
        <a:spcBef>
          <a:spcPct val="0"/>
        </a:spcBef>
        <a:spcAft>
          <a:spcPct val="0"/>
        </a:spcAft>
        <a:defRPr sz="3200" b="1">
          <a:solidFill>
            <a:schemeClr val="bg2"/>
          </a:solidFill>
          <a:latin typeface="Arial" charset="0"/>
          <a:ea typeface="ＭＳ Ｐゴシック" charset="-128"/>
        </a:defRPr>
      </a:lvl4pPr>
      <a:lvl5pPr algn="l" rtl="0" fontAlgn="base">
        <a:spcBef>
          <a:spcPct val="0"/>
        </a:spcBef>
        <a:spcAft>
          <a:spcPct val="0"/>
        </a:spcAft>
        <a:defRPr sz="3200" b="1">
          <a:solidFill>
            <a:schemeClr val="bg2"/>
          </a:solidFill>
          <a:latin typeface="Arial" charset="0"/>
          <a:ea typeface="ＭＳ Ｐゴシック" charset="-128"/>
        </a:defRPr>
      </a:lvl5pPr>
      <a:lvl6pPr marL="457200" algn="l" rtl="0" fontAlgn="base">
        <a:spcBef>
          <a:spcPct val="0"/>
        </a:spcBef>
        <a:spcAft>
          <a:spcPct val="0"/>
        </a:spcAft>
        <a:defRPr sz="3200" b="1">
          <a:solidFill>
            <a:schemeClr val="bg2"/>
          </a:solidFill>
          <a:latin typeface="Arial" charset="0"/>
          <a:ea typeface="ＭＳ Ｐゴシック" charset="-128"/>
        </a:defRPr>
      </a:lvl6pPr>
      <a:lvl7pPr marL="914400" algn="l" rtl="0" fontAlgn="base">
        <a:spcBef>
          <a:spcPct val="0"/>
        </a:spcBef>
        <a:spcAft>
          <a:spcPct val="0"/>
        </a:spcAft>
        <a:defRPr sz="3200" b="1">
          <a:solidFill>
            <a:schemeClr val="bg2"/>
          </a:solidFill>
          <a:latin typeface="Arial" charset="0"/>
          <a:ea typeface="ＭＳ Ｐゴシック" charset="-128"/>
        </a:defRPr>
      </a:lvl7pPr>
      <a:lvl8pPr marL="1371600" algn="l" rtl="0" fontAlgn="base">
        <a:spcBef>
          <a:spcPct val="0"/>
        </a:spcBef>
        <a:spcAft>
          <a:spcPct val="0"/>
        </a:spcAft>
        <a:defRPr sz="3200" b="1">
          <a:solidFill>
            <a:schemeClr val="bg2"/>
          </a:solidFill>
          <a:latin typeface="Arial" charset="0"/>
          <a:ea typeface="ＭＳ Ｐゴシック" charset="-128"/>
        </a:defRPr>
      </a:lvl8pPr>
      <a:lvl9pPr marL="1828800" algn="l" rtl="0" fontAlgn="base">
        <a:spcBef>
          <a:spcPct val="0"/>
        </a:spcBef>
        <a:spcAft>
          <a:spcPct val="0"/>
        </a:spcAft>
        <a:defRPr sz="3200" b="1">
          <a:solidFill>
            <a:schemeClr val="bg2"/>
          </a:solidFill>
          <a:latin typeface="Arial" charset="0"/>
          <a:ea typeface="ＭＳ Ｐゴシック" charset="-128"/>
        </a:defRPr>
      </a:lvl9pPr>
    </p:titleStyle>
    <p:bodyStyle>
      <a:lvl1pPr marL="265113" indent="-265113" algn="l" rtl="0" fontAlgn="base">
        <a:lnSpc>
          <a:spcPct val="90000"/>
        </a:lnSpc>
        <a:spcBef>
          <a:spcPct val="20000"/>
        </a:spcBef>
        <a:spcAft>
          <a:spcPct val="0"/>
        </a:spcAft>
        <a:buClr>
          <a:schemeClr val="bg2"/>
        </a:buClr>
        <a:buSzPct val="80000"/>
        <a:buFont typeface="Arial" charset="0"/>
        <a:buChar char="•"/>
        <a:defRPr sz="2400" kern="1200">
          <a:solidFill>
            <a:schemeClr val="tx1"/>
          </a:solidFill>
          <a:latin typeface="+mn-lt"/>
          <a:ea typeface="ＭＳ Ｐゴシック" charset="-128"/>
          <a:cs typeface="+mn-cs"/>
        </a:defRPr>
      </a:lvl1pPr>
      <a:lvl2pPr marL="538163" indent="-273050" algn="l" rtl="0" fontAlgn="base">
        <a:lnSpc>
          <a:spcPct val="90000"/>
        </a:lnSpc>
        <a:spcBef>
          <a:spcPct val="20000"/>
        </a:spcBef>
        <a:spcAft>
          <a:spcPct val="0"/>
        </a:spcAft>
        <a:buClr>
          <a:schemeClr val="bg2"/>
        </a:buClr>
        <a:buSzPct val="80000"/>
        <a:buFont typeface="Arial" charset="0"/>
        <a:buChar char="•"/>
        <a:defRPr sz="2000" kern="1200">
          <a:solidFill>
            <a:schemeClr val="tx1"/>
          </a:solidFill>
          <a:latin typeface="+mn-lt"/>
          <a:ea typeface="ＭＳ Ｐゴシック" charset="-128"/>
          <a:cs typeface="+mn-cs"/>
        </a:defRPr>
      </a:lvl2pPr>
      <a:lvl3pPr marL="803275" indent="-265113" algn="l" rtl="0" fontAlgn="base">
        <a:lnSpc>
          <a:spcPct val="90000"/>
        </a:lnSpc>
        <a:spcBef>
          <a:spcPct val="20000"/>
        </a:spcBef>
        <a:spcAft>
          <a:spcPct val="0"/>
        </a:spcAft>
        <a:buClr>
          <a:schemeClr val="bg2"/>
        </a:buClr>
        <a:buSzPct val="80000"/>
        <a:buFont typeface="Arial" charset="0"/>
        <a:buChar char="•"/>
        <a:defRPr kern="1200">
          <a:solidFill>
            <a:schemeClr val="tx1"/>
          </a:solidFill>
          <a:latin typeface="+mn-lt"/>
          <a:ea typeface="ＭＳ Ｐゴシック" charset="-128"/>
          <a:cs typeface="+mn-cs"/>
        </a:defRPr>
      </a:lvl3pPr>
      <a:lvl4pPr marL="1076325" indent="-273050" algn="l" rtl="0" fontAlgn="base">
        <a:lnSpc>
          <a:spcPct val="90000"/>
        </a:lnSpc>
        <a:spcBef>
          <a:spcPct val="20000"/>
        </a:spcBef>
        <a:spcAft>
          <a:spcPct val="0"/>
        </a:spcAft>
        <a:buClr>
          <a:schemeClr val="bg2"/>
        </a:buClr>
        <a:buSzPct val="80000"/>
        <a:buFont typeface="Arial" charset="0"/>
        <a:buChar char="•"/>
        <a:tabLst>
          <a:tab pos="1792288" algn="l"/>
        </a:tabLst>
        <a:defRPr sz="1600" kern="1200">
          <a:solidFill>
            <a:schemeClr val="tx1"/>
          </a:solidFill>
          <a:latin typeface="+mn-lt"/>
          <a:ea typeface="ＭＳ Ｐゴシック" charset="-128"/>
          <a:cs typeface="+mn-cs"/>
        </a:defRPr>
      </a:lvl4pPr>
      <a:lvl5pPr marL="1341438" indent="-265113" algn="l" rtl="0" fontAlgn="base">
        <a:lnSpc>
          <a:spcPct val="90000"/>
        </a:lnSpc>
        <a:spcBef>
          <a:spcPct val="20000"/>
        </a:spcBef>
        <a:spcAft>
          <a:spcPct val="0"/>
        </a:spcAft>
        <a:buClr>
          <a:schemeClr val="bg2"/>
        </a:buClr>
        <a:buSzPct val="80000"/>
        <a:buFont typeface="Arial" charset="0"/>
        <a:buChar char="•"/>
        <a:defRPr sz="16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Afbeelding 13">
            <a:extLst>
              <a:ext uri="{FF2B5EF4-FFF2-40B4-BE49-F238E27FC236}">
                <a16:creationId xmlns:a16="http://schemas.microsoft.com/office/drawing/2014/main" id="{039622F9-D497-49DB-8CFE-070580DDDF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a:extLst>
              <a:ext uri="{FF2B5EF4-FFF2-40B4-BE49-F238E27FC236}">
                <a16:creationId xmlns:a16="http://schemas.microsoft.com/office/drawing/2014/main" id="{CE070F58-9B94-40B4-AC94-38830ED4BEFB}"/>
              </a:ext>
            </a:extLst>
          </p:cNvPr>
          <p:cNvGrpSpPr/>
          <p:nvPr/>
        </p:nvGrpSpPr>
        <p:grpSpPr>
          <a:xfrm>
            <a:off x="-7374" y="6415994"/>
            <a:ext cx="4949825" cy="449261"/>
            <a:chOff x="0" y="6408737"/>
            <a:chExt cx="4949825" cy="449261"/>
          </a:xfrm>
          <a:solidFill>
            <a:schemeClr val="bg2"/>
          </a:solidFill>
        </p:grpSpPr>
        <p:sp>
          <p:nvSpPr>
            <p:cNvPr id="13" name="Freeform 5">
              <a:extLst>
                <a:ext uri="{FF2B5EF4-FFF2-40B4-BE49-F238E27FC236}">
                  <a16:creationId xmlns:a16="http://schemas.microsoft.com/office/drawing/2014/main" id="{2CFF5A74-4F80-4A00-B616-CAC036CCD92C}"/>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dirty="0"/>
            </a:p>
          </p:txBody>
        </p:sp>
        <p:sp>
          <p:nvSpPr>
            <p:cNvPr id="12" name="Freeform 5">
              <a:extLst>
                <a:ext uri="{FF2B5EF4-FFF2-40B4-BE49-F238E27FC236}">
                  <a16:creationId xmlns:a16="http://schemas.microsoft.com/office/drawing/2014/main" id="{F78025EF-F1DF-4568-A002-C06F32D35B24}"/>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dirty="0"/>
            </a:p>
          </p:txBody>
        </p:sp>
      </p:grpSp>
      <p:sp>
        <p:nvSpPr>
          <p:cNvPr id="2052" name="Tijdelijke aanduiding voor titel 1">
            <a:extLst>
              <a:ext uri="{FF2B5EF4-FFF2-40B4-BE49-F238E27FC236}">
                <a16:creationId xmlns:a16="http://schemas.microsoft.com/office/drawing/2014/main" id="{471C8483-FB49-48D2-8D1B-546D349FF5F9}"/>
              </a:ext>
            </a:extLst>
          </p:cNvPr>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2053" name="Tijdelijke aanduiding voor tekst 2">
            <a:extLst>
              <a:ext uri="{FF2B5EF4-FFF2-40B4-BE49-F238E27FC236}">
                <a16:creationId xmlns:a16="http://schemas.microsoft.com/office/drawing/2014/main" id="{4A14276A-8C9A-43FC-8090-7C2E9588FC44}"/>
              </a:ext>
            </a:extLst>
          </p:cNvPr>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33244657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p:hf sldNum="0" hdr="0"/>
  <p:txStyles>
    <p:titleStyle>
      <a:lvl1pPr algn="l" defTabSz="912813" rtl="0" fontAlgn="base">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fontAlgn="base">
        <a:lnSpc>
          <a:spcPct val="90000"/>
        </a:lnSpc>
        <a:spcBef>
          <a:spcPts val="475"/>
        </a:spcBef>
        <a:spcAft>
          <a:spcPct val="0"/>
        </a:spcAft>
        <a:buClr>
          <a:srgbClr val="00A9F3"/>
        </a:buClr>
        <a:buSzPct val="80000"/>
        <a:buFont typeface="Arial" panose="020B0604020202020204" pitchFamily="34" charset="0"/>
        <a:buChar char="•"/>
        <a:defRPr sz="2400" kern="1200">
          <a:solidFill>
            <a:schemeClr val="tx1"/>
          </a:solidFill>
          <a:latin typeface="Arial" charset="0"/>
          <a:ea typeface="Arial" charset="0"/>
          <a:cs typeface="Arial" charset="0"/>
        </a:defRPr>
      </a:lvl1pPr>
      <a:lvl2pPr marL="539750" indent="-269875" algn="l" defTabSz="912813" rtl="0" fontAlgn="base">
        <a:lnSpc>
          <a:spcPct val="90000"/>
        </a:lnSpc>
        <a:spcBef>
          <a:spcPts val="438"/>
        </a:spcBef>
        <a:spcAft>
          <a:spcPct val="0"/>
        </a:spcAft>
        <a:buClr>
          <a:srgbClr val="00A9F3"/>
        </a:buClr>
        <a:buSzPct val="80000"/>
        <a:buFont typeface="Arial" panose="020B0604020202020204" pitchFamily="34" charset="0"/>
        <a:buChar char="•"/>
        <a:defRPr sz="2200" kern="1200">
          <a:solidFill>
            <a:schemeClr val="tx1"/>
          </a:solidFill>
          <a:latin typeface="Arial" charset="0"/>
          <a:ea typeface="Arial" charset="0"/>
          <a:cs typeface="Arial" charset="0"/>
        </a:defRPr>
      </a:lvl2pPr>
      <a:lvl3pPr marL="809625" indent="-269875" algn="l" defTabSz="912813" rtl="0" fontAlgn="base">
        <a:lnSpc>
          <a:spcPct val="90000"/>
        </a:lnSpc>
        <a:spcBef>
          <a:spcPts val="400"/>
        </a:spcBef>
        <a:spcAft>
          <a:spcPct val="0"/>
        </a:spcAft>
        <a:buClr>
          <a:srgbClr val="00A9F3"/>
        </a:buClr>
        <a:buSzPct val="80000"/>
        <a:buFont typeface="Arial" panose="020B0604020202020204" pitchFamily="34" charset="0"/>
        <a:buChar char="•"/>
        <a:defRPr sz="2000" kern="1200">
          <a:solidFill>
            <a:schemeClr val="tx1"/>
          </a:solidFill>
          <a:latin typeface="Arial" charset="0"/>
          <a:ea typeface="Arial" charset="0"/>
          <a:cs typeface="Arial" charset="0"/>
        </a:defRPr>
      </a:lvl3pPr>
      <a:lvl4pPr marL="1079500" indent="-269875" algn="l" defTabSz="912813" rtl="0" fontAlgn="base">
        <a:lnSpc>
          <a:spcPct val="90000"/>
        </a:lnSpc>
        <a:spcBef>
          <a:spcPts val="363"/>
        </a:spcBef>
        <a:spcAft>
          <a:spcPct val="0"/>
        </a:spcAft>
        <a:buClr>
          <a:srgbClr val="00A9F3"/>
        </a:buClr>
        <a:buSzPct val="80000"/>
        <a:buFont typeface="Arial" panose="020B0604020202020204" pitchFamily="34" charset="0"/>
        <a:buChar char="•"/>
        <a:defRPr kern="1200">
          <a:solidFill>
            <a:schemeClr val="tx1"/>
          </a:solidFill>
          <a:latin typeface="Arial" charset="0"/>
          <a:ea typeface="Arial" charset="0"/>
          <a:cs typeface="Arial" charset="0"/>
        </a:defRPr>
      </a:lvl4pPr>
      <a:lvl5pPr marL="1349375" indent="-268288" algn="l" defTabSz="912813" rtl="0" fontAlgn="base">
        <a:lnSpc>
          <a:spcPct val="90000"/>
        </a:lnSpc>
        <a:spcBef>
          <a:spcPts val="325"/>
        </a:spcBef>
        <a:spcAft>
          <a:spcPct val="0"/>
        </a:spcAft>
        <a:buClr>
          <a:srgbClr val="00A9F3"/>
        </a:buClr>
        <a:buSzPct val="80000"/>
        <a:buFont typeface="Arial" panose="020B0604020202020204" pitchFamily="34"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7374" y="6415994"/>
            <a:ext cx="4949825" cy="449261"/>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212629500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Lst>
  <p:hf sldNum="0" hdr="0"/>
  <p:txStyles>
    <p:title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92534924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14 september 2022</a:t>
            </a:fld>
            <a:r>
              <a:rPr lang="en-US" dirty="0"/>
              <a:t> | </a:t>
            </a:r>
            <a:r>
              <a:rPr lang="en-US" dirty="0" err="1"/>
              <a:t>Voettekst</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79698246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516002"/>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userDrawn="1"/>
        </p:nvPicPr>
        <p:blipFill>
          <a:blip r:embed="rId35">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9721333" y="6277340"/>
            <a:ext cx="1217331" cy="264272"/>
          </a:xfrm>
          <a:prstGeom prst="rect">
            <a:avLst/>
          </a:prstGeom>
        </p:spPr>
        <p:txBody>
          <a:bodyPr vert="horz" lIns="91440" tIns="0" rIns="91440" bIns="45720" rtlCol="0" anchor="b" anchorCtr="0"/>
          <a:lstStyle>
            <a:lvl1pPr algn="l">
              <a:defRPr sz="1050">
                <a:solidFill>
                  <a:schemeClr val="tx1">
                    <a:lumMod val="65000"/>
                    <a:lumOff val="35000"/>
                  </a:schemeClr>
                </a:solidFill>
              </a:defRPr>
            </a:lvl1pPr>
          </a:lstStyle>
          <a:p>
            <a:endParaRPr lang="nl-NL" dirty="0"/>
          </a:p>
        </p:txBody>
      </p:sp>
      <p:sp>
        <p:nvSpPr>
          <p:cNvPr id="14" name="Tijdelijke aanduiding voor voettekst 4"/>
          <p:cNvSpPr>
            <a:spLocks noGrp="1"/>
          </p:cNvSpPr>
          <p:nvPr>
            <p:ph type="ftr" sz="quarter" idx="3"/>
          </p:nvPr>
        </p:nvSpPr>
        <p:spPr>
          <a:xfrm>
            <a:off x="6368902" y="6221413"/>
            <a:ext cx="3221665"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dirty="0"/>
          </a:p>
        </p:txBody>
      </p:sp>
      <p:sp>
        <p:nvSpPr>
          <p:cNvPr id="15" name="Tijdelijke aanduiding voor dianummer 5"/>
          <p:cNvSpPr>
            <a:spLocks noGrp="1"/>
          </p:cNvSpPr>
          <p:nvPr>
            <p:ph type="sldNum" sz="quarter" idx="4"/>
          </p:nvPr>
        </p:nvSpPr>
        <p:spPr>
          <a:xfrm>
            <a:off x="10938664" y="6221413"/>
            <a:ext cx="619924"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3C205FE7-20DD-A947-9138-BE7DA6020A64}"/>
              </a:ext>
            </a:extLst>
          </p:cNvPr>
          <p:cNvPicPr>
            <a:picLocks noChangeAspect="1"/>
          </p:cNvPicPr>
          <p:nvPr userDrawn="1"/>
        </p:nvPicPr>
        <p:blipFill>
          <a:blip r:embed="rId36"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26646" y="6211002"/>
            <a:ext cx="1820218" cy="455055"/>
          </a:xfrm>
          <a:prstGeom prst="rect">
            <a:avLst/>
          </a:prstGeom>
        </p:spPr>
      </p:pic>
    </p:spTree>
    <p:extLst>
      <p:ext uri="{BB962C8B-B14F-4D97-AF65-F5344CB8AC3E}">
        <p14:creationId xmlns:p14="http://schemas.microsoft.com/office/powerpoint/2010/main" val="227228890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 id="2147483903" r:id="rId28"/>
    <p:sldLayoutId id="2147483904" r:id="rId29"/>
    <p:sldLayoutId id="2147483905" r:id="rId30"/>
    <p:sldLayoutId id="2147483906" r:id="rId31"/>
    <p:sldLayoutId id="2147483907" r:id="rId32"/>
    <p:sldLayoutId id="2147483908" r:id="rId33"/>
  </p:sldLayoutIdLst>
  <p:hf hdr="0" ftr="0" dt="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3657">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7" orient="horz" pos="66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9/14/2022</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677625240"/>
      </p:ext>
    </p:extLst>
  </p:cSld>
  <p:clrMap bg1="dk1" tx1="lt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44.xml"/><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47.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47.xml"/><Relationship Id="rId6" Type="http://schemas.openxmlformats.org/officeDocument/2006/relationships/comments" Target="../comments/comment1.xml"/><Relationship Id="rId5" Type="http://schemas.openxmlformats.org/officeDocument/2006/relationships/image" Target="../media/image37.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47.xml"/><Relationship Id="rId6" Type="http://schemas.openxmlformats.org/officeDocument/2006/relationships/comments" Target="../comments/comment2.xml"/><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47.xml"/><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47.xml"/><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4.xml"/><Relationship Id="rId5" Type="http://schemas.openxmlformats.org/officeDocument/2006/relationships/image" Target="../media/image40.jp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3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33.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33.xml"/><Relationship Id="rId5" Type="http://schemas.openxmlformats.org/officeDocument/2006/relationships/image" Target="../media/image48.jp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3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133.xml"/><Relationship Id="rId5" Type="http://schemas.openxmlformats.org/officeDocument/2006/relationships/image" Target="../media/image57.jpg"/><Relationship Id="rId4" Type="http://schemas.openxmlformats.org/officeDocument/2006/relationships/image" Target="../media/image56.jp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33.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3.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8.jpeg"/><Relationship Id="rId1" Type="http://schemas.openxmlformats.org/officeDocument/2006/relationships/slideLayout" Target="../slideLayouts/slideLayout13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8.jpeg"/><Relationship Id="rId1" Type="http://schemas.openxmlformats.org/officeDocument/2006/relationships/slideLayout" Target="../slideLayouts/slideLayout133.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hyperlink" Target="https://vng.nl/agenda/digitale-sessie-voor-projectleiders-woo-0"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0.png"/><Relationship Id="rId1" Type="http://schemas.openxmlformats.org/officeDocument/2006/relationships/slideLayout" Target="../slideLayouts/slideLayout13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133.xml"/><Relationship Id="rId4" Type="http://schemas.openxmlformats.org/officeDocument/2006/relationships/image" Target="../media/image6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gripopinformatie@vng.nl"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mailto:gripopinformatie@vng.nl"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37769-1CDD-4B46-9619-E609F2AB8CE3}"/>
              </a:ext>
            </a:extLst>
          </p:cNvPr>
          <p:cNvSpPr>
            <a:spLocks noGrp="1"/>
          </p:cNvSpPr>
          <p:nvPr>
            <p:ph type="ctrTitle"/>
          </p:nvPr>
        </p:nvSpPr>
        <p:spPr>
          <a:xfrm>
            <a:off x="1080000" y="1867766"/>
            <a:ext cx="6120000" cy="2797224"/>
          </a:xfrm>
        </p:spPr>
        <p:txBody>
          <a:bodyPr/>
          <a:lstStyle/>
          <a:p>
            <a:r>
              <a:rPr lang="nl-NL" dirty="0"/>
              <a:t>We beginnen om 10.00 uur</a:t>
            </a:r>
            <a:br>
              <a:rPr lang="nl-NL" dirty="0"/>
            </a:br>
            <a:endParaRPr lang="nl-NL" dirty="0"/>
          </a:p>
        </p:txBody>
      </p:sp>
      <p:sp>
        <p:nvSpPr>
          <p:cNvPr id="4" name="Tijdelijke aanduiding voor datum 3">
            <a:extLst>
              <a:ext uri="{FF2B5EF4-FFF2-40B4-BE49-F238E27FC236}">
                <a16:creationId xmlns:a16="http://schemas.microsoft.com/office/drawing/2014/main" id="{C51EFD3E-33DC-498D-838C-2191846DCD71}"/>
              </a:ext>
            </a:extLst>
          </p:cNvPr>
          <p:cNvSpPr>
            <a:spLocks noGrp="1"/>
          </p:cNvSpPr>
          <p:nvPr>
            <p:ph type="dt" sz="half" idx="10"/>
          </p:nvPr>
        </p:nvSpPr>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 name="Ondertitel 5">
            <a:extLst>
              <a:ext uri="{FF2B5EF4-FFF2-40B4-BE49-F238E27FC236}">
                <a16:creationId xmlns:a16="http://schemas.microsoft.com/office/drawing/2014/main" id="{8181BE4A-520E-5C2B-277A-F414697A1ED9}"/>
              </a:ext>
            </a:extLst>
          </p:cNvPr>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188411529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814956-3297-C4EF-6258-B21FB8344236}"/>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85985E11-51F1-3811-0D21-9020AEDF3E8E}"/>
              </a:ext>
            </a:extLst>
          </p:cNvPr>
          <p:cNvSpPr>
            <a:spLocks noGrp="1"/>
          </p:cNvSpPr>
          <p:nvPr>
            <p:ph idx="1"/>
          </p:nvPr>
        </p:nvSpPr>
        <p:spPr/>
        <p:txBody>
          <a:bodyPr/>
          <a:lstStyle/>
          <a:p>
            <a:endParaRPr lang="nl-NL"/>
          </a:p>
        </p:txBody>
      </p:sp>
      <p:sp>
        <p:nvSpPr>
          <p:cNvPr id="4" name="Tijdelijke aanduiding voor inhoud 3">
            <a:extLst>
              <a:ext uri="{FF2B5EF4-FFF2-40B4-BE49-F238E27FC236}">
                <a16:creationId xmlns:a16="http://schemas.microsoft.com/office/drawing/2014/main" id="{E6440A54-7B69-C734-02D3-2F79AE2FCB7D}"/>
              </a:ext>
            </a:extLst>
          </p:cNvPr>
          <p:cNvSpPr>
            <a:spLocks noGrp="1"/>
          </p:cNvSpPr>
          <p:nvPr>
            <p:ph idx="10"/>
          </p:nvPr>
        </p:nvSpPr>
        <p:spPr/>
        <p:txBody>
          <a:bodyPr/>
          <a:lstStyle/>
          <a:p>
            <a:endParaRPr lang="nl-NL"/>
          </a:p>
        </p:txBody>
      </p:sp>
      <p:pic>
        <p:nvPicPr>
          <p:cNvPr id="6" name="Afbeelding 5">
            <a:extLst>
              <a:ext uri="{FF2B5EF4-FFF2-40B4-BE49-F238E27FC236}">
                <a16:creationId xmlns:a16="http://schemas.microsoft.com/office/drawing/2014/main" id="{FF615293-FE7F-3C19-7B07-C72C1673F581}"/>
              </a:ext>
            </a:extLst>
          </p:cNvPr>
          <p:cNvPicPr>
            <a:picLocks noChangeAspect="1"/>
          </p:cNvPicPr>
          <p:nvPr/>
        </p:nvPicPr>
        <p:blipFill>
          <a:blip r:embed="rId3"/>
          <a:stretch>
            <a:fillRect/>
          </a:stretch>
        </p:blipFill>
        <p:spPr>
          <a:xfrm>
            <a:off x="743919" y="76022"/>
            <a:ext cx="9699318" cy="6389551"/>
          </a:xfrm>
          <a:prstGeom prst="rect">
            <a:avLst/>
          </a:prstGeom>
        </p:spPr>
      </p:pic>
    </p:spTree>
    <p:extLst>
      <p:ext uri="{BB962C8B-B14F-4D97-AF65-F5344CB8AC3E}">
        <p14:creationId xmlns:p14="http://schemas.microsoft.com/office/powerpoint/2010/main" val="620575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DA6A0"/>
        </a:solidFill>
        <a:effectLst/>
      </p:bgPr>
    </p:bg>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6534451" y="1937651"/>
            <a:ext cx="5268528" cy="1147863"/>
          </a:xfrm>
        </p:spPr>
        <p:txBody>
          <a:bodyPr anchor="t">
            <a:noAutofit/>
          </a:bodyPr>
          <a:lstStyle/>
          <a:p>
            <a:pPr algn="l"/>
            <a:r>
              <a:rPr lang="nl-NL" sz="4000" dirty="0"/>
              <a:t>Implementatie van de Wet open overheid </a:t>
            </a:r>
          </a:p>
          <a:p>
            <a:endParaRPr lang="nl-NL" sz="3200" dirty="0"/>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Tijdelijke aanduiding voor inhoud 4"/>
          <p:cNvPicPr>
            <a:picLocks noChangeAspect="1"/>
          </p:cNvPicPr>
          <p:nvPr/>
        </p:nvPicPr>
        <p:blipFill rotWithShape="1">
          <a:blip r:embed="rId3" cstate="print">
            <a:extLst>
              <a:ext uri="{28A0092B-C50C-407E-A947-70E740481C1C}">
                <a14:useLocalDpi xmlns:a14="http://schemas.microsoft.com/office/drawing/2010/main" val="0"/>
              </a:ext>
            </a:extLst>
          </a:blip>
          <a:srcRect l="37853" r="-1"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799" y="290736"/>
            <a:ext cx="975863" cy="521843"/>
          </a:xfrm>
          <a:prstGeom prst="rect">
            <a:avLst/>
          </a:prstGeom>
          <a:solidFill>
            <a:srgbClr val="ADA6A0"/>
          </a:solidFill>
        </p:spPr>
      </p:pic>
      <p:pic>
        <p:nvPicPr>
          <p:cNvPr id="8" name="Afbeelding 7"/>
          <p:cNvPicPr>
            <a:picLocks noChangeAspect="1"/>
          </p:cNvPicPr>
          <p:nvPr/>
        </p:nvPicPr>
        <p:blipFill>
          <a:blip r:embed="rId5"/>
          <a:stretch>
            <a:fillRect/>
          </a:stretch>
        </p:blipFill>
        <p:spPr>
          <a:xfrm>
            <a:off x="383484" y="358365"/>
            <a:ext cx="394254" cy="386583"/>
          </a:xfrm>
          <a:prstGeom prst="rect">
            <a:avLst/>
          </a:prstGeom>
        </p:spPr>
      </p:pic>
    </p:spTree>
    <p:extLst>
      <p:ext uri="{BB962C8B-B14F-4D97-AF65-F5344CB8AC3E}">
        <p14:creationId xmlns:p14="http://schemas.microsoft.com/office/powerpoint/2010/main" val="65557523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688" y="839070"/>
            <a:ext cx="10515600" cy="648272"/>
          </a:xfrm>
        </p:spPr>
        <p:txBody>
          <a:bodyPr anchor="ctr">
            <a:normAutofit fontScale="90000"/>
          </a:bodyPr>
          <a:lstStyle/>
          <a:p>
            <a:r>
              <a:rPr lang="nl-NL" b="1" dirty="0">
                <a:solidFill>
                  <a:srgbClr val="92D050"/>
                </a:solidFill>
              </a:rPr>
              <a:t>Programma</a:t>
            </a:r>
            <a:endParaRPr lang="nl-NL" dirty="0">
              <a:solidFill>
                <a:srgbClr val="92D050"/>
              </a:solidFill>
            </a:endParaRPr>
          </a:p>
        </p:txBody>
      </p:sp>
      <p:sp>
        <p:nvSpPr>
          <p:cNvPr id="3" name="Tijdelijke aanduiding voor inhoud 2"/>
          <p:cNvSpPr>
            <a:spLocks noGrp="1"/>
          </p:cNvSpPr>
          <p:nvPr>
            <p:ph sz="half" idx="1"/>
          </p:nvPr>
        </p:nvSpPr>
        <p:spPr>
          <a:xfrm>
            <a:off x="838200" y="1423283"/>
            <a:ext cx="5181600" cy="4753680"/>
          </a:xfrm>
        </p:spPr>
        <p:txBody>
          <a:bodyPr>
            <a:normAutofit/>
          </a:bodyPr>
          <a:lstStyle/>
          <a:p>
            <a:pPr marL="285750" indent="-285750">
              <a:buFont typeface="Wingdings" panose="05000000000000000000" pitchFamily="2" charset="2"/>
              <a:buChar char="§"/>
            </a:pPr>
            <a:endParaRPr lang="nl-NL" sz="2200" dirty="0"/>
          </a:p>
          <a:p>
            <a:pPr marL="285750" indent="-285750">
              <a:buFont typeface="Wingdings" panose="05000000000000000000" pitchFamily="2" charset="2"/>
              <a:buChar char="§"/>
            </a:pPr>
            <a:endParaRPr lang="nl-NL" sz="2200" dirty="0"/>
          </a:p>
          <a:p>
            <a:endParaRPr lang="nl-NL" dirty="0"/>
          </a:p>
        </p:txBody>
      </p:sp>
      <p:pic>
        <p:nvPicPr>
          <p:cNvPr id="5" name="Tijdelijke aanduiding voor inhoud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3619" r="58034" b="10508"/>
          <a:stretch/>
        </p:blipFill>
        <p:spPr>
          <a:xfrm>
            <a:off x="6190488" y="1673353"/>
            <a:ext cx="3611880" cy="4617720"/>
          </a:xfrm>
        </p:spPr>
      </p:pic>
      <p:cxnSp>
        <p:nvCxnSpPr>
          <p:cNvPr id="10" name="Rechte verbindingslijn 9"/>
          <p:cNvCxnSpPr/>
          <p:nvPr/>
        </p:nvCxnSpPr>
        <p:spPr>
          <a:xfrm>
            <a:off x="938784" y="6356350"/>
            <a:ext cx="101648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5868" y="290736"/>
            <a:ext cx="975863" cy="521843"/>
          </a:xfrm>
          <a:prstGeom prst="rect">
            <a:avLst/>
          </a:prstGeom>
        </p:spPr>
      </p:pic>
      <p:pic>
        <p:nvPicPr>
          <p:cNvPr id="11" name="Afbeelding 10"/>
          <p:cNvPicPr>
            <a:picLocks noChangeAspect="1"/>
          </p:cNvPicPr>
          <p:nvPr/>
        </p:nvPicPr>
        <p:blipFill>
          <a:blip r:embed="rId5"/>
          <a:stretch>
            <a:fillRect/>
          </a:stretch>
        </p:blipFill>
        <p:spPr>
          <a:xfrm>
            <a:off x="10175553" y="358365"/>
            <a:ext cx="394254" cy="386583"/>
          </a:xfrm>
          <a:prstGeom prst="rect">
            <a:avLst/>
          </a:prstGeom>
        </p:spPr>
      </p:pic>
      <p:sp>
        <p:nvSpPr>
          <p:cNvPr id="6" name="Tekstvak 5"/>
          <p:cNvSpPr txBox="1"/>
          <p:nvPr/>
        </p:nvSpPr>
        <p:spPr>
          <a:xfrm>
            <a:off x="932688" y="1402776"/>
            <a:ext cx="8929315"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Over de gemeente Gulpen-Wittem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Onze aanpak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Samenwerking/ kennisdelen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jdelijke aanduiding voor voettekst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Introductieprogramma Juridische Zaken </a:t>
            </a:r>
          </a:p>
        </p:txBody>
      </p:sp>
      <p:sp>
        <p:nvSpPr>
          <p:cNvPr id="12" name="Tijdelijke aanduiding voor dianummer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C4641-E4FF-4FFF-8805-2E0C7100585E}"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372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8507" y="874132"/>
            <a:ext cx="10515600" cy="648272"/>
          </a:xfrm>
        </p:spPr>
        <p:txBody>
          <a:bodyPr anchor="ctr">
            <a:normAutofit fontScale="90000"/>
          </a:bodyPr>
          <a:lstStyle/>
          <a:p>
            <a:pPr lvl="0"/>
            <a:br>
              <a:rPr lang="nl-NL" dirty="0"/>
            </a:br>
            <a:br>
              <a:rPr lang="nl-NL" dirty="0"/>
            </a:br>
            <a:br>
              <a:rPr lang="nl-NL" dirty="0"/>
            </a:br>
            <a:br>
              <a:rPr lang="nl-NL" dirty="0"/>
            </a:br>
            <a:r>
              <a:rPr lang="nl-NL" dirty="0"/>
              <a:t>     </a:t>
            </a:r>
            <a:r>
              <a:rPr lang="nl-NL" b="1" dirty="0">
                <a:solidFill>
                  <a:schemeClr val="accent6"/>
                </a:solidFill>
              </a:rPr>
              <a:t>Gemeente Gulpen-Wittem </a:t>
            </a:r>
            <a:br>
              <a:rPr lang="nl-NL" b="1" dirty="0">
                <a:solidFill>
                  <a:schemeClr val="accent6"/>
                </a:solidFill>
              </a:rPr>
            </a:br>
            <a:br>
              <a:rPr lang="nl-NL" dirty="0"/>
            </a:br>
            <a:br>
              <a:rPr lang="nl-NL" dirty="0"/>
            </a:br>
            <a:br>
              <a:rPr lang="nl-NL" dirty="0"/>
            </a:br>
            <a:endParaRPr lang="nl-NL" b="1" dirty="0">
              <a:solidFill>
                <a:srgbClr val="92D050"/>
              </a:solidFill>
            </a:endParaRPr>
          </a:p>
        </p:txBody>
      </p:sp>
      <p:pic>
        <p:nvPicPr>
          <p:cNvPr id="9" name="Tijdelijke aanduiding voor inhoud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1070" b="11255"/>
          <a:stretch/>
        </p:blipFill>
        <p:spPr>
          <a:xfrm>
            <a:off x="7378170" y="1982694"/>
            <a:ext cx="4312675" cy="3428894"/>
          </a:xfrm>
        </p:spPr>
      </p:pic>
      <p:cxnSp>
        <p:nvCxnSpPr>
          <p:cNvPr id="10" name="Rechte verbindingslijn 9"/>
          <p:cNvCxnSpPr/>
          <p:nvPr/>
        </p:nvCxnSpPr>
        <p:spPr>
          <a:xfrm>
            <a:off x="938784" y="6356350"/>
            <a:ext cx="101648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5868" y="290736"/>
            <a:ext cx="975863" cy="521843"/>
          </a:xfrm>
          <a:prstGeom prst="rect">
            <a:avLst/>
          </a:prstGeom>
        </p:spPr>
      </p:pic>
      <p:pic>
        <p:nvPicPr>
          <p:cNvPr id="14" name="Afbeelding 13"/>
          <p:cNvPicPr>
            <a:picLocks noChangeAspect="1"/>
          </p:cNvPicPr>
          <p:nvPr/>
        </p:nvPicPr>
        <p:blipFill>
          <a:blip r:embed="rId5"/>
          <a:stretch>
            <a:fillRect/>
          </a:stretch>
        </p:blipFill>
        <p:spPr>
          <a:xfrm>
            <a:off x="10175553" y="358365"/>
            <a:ext cx="394254" cy="386583"/>
          </a:xfrm>
          <a:prstGeom prst="rect">
            <a:avLst/>
          </a:prstGeom>
        </p:spPr>
      </p:pic>
      <p:sp>
        <p:nvSpPr>
          <p:cNvPr id="5" name="Tijdelijke aanduiding voor inhoud 4">
            <a:extLst>
              <a:ext uri="{FF2B5EF4-FFF2-40B4-BE49-F238E27FC236}">
                <a16:creationId xmlns:a16="http://schemas.microsoft.com/office/drawing/2014/main" id="{E3DA0D5E-663F-48EA-AED5-1767A0A8F5E4}"/>
              </a:ext>
            </a:extLst>
          </p:cNvPr>
          <p:cNvSpPr>
            <a:spLocks noGrp="1"/>
          </p:cNvSpPr>
          <p:nvPr>
            <p:ph sz="half" idx="1"/>
          </p:nvPr>
        </p:nvSpPr>
        <p:spPr>
          <a:xfrm>
            <a:off x="988660" y="1521472"/>
            <a:ext cx="5181600" cy="4351338"/>
          </a:xfrm>
        </p:spPr>
        <p:txBody>
          <a:bodyPr>
            <a:normAutofit/>
          </a:bodyPr>
          <a:lstStyle/>
          <a:p>
            <a:pPr marL="0" indent="0">
              <a:buNone/>
            </a:pPr>
            <a:endParaRPr lang="nl-NL" sz="2400" b="0" i="0" dirty="0">
              <a:effectLst/>
            </a:endParaRPr>
          </a:p>
          <a:p>
            <a:pPr marL="0" indent="0">
              <a:buNone/>
            </a:pPr>
            <a:r>
              <a:rPr lang="nl-NL" sz="2400" b="0" i="0" dirty="0">
                <a:effectLst/>
              </a:rPr>
              <a:t>Gulpen-Wittem is een gemeente in Zuid Limburg. De gemeente heeft een oppervlakte van 73,38 km² en telt 14.162 inwoners.</a:t>
            </a:r>
            <a:r>
              <a:rPr lang="nl-NL" sz="2400" dirty="0"/>
              <a:t> </a:t>
            </a:r>
          </a:p>
          <a:p>
            <a:pPr marL="0" indent="0">
              <a:buNone/>
            </a:pPr>
            <a:endParaRPr lang="nl-NL" sz="2400" dirty="0"/>
          </a:p>
          <a:p>
            <a:pPr marL="0" indent="0">
              <a:buNone/>
            </a:pPr>
            <a:r>
              <a:rPr lang="nl-NL" sz="2400" dirty="0"/>
              <a:t>Er werken ca 120 fte.</a:t>
            </a:r>
          </a:p>
          <a:p>
            <a:pPr marL="0" indent="0">
              <a:buNone/>
            </a:pPr>
            <a:endParaRPr lang="nl-NL" sz="2400" dirty="0"/>
          </a:p>
          <a:p>
            <a:pPr marL="0" indent="0">
              <a:buNone/>
            </a:pPr>
            <a:endParaRPr lang="nl-NL" sz="2400" dirty="0"/>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3429728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1070" b="11255"/>
          <a:stretch/>
        </p:blipFill>
        <p:spPr>
          <a:xfrm>
            <a:off x="7378170" y="1982694"/>
            <a:ext cx="4312675" cy="3428894"/>
          </a:xfrm>
        </p:spPr>
      </p:pic>
      <p:cxnSp>
        <p:nvCxnSpPr>
          <p:cNvPr id="10" name="Rechte verbindingslijn 9"/>
          <p:cNvCxnSpPr/>
          <p:nvPr/>
        </p:nvCxnSpPr>
        <p:spPr>
          <a:xfrm>
            <a:off x="938784" y="6356350"/>
            <a:ext cx="101648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5868" y="290736"/>
            <a:ext cx="975863" cy="521843"/>
          </a:xfrm>
          <a:prstGeom prst="rect">
            <a:avLst/>
          </a:prstGeom>
        </p:spPr>
      </p:pic>
      <p:pic>
        <p:nvPicPr>
          <p:cNvPr id="14" name="Afbeelding 13"/>
          <p:cNvPicPr>
            <a:picLocks noChangeAspect="1"/>
          </p:cNvPicPr>
          <p:nvPr/>
        </p:nvPicPr>
        <p:blipFill>
          <a:blip r:embed="rId5"/>
          <a:stretch>
            <a:fillRect/>
          </a:stretch>
        </p:blipFill>
        <p:spPr>
          <a:xfrm>
            <a:off x="10175553" y="358365"/>
            <a:ext cx="394254" cy="386583"/>
          </a:xfrm>
          <a:prstGeom prst="rect">
            <a:avLst/>
          </a:prstGeom>
        </p:spPr>
      </p:pic>
      <p:sp>
        <p:nvSpPr>
          <p:cNvPr id="5" name="Titel 4">
            <a:extLst>
              <a:ext uri="{FF2B5EF4-FFF2-40B4-BE49-F238E27FC236}">
                <a16:creationId xmlns:a16="http://schemas.microsoft.com/office/drawing/2014/main" id="{C9600FD0-747D-461C-8F66-6764DD82BEEF}"/>
              </a:ext>
            </a:extLst>
          </p:cNvPr>
          <p:cNvSpPr>
            <a:spLocks noGrp="1"/>
          </p:cNvSpPr>
          <p:nvPr>
            <p:ph type="title"/>
          </p:nvPr>
        </p:nvSpPr>
        <p:spPr/>
        <p:txBody>
          <a:bodyPr>
            <a:normAutofit/>
          </a:bodyPr>
          <a:lstStyle/>
          <a:p>
            <a:r>
              <a:rPr lang="nl-NL" sz="4000" b="1" dirty="0">
                <a:solidFill>
                  <a:schemeClr val="accent6"/>
                </a:solidFill>
              </a:rPr>
              <a:t>      Onze aanpak</a:t>
            </a:r>
          </a:p>
        </p:txBody>
      </p:sp>
      <p:sp>
        <p:nvSpPr>
          <p:cNvPr id="4" name="Tijdelijke aanduiding voor inhoud 3">
            <a:extLst>
              <a:ext uri="{FF2B5EF4-FFF2-40B4-BE49-F238E27FC236}">
                <a16:creationId xmlns:a16="http://schemas.microsoft.com/office/drawing/2014/main" id="{194D2DA9-3211-4D89-8788-C450F896CFB1}"/>
              </a:ext>
            </a:extLst>
          </p:cNvPr>
          <p:cNvSpPr>
            <a:spLocks noGrp="1"/>
          </p:cNvSpPr>
          <p:nvPr>
            <p:ph sz="half" idx="1"/>
          </p:nvPr>
        </p:nvSpPr>
        <p:spPr/>
        <p:txBody>
          <a:bodyPr>
            <a:normAutofit/>
          </a:bodyPr>
          <a:lstStyle/>
          <a:p>
            <a:pPr lvl="1"/>
            <a:r>
              <a:rPr lang="nl-NL" sz="2800" dirty="0"/>
              <a:t>Zelforganisatie</a:t>
            </a:r>
          </a:p>
          <a:p>
            <a:pPr lvl="1"/>
            <a:r>
              <a:rPr lang="nl-NL" sz="2800" dirty="0"/>
              <a:t>Externe projectleider</a:t>
            </a:r>
          </a:p>
          <a:p>
            <a:pPr lvl="1"/>
            <a:r>
              <a:rPr lang="nl-NL" sz="2800" dirty="0"/>
              <a:t>Contactpersonen</a:t>
            </a:r>
          </a:p>
          <a:p>
            <a:pPr lvl="1"/>
            <a:r>
              <a:rPr lang="nl-NL" sz="2800"/>
              <a:t>Interne bewustwording</a:t>
            </a:r>
            <a:endParaRPr lang="nl-NL" sz="2800" dirty="0"/>
          </a:p>
          <a:p>
            <a:pPr lvl="1"/>
            <a:r>
              <a:rPr lang="nl-NL" sz="2800" dirty="0"/>
              <a:t>Praten in plaats van procederen</a:t>
            </a:r>
          </a:p>
          <a:p>
            <a:pPr lvl="1"/>
            <a:r>
              <a:rPr lang="nl-NL" sz="2800" dirty="0"/>
              <a:t>Afhandeling </a:t>
            </a:r>
            <a:r>
              <a:rPr lang="nl-NL" sz="2800" dirty="0" err="1"/>
              <a:t>Woo</a:t>
            </a:r>
            <a:r>
              <a:rPr lang="nl-NL" sz="2800" dirty="0"/>
              <a:t> verzoeken </a:t>
            </a:r>
          </a:p>
          <a:p>
            <a:pPr lvl="1"/>
            <a:r>
              <a:rPr lang="nl-NL" sz="2800" dirty="0"/>
              <a:t>Bij informatiehuishouding dwarsverbanden leggen met andere wetgeving</a:t>
            </a:r>
          </a:p>
          <a:p>
            <a:pPr lvl="1"/>
            <a:endParaRPr lang="nl-NL" sz="2800" dirty="0"/>
          </a:p>
          <a:p>
            <a:endParaRPr lang="nl-NL" dirty="0"/>
          </a:p>
        </p:txBody>
      </p:sp>
    </p:spTree>
    <p:extLst>
      <p:ext uri="{BB962C8B-B14F-4D97-AF65-F5344CB8AC3E}">
        <p14:creationId xmlns:p14="http://schemas.microsoft.com/office/powerpoint/2010/main" val="3899395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1070" b="11255"/>
          <a:stretch/>
        </p:blipFill>
        <p:spPr>
          <a:xfrm>
            <a:off x="7378170" y="1982694"/>
            <a:ext cx="4312675" cy="3428894"/>
          </a:xfrm>
        </p:spPr>
      </p:pic>
      <p:cxnSp>
        <p:nvCxnSpPr>
          <p:cNvPr id="10" name="Rechte verbindingslijn 9"/>
          <p:cNvCxnSpPr/>
          <p:nvPr/>
        </p:nvCxnSpPr>
        <p:spPr>
          <a:xfrm>
            <a:off x="938784" y="6356350"/>
            <a:ext cx="101648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5868" y="290736"/>
            <a:ext cx="975863" cy="521843"/>
          </a:xfrm>
          <a:prstGeom prst="rect">
            <a:avLst/>
          </a:prstGeom>
        </p:spPr>
      </p:pic>
      <p:pic>
        <p:nvPicPr>
          <p:cNvPr id="14" name="Afbeelding 13"/>
          <p:cNvPicPr>
            <a:picLocks noChangeAspect="1"/>
          </p:cNvPicPr>
          <p:nvPr/>
        </p:nvPicPr>
        <p:blipFill>
          <a:blip r:embed="rId5"/>
          <a:stretch>
            <a:fillRect/>
          </a:stretch>
        </p:blipFill>
        <p:spPr>
          <a:xfrm>
            <a:off x="10175553" y="358365"/>
            <a:ext cx="394254" cy="386583"/>
          </a:xfrm>
          <a:prstGeom prst="rect">
            <a:avLst/>
          </a:prstGeom>
        </p:spPr>
      </p:pic>
      <p:sp>
        <p:nvSpPr>
          <p:cNvPr id="5" name="Titel 4">
            <a:extLst>
              <a:ext uri="{FF2B5EF4-FFF2-40B4-BE49-F238E27FC236}">
                <a16:creationId xmlns:a16="http://schemas.microsoft.com/office/drawing/2014/main" id="{C9600FD0-747D-461C-8F66-6764DD82BEEF}"/>
              </a:ext>
            </a:extLst>
          </p:cNvPr>
          <p:cNvSpPr>
            <a:spLocks noGrp="1"/>
          </p:cNvSpPr>
          <p:nvPr>
            <p:ph type="title"/>
          </p:nvPr>
        </p:nvSpPr>
        <p:spPr/>
        <p:txBody>
          <a:bodyPr>
            <a:normAutofit/>
          </a:bodyPr>
          <a:lstStyle/>
          <a:p>
            <a:r>
              <a:rPr lang="nl-NL" sz="4000" b="1" dirty="0">
                <a:solidFill>
                  <a:schemeClr val="accent6"/>
                </a:solidFill>
              </a:rPr>
              <a:t>  Samenwerking / Kennisdelen </a:t>
            </a:r>
          </a:p>
        </p:txBody>
      </p:sp>
      <p:sp>
        <p:nvSpPr>
          <p:cNvPr id="4" name="Tijdelijke aanduiding voor inhoud 3">
            <a:extLst>
              <a:ext uri="{FF2B5EF4-FFF2-40B4-BE49-F238E27FC236}">
                <a16:creationId xmlns:a16="http://schemas.microsoft.com/office/drawing/2014/main" id="{194D2DA9-3211-4D89-8788-C450F896CFB1}"/>
              </a:ext>
            </a:extLst>
          </p:cNvPr>
          <p:cNvSpPr>
            <a:spLocks noGrp="1"/>
          </p:cNvSpPr>
          <p:nvPr>
            <p:ph sz="half" idx="1"/>
          </p:nvPr>
        </p:nvSpPr>
        <p:spPr>
          <a:xfrm>
            <a:off x="938784" y="1690688"/>
            <a:ext cx="5181600" cy="4351338"/>
          </a:xfrm>
        </p:spPr>
        <p:txBody>
          <a:bodyPr>
            <a:normAutofit/>
          </a:bodyPr>
          <a:lstStyle/>
          <a:p>
            <a:endParaRPr lang="nl-NL" dirty="0"/>
          </a:p>
          <a:p>
            <a:r>
              <a:rPr lang="nl-NL" dirty="0"/>
              <a:t>Intergemeentelijk </a:t>
            </a:r>
            <a:r>
              <a:rPr lang="nl-NL" dirty="0" err="1"/>
              <a:t>Woo</a:t>
            </a:r>
            <a:r>
              <a:rPr lang="nl-NL" dirty="0"/>
              <a:t> overleg </a:t>
            </a:r>
          </a:p>
          <a:p>
            <a:r>
              <a:rPr lang="nl-NL" dirty="0"/>
              <a:t>Cursus bij provincie Limburg</a:t>
            </a:r>
          </a:p>
          <a:p>
            <a:r>
              <a:rPr lang="nl-NL" dirty="0"/>
              <a:t>Juristennetwerk </a:t>
            </a:r>
          </a:p>
        </p:txBody>
      </p:sp>
    </p:spTree>
    <p:extLst>
      <p:ext uri="{BB962C8B-B14F-4D97-AF65-F5344CB8AC3E}">
        <p14:creationId xmlns:p14="http://schemas.microsoft.com/office/powerpoint/2010/main" val="1963718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8507" y="874132"/>
            <a:ext cx="10515600" cy="648272"/>
          </a:xfrm>
        </p:spPr>
        <p:txBody>
          <a:bodyPr anchor="ctr">
            <a:normAutofit fontScale="90000"/>
          </a:bodyPr>
          <a:lstStyle/>
          <a:p>
            <a:pPr lvl="0"/>
            <a:br>
              <a:rPr lang="nl-NL" dirty="0"/>
            </a:br>
            <a:br>
              <a:rPr lang="nl-NL" dirty="0"/>
            </a:br>
            <a:br>
              <a:rPr lang="nl-NL" dirty="0"/>
            </a:br>
            <a:br>
              <a:rPr lang="nl-NL" dirty="0"/>
            </a:br>
            <a:br>
              <a:rPr lang="nl-NL" dirty="0"/>
            </a:br>
            <a:br>
              <a:rPr lang="nl-NL" dirty="0"/>
            </a:br>
            <a:br>
              <a:rPr lang="nl-NL" dirty="0"/>
            </a:br>
            <a:br>
              <a:rPr lang="nl-NL" dirty="0"/>
            </a:br>
            <a:br>
              <a:rPr lang="nl-NL" dirty="0"/>
            </a:br>
            <a:r>
              <a:rPr lang="nl-NL" dirty="0"/>
              <a:t> 			</a:t>
            </a:r>
            <a:r>
              <a:rPr lang="nl-NL" b="1" dirty="0">
                <a:solidFill>
                  <a:schemeClr val="accent6"/>
                </a:solidFill>
              </a:rPr>
              <a:t>Vragen? </a:t>
            </a:r>
            <a:br>
              <a:rPr lang="nl-NL" b="1" dirty="0">
                <a:solidFill>
                  <a:schemeClr val="accent6"/>
                </a:solidFill>
              </a:rPr>
            </a:br>
            <a:endParaRPr lang="nl-NL" b="1" dirty="0">
              <a:solidFill>
                <a:srgbClr val="92D050"/>
              </a:solidFill>
            </a:endParaRPr>
          </a:p>
        </p:txBody>
      </p:sp>
      <p:pic>
        <p:nvPicPr>
          <p:cNvPr id="9" name="Tijdelijke aanduiding voor inhoud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1070" b="11255"/>
          <a:stretch/>
        </p:blipFill>
        <p:spPr>
          <a:xfrm>
            <a:off x="7378170" y="1982694"/>
            <a:ext cx="4312675" cy="3428894"/>
          </a:xfrm>
        </p:spPr>
      </p:pic>
      <p:cxnSp>
        <p:nvCxnSpPr>
          <p:cNvPr id="10" name="Rechte verbindingslijn 9"/>
          <p:cNvCxnSpPr/>
          <p:nvPr/>
        </p:nvCxnSpPr>
        <p:spPr>
          <a:xfrm>
            <a:off x="938784" y="6356350"/>
            <a:ext cx="101648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5868" y="290736"/>
            <a:ext cx="975863" cy="521843"/>
          </a:xfrm>
          <a:prstGeom prst="rect">
            <a:avLst/>
          </a:prstGeom>
        </p:spPr>
      </p:pic>
      <p:pic>
        <p:nvPicPr>
          <p:cNvPr id="14" name="Afbeelding 13"/>
          <p:cNvPicPr>
            <a:picLocks noChangeAspect="1"/>
          </p:cNvPicPr>
          <p:nvPr/>
        </p:nvPicPr>
        <p:blipFill>
          <a:blip r:embed="rId5"/>
          <a:stretch>
            <a:fillRect/>
          </a:stretch>
        </p:blipFill>
        <p:spPr>
          <a:xfrm>
            <a:off x="10175553" y="358365"/>
            <a:ext cx="394254" cy="386583"/>
          </a:xfrm>
          <a:prstGeom prst="rect">
            <a:avLst/>
          </a:prstGeom>
        </p:spPr>
      </p:pic>
    </p:spTree>
    <p:extLst>
      <p:ext uri="{BB962C8B-B14F-4D97-AF65-F5344CB8AC3E}">
        <p14:creationId xmlns:p14="http://schemas.microsoft.com/office/powerpoint/2010/main" val="1035742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1EF34-131B-4B91-B43E-AFBC88BABC94}"/>
              </a:ext>
            </a:extLst>
          </p:cNvPr>
          <p:cNvSpPr>
            <a:spLocks noGrp="1"/>
          </p:cNvSpPr>
          <p:nvPr>
            <p:ph type="ctrTitle"/>
          </p:nvPr>
        </p:nvSpPr>
        <p:spPr/>
        <p:txBody>
          <a:bodyPr>
            <a:normAutofit/>
          </a:bodyPr>
          <a:lstStyle/>
          <a:p>
            <a:r>
              <a:rPr lang="nl-NL" sz="3600" dirty="0"/>
              <a:t>De wondere wereld van de </a:t>
            </a:r>
            <a:r>
              <a:rPr lang="nl-NL" sz="3600" dirty="0" err="1"/>
              <a:t>Woo</a:t>
            </a:r>
            <a:br>
              <a:rPr lang="nl-NL" sz="3600" dirty="0"/>
            </a:br>
            <a:r>
              <a:rPr lang="nl-NL" sz="1800" dirty="0"/>
              <a:t>Presentatie aan </a:t>
            </a:r>
            <a:r>
              <a:rPr lang="nl-NL" sz="1800" dirty="0" err="1"/>
              <a:t>Woo</a:t>
            </a:r>
            <a:r>
              <a:rPr lang="nl-NL" sz="1800" dirty="0"/>
              <a:t> project- en programmamanagers (VNG)</a:t>
            </a:r>
            <a:endParaRPr lang="nl-NL" sz="3600" dirty="0"/>
          </a:p>
        </p:txBody>
      </p:sp>
      <p:sp>
        <p:nvSpPr>
          <p:cNvPr id="3" name="Ondertitel 2">
            <a:extLst>
              <a:ext uri="{FF2B5EF4-FFF2-40B4-BE49-F238E27FC236}">
                <a16:creationId xmlns:a16="http://schemas.microsoft.com/office/drawing/2014/main" id="{683983DA-C98A-4F4B-882D-CD38A59E76D2}"/>
              </a:ext>
            </a:extLst>
          </p:cNvPr>
          <p:cNvSpPr>
            <a:spLocks noGrp="1"/>
          </p:cNvSpPr>
          <p:nvPr>
            <p:ph type="subTitle" idx="1"/>
          </p:nvPr>
        </p:nvSpPr>
        <p:spPr>
          <a:xfrm>
            <a:off x="3962399" y="4385732"/>
            <a:ext cx="7197726" cy="1849605"/>
          </a:xfrm>
        </p:spPr>
        <p:txBody>
          <a:bodyPr>
            <a:normAutofit/>
          </a:bodyPr>
          <a:lstStyle/>
          <a:p>
            <a:endParaRPr lang="nl-NL" dirty="0"/>
          </a:p>
          <a:p>
            <a:r>
              <a:rPr lang="nl-NL" dirty="0"/>
              <a:t>14 september 2022</a:t>
            </a:r>
          </a:p>
          <a:p>
            <a:r>
              <a:rPr lang="nl-NL" dirty="0"/>
              <a:t>Gemeente </a:t>
            </a:r>
            <a:r>
              <a:rPr lang="nl-NL" dirty="0" err="1"/>
              <a:t>tilburg</a:t>
            </a:r>
            <a:endParaRPr lang="nl-NL" dirty="0"/>
          </a:p>
        </p:txBody>
      </p:sp>
    </p:spTree>
    <p:extLst>
      <p:ext uri="{BB962C8B-B14F-4D97-AF65-F5344CB8AC3E}">
        <p14:creationId xmlns:p14="http://schemas.microsoft.com/office/powerpoint/2010/main" val="1921463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el 1">
            <a:extLst>
              <a:ext uri="{FF2B5EF4-FFF2-40B4-BE49-F238E27FC236}">
                <a16:creationId xmlns:a16="http://schemas.microsoft.com/office/drawing/2014/main" id="{66C67BFD-76B1-4B91-A1ED-432DDC701577}"/>
              </a:ext>
            </a:extLst>
          </p:cNvPr>
          <p:cNvSpPr>
            <a:spLocks noGrp="1"/>
          </p:cNvSpPr>
          <p:nvPr>
            <p:ph type="title"/>
          </p:nvPr>
        </p:nvSpPr>
        <p:spPr>
          <a:xfrm>
            <a:off x="7865806" y="209123"/>
            <a:ext cx="3706762" cy="1608124"/>
          </a:xfrm>
        </p:spPr>
        <p:txBody>
          <a:bodyPr vert="horz" lIns="91440" tIns="45720" rIns="91440" bIns="45720" rtlCol="0" anchor="ctr">
            <a:normAutofit/>
          </a:bodyPr>
          <a:lstStyle/>
          <a:p>
            <a:r>
              <a:rPr lang="en-US" sz="3600" dirty="0"/>
              <a:t>Even </a:t>
            </a:r>
            <a:r>
              <a:rPr lang="en-US" sz="3600" dirty="0" err="1"/>
              <a:t>voorstellen</a:t>
            </a:r>
            <a:endParaRPr lang="en-US" sz="3600" dirty="0"/>
          </a:p>
        </p:txBody>
      </p:sp>
      <p:pic>
        <p:nvPicPr>
          <p:cNvPr id="6" name="Tijdelijke aanduiding voor inhoud 5" descr="Afbeelding met tekst, gebouw, buiten&#10;&#10;Automatisch gegenereerde beschrijving">
            <a:extLst>
              <a:ext uri="{FF2B5EF4-FFF2-40B4-BE49-F238E27FC236}">
                <a16:creationId xmlns:a16="http://schemas.microsoft.com/office/drawing/2014/main" id="{CEA93DE4-A322-4BC5-98E8-11038A0507D5}"/>
              </a:ext>
            </a:extLst>
          </p:cNvPr>
          <p:cNvPicPr>
            <a:picLocks noGrp="1" noChangeAspect="1"/>
          </p:cNvPicPr>
          <p:nvPr>
            <p:ph idx="1"/>
          </p:nvPr>
        </p:nvPicPr>
        <p:blipFill rotWithShape="1">
          <a:blip r:embed="rId5"/>
          <a:srcRect l="12219" r="14266" b="-2"/>
          <a:stretch/>
        </p:blipFill>
        <p:spPr>
          <a:xfrm>
            <a:off x="20" y="975"/>
            <a:ext cx="7552924" cy="6858000"/>
          </a:xfrm>
          <a:prstGeom prst="rect">
            <a:avLst/>
          </a:prstGeom>
        </p:spPr>
      </p:pic>
      <p:sp>
        <p:nvSpPr>
          <p:cNvPr id="4" name="Tijdelijke aanduiding voor tekst 3">
            <a:extLst>
              <a:ext uri="{FF2B5EF4-FFF2-40B4-BE49-F238E27FC236}">
                <a16:creationId xmlns:a16="http://schemas.microsoft.com/office/drawing/2014/main" id="{3859053F-1BB0-48CB-B66F-F949DCA3EC16}"/>
              </a:ext>
            </a:extLst>
          </p:cNvPr>
          <p:cNvSpPr>
            <a:spLocks noGrp="1"/>
          </p:cNvSpPr>
          <p:nvPr>
            <p:ph type="body" sz="half" idx="2"/>
          </p:nvPr>
        </p:nvSpPr>
        <p:spPr>
          <a:xfrm>
            <a:off x="7865806" y="1817247"/>
            <a:ext cx="3706762" cy="3972232"/>
          </a:xfrm>
        </p:spPr>
        <p:txBody>
          <a:bodyPr vert="horz" lIns="91440" tIns="45720" rIns="91440" bIns="45720" rtlCol="0" anchor="ctr">
            <a:normAutofit/>
          </a:bodyPr>
          <a:lstStyle/>
          <a:p>
            <a:r>
              <a:rPr lang="nl-NL" sz="2000" b="1" dirty="0"/>
              <a:t>Marie-Elise Dijkers </a:t>
            </a:r>
          </a:p>
          <a:p>
            <a:r>
              <a:rPr lang="nl-NL" sz="1800" dirty="0"/>
              <a:t>Teammanager Bestuurszaken</a:t>
            </a:r>
          </a:p>
          <a:p>
            <a:endParaRPr lang="nl-NL" sz="2000" b="1" dirty="0"/>
          </a:p>
          <a:p>
            <a:r>
              <a:rPr lang="nl-NL" sz="2000" b="1" dirty="0"/>
              <a:t>Frieke Hazendonk</a:t>
            </a:r>
          </a:p>
          <a:p>
            <a:r>
              <a:rPr lang="nl-NL" sz="1800" dirty="0" err="1"/>
              <a:t>Woo</a:t>
            </a:r>
            <a:r>
              <a:rPr lang="nl-NL" sz="1800" dirty="0"/>
              <a:t> coördinator en programmamanager</a:t>
            </a:r>
          </a:p>
          <a:p>
            <a:endParaRPr lang="en-US" sz="1800" dirty="0"/>
          </a:p>
        </p:txBody>
      </p:sp>
    </p:spTree>
    <p:extLst>
      <p:ext uri="{BB962C8B-B14F-4D97-AF65-F5344CB8AC3E}">
        <p14:creationId xmlns:p14="http://schemas.microsoft.com/office/powerpoint/2010/main" val="655366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el 1">
            <a:extLst>
              <a:ext uri="{FF2B5EF4-FFF2-40B4-BE49-F238E27FC236}">
                <a16:creationId xmlns:a16="http://schemas.microsoft.com/office/drawing/2014/main" id="{66C67BFD-76B1-4B91-A1ED-432DDC701577}"/>
              </a:ext>
            </a:extLst>
          </p:cNvPr>
          <p:cNvSpPr>
            <a:spLocks noGrp="1"/>
          </p:cNvSpPr>
          <p:nvPr>
            <p:ph type="title"/>
          </p:nvPr>
        </p:nvSpPr>
        <p:spPr>
          <a:xfrm>
            <a:off x="350728" y="-99912"/>
            <a:ext cx="11510345" cy="1608124"/>
          </a:xfrm>
        </p:spPr>
        <p:txBody>
          <a:bodyPr vert="horz" lIns="91440" tIns="45720" rIns="91440" bIns="45720" rtlCol="0" anchor="ctr">
            <a:normAutofit/>
          </a:bodyPr>
          <a:lstStyle/>
          <a:p>
            <a:r>
              <a:rPr lang="en-US" sz="3600" dirty="0"/>
              <a:t>Start van de Reis 2019</a:t>
            </a:r>
          </a:p>
        </p:txBody>
      </p:sp>
      <p:pic>
        <p:nvPicPr>
          <p:cNvPr id="8" name="Tijdelijke aanduiding voor inhoud 7">
            <a:extLst>
              <a:ext uri="{FF2B5EF4-FFF2-40B4-BE49-F238E27FC236}">
                <a16:creationId xmlns:a16="http://schemas.microsoft.com/office/drawing/2014/main" id="{EFDDFF2D-4C48-431E-9B5D-C895F9AC0ACB}"/>
              </a:ext>
            </a:extLst>
          </p:cNvPr>
          <p:cNvPicPr>
            <a:picLocks noGrp="1" noChangeAspect="1"/>
          </p:cNvPicPr>
          <p:nvPr>
            <p:ph idx="1"/>
          </p:nvPr>
        </p:nvPicPr>
        <p:blipFill rotWithShape="1">
          <a:blip r:embed="rId5"/>
          <a:srcRect l="-2" t="448" r="3" b="949"/>
          <a:stretch/>
        </p:blipFill>
        <p:spPr>
          <a:xfrm>
            <a:off x="0" y="3449899"/>
            <a:ext cx="7597803" cy="3408101"/>
          </a:xfrm>
          <a:prstGeom prst="roundRect">
            <a:avLst>
              <a:gd name="adj" fmla="val 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9" name="Afbeelding 8" descr="Afbeelding met persoon, buiten, speler&#10;&#10;Automatisch gegenereerde beschrijving">
            <a:extLst>
              <a:ext uri="{FF2B5EF4-FFF2-40B4-BE49-F238E27FC236}">
                <a16:creationId xmlns:a16="http://schemas.microsoft.com/office/drawing/2014/main" id="{73A2F637-688C-40CB-AD12-C43D6F220280}"/>
              </a:ext>
            </a:extLst>
          </p:cNvPr>
          <p:cNvPicPr>
            <a:picLocks noChangeAspect="1"/>
          </p:cNvPicPr>
          <p:nvPr/>
        </p:nvPicPr>
        <p:blipFill>
          <a:blip r:embed="rId6"/>
          <a:stretch>
            <a:fillRect/>
          </a:stretch>
        </p:blipFill>
        <p:spPr>
          <a:xfrm>
            <a:off x="7083055" y="-1"/>
            <a:ext cx="5105770" cy="3408101"/>
          </a:xfrm>
          <a:prstGeom prst="rect">
            <a:avLst/>
          </a:prstGeom>
        </p:spPr>
      </p:pic>
      <p:sp>
        <p:nvSpPr>
          <p:cNvPr id="6" name="Tijdelijke aanduiding voor tekst 3">
            <a:extLst>
              <a:ext uri="{FF2B5EF4-FFF2-40B4-BE49-F238E27FC236}">
                <a16:creationId xmlns:a16="http://schemas.microsoft.com/office/drawing/2014/main" id="{D24C9FE1-A845-4B16-B634-49CACA53F88C}"/>
              </a:ext>
            </a:extLst>
          </p:cNvPr>
          <p:cNvSpPr>
            <a:spLocks noGrp="1"/>
          </p:cNvSpPr>
          <p:nvPr>
            <p:ph type="body" sz="half" idx="2"/>
          </p:nvPr>
        </p:nvSpPr>
        <p:spPr>
          <a:xfrm>
            <a:off x="350728" y="1361149"/>
            <a:ext cx="6732327" cy="1702327"/>
          </a:xfrm>
        </p:spPr>
        <p:txBody>
          <a:bodyPr vert="horz" lIns="91440" tIns="45720" rIns="91440" bIns="45720" rtlCol="0" anchor="t">
            <a:normAutofit/>
          </a:bodyPr>
          <a:lstStyle/>
          <a:p>
            <a:r>
              <a:rPr lang="en-US" sz="2000" dirty="0" err="1"/>
              <a:t>Proeftuin</a:t>
            </a:r>
            <a:r>
              <a:rPr lang="en-US" sz="2000" dirty="0"/>
              <a:t> </a:t>
            </a:r>
            <a:r>
              <a:rPr lang="en-US" sz="2000" dirty="0" err="1"/>
              <a:t>Publicatieloket</a:t>
            </a:r>
            <a:r>
              <a:rPr lang="en-US" sz="2000" dirty="0"/>
              <a:t> Open </a:t>
            </a:r>
            <a:r>
              <a:rPr lang="en-US" sz="2000" dirty="0" err="1"/>
              <a:t>Overheid</a:t>
            </a:r>
            <a:endParaRPr lang="en-US" sz="2000" dirty="0"/>
          </a:p>
          <a:p>
            <a:r>
              <a:rPr lang="en-US" sz="2000" dirty="0"/>
              <a:t>1e </a:t>
            </a:r>
            <a:r>
              <a:rPr lang="en-US" sz="2000" dirty="0" err="1"/>
              <a:t>vraag</a:t>
            </a:r>
            <a:r>
              <a:rPr lang="en-US" sz="2000" dirty="0"/>
              <a:t>: wat </a:t>
            </a:r>
            <a:r>
              <a:rPr lang="en-US" sz="2000" dirty="0" err="1"/>
              <a:t>betekent</a:t>
            </a:r>
            <a:r>
              <a:rPr lang="en-US" sz="2000" dirty="0"/>
              <a:t> Woo </a:t>
            </a:r>
            <a:r>
              <a:rPr lang="en-US" sz="2000" dirty="0" err="1"/>
              <a:t>voor</a:t>
            </a:r>
            <a:r>
              <a:rPr lang="en-US" sz="2000" dirty="0"/>
              <a:t> </a:t>
            </a:r>
            <a:r>
              <a:rPr lang="en-US" sz="2000" dirty="0" err="1"/>
              <a:t>applicatielandschap</a:t>
            </a:r>
            <a:r>
              <a:rPr lang="en-US" sz="2000" dirty="0"/>
              <a:t>?</a:t>
            </a:r>
          </a:p>
          <a:p>
            <a:endParaRPr lang="en-US" sz="2000" dirty="0"/>
          </a:p>
        </p:txBody>
      </p:sp>
    </p:spTree>
    <p:extLst>
      <p:ext uri="{BB962C8B-B14F-4D97-AF65-F5344CB8AC3E}">
        <p14:creationId xmlns:p14="http://schemas.microsoft.com/office/powerpoint/2010/main" val="1115878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lstStyle/>
          <a:p>
            <a:r>
              <a:rPr lang="nl-NL" sz="4800" dirty="0"/>
              <a:t>Digitale sessie voor projectleiders </a:t>
            </a:r>
            <a:r>
              <a:rPr lang="nl-NL" sz="4800" dirty="0" err="1"/>
              <a:t>Woo</a:t>
            </a:r>
            <a:endParaRPr lang="nl-NL" sz="4800" dirty="0"/>
          </a:p>
        </p:txBody>
      </p:sp>
      <p:sp>
        <p:nvSpPr>
          <p:cNvPr id="4" name="Tijdelijke aanduiding voor datum 3"/>
          <p:cNvSpPr>
            <a:spLocks noGrp="1"/>
          </p:cNvSpPr>
          <p:nvPr>
            <p:ph type="dt" sz="half" idx="10"/>
          </p:nvPr>
        </p:nvSpPr>
        <p:spPr/>
        <p:txBody>
          <a:bodyPr/>
          <a:lstStyle/>
          <a:p>
            <a:pPr>
              <a:defRPr/>
            </a:pPr>
            <a:r>
              <a:rPr lang="nl-NL" sz="2000" dirty="0"/>
              <a:t>14 september 2022</a:t>
            </a:r>
          </a:p>
        </p:txBody>
      </p:sp>
    </p:spTree>
    <p:extLst>
      <p:ext uri="{BB962C8B-B14F-4D97-AF65-F5344CB8AC3E}">
        <p14:creationId xmlns:p14="http://schemas.microsoft.com/office/powerpoint/2010/main" val="551697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5" name="Afbeelding 4">
            <a:extLst>
              <a:ext uri="{FF2B5EF4-FFF2-40B4-BE49-F238E27FC236}">
                <a16:creationId xmlns:a16="http://schemas.microsoft.com/office/drawing/2014/main" id="{3E0ABE4E-3F94-4A27-8F9D-43CCAC4EA7E5}"/>
              </a:ext>
            </a:extLst>
          </p:cNvPr>
          <p:cNvPicPr>
            <a:picLocks noChangeAspect="1"/>
          </p:cNvPicPr>
          <p:nvPr/>
        </p:nvPicPr>
        <p:blipFill>
          <a:blip r:embed="rId5"/>
          <a:stretch>
            <a:fillRect/>
          </a:stretch>
        </p:blipFill>
        <p:spPr>
          <a:xfrm>
            <a:off x="5355471" y="11430"/>
            <a:ext cx="6856214" cy="6856214"/>
          </a:xfrm>
          <a:prstGeom prst="rect">
            <a:avLst/>
          </a:prstGeom>
        </p:spPr>
      </p:pic>
      <p:sp>
        <p:nvSpPr>
          <p:cNvPr id="7" name="Titel 1">
            <a:extLst>
              <a:ext uri="{FF2B5EF4-FFF2-40B4-BE49-F238E27FC236}">
                <a16:creationId xmlns:a16="http://schemas.microsoft.com/office/drawing/2014/main" id="{251C2198-D65D-4385-806F-8DD477C5D6B5}"/>
              </a:ext>
            </a:extLst>
          </p:cNvPr>
          <p:cNvSpPr txBox="1">
            <a:spLocks/>
          </p:cNvSpPr>
          <p:nvPr/>
        </p:nvSpPr>
        <p:spPr>
          <a:xfrm>
            <a:off x="350728" y="-88482"/>
            <a:ext cx="11510345" cy="160812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Ups &amp; downs</a:t>
            </a:r>
          </a:p>
        </p:txBody>
      </p:sp>
      <p:pic>
        <p:nvPicPr>
          <p:cNvPr id="9" name="Afbeelding 8" descr="Afbeelding met tekst&#10;&#10;Automatisch gegenereerde beschrijving">
            <a:extLst>
              <a:ext uri="{FF2B5EF4-FFF2-40B4-BE49-F238E27FC236}">
                <a16:creationId xmlns:a16="http://schemas.microsoft.com/office/drawing/2014/main" id="{0DF6F16C-78DA-4E18-989F-958E57ABC714}"/>
              </a:ext>
            </a:extLst>
          </p:cNvPr>
          <p:cNvPicPr>
            <a:picLocks noChangeAspect="1"/>
          </p:cNvPicPr>
          <p:nvPr/>
        </p:nvPicPr>
        <p:blipFill>
          <a:blip r:embed="rId6"/>
          <a:stretch>
            <a:fillRect/>
          </a:stretch>
        </p:blipFill>
        <p:spPr>
          <a:xfrm>
            <a:off x="1" y="4158962"/>
            <a:ext cx="3909060" cy="2697252"/>
          </a:xfrm>
          <a:prstGeom prst="rect">
            <a:avLst/>
          </a:prstGeom>
        </p:spPr>
      </p:pic>
      <p:sp>
        <p:nvSpPr>
          <p:cNvPr id="6" name="Tijdelijke aanduiding voor tekst 3">
            <a:extLst>
              <a:ext uri="{FF2B5EF4-FFF2-40B4-BE49-F238E27FC236}">
                <a16:creationId xmlns:a16="http://schemas.microsoft.com/office/drawing/2014/main" id="{97B3B168-09FF-4255-83CE-F2FCC24A8F65}"/>
              </a:ext>
            </a:extLst>
          </p:cNvPr>
          <p:cNvSpPr txBox="1">
            <a:spLocks/>
          </p:cNvSpPr>
          <p:nvPr/>
        </p:nvSpPr>
        <p:spPr>
          <a:xfrm>
            <a:off x="350728" y="1372579"/>
            <a:ext cx="6732327" cy="2443483"/>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PLOOI = het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goede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gesprek</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proberen</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‘Lak’-software </a:t>
            </a: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Intern: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hee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het is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meer</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dan IT! Van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wie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Invloed</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verloop</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wetstraject</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Aandacht</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en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energie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verkiezingen</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tech,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omgevingswet</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en …</a:t>
            </a:r>
          </a:p>
        </p:txBody>
      </p:sp>
    </p:spTree>
    <p:extLst>
      <p:ext uri="{BB962C8B-B14F-4D97-AF65-F5344CB8AC3E}">
        <p14:creationId xmlns:p14="http://schemas.microsoft.com/office/powerpoint/2010/main" val="7605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ppt_x</p:attrName>
                                        </p:attrNameLst>
                                      </p:cBhvr>
                                      <p:tavLst>
                                        <p:tav tm="0">
                                          <p:val>
                                            <p:strVal val="#ppt_x"/>
                                          </p:val>
                                        </p:tav>
                                        <p:tav tm="100000">
                                          <p:val>
                                            <p:strVal val="#ppt_x"/>
                                          </p:val>
                                        </p:tav>
                                      </p:tavLst>
                                    </p:anim>
                                    <p:anim calcmode="lin" valueType="num">
                                      <p:cBhvr>
                                        <p:cTn id="1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C68168-D932-4598-AF9E-8C4E7B562324}"/>
              </a:ext>
            </a:extLst>
          </p:cNvPr>
          <p:cNvPicPr>
            <a:picLocks noChangeAspect="1"/>
          </p:cNvPicPr>
          <p:nvPr/>
        </p:nvPicPr>
        <p:blipFill>
          <a:blip r:embed="rId3"/>
          <a:stretch>
            <a:fillRect/>
          </a:stretch>
        </p:blipFill>
        <p:spPr>
          <a:xfrm>
            <a:off x="6172347" y="1977390"/>
            <a:ext cx="6019654" cy="4869180"/>
          </a:xfrm>
          <a:prstGeom prst="rect">
            <a:avLst/>
          </a:prstGeom>
        </p:spPr>
      </p:pic>
      <p:sp>
        <p:nvSpPr>
          <p:cNvPr id="4" name="Titel 1">
            <a:extLst>
              <a:ext uri="{FF2B5EF4-FFF2-40B4-BE49-F238E27FC236}">
                <a16:creationId xmlns:a16="http://schemas.microsoft.com/office/drawing/2014/main" id="{4BAE1E04-B239-45B4-A8B6-4A16C195D84E}"/>
              </a:ext>
            </a:extLst>
          </p:cNvPr>
          <p:cNvSpPr txBox="1">
            <a:spLocks/>
          </p:cNvSpPr>
          <p:nvPr/>
        </p:nvSpPr>
        <p:spPr>
          <a:xfrm>
            <a:off x="350728" y="-99912"/>
            <a:ext cx="11510345" cy="160812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Nieuw</a:t>
            </a:r>
            <a:r>
              <a:rPr kumimoji="0" lang="en-US"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 elan, </a:t>
            </a:r>
            <a:r>
              <a:rPr kumimoji="0" lang="en-US" sz="36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een</a:t>
            </a:r>
            <a:r>
              <a:rPr kumimoji="0" lang="en-US"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 </a:t>
            </a:r>
            <a:r>
              <a:rPr kumimoji="0" lang="en-US" sz="36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doorstart</a:t>
            </a:r>
            <a:endParaRPr kumimoji="0" lang="en-US"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p:txBody>
      </p:sp>
      <p:sp>
        <p:nvSpPr>
          <p:cNvPr id="5" name="Tijdelijke aanduiding voor tekst 3">
            <a:extLst>
              <a:ext uri="{FF2B5EF4-FFF2-40B4-BE49-F238E27FC236}">
                <a16:creationId xmlns:a16="http://schemas.microsoft.com/office/drawing/2014/main" id="{04B2EC88-A11C-4D5E-B3E7-16AEA7C9E7EA}"/>
              </a:ext>
            </a:extLst>
          </p:cNvPr>
          <p:cNvSpPr txBox="1">
            <a:spLocks/>
          </p:cNvSpPr>
          <p:nvPr/>
        </p:nvSpPr>
        <p:spPr>
          <a:xfrm>
            <a:off x="350728" y="1361149"/>
            <a:ext cx="6732327" cy="5096801"/>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Het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goede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gesprek</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oktober</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‘21 stakeholders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aan</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tafel</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Een</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nieuwe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afdeling</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een</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nieuw</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begin</a:t>
            </a: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Bestuurszaken</a:t>
            </a:r>
            <a:endPar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Kernproces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betrouwbare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overheid</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Woo Cadeau</a:t>
            </a: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En wet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vastgesteld</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met ingang 1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mei</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‘22 </a:t>
            </a: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-&gt;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opdracht</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7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B3FE1EAD-E98D-4299-A93E-DC7EC4C738D3}"/>
              </a:ext>
            </a:extLst>
          </p:cNvPr>
          <p:cNvPicPr>
            <a:picLocks noChangeAspect="1"/>
          </p:cNvPicPr>
          <p:nvPr/>
        </p:nvPicPr>
        <p:blipFill>
          <a:blip r:embed="rId3"/>
          <a:stretch>
            <a:fillRect/>
          </a:stretch>
        </p:blipFill>
        <p:spPr>
          <a:xfrm>
            <a:off x="3116580" y="4542242"/>
            <a:ext cx="6096000" cy="2315758"/>
          </a:xfrm>
          <a:prstGeom prst="rect">
            <a:avLst/>
          </a:prstGeom>
        </p:spPr>
      </p:pic>
      <p:sp>
        <p:nvSpPr>
          <p:cNvPr id="13" name="Titel 1">
            <a:extLst>
              <a:ext uri="{FF2B5EF4-FFF2-40B4-BE49-F238E27FC236}">
                <a16:creationId xmlns:a16="http://schemas.microsoft.com/office/drawing/2014/main" id="{FFB7D580-663C-4953-A4BF-AD360F051A50}"/>
              </a:ext>
            </a:extLst>
          </p:cNvPr>
          <p:cNvSpPr txBox="1">
            <a:spLocks/>
          </p:cNvSpPr>
          <p:nvPr/>
        </p:nvSpPr>
        <p:spPr>
          <a:xfrm>
            <a:off x="350728" y="71086"/>
            <a:ext cx="11510345" cy="160812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Verwondering</a:t>
            </a:r>
            <a:endParaRPr kumimoji="0" lang="en-US"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Over de </a:t>
            </a:r>
            <a:r>
              <a:rPr kumimoji="0" lang="en-US" sz="24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complexiteit</a:t>
            </a:r>
            <a:r>
              <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 van de </a:t>
            </a:r>
            <a:r>
              <a:rPr kumimoji="0" lang="en-US" sz="24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materie</a:t>
            </a:r>
            <a:endPar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3" name="Afbeelding 2">
            <a:extLst>
              <a:ext uri="{FF2B5EF4-FFF2-40B4-BE49-F238E27FC236}">
                <a16:creationId xmlns:a16="http://schemas.microsoft.com/office/drawing/2014/main" id="{F710AAAA-5AD2-4447-98E6-F7B48378D263}"/>
              </a:ext>
            </a:extLst>
          </p:cNvPr>
          <p:cNvPicPr>
            <a:picLocks noChangeAspect="1"/>
          </p:cNvPicPr>
          <p:nvPr/>
        </p:nvPicPr>
        <p:blipFill>
          <a:blip r:embed="rId4"/>
          <a:stretch>
            <a:fillRect/>
          </a:stretch>
        </p:blipFill>
        <p:spPr>
          <a:xfrm>
            <a:off x="3810" y="4343400"/>
            <a:ext cx="3771900" cy="2514600"/>
          </a:xfrm>
          <a:prstGeom prst="rect">
            <a:avLst/>
          </a:prstGeom>
        </p:spPr>
      </p:pic>
      <p:sp>
        <p:nvSpPr>
          <p:cNvPr id="4" name="Gedachtewolkje: wolk 3">
            <a:extLst>
              <a:ext uri="{FF2B5EF4-FFF2-40B4-BE49-F238E27FC236}">
                <a16:creationId xmlns:a16="http://schemas.microsoft.com/office/drawing/2014/main" id="{C7512D43-0CD6-4D74-8139-E0895623B3F5}"/>
              </a:ext>
            </a:extLst>
          </p:cNvPr>
          <p:cNvSpPr/>
          <p:nvPr/>
        </p:nvSpPr>
        <p:spPr>
          <a:xfrm>
            <a:off x="3116580" y="1836320"/>
            <a:ext cx="5587365" cy="2857819"/>
          </a:xfrm>
          <a:prstGeom prst="cloudCallout">
            <a:avLst>
              <a:gd name="adj1" fmla="val 6282"/>
              <a:gd name="adj2" fmla="val -65634"/>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Het veelkoppig monster:</a:t>
            </a: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overzicht en samenhang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Woo</a:t>
            </a: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met andere i-wetten?</a:t>
            </a: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Planningsvraagstuk versus 4 weken</a:t>
            </a: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Informatielandschap; Hoe vind je i? Wat waar allemaal aanpassen?</a:t>
            </a:r>
          </a:p>
        </p:txBody>
      </p:sp>
      <p:sp>
        <p:nvSpPr>
          <p:cNvPr id="17" name="Gedachtewolkje: wolk 16">
            <a:extLst>
              <a:ext uri="{FF2B5EF4-FFF2-40B4-BE49-F238E27FC236}">
                <a16:creationId xmlns:a16="http://schemas.microsoft.com/office/drawing/2014/main" id="{887B0D95-A5E5-4DD5-902B-CF1AF8F9F0B8}"/>
              </a:ext>
            </a:extLst>
          </p:cNvPr>
          <p:cNvSpPr/>
          <p:nvPr/>
        </p:nvSpPr>
        <p:spPr>
          <a:xfrm>
            <a:off x="283297" y="2462220"/>
            <a:ext cx="2603326" cy="1764613"/>
          </a:xfrm>
          <a:prstGeom prst="cloudCallout">
            <a:avLst>
              <a:gd name="adj1" fmla="val 68541"/>
              <a:gd name="adj2" fmla="val -99265"/>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Intern en extern: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Is iedereen nu zelf het wiel aan het uitvinden?</a:t>
            </a:r>
          </a:p>
        </p:txBody>
      </p:sp>
      <p:sp>
        <p:nvSpPr>
          <p:cNvPr id="19" name="Gedachtewolkje: wolk 18">
            <a:extLst>
              <a:ext uri="{FF2B5EF4-FFF2-40B4-BE49-F238E27FC236}">
                <a16:creationId xmlns:a16="http://schemas.microsoft.com/office/drawing/2014/main" id="{8B8DD10F-DE4B-41FA-A2B4-FF3C1ACE1438}"/>
              </a:ext>
            </a:extLst>
          </p:cNvPr>
          <p:cNvSpPr/>
          <p:nvPr/>
        </p:nvSpPr>
        <p:spPr>
          <a:xfrm>
            <a:off x="8778241" y="1251891"/>
            <a:ext cx="3303062" cy="2092635"/>
          </a:xfrm>
          <a:prstGeom prst="cloudCallout">
            <a:avLst>
              <a:gd name="adj1" fmla="val -59590"/>
              <a:gd name="adj2" fmla="val -36212"/>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Woo</a:t>
            </a: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informatiehuishouding versus archiefwet.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Hoe zit dat? </a:t>
            </a:r>
          </a:p>
        </p:txBody>
      </p:sp>
      <p:pic>
        <p:nvPicPr>
          <p:cNvPr id="5" name="Afbeelding 4" descr="Afbeelding met tekst, binnen, computer, computer&#10;&#10;Automatisch gegenereerde beschrijving">
            <a:extLst>
              <a:ext uri="{FF2B5EF4-FFF2-40B4-BE49-F238E27FC236}">
                <a16:creationId xmlns:a16="http://schemas.microsoft.com/office/drawing/2014/main" id="{EF7187D3-936D-4E48-81B0-E85940D12310}"/>
              </a:ext>
            </a:extLst>
          </p:cNvPr>
          <p:cNvPicPr>
            <a:picLocks noChangeAspect="1"/>
          </p:cNvPicPr>
          <p:nvPr/>
        </p:nvPicPr>
        <p:blipFill>
          <a:blip r:embed="rId5"/>
          <a:stretch>
            <a:fillRect/>
          </a:stretch>
        </p:blipFill>
        <p:spPr>
          <a:xfrm>
            <a:off x="9212580" y="4525331"/>
            <a:ext cx="2975610" cy="2160994"/>
          </a:xfrm>
          <a:prstGeom prst="rect">
            <a:avLst/>
          </a:prstGeom>
        </p:spPr>
      </p:pic>
    </p:spTree>
    <p:extLst>
      <p:ext uri="{BB962C8B-B14F-4D97-AF65-F5344CB8AC3E}">
        <p14:creationId xmlns:p14="http://schemas.microsoft.com/office/powerpoint/2010/main" val="174572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1000" fill="hold"/>
                                        <p:tgtEl>
                                          <p:spTgt spid="19"/>
                                        </p:tgtEl>
                                        <p:attrNameLst>
                                          <p:attrName>ppt_x</p:attrName>
                                        </p:attrNameLst>
                                      </p:cBhvr>
                                      <p:tavLst>
                                        <p:tav tm="0">
                                          <p:val>
                                            <p:strVal val="#ppt_x"/>
                                          </p:val>
                                        </p:tav>
                                        <p:tav tm="100000">
                                          <p:val>
                                            <p:strVal val="#ppt_x"/>
                                          </p:val>
                                        </p:tav>
                                      </p:tavLst>
                                    </p:anim>
                                    <p:anim calcmode="lin" valueType="num">
                                      <p:cBhvr additive="base">
                                        <p:cTn id="36" dur="10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Afbeelding met tekst&#10;&#10;Automatisch gegenereerde beschrijving">
            <a:extLst>
              <a:ext uri="{FF2B5EF4-FFF2-40B4-BE49-F238E27FC236}">
                <a16:creationId xmlns:a16="http://schemas.microsoft.com/office/drawing/2014/main" id="{0F452A4E-2AFF-4135-8B59-525550796E96}"/>
              </a:ext>
            </a:extLst>
          </p:cNvPr>
          <p:cNvPicPr>
            <a:picLocks noChangeAspect="1"/>
          </p:cNvPicPr>
          <p:nvPr/>
        </p:nvPicPr>
        <p:blipFill>
          <a:blip r:embed="rId3"/>
          <a:stretch>
            <a:fillRect/>
          </a:stretch>
        </p:blipFill>
        <p:spPr>
          <a:xfrm>
            <a:off x="10000560" y="3428999"/>
            <a:ext cx="2191439" cy="3096643"/>
          </a:xfrm>
          <a:prstGeom prst="rect">
            <a:avLst/>
          </a:prstGeom>
        </p:spPr>
      </p:pic>
      <p:sp>
        <p:nvSpPr>
          <p:cNvPr id="13" name="Titel 1">
            <a:extLst>
              <a:ext uri="{FF2B5EF4-FFF2-40B4-BE49-F238E27FC236}">
                <a16:creationId xmlns:a16="http://schemas.microsoft.com/office/drawing/2014/main" id="{FFB7D580-663C-4953-A4BF-AD360F051A50}"/>
              </a:ext>
            </a:extLst>
          </p:cNvPr>
          <p:cNvSpPr txBox="1">
            <a:spLocks/>
          </p:cNvSpPr>
          <p:nvPr/>
        </p:nvSpPr>
        <p:spPr>
          <a:xfrm>
            <a:off x="340827" y="89712"/>
            <a:ext cx="11510345" cy="160812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Verwondering</a:t>
            </a:r>
            <a:endParaRPr kumimoji="0" lang="en-US"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Over de </a:t>
            </a:r>
            <a:r>
              <a:rPr kumimoji="0" lang="en-US" sz="24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wereld</a:t>
            </a:r>
            <a:r>
              <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 om </a:t>
            </a:r>
            <a:r>
              <a:rPr kumimoji="0" lang="en-US" sz="24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ons</a:t>
            </a:r>
            <a:r>
              <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 </a:t>
            </a:r>
            <a:r>
              <a:rPr kumimoji="0" lang="en-US" sz="24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heen</a:t>
            </a:r>
            <a:endPar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15" name="Afbeelding 14" descr="Afbeelding met tekst&#10;&#10;Automatisch gegenereerde beschrijving">
            <a:extLst>
              <a:ext uri="{FF2B5EF4-FFF2-40B4-BE49-F238E27FC236}">
                <a16:creationId xmlns:a16="http://schemas.microsoft.com/office/drawing/2014/main" id="{EB8AD322-0EB6-4D88-9DDD-7B53AAE1A040}"/>
              </a:ext>
            </a:extLst>
          </p:cNvPr>
          <p:cNvPicPr>
            <a:picLocks noChangeAspect="1"/>
          </p:cNvPicPr>
          <p:nvPr/>
        </p:nvPicPr>
        <p:blipFill>
          <a:blip r:embed="rId4"/>
          <a:stretch>
            <a:fillRect/>
          </a:stretch>
        </p:blipFill>
        <p:spPr>
          <a:xfrm>
            <a:off x="4366260" y="3429000"/>
            <a:ext cx="5634301" cy="3429000"/>
          </a:xfrm>
          <a:prstGeom prst="rect">
            <a:avLst/>
          </a:prstGeom>
        </p:spPr>
      </p:pic>
      <p:grpSp>
        <p:nvGrpSpPr>
          <p:cNvPr id="4" name="Groep 3">
            <a:extLst>
              <a:ext uri="{FF2B5EF4-FFF2-40B4-BE49-F238E27FC236}">
                <a16:creationId xmlns:a16="http://schemas.microsoft.com/office/drawing/2014/main" id="{9025C459-93B8-48F5-892C-730511233970}"/>
              </a:ext>
            </a:extLst>
          </p:cNvPr>
          <p:cNvGrpSpPr/>
          <p:nvPr/>
        </p:nvGrpSpPr>
        <p:grpSpPr>
          <a:xfrm>
            <a:off x="57150" y="2743200"/>
            <a:ext cx="4309110" cy="4080510"/>
            <a:chOff x="171450" y="2743200"/>
            <a:chExt cx="3909060" cy="3851910"/>
          </a:xfrm>
        </p:grpSpPr>
        <p:sp>
          <p:nvSpPr>
            <p:cNvPr id="3" name="Rechthoek 2">
              <a:extLst>
                <a:ext uri="{FF2B5EF4-FFF2-40B4-BE49-F238E27FC236}">
                  <a16:creationId xmlns:a16="http://schemas.microsoft.com/office/drawing/2014/main" id="{760EBC9C-948C-4750-B132-8C710335F4FB}"/>
                </a:ext>
              </a:extLst>
            </p:cNvPr>
            <p:cNvSpPr/>
            <p:nvPr/>
          </p:nvSpPr>
          <p:spPr>
            <a:xfrm>
              <a:off x="171450" y="2743200"/>
              <a:ext cx="3909060" cy="38519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ep 1">
              <a:extLst>
                <a:ext uri="{FF2B5EF4-FFF2-40B4-BE49-F238E27FC236}">
                  <a16:creationId xmlns:a16="http://schemas.microsoft.com/office/drawing/2014/main" id="{1314534E-6D54-4F85-AB1B-87B7929A13C4}"/>
                </a:ext>
              </a:extLst>
            </p:cNvPr>
            <p:cNvGrpSpPr/>
            <p:nvPr/>
          </p:nvGrpSpPr>
          <p:grpSpPr>
            <a:xfrm>
              <a:off x="340827" y="2918380"/>
              <a:ext cx="3504955" cy="3490891"/>
              <a:chOff x="348488" y="2708844"/>
              <a:chExt cx="3504955" cy="3490891"/>
            </a:xfrm>
            <a:solidFill>
              <a:schemeClr val="bg1"/>
            </a:solidFill>
          </p:grpSpPr>
          <p:pic>
            <p:nvPicPr>
              <p:cNvPr id="17" name="Afbeelding 16">
                <a:extLst>
                  <a:ext uri="{FF2B5EF4-FFF2-40B4-BE49-F238E27FC236}">
                    <a16:creationId xmlns:a16="http://schemas.microsoft.com/office/drawing/2014/main" id="{3C356B5D-82C1-4152-B223-9CA007021FE3}"/>
                  </a:ext>
                </a:extLst>
              </p:cNvPr>
              <p:cNvPicPr>
                <a:picLocks noChangeAspect="1"/>
              </p:cNvPicPr>
              <p:nvPr/>
            </p:nvPicPr>
            <p:blipFill rotWithShape="1">
              <a:blip r:embed="rId5"/>
              <a:srcRect l="1631"/>
              <a:stretch/>
            </p:blipFill>
            <p:spPr>
              <a:xfrm>
                <a:off x="349464" y="5071282"/>
                <a:ext cx="3503979" cy="1128453"/>
              </a:xfrm>
              <a:prstGeom prst="rect">
                <a:avLst/>
              </a:prstGeom>
              <a:grpFill/>
              <a:ln>
                <a:solidFill>
                  <a:schemeClr val="tx1"/>
                </a:solidFill>
              </a:ln>
            </p:spPr>
          </p:pic>
          <p:pic>
            <p:nvPicPr>
              <p:cNvPr id="19" name="Afbeelding 18">
                <a:extLst>
                  <a:ext uri="{FF2B5EF4-FFF2-40B4-BE49-F238E27FC236}">
                    <a16:creationId xmlns:a16="http://schemas.microsoft.com/office/drawing/2014/main" id="{E823CFD6-B879-45F4-9902-A4FB342260F7}"/>
                  </a:ext>
                </a:extLst>
              </p:cNvPr>
              <p:cNvPicPr>
                <a:picLocks noChangeAspect="1"/>
              </p:cNvPicPr>
              <p:nvPr/>
            </p:nvPicPr>
            <p:blipFill>
              <a:blip r:embed="rId6"/>
              <a:stretch>
                <a:fillRect/>
              </a:stretch>
            </p:blipFill>
            <p:spPr>
              <a:xfrm>
                <a:off x="348488" y="2708844"/>
                <a:ext cx="3503979" cy="868297"/>
              </a:xfrm>
              <a:prstGeom prst="rect">
                <a:avLst/>
              </a:prstGeom>
              <a:grpFill/>
              <a:ln>
                <a:solidFill>
                  <a:schemeClr val="tx1"/>
                </a:solidFill>
              </a:ln>
            </p:spPr>
          </p:pic>
          <p:pic>
            <p:nvPicPr>
              <p:cNvPr id="21" name="Afbeelding 20">
                <a:extLst>
                  <a:ext uri="{FF2B5EF4-FFF2-40B4-BE49-F238E27FC236}">
                    <a16:creationId xmlns:a16="http://schemas.microsoft.com/office/drawing/2014/main" id="{5FC6981A-9879-4AC0-9393-212DCA597F82}"/>
                  </a:ext>
                </a:extLst>
              </p:cNvPr>
              <p:cNvPicPr>
                <a:picLocks noChangeAspect="1"/>
              </p:cNvPicPr>
              <p:nvPr/>
            </p:nvPicPr>
            <p:blipFill>
              <a:blip r:embed="rId7"/>
              <a:stretch>
                <a:fillRect/>
              </a:stretch>
            </p:blipFill>
            <p:spPr>
              <a:xfrm>
                <a:off x="348488" y="4284952"/>
                <a:ext cx="3503979" cy="776450"/>
              </a:xfrm>
              <a:prstGeom prst="rect">
                <a:avLst/>
              </a:prstGeom>
              <a:grpFill/>
              <a:ln>
                <a:solidFill>
                  <a:schemeClr val="tx1"/>
                </a:solidFill>
              </a:ln>
            </p:spPr>
          </p:pic>
          <p:pic>
            <p:nvPicPr>
              <p:cNvPr id="24" name="Afbeelding 23">
                <a:extLst>
                  <a:ext uri="{FF2B5EF4-FFF2-40B4-BE49-F238E27FC236}">
                    <a16:creationId xmlns:a16="http://schemas.microsoft.com/office/drawing/2014/main" id="{91F0A2EC-4FCF-4363-891E-49592FD31726}"/>
                  </a:ext>
                </a:extLst>
              </p:cNvPr>
              <p:cNvPicPr>
                <a:picLocks noChangeAspect="1"/>
              </p:cNvPicPr>
              <p:nvPr/>
            </p:nvPicPr>
            <p:blipFill>
              <a:blip r:embed="rId8"/>
              <a:stretch>
                <a:fillRect/>
              </a:stretch>
            </p:blipFill>
            <p:spPr>
              <a:xfrm>
                <a:off x="348488" y="3595244"/>
                <a:ext cx="2383661" cy="689708"/>
              </a:xfrm>
              <a:prstGeom prst="rect">
                <a:avLst/>
              </a:prstGeom>
              <a:grpFill/>
              <a:ln>
                <a:solidFill>
                  <a:schemeClr val="tx1"/>
                </a:solidFill>
              </a:ln>
            </p:spPr>
          </p:pic>
        </p:grpSp>
      </p:grpSp>
      <p:sp>
        <p:nvSpPr>
          <p:cNvPr id="5" name="Gedachtewolkje: wolk 4">
            <a:extLst>
              <a:ext uri="{FF2B5EF4-FFF2-40B4-BE49-F238E27FC236}">
                <a16:creationId xmlns:a16="http://schemas.microsoft.com/office/drawing/2014/main" id="{767A2B43-14E4-4EFE-92CD-AC83F1E16EA2}"/>
              </a:ext>
            </a:extLst>
          </p:cNvPr>
          <p:cNvSpPr/>
          <p:nvPr/>
        </p:nvSpPr>
        <p:spPr>
          <a:xfrm>
            <a:off x="198148" y="1927109"/>
            <a:ext cx="4960620" cy="1050132"/>
          </a:xfrm>
          <a:prstGeom prst="cloudCallout">
            <a:avLst>
              <a:gd name="adj1" fmla="val 25163"/>
              <a:gd name="adj2" fmla="val -88384"/>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“een nieuwe bestuurscultuur”…?</a:t>
            </a:r>
          </a:p>
        </p:txBody>
      </p:sp>
      <p:sp>
        <p:nvSpPr>
          <p:cNvPr id="14" name="Gedachtewolkje: wolk 13">
            <a:extLst>
              <a:ext uri="{FF2B5EF4-FFF2-40B4-BE49-F238E27FC236}">
                <a16:creationId xmlns:a16="http://schemas.microsoft.com/office/drawing/2014/main" id="{3367502C-F9B0-40B3-B14C-3AA8CA713B73}"/>
              </a:ext>
            </a:extLst>
          </p:cNvPr>
          <p:cNvSpPr/>
          <p:nvPr/>
        </p:nvSpPr>
        <p:spPr>
          <a:xfrm>
            <a:off x="5429087" y="1695353"/>
            <a:ext cx="3363647" cy="2010879"/>
          </a:xfrm>
          <a:prstGeom prst="cloudCallout">
            <a:avLst>
              <a:gd name="adj1" fmla="val -32840"/>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Mens versus machine: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Hoe ontwikkelen we ons als overheid rond snelle digitalisering?</a:t>
            </a:r>
          </a:p>
        </p:txBody>
      </p:sp>
      <p:sp>
        <p:nvSpPr>
          <p:cNvPr id="20" name="Gedachtewolkje: wolk 19">
            <a:extLst>
              <a:ext uri="{FF2B5EF4-FFF2-40B4-BE49-F238E27FC236}">
                <a16:creationId xmlns:a16="http://schemas.microsoft.com/office/drawing/2014/main" id="{DAFDCCD2-332E-4FCC-B10B-980A0ACE0715}"/>
              </a:ext>
            </a:extLst>
          </p:cNvPr>
          <p:cNvSpPr/>
          <p:nvPr/>
        </p:nvSpPr>
        <p:spPr>
          <a:xfrm>
            <a:off x="9098280" y="708661"/>
            <a:ext cx="2849859" cy="2680030"/>
          </a:xfrm>
          <a:prstGeom prst="cloudCallout">
            <a:avLst>
              <a:gd name="adj1" fmla="val -73168"/>
              <a:gd name="adj2" fmla="val -33269"/>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Wat verwacht </a:t>
            </a:r>
            <a:b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de burger, de pers, de ‘buitenwacht’ van de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Woo</a:t>
            </a: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Hoe vertellen we?</a:t>
            </a:r>
          </a:p>
        </p:txBody>
      </p:sp>
    </p:spTree>
    <p:extLst>
      <p:ext uri="{BB962C8B-B14F-4D97-AF65-F5344CB8AC3E}">
        <p14:creationId xmlns:p14="http://schemas.microsoft.com/office/powerpoint/2010/main" val="348260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ppt_x"/>
                                          </p:val>
                                        </p:tav>
                                        <p:tav tm="100000">
                                          <p:val>
                                            <p:strVal val="#ppt_x"/>
                                          </p:val>
                                        </p:tav>
                                      </p:tavLst>
                                    </p:anim>
                                    <p:anim calcmode="lin" valueType="num">
                                      <p:cBhvr additive="base">
                                        <p:cTn id="2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000" fill="hold"/>
                                        <p:tgtEl>
                                          <p:spTgt spid="20"/>
                                        </p:tgtEl>
                                        <p:attrNameLst>
                                          <p:attrName>ppt_x</p:attrName>
                                        </p:attrNameLst>
                                      </p:cBhvr>
                                      <p:tavLst>
                                        <p:tav tm="0">
                                          <p:val>
                                            <p:strVal val="#ppt_x"/>
                                          </p:val>
                                        </p:tav>
                                        <p:tav tm="100000">
                                          <p:val>
                                            <p:strVal val="#ppt_x"/>
                                          </p:val>
                                        </p:tav>
                                      </p:tavLst>
                                    </p:anim>
                                    <p:anim calcmode="lin" valueType="num">
                                      <p:cBhvr additive="base">
                                        <p:cTn id="36" dur="10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000" fill="hold"/>
                                        <p:tgtEl>
                                          <p:spTgt spid="18"/>
                                        </p:tgtEl>
                                        <p:attrNameLst>
                                          <p:attrName>ppt_x</p:attrName>
                                        </p:attrNameLst>
                                      </p:cBhvr>
                                      <p:tavLst>
                                        <p:tav tm="0">
                                          <p:val>
                                            <p:strVal val="#ppt_x"/>
                                          </p:val>
                                        </p:tav>
                                        <p:tav tm="100000">
                                          <p:val>
                                            <p:strVal val="#ppt_x"/>
                                          </p:val>
                                        </p:tav>
                                      </p:tavLst>
                                    </p:anim>
                                    <p:anim calcmode="lin" valueType="num">
                                      <p:cBhvr additive="base">
                                        <p:cTn id="40"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04148382-1EB5-43B1-95AF-7C27E5B45489}"/>
              </a:ext>
            </a:extLst>
          </p:cNvPr>
          <p:cNvPicPr>
            <a:picLocks noChangeAspect="1"/>
          </p:cNvPicPr>
          <p:nvPr/>
        </p:nvPicPr>
        <p:blipFill>
          <a:blip r:embed="rId3"/>
          <a:stretch>
            <a:fillRect/>
          </a:stretch>
        </p:blipFill>
        <p:spPr>
          <a:xfrm>
            <a:off x="-1" y="3446067"/>
            <a:ext cx="4822521" cy="3411934"/>
          </a:xfrm>
          <a:prstGeom prst="rect">
            <a:avLst/>
          </a:prstGeom>
        </p:spPr>
      </p:pic>
      <p:sp>
        <p:nvSpPr>
          <p:cNvPr id="13" name="Titel 1">
            <a:extLst>
              <a:ext uri="{FF2B5EF4-FFF2-40B4-BE49-F238E27FC236}">
                <a16:creationId xmlns:a16="http://schemas.microsoft.com/office/drawing/2014/main" id="{FFB7D580-663C-4953-A4BF-AD360F051A50}"/>
              </a:ext>
            </a:extLst>
          </p:cNvPr>
          <p:cNvSpPr txBox="1">
            <a:spLocks/>
          </p:cNvSpPr>
          <p:nvPr/>
        </p:nvSpPr>
        <p:spPr>
          <a:xfrm>
            <a:off x="350728" y="84916"/>
            <a:ext cx="11510345" cy="160812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Verwondering</a:t>
            </a:r>
            <a:endParaRPr kumimoji="0" lang="en-US"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Over het effect in </a:t>
            </a:r>
            <a:r>
              <a:rPr kumimoji="0" lang="en-US" sz="24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onze</a:t>
            </a:r>
            <a:r>
              <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 </a:t>
            </a:r>
            <a:r>
              <a:rPr kumimoji="0" lang="en-US" sz="24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organisatie</a:t>
            </a:r>
            <a:endPar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11" name="Afbeelding 10">
            <a:extLst>
              <a:ext uri="{FF2B5EF4-FFF2-40B4-BE49-F238E27FC236}">
                <a16:creationId xmlns:a16="http://schemas.microsoft.com/office/drawing/2014/main" id="{46EC84D6-43E8-439F-BB9E-DB4EA30CB25B}"/>
              </a:ext>
            </a:extLst>
          </p:cNvPr>
          <p:cNvPicPr>
            <a:picLocks noChangeAspect="1"/>
          </p:cNvPicPr>
          <p:nvPr/>
        </p:nvPicPr>
        <p:blipFill>
          <a:blip r:embed="rId4"/>
          <a:stretch>
            <a:fillRect/>
          </a:stretch>
        </p:blipFill>
        <p:spPr>
          <a:xfrm>
            <a:off x="7623809" y="3857939"/>
            <a:ext cx="4419252" cy="3000061"/>
          </a:xfrm>
          <a:prstGeom prst="rect">
            <a:avLst/>
          </a:prstGeom>
        </p:spPr>
      </p:pic>
      <p:pic>
        <p:nvPicPr>
          <p:cNvPr id="14" name="Afbeelding 13" descr="Afbeelding met tekst&#10;&#10;Automatisch gegenereerde beschrijving">
            <a:extLst>
              <a:ext uri="{FF2B5EF4-FFF2-40B4-BE49-F238E27FC236}">
                <a16:creationId xmlns:a16="http://schemas.microsoft.com/office/drawing/2014/main" id="{020FAB28-3612-4170-B922-AEF7C911D22A}"/>
              </a:ext>
            </a:extLst>
          </p:cNvPr>
          <p:cNvPicPr>
            <a:picLocks noChangeAspect="1"/>
          </p:cNvPicPr>
          <p:nvPr/>
        </p:nvPicPr>
        <p:blipFill rotWithShape="1">
          <a:blip r:embed="rId5"/>
          <a:srcRect t="6743" b="5874"/>
          <a:stretch/>
        </p:blipFill>
        <p:spPr>
          <a:xfrm>
            <a:off x="4838311" y="3454538"/>
            <a:ext cx="2762638" cy="3411934"/>
          </a:xfrm>
          <a:prstGeom prst="rect">
            <a:avLst/>
          </a:prstGeom>
        </p:spPr>
      </p:pic>
      <p:sp>
        <p:nvSpPr>
          <p:cNvPr id="3" name="Gedachtewolkje: wolk 2">
            <a:extLst>
              <a:ext uri="{FF2B5EF4-FFF2-40B4-BE49-F238E27FC236}">
                <a16:creationId xmlns:a16="http://schemas.microsoft.com/office/drawing/2014/main" id="{8A3EE815-119D-4ED6-A294-21965CAB68D7}"/>
              </a:ext>
            </a:extLst>
          </p:cNvPr>
          <p:cNvSpPr/>
          <p:nvPr/>
        </p:nvSpPr>
        <p:spPr>
          <a:xfrm>
            <a:off x="4822520" y="1832540"/>
            <a:ext cx="3235631" cy="1403498"/>
          </a:xfrm>
          <a:prstGeom prst="cloudCallout">
            <a:avLst>
              <a:gd name="adj1" fmla="val -8598"/>
              <a:gd name="adj2" fmla="val -80834"/>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Start met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openbaar maken…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#HoeDan?</a:t>
            </a:r>
          </a:p>
        </p:txBody>
      </p:sp>
      <p:sp>
        <p:nvSpPr>
          <p:cNvPr id="7" name="Gedachtewolkje: wolk 6">
            <a:extLst>
              <a:ext uri="{FF2B5EF4-FFF2-40B4-BE49-F238E27FC236}">
                <a16:creationId xmlns:a16="http://schemas.microsoft.com/office/drawing/2014/main" id="{9A0C1F42-090A-4AAE-B0B9-0CAB7A8774BF}"/>
              </a:ext>
            </a:extLst>
          </p:cNvPr>
          <p:cNvSpPr/>
          <p:nvPr/>
        </p:nvSpPr>
        <p:spPr>
          <a:xfrm>
            <a:off x="125730" y="1428751"/>
            <a:ext cx="4057650" cy="1983182"/>
          </a:xfrm>
          <a:prstGeom prst="cloudCallout">
            <a:avLst>
              <a:gd name="adj1" fmla="val 32703"/>
              <a:gd name="adj2" fmla="val -56999"/>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Hoe keer je oud denken en neem je zorgen weg?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&amp; invullen beleidsruimte</a:t>
            </a:r>
          </a:p>
        </p:txBody>
      </p:sp>
      <p:sp>
        <p:nvSpPr>
          <p:cNvPr id="8" name="Gedachtewolkje: wolk 7">
            <a:extLst>
              <a:ext uri="{FF2B5EF4-FFF2-40B4-BE49-F238E27FC236}">
                <a16:creationId xmlns:a16="http://schemas.microsoft.com/office/drawing/2014/main" id="{5727FFB4-B5E7-42BC-804F-F191B7C12B74}"/>
              </a:ext>
            </a:extLst>
          </p:cNvPr>
          <p:cNvSpPr/>
          <p:nvPr/>
        </p:nvSpPr>
        <p:spPr>
          <a:xfrm>
            <a:off x="8480121" y="1428750"/>
            <a:ext cx="3380952" cy="2429189"/>
          </a:xfrm>
          <a:prstGeom prst="cloudCallout">
            <a:avLst>
              <a:gd name="adj1" fmla="val -53155"/>
              <a:gd name="adj2" fmla="val -450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Hoe zorg je voor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i-competente medewerkers?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1" u="none" strike="noStrike" kern="1200" cap="none" spc="0" normalizeH="0" baseline="0" noProof="0" dirty="0">
                <a:ln>
                  <a:noFill/>
                </a:ln>
                <a:solidFill>
                  <a:prstClr val="white"/>
                </a:solidFill>
                <a:effectLst/>
                <a:uLnTx/>
                <a:uFillTx/>
                <a:latin typeface="Calibri" panose="020F0502020204030204"/>
                <a:ea typeface="+mn-ea"/>
                <a:cs typeface="+mn-cs"/>
              </a:rPr>
              <a:t>i-hygiëne, i-kundig,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1" u="none" strike="noStrike" kern="1200" cap="none" spc="0" normalizeH="0" baseline="0" noProof="0" dirty="0">
                <a:ln>
                  <a:noFill/>
                </a:ln>
                <a:solidFill>
                  <a:prstClr val="white"/>
                </a:solidFill>
                <a:effectLst/>
                <a:uLnTx/>
                <a:uFillTx/>
                <a:latin typeface="Calibri" panose="020F0502020204030204"/>
                <a:ea typeface="+mn-ea"/>
                <a:cs typeface="+mn-cs"/>
              </a:rPr>
              <a:t>i-retrieval</a:t>
            </a:r>
          </a:p>
        </p:txBody>
      </p:sp>
    </p:spTree>
    <p:extLst>
      <p:ext uri="{BB962C8B-B14F-4D97-AF65-F5344CB8AC3E}">
        <p14:creationId xmlns:p14="http://schemas.microsoft.com/office/powerpoint/2010/main" val="172692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000" fill="hold"/>
                                        <p:tgtEl>
                                          <p:spTgt spid="3"/>
                                        </p:tgtEl>
                                        <p:attrNameLst>
                                          <p:attrName>ppt_x</p:attrName>
                                        </p:attrNameLst>
                                      </p:cBhvr>
                                      <p:tavLst>
                                        <p:tav tm="0">
                                          <p:val>
                                            <p:strVal val="#ppt_x"/>
                                          </p:val>
                                        </p:tav>
                                        <p:tav tm="100000">
                                          <p:val>
                                            <p:strVal val="#ppt_x"/>
                                          </p:val>
                                        </p:tav>
                                      </p:tavLst>
                                    </p:anim>
                                    <p:anim calcmode="lin" valueType="num">
                                      <p:cBhvr additive="base">
                                        <p:cTn id="22" dur="10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ppt_x"/>
                                          </p:val>
                                        </p:tav>
                                        <p:tav tm="100000">
                                          <p:val>
                                            <p:strVal val="#ppt_x"/>
                                          </p:val>
                                        </p:tav>
                                      </p:tavLst>
                                    </p:anim>
                                    <p:anim calcmode="lin" valueType="num">
                                      <p:cBhvr additive="base">
                                        <p:cTn id="2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ppt_x"/>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ppt_x"/>
                                          </p:val>
                                        </p:tav>
                                        <p:tav tm="100000">
                                          <p:val>
                                            <p:strVal val="#ppt_x"/>
                                          </p:val>
                                        </p:tav>
                                      </p:tavLst>
                                    </p:anim>
                                    <p:anim calcmode="lin" valueType="num">
                                      <p:cBhvr additive="base">
                                        <p:cTn id="4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tekst&#10;&#10;Automatisch gegenereerde beschrijving">
            <a:extLst>
              <a:ext uri="{FF2B5EF4-FFF2-40B4-BE49-F238E27FC236}">
                <a16:creationId xmlns:a16="http://schemas.microsoft.com/office/drawing/2014/main" id="{CB978F50-9363-47B8-9B08-651DA69A6730}"/>
              </a:ext>
            </a:extLst>
          </p:cNvPr>
          <p:cNvPicPr>
            <a:picLocks noChangeAspect="1"/>
          </p:cNvPicPr>
          <p:nvPr/>
        </p:nvPicPr>
        <p:blipFill>
          <a:blip r:embed="rId3"/>
          <a:stretch>
            <a:fillRect/>
          </a:stretch>
        </p:blipFill>
        <p:spPr>
          <a:xfrm>
            <a:off x="0" y="0"/>
            <a:ext cx="6858000" cy="6858000"/>
          </a:xfrm>
          <a:prstGeom prst="rect">
            <a:avLst/>
          </a:prstGeom>
        </p:spPr>
      </p:pic>
      <p:sp>
        <p:nvSpPr>
          <p:cNvPr id="13" name="Titel 1">
            <a:extLst>
              <a:ext uri="{FF2B5EF4-FFF2-40B4-BE49-F238E27FC236}">
                <a16:creationId xmlns:a16="http://schemas.microsoft.com/office/drawing/2014/main" id="{8B858A88-CC76-4AE2-92EF-36E84689B326}"/>
              </a:ext>
            </a:extLst>
          </p:cNvPr>
          <p:cNvSpPr txBox="1">
            <a:spLocks/>
          </p:cNvSpPr>
          <p:nvPr/>
        </p:nvSpPr>
        <p:spPr>
          <a:xfrm>
            <a:off x="7865806" y="643462"/>
            <a:ext cx="3706762" cy="587007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Werken</a:t>
            </a:r>
            <a:r>
              <a:rPr kumimoji="0" lang="en-US"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 </a:t>
            </a:r>
            <a:r>
              <a:rPr kumimoji="0" lang="en-US" sz="36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vanuit</a:t>
            </a:r>
            <a:r>
              <a:rPr kumimoji="0" lang="en-US"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 de </a:t>
            </a:r>
            <a:r>
              <a:rPr kumimoji="0" lang="en-US" sz="36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bedoeling</a:t>
            </a:r>
            <a:endParaRPr kumimoji="0" lang="en-US"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p:txBody>
      </p:sp>
      <p:sp>
        <p:nvSpPr>
          <p:cNvPr id="5" name="Gedachtewolkje: wolk 4">
            <a:extLst>
              <a:ext uri="{FF2B5EF4-FFF2-40B4-BE49-F238E27FC236}">
                <a16:creationId xmlns:a16="http://schemas.microsoft.com/office/drawing/2014/main" id="{3A2921E6-62D6-4FD3-BA1E-3C0BE1DFFE55}"/>
              </a:ext>
            </a:extLst>
          </p:cNvPr>
          <p:cNvSpPr/>
          <p:nvPr/>
        </p:nvSpPr>
        <p:spPr>
          <a:xfrm>
            <a:off x="8250865" y="643463"/>
            <a:ext cx="2647507" cy="195088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Helpt dit nou bij verstevigen van de democratie?</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25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1" name="Picture 280">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3" name="Rectangle 282">
            <a:extLst>
              <a:ext uri="{FF2B5EF4-FFF2-40B4-BE49-F238E27FC236}">
                <a16:creationId xmlns:a16="http://schemas.microsoft.com/office/drawing/2014/main" id="{09C946AC-2072-4946-A2B8-39F09D094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5" name="Picture 284">
            <a:extLst>
              <a:ext uri="{FF2B5EF4-FFF2-40B4-BE49-F238E27FC236}">
                <a16:creationId xmlns:a16="http://schemas.microsoft.com/office/drawing/2014/main" id="{A748C8C8-F348-4D00-852A-26DD9EBCC2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50555"/>
          <a:stretch/>
        </p:blipFill>
        <p:spPr>
          <a:xfrm>
            <a:off x="0" y="0"/>
            <a:ext cx="6026763" cy="6856214"/>
          </a:xfrm>
          <a:prstGeom prst="rect">
            <a:avLst/>
          </a:prstGeom>
        </p:spPr>
      </p:pic>
      <p:sp>
        <p:nvSpPr>
          <p:cNvPr id="13" name="Titel 1">
            <a:extLst>
              <a:ext uri="{FF2B5EF4-FFF2-40B4-BE49-F238E27FC236}">
                <a16:creationId xmlns:a16="http://schemas.microsoft.com/office/drawing/2014/main" id="{FFB7D580-663C-4953-A4BF-AD360F051A50}"/>
              </a:ext>
            </a:extLst>
          </p:cNvPr>
          <p:cNvSpPr txBox="1">
            <a:spLocks/>
          </p:cNvSpPr>
          <p:nvPr/>
        </p:nvSpPr>
        <p:spPr>
          <a:xfrm>
            <a:off x="486876" y="2032000"/>
            <a:ext cx="4513792" cy="281939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600"/>
              </a:spcAft>
              <a:buClrTx/>
              <a:buSzTx/>
              <a:buFontTx/>
              <a:buNone/>
              <a:tabLst/>
              <a:defRPr/>
            </a:pPr>
            <a:r>
              <a:rPr kumimoji="0" lang="en-US" sz="3600" b="0" i="0" u="none" strike="noStrike" kern="1200" cap="all" spc="0" normalizeH="0" baseline="0" noProof="0" dirty="0">
                <a:ln w="3175" cmpd="sng">
                  <a:noFill/>
                </a:ln>
                <a:solidFill>
                  <a:srgbClr val="FFFFFF"/>
                </a:solidFill>
                <a:effectLst/>
                <a:uLnTx/>
                <a:uFillTx/>
                <a:latin typeface="Calibri Light" panose="020F0302020204030204"/>
                <a:ea typeface="+mj-ea"/>
                <a:cs typeface="+mj-cs"/>
              </a:rPr>
              <a:t>En nu </a:t>
            </a:r>
            <a:r>
              <a:rPr kumimoji="0" lang="en-US" sz="3600" b="0" i="0" u="none" strike="noStrike" kern="1200" cap="all" spc="0" normalizeH="0" baseline="0" noProof="0" dirty="0" err="1">
                <a:ln w="3175" cmpd="sng">
                  <a:noFill/>
                </a:ln>
                <a:solidFill>
                  <a:srgbClr val="FFFFFF"/>
                </a:solidFill>
                <a:effectLst/>
                <a:uLnTx/>
                <a:uFillTx/>
                <a:latin typeface="Calibri Light" panose="020F0302020204030204"/>
                <a:ea typeface="+mj-ea"/>
                <a:cs typeface="+mj-cs"/>
              </a:rPr>
              <a:t>doorrrrr</a:t>
            </a:r>
            <a:r>
              <a:rPr kumimoji="0" lang="en-US" sz="3600" b="0" i="0" u="none" strike="noStrike" kern="1200" cap="all" spc="0" normalizeH="0" baseline="0" noProof="0" dirty="0">
                <a:ln w="3175" cmpd="sng">
                  <a:noFill/>
                </a:ln>
                <a:solidFill>
                  <a:srgbClr val="FFFFFF"/>
                </a:solidFill>
                <a:effectLst/>
                <a:uLnTx/>
                <a:uFillTx/>
                <a:latin typeface="Calibri Light" panose="020F0302020204030204"/>
                <a:ea typeface="+mj-ea"/>
                <a:cs typeface="+mj-cs"/>
              </a:rPr>
              <a:t>…</a:t>
            </a:r>
          </a:p>
          <a:p>
            <a:pPr marL="0" marR="0" lvl="0" indent="0" algn="r" defTabSz="457200" rtl="0" eaLnBrk="1" fontAlgn="auto" latinLnBrk="0" hangingPunct="1">
              <a:lnSpc>
                <a:spcPct val="100000"/>
              </a:lnSpc>
              <a:spcBef>
                <a:spcPct val="0"/>
              </a:spcBef>
              <a:spcAft>
                <a:spcPts val="600"/>
              </a:spcAft>
              <a:buClrTx/>
              <a:buSzTx/>
              <a:buFontTx/>
              <a:buNone/>
              <a:tabLst/>
              <a:defRPr/>
            </a:pPr>
            <a:r>
              <a:rPr kumimoji="0" lang="en-US" sz="2400" b="0" i="0" u="none" strike="noStrike" kern="1200" cap="all" spc="0" normalizeH="0" baseline="0" noProof="0" dirty="0" err="1">
                <a:ln w="3175" cmpd="sng">
                  <a:noFill/>
                </a:ln>
                <a:solidFill>
                  <a:srgbClr val="FFFFFF"/>
                </a:solidFill>
                <a:effectLst/>
                <a:uLnTx/>
                <a:uFillTx/>
                <a:latin typeface="Calibri Light" panose="020F0302020204030204"/>
                <a:ea typeface="+mj-ea"/>
                <a:cs typeface="+mj-cs"/>
              </a:rPr>
              <a:t>Een</a:t>
            </a:r>
            <a:r>
              <a:rPr kumimoji="0" lang="en-US" sz="2400" b="0" i="0" u="none" strike="noStrike" kern="1200" cap="all" spc="0" normalizeH="0" baseline="0" noProof="0" dirty="0">
                <a:ln w="3175" cmpd="sng">
                  <a:noFill/>
                </a:ln>
                <a:solidFill>
                  <a:srgbClr val="FFFFFF"/>
                </a:solidFill>
                <a:effectLst/>
                <a:uLnTx/>
                <a:uFillTx/>
                <a:latin typeface="Calibri Light" panose="020F0302020204030204"/>
                <a:ea typeface="+mj-ea"/>
                <a:cs typeface="+mj-cs"/>
              </a:rPr>
              <a:t> </a:t>
            </a:r>
            <a:r>
              <a:rPr kumimoji="0" lang="en-US" sz="2400" b="0" i="0" u="none" strike="noStrike" kern="1200" cap="all" spc="0" normalizeH="0" baseline="0" noProof="0" dirty="0" err="1">
                <a:ln w="3175" cmpd="sng">
                  <a:noFill/>
                </a:ln>
                <a:solidFill>
                  <a:srgbClr val="FFFFFF"/>
                </a:solidFill>
                <a:effectLst/>
                <a:uLnTx/>
                <a:uFillTx/>
                <a:latin typeface="Calibri Light" panose="020F0302020204030204"/>
                <a:ea typeface="+mj-ea"/>
                <a:cs typeface="+mj-cs"/>
              </a:rPr>
              <a:t>nieuw</a:t>
            </a:r>
            <a:r>
              <a:rPr kumimoji="0" lang="en-US" sz="2400" b="0" i="0" u="none" strike="noStrike" kern="1200" cap="all" spc="0" normalizeH="0" baseline="0" noProof="0" dirty="0">
                <a:ln w="3175" cmpd="sng">
                  <a:noFill/>
                </a:ln>
                <a:solidFill>
                  <a:srgbClr val="FFFFFF"/>
                </a:solidFill>
                <a:effectLst/>
                <a:uLnTx/>
                <a:uFillTx/>
                <a:latin typeface="Calibri Light" panose="020F0302020204030204"/>
                <a:ea typeface="+mj-ea"/>
                <a:cs typeface="+mj-cs"/>
              </a:rPr>
              <a:t> </a:t>
            </a:r>
            <a:r>
              <a:rPr kumimoji="0" lang="en-US" sz="2400" b="0" i="0" u="none" strike="noStrike" kern="1200" cap="all" spc="0" normalizeH="0" baseline="0" noProof="0" dirty="0" err="1">
                <a:ln w="3175" cmpd="sng">
                  <a:noFill/>
                </a:ln>
                <a:solidFill>
                  <a:srgbClr val="FFFFFF"/>
                </a:solidFill>
                <a:effectLst/>
                <a:uLnTx/>
                <a:uFillTx/>
                <a:latin typeface="Calibri Light" panose="020F0302020204030204"/>
                <a:ea typeface="+mj-ea"/>
                <a:cs typeface="+mj-cs"/>
              </a:rPr>
              <a:t>akkoord</a:t>
            </a:r>
            <a:r>
              <a:rPr kumimoji="0" lang="en-US" sz="2400" b="0" i="0" u="none" strike="noStrike" kern="1200" cap="all" spc="0" normalizeH="0" baseline="0" noProof="0" dirty="0">
                <a:ln w="3175" cmpd="sng">
                  <a:noFill/>
                </a:ln>
                <a:solidFill>
                  <a:srgbClr val="FFFFFF"/>
                </a:solidFill>
                <a:effectLst/>
                <a:uLnTx/>
                <a:uFillTx/>
                <a:latin typeface="Calibri Light" panose="020F0302020204030204"/>
                <a:ea typeface="+mj-ea"/>
                <a:cs typeface="+mj-cs"/>
              </a:rPr>
              <a:t> </a:t>
            </a:r>
          </a:p>
          <a:p>
            <a:pPr marL="0" marR="0" lvl="0" indent="0" algn="r" defTabSz="457200" rtl="0" eaLnBrk="1" fontAlgn="auto" latinLnBrk="0" hangingPunct="1">
              <a:lnSpc>
                <a:spcPct val="100000"/>
              </a:lnSpc>
              <a:spcBef>
                <a:spcPct val="0"/>
              </a:spcBef>
              <a:spcAft>
                <a:spcPts val="600"/>
              </a:spcAft>
              <a:buClrTx/>
              <a:buSzTx/>
              <a:buFontTx/>
              <a:buNone/>
              <a:tabLst/>
              <a:defRPr/>
            </a:pPr>
            <a:r>
              <a:rPr kumimoji="0" lang="en-US" sz="2400" b="0" i="0" u="none" strike="noStrike" kern="1200" cap="all" spc="0" normalizeH="0" baseline="0" noProof="0" dirty="0">
                <a:ln w="3175" cmpd="sng">
                  <a:noFill/>
                </a:ln>
                <a:solidFill>
                  <a:srgbClr val="FFFFFF"/>
                </a:solidFill>
                <a:effectLst/>
                <a:uLnTx/>
                <a:uFillTx/>
                <a:latin typeface="Calibri Light" panose="020F0302020204030204"/>
                <a:ea typeface="+mj-ea"/>
                <a:cs typeface="+mj-cs"/>
              </a:rPr>
              <a:t>met </a:t>
            </a:r>
            <a:r>
              <a:rPr kumimoji="0" lang="en-US" sz="2400" b="0" i="0" u="none" strike="noStrike" kern="1200" cap="all" spc="0" normalizeH="0" baseline="0" noProof="0" dirty="0" err="1">
                <a:ln w="3175" cmpd="sng">
                  <a:noFill/>
                </a:ln>
                <a:solidFill>
                  <a:srgbClr val="FFFFFF"/>
                </a:solidFill>
                <a:effectLst/>
                <a:uLnTx/>
                <a:uFillTx/>
                <a:latin typeface="Calibri Light" panose="020F0302020204030204"/>
                <a:ea typeface="+mj-ea"/>
                <a:cs typeface="+mj-cs"/>
              </a:rPr>
              <a:t>aandacht</a:t>
            </a:r>
            <a:r>
              <a:rPr kumimoji="0" lang="en-US" sz="2400" b="0" i="0" u="none" strike="noStrike" kern="1200" cap="all" spc="0" normalizeH="0" baseline="0" noProof="0" dirty="0">
                <a:ln w="3175" cmpd="sng">
                  <a:noFill/>
                </a:ln>
                <a:solidFill>
                  <a:srgbClr val="FFFFFF"/>
                </a:solidFill>
                <a:effectLst/>
                <a:uLnTx/>
                <a:uFillTx/>
                <a:latin typeface="Calibri Light" panose="020F0302020204030204"/>
                <a:ea typeface="+mj-ea"/>
                <a:cs typeface="+mj-cs"/>
              </a:rPr>
              <a:t> </a:t>
            </a:r>
            <a:r>
              <a:rPr kumimoji="0" lang="en-US" sz="2400" b="0" i="0" u="none" strike="noStrike" kern="1200" cap="all" spc="0" normalizeH="0" baseline="0" noProof="0" dirty="0" err="1">
                <a:ln w="3175" cmpd="sng">
                  <a:noFill/>
                </a:ln>
                <a:solidFill>
                  <a:srgbClr val="FFFFFF"/>
                </a:solidFill>
                <a:effectLst/>
                <a:uLnTx/>
                <a:uFillTx/>
                <a:latin typeface="Calibri Light" panose="020F0302020204030204"/>
                <a:ea typeface="+mj-ea"/>
                <a:cs typeface="+mj-cs"/>
              </a:rPr>
              <a:t>voor</a:t>
            </a:r>
            <a:r>
              <a:rPr kumimoji="0" lang="en-US" sz="2400" b="0" i="0" u="none" strike="noStrike" kern="1200" cap="all" spc="0" normalizeH="0" baseline="0" noProof="0" dirty="0">
                <a:ln w="3175" cmpd="sng">
                  <a:noFill/>
                </a:ln>
                <a:solidFill>
                  <a:srgbClr val="FFFFFF"/>
                </a:solidFill>
                <a:effectLst/>
                <a:uLnTx/>
                <a:uFillTx/>
                <a:latin typeface="Calibri Light" panose="020F0302020204030204"/>
                <a:ea typeface="+mj-ea"/>
                <a:cs typeface="+mj-cs"/>
              </a:rPr>
              <a:t> </a:t>
            </a:r>
            <a:r>
              <a:rPr kumimoji="0" lang="en-US" sz="2400" b="0" i="0" u="none" strike="noStrike" kern="1200" cap="all" spc="0" normalizeH="0" baseline="0" noProof="0" dirty="0" err="1">
                <a:ln w="3175" cmpd="sng">
                  <a:noFill/>
                </a:ln>
                <a:solidFill>
                  <a:srgbClr val="FFFFFF"/>
                </a:solidFill>
                <a:effectLst/>
                <a:uLnTx/>
                <a:uFillTx/>
                <a:latin typeface="Calibri Light" panose="020F0302020204030204"/>
                <a:ea typeface="+mj-ea"/>
                <a:cs typeface="+mj-cs"/>
              </a:rPr>
              <a:t>betrouwbare</a:t>
            </a:r>
            <a:r>
              <a:rPr kumimoji="0" lang="en-US" sz="2400" b="0" i="0" u="none" strike="noStrike" kern="1200" cap="all" spc="0" normalizeH="0" baseline="0" noProof="0" dirty="0">
                <a:ln w="3175" cmpd="sng">
                  <a:noFill/>
                </a:ln>
                <a:solidFill>
                  <a:srgbClr val="FFFFFF"/>
                </a:solidFill>
                <a:effectLst/>
                <a:uLnTx/>
                <a:uFillTx/>
                <a:latin typeface="Calibri Light" panose="020F0302020204030204"/>
                <a:ea typeface="+mj-ea"/>
                <a:cs typeface="+mj-cs"/>
              </a:rPr>
              <a:t> </a:t>
            </a:r>
            <a:r>
              <a:rPr kumimoji="0" lang="en-US" sz="2400" b="0" i="0" u="none" strike="noStrike" kern="1200" cap="all" spc="0" normalizeH="0" baseline="0" noProof="0" dirty="0" err="1">
                <a:ln w="3175" cmpd="sng">
                  <a:noFill/>
                </a:ln>
                <a:solidFill>
                  <a:srgbClr val="FFFFFF"/>
                </a:solidFill>
                <a:effectLst/>
                <a:uLnTx/>
                <a:uFillTx/>
                <a:latin typeface="Calibri Light" panose="020F0302020204030204"/>
                <a:ea typeface="+mj-ea"/>
                <a:cs typeface="+mj-cs"/>
              </a:rPr>
              <a:t>overheid</a:t>
            </a:r>
            <a:endParaRPr kumimoji="0" lang="en-US" sz="2400" b="0" i="0" u="none" strike="noStrike" kern="1200" cap="all" spc="0" normalizeH="0" baseline="0" noProof="0" dirty="0">
              <a:ln w="3175" cmpd="sng">
                <a:noFill/>
              </a:ln>
              <a:solidFill>
                <a:srgbClr val="FFFFFF"/>
              </a:solidFill>
              <a:effectLst/>
              <a:uLnTx/>
              <a:uFillTx/>
              <a:latin typeface="Calibri Light" panose="020F0302020204030204"/>
              <a:ea typeface="+mj-ea"/>
              <a:cs typeface="+mj-cs"/>
            </a:endParaRPr>
          </a:p>
        </p:txBody>
      </p:sp>
      <p:sp useBgFill="1">
        <p:nvSpPr>
          <p:cNvPr id="287" name="Freeform 5">
            <a:extLst>
              <a:ext uri="{FF2B5EF4-FFF2-40B4-BE49-F238E27FC236}">
                <a16:creationId xmlns:a16="http://schemas.microsoft.com/office/drawing/2014/main" id="{559FD8B5-8CC4-4CFE-BD2A-1216B1F2C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marL="0" marR="0" lvl="0" indent="0" algn="ctr" defTabSz="4572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89" name="Freeform 14">
            <a:extLst>
              <a:ext uri="{FF2B5EF4-FFF2-40B4-BE49-F238E27FC236}">
                <a16:creationId xmlns:a16="http://schemas.microsoft.com/office/drawing/2014/main" id="{9ECF13F4-3D2A-4F2E-9BBD-3038670D2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1" name="Group 290">
            <a:extLst>
              <a:ext uri="{FF2B5EF4-FFF2-40B4-BE49-F238E27FC236}">
                <a16:creationId xmlns:a16="http://schemas.microsoft.com/office/drawing/2014/main" id="{19660E16-DCC0-4B6C-8E84-4C2925800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92" name="Straight Connector 291">
              <a:extLst>
                <a:ext uri="{FF2B5EF4-FFF2-40B4-BE49-F238E27FC236}">
                  <a16:creationId xmlns:a16="http://schemas.microsoft.com/office/drawing/2014/main" id="{29130F79-611E-4458-B53E-36A2572171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2EA78691-46E9-469A-921B-9D16933EE1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CA4AA196-3090-4283-ADF0-893F810858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1FD33794-9D71-4B08-AE11-8B589EFBA2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38AFBF0E-867E-4181-93DF-9A13F334B0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7EA8258-0459-4037-BABC-B1A0A5D705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E8BB355F-363A-4046-90AF-3DDB7AA184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A9334308-B9EC-41CF-8B6C-23FB134BA5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30781133-0656-4918-BE6A-703C148ED9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6B4F93AD-8044-447B-8CAC-8A06971603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EAA78689-5B7A-4420-A3DC-0EA0815835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F09CC934-4D78-4334-8B7F-4D0C13D6C9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068DA411-6F43-42CF-8A08-B2871E3822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3417563A-04A5-4952-AA6D-E503558C5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4A41B232-E630-4AC7-9A97-763529D70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7EABA1A2-F7BA-4FB5-AD0A-A4DBBCF6F7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7EA99E51-908F-4D65-AC2B-A8E75A1FE4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2D126B-7D1C-4D2C-97D5-2D8C686B78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74B20164-1C4E-4FA3-A2E5-389E740773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C54E7AD9-228F-47CD-A598-CB579B489A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D7D2B81A-6082-4668-8AA7-F2757C8EC2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1469BD5F-3BFE-4BA0-A24F-7F80A73B8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224D532A-F49F-4BB9-AAA6-8B2B89CB6F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EB2224AE-40A4-483D-991E-9490A01B76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DD3DE117-F3FA-4657-B4A7-40DE41238F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D85EA1EB-1126-463C-AD87-4FB126C6FF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90336723-7646-4B25-9EE9-519CC8334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652B6D8B-5579-4262-9376-B702382B0E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B07893BD-D1AE-48C1-91A9-D478793762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0C6FEEA5-8E66-4C31-92AD-01305FF488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D3E18335-591C-4354-9390-DD371BB3F9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151098D0-C2B4-4D61-92D5-C81DDBDA22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EACD9C3-3E01-47CF-BC68-BDAE22E30B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80A5C950-6480-44E0-9D50-F193147D55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C68F1BDE-24EB-4308-AB69-F353C8598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D83E12EF-845B-41E6-BA82-F6CD46C0FE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E646EE72-4D70-46B4-B655-74722AAC2A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72BB073B-89FD-4B47-814B-A8EE7A1EE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EEE25488-63A9-43E5-A03F-2E628C3B21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2BE7FDEE-BD70-4D8F-B5CE-4D03F1D00E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3039673A-8522-4BFC-B8B2-7F2FEAED4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7AB08C4-AF01-4D1D-90EA-A4113CFF99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C8E7B06-FF45-4365-9DF4-E8E315A5B3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08F00765-F5EC-427C-A7A1-CDFA0406F2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2FE1EF8A-C81D-4879-9142-3697CA0BCB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D80C0B62-6F07-4DD2-B308-F3C29F294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E9C7C8CB-2D13-4138-B3C1-B78EC19B59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8EB1BC7E-04BC-423C-843D-7C149C25A1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A8BA62C3-B17C-4AD0-B585-1C42ED7456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1B6F8BD1-22F9-4EE2-93C7-F859F3B990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B173F2AA-33AE-4A43-AFA9-50C60D6F68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16339DB1-5BB0-42C5-B12D-7555AD403D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1413BF1A-CE02-41EB-8977-EBE39AE0D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899680C-3DC7-4B71-8D34-7EE8306FEC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13B57EA5-419A-4EE0-BB93-356B12F6D0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37A79B15-73B1-417F-A985-25FBC893F7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566DE9DC-92E2-44D8-B7D0-D1295DD8F0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A9A1F3CD-685D-4541-8715-91E39B1E23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C63E90F9-BD80-4805-A68E-CA56D52496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1014402D-979B-4D18-9E85-4D8F6C986F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2A04AE49-4B0B-4908-B1DB-480F568D2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3293E6AC-4EF0-4B88-AC7E-BCB112010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6344B49D-AFCD-4426-AC08-F3128282C3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83B776AB-0884-47E4-AC8D-69A19A6103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01EC5397-87DB-4803-855B-44DFE9BBB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18EF0075-59DA-4C16-BF01-C65EE2DDD8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9ABF3642-CC62-4EA5-8A59-1AFF97A560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F7715913-AE6D-4FFC-A6EC-E7EE027D27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6B78CB6-17D0-445E-A523-FD18D3BE29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83E7655-41DA-4DFA-9DEC-FD37064F0A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5E953697-F897-4DE0-B735-80C721129E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C7CED19-0566-4D81-A59A-5A3561F1B7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E247A59-B18F-4331-BC8D-07C3DA5E8E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F21C3132-6A07-4EB5-A00C-2176067CB1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4067D677-3FA9-4187-B1CA-F6298A917C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82E9FC80-B3E8-47CE-862C-9F6E9E598A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2D383F3C-A57C-472A-9E05-CCD8A4F8E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E534D376-6ABA-4DF9-BBEA-EB5A881804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276" name="Afbeelding 275">
            <a:extLst>
              <a:ext uri="{FF2B5EF4-FFF2-40B4-BE49-F238E27FC236}">
                <a16:creationId xmlns:a16="http://schemas.microsoft.com/office/drawing/2014/main" id="{E5C89694-DFC1-4F72-BC66-8B2B0E9D65E0}"/>
              </a:ext>
            </a:extLst>
          </p:cNvPr>
          <p:cNvPicPr>
            <a:picLocks noChangeAspect="1"/>
          </p:cNvPicPr>
          <p:nvPr/>
        </p:nvPicPr>
        <p:blipFill>
          <a:blip r:embed="rId4"/>
          <a:stretch>
            <a:fillRect/>
          </a:stretch>
        </p:blipFill>
        <p:spPr>
          <a:xfrm>
            <a:off x="7525001" y="1731777"/>
            <a:ext cx="3270710" cy="4606634"/>
          </a:xfrm>
          <a:prstGeom prst="rect">
            <a:avLst/>
          </a:prstGeom>
        </p:spPr>
      </p:pic>
      <p:sp>
        <p:nvSpPr>
          <p:cNvPr id="370" name="Tekstballon: ovaal 369">
            <a:extLst>
              <a:ext uri="{FF2B5EF4-FFF2-40B4-BE49-F238E27FC236}">
                <a16:creationId xmlns:a16="http://schemas.microsoft.com/office/drawing/2014/main" id="{0B602D24-9753-4798-8F0A-BE5511E8D710}"/>
              </a:ext>
            </a:extLst>
          </p:cNvPr>
          <p:cNvSpPr>
            <a:spLocks noChangeAspect="1"/>
          </p:cNvSpPr>
          <p:nvPr/>
        </p:nvSpPr>
        <p:spPr>
          <a:xfrm>
            <a:off x="10879002" y="2664365"/>
            <a:ext cx="1285245" cy="666744"/>
          </a:xfrm>
          <a:prstGeom prst="wedgeEllipseCallout">
            <a:avLst>
              <a:gd name="adj1" fmla="val -47093"/>
              <a:gd name="adj2" fmla="val 79668"/>
            </a:avLst>
          </a:prstGeom>
        </p:spPr>
        <p:style>
          <a:lnRef idx="1">
            <a:schemeClr val="accent4"/>
          </a:lnRef>
          <a:fillRef idx="3">
            <a:schemeClr val="accent4"/>
          </a:fillRef>
          <a:effectRef idx="2">
            <a:schemeClr val="accent4"/>
          </a:effectRef>
          <a:fontRef idx="minor">
            <a:schemeClr val="lt1"/>
          </a:fontRef>
        </p:style>
        <p:txBody>
          <a:bodyPr lIns="50400" tIns="50400" rIns="50400" bIns="50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prstClr val="white"/>
                </a:solidFill>
                <a:effectLst/>
                <a:uLnTx/>
                <a:uFillTx/>
                <a:latin typeface="Calibri" panose="020F0502020204030204"/>
                <a:ea typeface="+mn-ea"/>
                <a:cs typeface="+mn-cs"/>
              </a:rPr>
              <a:t>Informatie-positie</a:t>
            </a:r>
            <a:endParaRPr kumimoji="0" lang="nl-NL"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1" name="Tekstballon: ovaal 370">
            <a:extLst>
              <a:ext uri="{FF2B5EF4-FFF2-40B4-BE49-F238E27FC236}">
                <a16:creationId xmlns:a16="http://schemas.microsoft.com/office/drawing/2014/main" id="{A7A3C635-669B-443B-BD6C-88E9A8AAAA5C}"/>
              </a:ext>
            </a:extLst>
          </p:cNvPr>
          <p:cNvSpPr>
            <a:spLocks noChangeAspect="1"/>
          </p:cNvSpPr>
          <p:nvPr/>
        </p:nvSpPr>
        <p:spPr>
          <a:xfrm>
            <a:off x="11048367" y="4483798"/>
            <a:ext cx="970043" cy="573197"/>
          </a:xfrm>
          <a:prstGeom prst="wedgeEllipseCallout">
            <a:avLst>
              <a:gd name="adj1" fmla="val -69467"/>
              <a:gd name="adj2" fmla="val 16602"/>
            </a:avLst>
          </a:prstGeom>
        </p:spPr>
        <p:style>
          <a:lnRef idx="1">
            <a:schemeClr val="accent4"/>
          </a:lnRef>
          <a:fillRef idx="3">
            <a:schemeClr val="accent4"/>
          </a:fillRef>
          <a:effectRef idx="2">
            <a:schemeClr val="accent4"/>
          </a:effectRef>
          <a:fontRef idx="minor">
            <a:schemeClr val="lt1"/>
          </a:fontRef>
        </p:style>
        <p:txBody>
          <a:bodyPr lIns="50400" tIns="50400" rIns="50400" bIns="50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Calibri" panose="020F0502020204030204"/>
                <a:ea typeface="+mn-ea"/>
                <a:cs typeface="+mn-cs"/>
              </a:rPr>
              <a:t>Kloof</a:t>
            </a:r>
          </a:p>
        </p:txBody>
      </p:sp>
      <p:sp>
        <p:nvSpPr>
          <p:cNvPr id="372" name="Tekstballon: ovaal 371">
            <a:extLst>
              <a:ext uri="{FF2B5EF4-FFF2-40B4-BE49-F238E27FC236}">
                <a16:creationId xmlns:a16="http://schemas.microsoft.com/office/drawing/2014/main" id="{A2D20D58-5F7D-42D4-98F8-E669F03DBAD8}"/>
              </a:ext>
            </a:extLst>
          </p:cNvPr>
          <p:cNvSpPr>
            <a:spLocks noChangeAspect="1"/>
          </p:cNvSpPr>
          <p:nvPr/>
        </p:nvSpPr>
        <p:spPr>
          <a:xfrm>
            <a:off x="6374743" y="2222412"/>
            <a:ext cx="1030041" cy="573197"/>
          </a:xfrm>
          <a:prstGeom prst="wedgeEllipseCallout">
            <a:avLst>
              <a:gd name="adj1" fmla="val 57402"/>
              <a:gd name="adj2" fmla="val 68336"/>
            </a:avLst>
          </a:prstGeom>
        </p:spPr>
        <p:style>
          <a:lnRef idx="1">
            <a:schemeClr val="accent4"/>
          </a:lnRef>
          <a:fillRef idx="3">
            <a:schemeClr val="accent4"/>
          </a:fillRef>
          <a:effectRef idx="2">
            <a:schemeClr val="accent4"/>
          </a:effectRef>
          <a:fontRef idx="minor">
            <a:schemeClr val="lt1"/>
          </a:fontRef>
        </p:style>
        <p:txBody>
          <a:bodyPr lIns="50400" tIns="50400" rIns="50400" bIns="50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Calibri" panose="020F0502020204030204"/>
                <a:ea typeface="+mn-ea"/>
                <a:cs typeface="+mn-cs"/>
              </a:rPr>
              <a:t>Kansen</a:t>
            </a:r>
          </a:p>
        </p:txBody>
      </p:sp>
      <p:sp>
        <p:nvSpPr>
          <p:cNvPr id="373" name="Tekstballon: ovaal 372">
            <a:extLst>
              <a:ext uri="{FF2B5EF4-FFF2-40B4-BE49-F238E27FC236}">
                <a16:creationId xmlns:a16="http://schemas.microsoft.com/office/drawing/2014/main" id="{E7BA55FD-E2E4-4390-A539-CC7D83AB6E0A}"/>
              </a:ext>
            </a:extLst>
          </p:cNvPr>
          <p:cNvSpPr>
            <a:spLocks noChangeAspect="1"/>
          </p:cNvSpPr>
          <p:nvPr/>
        </p:nvSpPr>
        <p:spPr>
          <a:xfrm>
            <a:off x="8873395" y="983690"/>
            <a:ext cx="1492773" cy="462140"/>
          </a:xfrm>
          <a:prstGeom prst="wedgeEllipseCallout">
            <a:avLst>
              <a:gd name="adj1" fmla="val -36126"/>
              <a:gd name="adj2" fmla="val 86009"/>
            </a:avLst>
          </a:prstGeom>
        </p:spPr>
        <p:style>
          <a:lnRef idx="1">
            <a:schemeClr val="accent4"/>
          </a:lnRef>
          <a:fillRef idx="3">
            <a:schemeClr val="accent4"/>
          </a:fillRef>
          <a:effectRef idx="2">
            <a:schemeClr val="accent4"/>
          </a:effectRef>
          <a:fontRef idx="minor">
            <a:schemeClr val="lt1"/>
          </a:fontRef>
        </p:style>
        <p:txBody>
          <a:bodyPr lIns="50400" tIns="50400" rIns="50400" bIns="50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Calibri" panose="020F0502020204030204"/>
                <a:ea typeface="+mn-ea"/>
                <a:cs typeface="+mn-cs"/>
              </a:rPr>
              <a:t>Transparant</a:t>
            </a:r>
          </a:p>
        </p:txBody>
      </p:sp>
      <p:sp>
        <p:nvSpPr>
          <p:cNvPr id="374" name="Tekstballon: ovaal 373">
            <a:extLst>
              <a:ext uri="{FF2B5EF4-FFF2-40B4-BE49-F238E27FC236}">
                <a16:creationId xmlns:a16="http://schemas.microsoft.com/office/drawing/2014/main" id="{E0DC2E80-F70F-4BED-94A9-718D06844A6B}"/>
              </a:ext>
            </a:extLst>
          </p:cNvPr>
          <p:cNvSpPr>
            <a:spLocks noChangeAspect="1"/>
          </p:cNvSpPr>
          <p:nvPr/>
        </p:nvSpPr>
        <p:spPr>
          <a:xfrm>
            <a:off x="6415530" y="5321559"/>
            <a:ext cx="879886" cy="573197"/>
          </a:xfrm>
          <a:prstGeom prst="wedgeEllipseCallout">
            <a:avLst>
              <a:gd name="adj1" fmla="val 62478"/>
              <a:gd name="adj2" fmla="val -63012"/>
            </a:avLst>
          </a:prstGeom>
        </p:spPr>
        <p:style>
          <a:lnRef idx="1">
            <a:schemeClr val="accent4"/>
          </a:lnRef>
          <a:fillRef idx="3">
            <a:schemeClr val="accent4"/>
          </a:fillRef>
          <a:effectRef idx="2">
            <a:schemeClr val="accent4"/>
          </a:effectRef>
          <a:fontRef idx="minor">
            <a:schemeClr val="lt1"/>
          </a:fontRef>
        </p:style>
        <p:txBody>
          <a:bodyPr lIns="50400" tIns="50400" rIns="50400" bIns="50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Calibri" panose="020F0502020204030204"/>
                <a:ea typeface="+mn-ea"/>
                <a:cs typeface="+mn-cs"/>
              </a:rPr>
              <a:t>Open</a:t>
            </a:r>
          </a:p>
        </p:txBody>
      </p:sp>
      <p:sp>
        <p:nvSpPr>
          <p:cNvPr id="375" name="Tekstballon: ovaal 374">
            <a:extLst>
              <a:ext uri="{FF2B5EF4-FFF2-40B4-BE49-F238E27FC236}">
                <a16:creationId xmlns:a16="http://schemas.microsoft.com/office/drawing/2014/main" id="{7A66FA31-016C-459E-90A6-5F2DE7AE330E}"/>
              </a:ext>
            </a:extLst>
          </p:cNvPr>
          <p:cNvSpPr>
            <a:spLocks noChangeAspect="1"/>
          </p:cNvSpPr>
          <p:nvPr/>
        </p:nvSpPr>
        <p:spPr>
          <a:xfrm>
            <a:off x="5924737" y="3782802"/>
            <a:ext cx="1433049" cy="647874"/>
          </a:xfrm>
          <a:prstGeom prst="wedgeEllipseCallout">
            <a:avLst>
              <a:gd name="adj1" fmla="val 62110"/>
              <a:gd name="adj2" fmla="val 68959"/>
            </a:avLst>
          </a:prstGeom>
        </p:spPr>
        <p:style>
          <a:lnRef idx="1">
            <a:schemeClr val="accent4"/>
          </a:lnRef>
          <a:fillRef idx="3">
            <a:schemeClr val="accent4"/>
          </a:fillRef>
          <a:effectRef idx="2">
            <a:schemeClr val="accent4"/>
          </a:effectRef>
          <a:fontRef idx="minor">
            <a:schemeClr val="lt1"/>
          </a:fontRef>
        </p:style>
        <p:txBody>
          <a:bodyPr lIns="50400" tIns="50400" rIns="50400" bIns="50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Calibri" panose="020F0502020204030204"/>
                <a:ea typeface="+mn-ea"/>
                <a:cs typeface="+mn-cs"/>
              </a:rPr>
              <a:t>Naar buiten gericht</a:t>
            </a:r>
          </a:p>
        </p:txBody>
      </p:sp>
    </p:spTree>
    <p:extLst>
      <p:ext uri="{BB962C8B-B14F-4D97-AF65-F5344CB8AC3E}">
        <p14:creationId xmlns:p14="http://schemas.microsoft.com/office/powerpoint/2010/main" val="29127641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animBg="1"/>
      <p:bldP spid="371" grpId="0" animBg="1"/>
      <p:bldP spid="372" grpId="0" animBg="1"/>
      <p:bldP spid="373" grpId="0" animBg="1"/>
      <p:bldP spid="374" grpId="0" animBg="1"/>
      <p:bldP spid="37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3543A10-04EE-49E0-A9DE-22E1FAB9AE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el 1">
            <a:extLst>
              <a:ext uri="{FF2B5EF4-FFF2-40B4-BE49-F238E27FC236}">
                <a16:creationId xmlns:a16="http://schemas.microsoft.com/office/drawing/2014/main" id="{DEC18B56-23B9-45C7-99BC-726C2D333F91}"/>
              </a:ext>
            </a:extLst>
          </p:cNvPr>
          <p:cNvSpPr txBox="1">
            <a:spLocks/>
          </p:cNvSpPr>
          <p:nvPr/>
        </p:nvSpPr>
        <p:spPr>
          <a:xfrm>
            <a:off x="486877" y="1756147"/>
            <a:ext cx="5076230" cy="260101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600"/>
              </a:spcAft>
              <a:buClrTx/>
              <a:buSzTx/>
              <a:buFontTx/>
              <a:buNone/>
              <a:tabLst/>
              <a:defRPr/>
            </a:pPr>
            <a:r>
              <a:rPr kumimoji="0" lang="en-US" sz="36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Integrale</a:t>
            </a:r>
            <a:r>
              <a:rPr kumimoji="0" lang="en-US"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 </a:t>
            </a:r>
            <a:r>
              <a:rPr kumimoji="0" lang="en-US" sz="36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benadering</a:t>
            </a:r>
            <a:endParaRPr kumimoji="0" lang="en-US"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r" defTabSz="457200" rtl="0" eaLnBrk="1" fontAlgn="auto" latinLnBrk="0" hangingPunct="1">
              <a:lnSpc>
                <a:spcPct val="100000"/>
              </a:lnSpc>
              <a:spcBef>
                <a:spcPct val="0"/>
              </a:spcBef>
              <a:spcAft>
                <a:spcPts val="600"/>
              </a:spcAft>
              <a:buClrTx/>
              <a:buSzTx/>
              <a:buFontTx/>
              <a:buNone/>
              <a:tabLst/>
              <a:defRPr/>
            </a:pPr>
            <a:r>
              <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COPI op </a:t>
            </a:r>
            <a:r>
              <a:rPr kumimoji="0" lang="en-US" sz="24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inhoud</a:t>
            </a:r>
            <a:endPar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r" defTabSz="457200" rtl="0" eaLnBrk="1" fontAlgn="auto" latinLnBrk="0" hangingPunct="1">
              <a:lnSpc>
                <a:spcPct val="100000"/>
              </a:lnSpc>
              <a:spcBef>
                <a:spcPct val="0"/>
              </a:spcBef>
              <a:spcAft>
                <a:spcPts val="600"/>
              </a:spcAft>
              <a:buClrTx/>
              <a:buSzTx/>
              <a:buFontTx/>
              <a:buNone/>
              <a:tabLst/>
              <a:defRPr/>
            </a:pPr>
            <a:r>
              <a:rPr kumimoji="0" lang="en-US" sz="24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Programmatisch</a:t>
            </a:r>
            <a:r>
              <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 op </a:t>
            </a:r>
            <a:r>
              <a:rPr kumimoji="0" lang="en-US" sz="24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besturing</a:t>
            </a:r>
            <a:endPar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r" defTabSz="457200" rtl="0" eaLnBrk="1" fontAlgn="auto" latinLnBrk="0" hangingPunct="1">
              <a:lnSpc>
                <a:spcPct val="100000"/>
              </a:lnSpc>
              <a:spcBef>
                <a:spcPct val="0"/>
              </a:spcBef>
              <a:spcAft>
                <a:spcPts val="600"/>
              </a:spcAft>
              <a:buClrTx/>
              <a:buSzTx/>
              <a:buFontTx/>
              <a:buNone/>
              <a:tabLst/>
              <a:defRPr/>
            </a:pPr>
            <a:r>
              <a:rPr kumimoji="0" lang="en-US" sz="24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Onder</a:t>
            </a:r>
            <a:r>
              <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 </a:t>
            </a:r>
            <a:r>
              <a:rPr kumimoji="0" lang="en-US" sz="24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architectuur</a:t>
            </a:r>
            <a:endParaRPr kumimoji="0" lang="en-US" sz="24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p:txBody>
      </p:sp>
      <p:sp>
        <p:nvSpPr>
          <p:cNvPr id="25" name="Rounded Rectangle 34">
            <a:extLst>
              <a:ext uri="{FF2B5EF4-FFF2-40B4-BE49-F238E27FC236}">
                <a16:creationId xmlns:a16="http://schemas.microsoft.com/office/drawing/2014/main" id="{34A918FF-5290-4B4B-83A9-D73C8CA8E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08" y="626261"/>
            <a:ext cx="5433751" cy="2711655"/>
          </a:xfrm>
          <a:prstGeom prst="roundRect">
            <a:avLst>
              <a:gd name="adj" fmla="val 7505"/>
            </a:avLst>
          </a:pr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Afbeelding 1">
            <a:extLst>
              <a:ext uri="{FF2B5EF4-FFF2-40B4-BE49-F238E27FC236}">
                <a16:creationId xmlns:a16="http://schemas.microsoft.com/office/drawing/2014/main" id="{6C8DCD8F-4E29-4C23-B72E-33032AD6B4D1}"/>
              </a:ext>
            </a:extLst>
          </p:cNvPr>
          <p:cNvPicPr>
            <a:picLocks noChangeAspect="1"/>
          </p:cNvPicPr>
          <p:nvPr/>
        </p:nvPicPr>
        <p:blipFill rotWithShape="1">
          <a:blip r:embed="rId4"/>
          <a:srcRect l="8268" r="8506"/>
          <a:stretch/>
        </p:blipFill>
        <p:spPr>
          <a:xfrm>
            <a:off x="7089830" y="643281"/>
            <a:ext cx="3442115" cy="2760691"/>
          </a:xfrm>
          <a:prstGeom prst="roundRect">
            <a:avLst>
              <a:gd name="adj" fmla="val 5453"/>
            </a:avLst>
          </a:prstGeom>
          <a:ln w="50800" cap="sq" cmpd="dbl">
            <a:noFill/>
            <a:miter lim="800000"/>
          </a:ln>
          <a:effectLst/>
        </p:spPr>
      </p:pic>
      <p:sp>
        <p:nvSpPr>
          <p:cNvPr id="27" name="Rounded Rectangle 37">
            <a:extLst>
              <a:ext uri="{FF2B5EF4-FFF2-40B4-BE49-F238E27FC236}">
                <a16:creationId xmlns:a16="http://schemas.microsoft.com/office/drawing/2014/main" id="{35BB87D9-C656-40D9-982C-E5C527908D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08" y="3515716"/>
            <a:ext cx="5433751" cy="2711655"/>
          </a:xfrm>
          <a:prstGeom prst="roundRect">
            <a:avLst>
              <a:gd name="adj" fmla="val 7505"/>
            </a:avLst>
          </a:pr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a:extLst>
              <a:ext uri="{FF2B5EF4-FFF2-40B4-BE49-F238E27FC236}">
                <a16:creationId xmlns:a16="http://schemas.microsoft.com/office/drawing/2014/main" id="{CAE8EE1B-A77D-4D79-A7A0-50B886071F3C}"/>
              </a:ext>
            </a:extLst>
          </p:cNvPr>
          <p:cNvPicPr>
            <a:picLocks noChangeAspect="1"/>
          </p:cNvPicPr>
          <p:nvPr/>
        </p:nvPicPr>
        <p:blipFill>
          <a:blip r:embed="rId5"/>
          <a:stretch>
            <a:fillRect/>
          </a:stretch>
        </p:blipFill>
        <p:spPr>
          <a:xfrm>
            <a:off x="6925857" y="3617588"/>
            <a:ext cx="3770062" cy="2497667"/>
          </a:xfrm>
          <a:prstGeom prst="roundRect">
            <a:avLst>
              <a:gd name="adj" fmla="val 5453"/>
            </a:avLst>
          </a:prstGeom>
          <a:ln w="50800" cap="sq" cmpd="dbl">
            <a:noFill/>
            <a:miter lim="800000"/>
          </a:ln>
          <a:effectLst/>
        </p:spPr>
      </p:pic>
    </p:spTree>
    <p:extLst>
      <p:ext uri="{BB962C8B-B14F-4D97-AF65-F5344CB8AC3E}">
        <p14:creationId xmlns:p14="http://schemas.microsoft.com/office/powerpoint/2010/main" val="1570876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87C1CEF-0660-433C-88F2-B3C1EA64F876}"/>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1920572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75A12D9-3CB4-4818-A5F8-E8E648B22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11" y="0"/>
            <a:ext cx="6766273" cy="5545722"/>
          </a:xfrm>
          <a:custGeom>
            <a:avLst/>
            <a:gdLst>
              <a:gd name="connsiteX0" fmla="*/ 0 w 6766273"/>
              <a:gd name="connsiteY0" fmla="*/ 0 h 5545722"/>
              <a:gd name="connsiteX1" fmla="*/ 6576149 w 6766273"/>
              <a:gd name="connsiteY1" fmla="*/ 0 h 5545722"/>
              <a:gd name="connsiteX2" fmla="*/ 6631498 w 6766273"/>
              <a:gd name="connsiteY2" fmla="*/ 194912 h 5545722"/>
              <a:gd name="connsiteX3" fmla="*/ 6766273 w 6766273"/>
              <a:gd name="connsiteY3" fmla="*/ 1264785 h 5545722"/>
              <a:gd name="connsiteX4" fmla="*/ 2485336 w 6766273"/>
              <a:gd name="connsiteY4" fmla="*/ 5545722 h 5545722"/>
              <a:gd name="connsiteX5" fmla="*/ 91824 w 6766273"/>
              <a:gd name="connsiteY5" fmla="*/ 4814605 h 5545722"/>
              <a:gd name="connsiteX6" fmla="*/ 0 w 6766273"/>
              <a:gd name="connsiteY6" fmla="*/ 4749308 h 554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273" h="5545722">
                <a:moveTo>
                  <a:pt x="0" y="0"/>
                </a:moveTo>
                <a:lnTo>
                  <a:pt x="6576149" y="0"/>
                </a:lnTo>
                <a:lnTo>
                  <a:pt x="6631498" y="194912"/>
                </a:lnTo>
                <a:cubicBezTo>
                  <a:pt x="6719480" y="536872"/>
                  <a:pt x="6766273" y="895364"/>
                  <a:pt x="6766273" y="1264785"/>
                </a:cubicBezTo>
                <a:cubicBezTo>
                  <a:pt x="6766273" y="3629081"/>
                  <a:pt x="4849632" y="5545722"/>
                  <a:pt x="2485336" y="5545722"/>
                </a:cubicBezTo>
                <a:cubicBezTo>
                  <a:pt x="1598725" y="5545722"/>
                  <a:pt x="775066" y="5276195"/>
                  <a:pt x="91824" y="4814605"/>
                </a:cubicBezTo>
                <a:lnTo>
                  <a:pt x="0" y="4749308"/>
                </a:lnTo>
                <a:close/>
              </a:path>
            </a:pathLst>
          </a:custGeom>
          <a:solidFill>
            <a:srgbClr val="FFFFFF"/>
          </a:solidFill>
          <a:ln w="50800" cap="sq" cmpd="dbl">
            <a:gradFill flip="none" rotWithShape="1">
              <a:gsLst>
                <a:gs pos="0">
                  <a:srgbClr val="FFFFFF"/>
                </a:gs>
                <a:gs pos="100000">
                  <a:schemeClr val="tx1">
                    <a:alpha val="0"/>
                  </a:schemeClr>
                </a:gs>
              </a:gsLst>
              <a:path path="circle">
                <a:fillToRect l="100000" t="100000"/>
              </a:path>
              <a:tileRect r="-100000" b="-100000"/>
            </a:gradFill>
            <a:miter lim="800000"/>
          </a:ln>
          <a:effectLst>
            <a:outerShdw blurRad="254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2E0D30B3-DE37-40AB-B831-09BC25CEADFE}"/>
              </a:ext>
            </a:extLst>
          </p:cNvPr>
          <p:cNvPicPr>
            <a:picLocks noChangeAspect="1"/>
          </p:cNvPicPr>
          <p:nvPr/>
        </p:nvPicPr>
        <p:blipFill>
          <a:blip r:embed="rId3"/>
          <a:stretch>
            <a:fillRect/>
          </a:stretch>
        </p:blipFill>
        <p:spPr>
          <a:xfrm>
            <a:off x="142937" y="505638"/>
            <a:ext cx="5789755" cy="3256737"/>
          </a:xfrm>
          <a:prstGeom prst="rect">
            <a:avLst/>
          </a:prstGeom>
        </p:spPr>
      </p:pic>
      <p:sp>
        <p:nvSpPr>
          <p:cNvPr id="12" name="Freeform: Shape 11">
            <a:extLst>
              <a:ext uri="{FF2B5EF4-FFF2-40B4-BE49-F238E27FC236}">
                <a16:creationId xmlns:a16="http://schemas.microsoft.com/office/drawing/2014/main" id="{7C9B7894-ADA8-408F-81D5-30D795467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367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solidFill>
            <a:srgbClr val="FFFFFF"/>
          </a:solidFill>
          <a:ln w="50800" cap="sq" cmpd="dbl">
            <a:gradFill flip="none" rotWithShape="1">
              <a:gsLst>
                <a:gs pos="0">
                  <a:srgbClr val="FFFFFF"/>
                </a:gs>
                <a:gs pos="100000">
                  <a:schemeClr val="tx1">
                    <a:alpha val="0"/>
                  </a:schemeClr>
                </a:gs>
              </a:gsLst>
              <a:path path="circle">
                <a:fillToRect l="100000" t="100000"/>
              </a:path>
              <a:tileRect r="-100000" b="-100000"/>
            </a:gradFill>
            <a:miter lim="800000"/>
          </a:ln>
          <a:effectLst>
            <a:outerShdw blurRad="254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ABE7E1C1-609A-44F1-8D4F-02E61C2E19C9}"/>
              </a:ext>
            </a:extLst>
          </p:cNvPr>
          <p:cNvPicPr>
            <a:picLocks noChangeAspect="1"/>
          </p:cNvPicPr>
          <p:nvPr/>
        </p:nvPicPr>
        <p:blipFill>
          <a:blip r:embed="rId4"/>
          <a:stretch>
            <a:fillRect/>
          </a:stretch>
        </p:blipFill>
        <p:spPr>
          <a:xfrm>
            <a:off x="7504790" y="2190751"/>
            <a:ext cx="4544273" cy="3499088"/>
          </a:xfrm>
          <a:prstGeom prst="rect">
            <a:avLst/>
          </a:prstGeom>
        </p:spPr>
      </p:pic>
    </p:spTree>
    <p:extLst>
      <p:ext uri="{BB962C8B-B14F-4D97-AF65-F5344CB8AC3E}">
        <p14:creationId xmlns:p14="http://schemas.microsoft.com/office/powerpoint/2010/main" val="4186341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1726035-0EEF-6246-B5F9-6DDC8EC8F385}"/>
              </a:ext>
            </a:extLst>
          </p:cNvPr>
          <p:cNvSpPr>
            <a:spLocks noGrp="1"/>
          </p:cNvSpPr>
          <p:nvPr>
            <p:ph idx="1"/>
          </p:nvPr>
        </p:nvSpPr>
        <p:spPr>
          <a:xfrm>
            <a:off x="1080000" y="1371600"/>
            <a:ext cx="10033200" cy="4565374"/>
          </a:xfrm>
        </p:spPr>
        <p:txBody>
          <a:bodyPr/>
          <a:lstStyle/>
          <a:p>
            <a:pPr marL="0" indent="0">
              <a:buNone/>
            </a:pPr>
            <a:r>
              <a:rPr lang="nl-NL" sz="3200" dirty="0">
                <a:solidFill>
                  <a:srgbClr val="009EE3"/>
                </a:solidFill>
              </a:rPr>
              <a:t>Wat is het concept?</a:t>
            </a:r>
          </a:p>
          <a:p>
            <a:endParaRPr lang="nl-NL" dirty="0">
              <a:hlinkClick r:id="rId2"/>
            </a:endParaRPr>
          </a:p>
          <a:p>
            <a:r>
              <a:rPr lang="nl-NL" sz="3200" dirty="0">
                <a:solidFill>
                  <a:srgbClr val="002C64"/>
                </a:solidFill>
              </a:rPr>
              <a:t>Tweemaandelijkse bijeenkomst voor projectleiders </a:t>
            </a:r>
            <a:r>
              <a:rPr lang="nl-NL" sz="3200" dirty="0" err="1">
                <a:solidFill>
                  <a:srgbClr val="002C64"/>
                </a:solidFill>
              </a:rPr>
              <a:t>Woo</a:t>
            </a:r>
            <a:endParaRPr lang="nl-NL" sz="3200" dirty="0">
              <a:solidFill>
                <a:srgbClr val="002C64"/>
              </a:solidFill>
            </a:endParaRPr>
          </a:p>
          <a:p>
            <a:endParaRPr lang="nl-NL" sz="3200" dirty="0">
              <a:solidFill>
                <a:srgbClr val="002C64"/>
              </a:solidFill>
            </a:endParaRPr>
          </a:p>
          <a:p>
            <a:r>
              <a:rPr lang="nl-NL" sz="3200" dirty="0">
                <a:solidFill>
                  <a:srgbClr val="002C64"/>
                </a:solidFill>
              </a:rPr>
              <a:t>Vaste onderdelen</a:t>
            </a:r>
          </a:p>
          <a:p>
            <a:pPr marL="809625" lvl="3" indent="0">
              <a:buNone/>
            </a:pPr>
            <a:r>
              <a:rPr lang="nl-NL" sz="3200" dirty="0">
                <a:solidFill>
                  <a:srgbClr val="002C64"/>
                </a:solidFill>
              </a:rPr>
              <a:t> - Een verhaal uit de praktijk</a:t>
            </a:r>
          </a:p>
          <a:p>
            <a:pPr marL="0" indent="0">
              <a:buNone/>
            </a:pPr>
            <a:r>
              <a:rPr lang="nl-NL" sz="3200" dirty="0">
                <a:solidFill>
                  <a:srgbClr val="002C64"/>
                </a:solidFill>
              </a:rPr>
              <a:t>	- Voortgang </a:t>
            </a:r>
            <a:r>
              <a:rPr lang="nl-NL" sz="3200" dirty="0" err="1">
                <a:solidFill>
                  <a:srgbClr val="002C64"/>
                </a:solidFill>
              </a:rPr>
              <a:t>mbt</a:t>
            </a:r>
            <a:r>
              <a:rPr lang="nl-NL" sz="3200" dirty="0">
                <a:solidFill>
                  <a:srgbClr val="002C64"/>
                </a:solidFill>
              </a:rPr>
              <a:t> PLOOI</a:t>
            </a:r>
          </a:p>
          <a:p>
            <a:pPr marL="0" indent="0">
              <a:buNone/>
            </a:pPr>
            <a:r>
              <a:rPr lang="nl-NL" sz="3200" dirty="0">
                <a:solidFill>
                  <a:srgbClr val="002C64"/>
                </a:solidFill>
              </a:rPr>
              <a:t>	- Stellen van vragen </a:t>
            </a:r>
          </a:p>
        </p:txBody>
      </p:sp>
    </p:spTree>
    <p:extLst>
      <p:ext uri="{BB962C8B-B14F-4D97-AF65-F5344CB8AC3E}">
        <p14:creationId xmlns:p14="http://schemas.microsoft.com/office/powerpoint/2010/main" val="3954992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FB946D-2326-449B-B771-9EDB01C8D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224A0EC-9334-468D-849F-BF1FF8C6FF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0EFFC263-7EB0-4842-BE9B-3176A41A7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Afbeelding 1">
            <a:extLst>
              <a:ext uri="{FF2B5EF4-FFF2-40B4-BE49-F238E27FC236}">
                <a16:creationId xmlns:a16="http://schemas.microsoft.com/office/drawing/2014/main" id="{84DF1CE8-C106-4A85-9BD5-B7AECE872675}"/>
              </a:ext>
            </a:extLst>
          </p:cNvPr>
          <p:cNvPicPr>
            <a:picLocks noChangeAspect="1"/>
          </p:cNvPicPr>
          <p:nvPr/>
        </p:nvPicPr>
        <p:blipFill rotWithShape="1">
          <a:blip r:embed="rId3"/>
          <a:srcRect l="170" r="-1" b="-1"/>
          <a:stretch/>
        </p:blipFill>
        <p:spPr>
          <a:xfrm>
            <a:off x="643467" y="643467"/>
            <a:ext cx="10905066" cy="5571066"/>
          </a:xfrm>
          <a:prstGeom prst="rect">
            <a:avLst/>
          </a:prstGeom>
        </p:spPr>
      </p:pic>
    </p:spTree>
    <p:extLst>
      <p:ext uri="{BB962C8B-B14F-4D97-AF65-F5344CB8AC3E}">
        <p14:creationId xmlns:p14="http://schemas.microsoft.com/office/powerpoint/2010/main" val="3170288217"/>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3" name="Afbeelding 2" descr="Afbeelding met tekst&#10;&#10;Automatisch gegenereerde beschrijving">
            <a:extLst>
              <a:ext uri="{FF2B5EF4-FFF2-40B4-BE49-F238E27FC236}">
                <a16:creationId xmlns:a16="http://schemas.microsoft.com/office/drawing/2014/main" id="{47DD0D95-99C1-493D-AB6A-B8A1EB3CEF4C}"/>
              </a:ext>
            </a:extLst>
          </p:cNvPr>
          <p:cNvPicPr>
            <a:picLocks noChangeAspect="1"/>
          </p:cNvPicPr>
          <p:nvPr/>
        </p:nvPicPr>
        <p:blipFill rotWithShape="1">
          <a:blip r:embed="rId4"/>
          <a:srcRect l="2033" r="2081"/>
          <a:stretch/>
        </p:blipFill>
        <p:spPr>
          <a:xfrm>
            <a:off x="20" y="975"/>
            <a:ext cx="4635988" cy="6858000"/>
          </a:xfrm>
          <a:prstGeom prst="rect">
            <a:avLst/>
          </a:prstGeom>
        </p:spPr>
      </p:pic>
      <p:sp>
        <p:nvSpPr>
          <p:cNvPr id="4" name="Titel 1">
            <a:extLst>
              <a:ext uri="{FF2B5EF4-FFF2-40B4-BE49-F238E27FC236}">
                <a16:creationId xmlns:a16="http://schemas.microsoft.com/office/drawing/2014/main" id="{489EFBA7-6747-40F2-AC67-E7C0502FFA7C}"/>
              </a:ext>
            </a:extLst>
          </p:cNvPr>
          <p:cNvSpPr txBox="1">
            <a:spLocks/>
          </p:cNvSpPr>
          <p:nvPr/>
        </p:nvSpPr>
        <p:spPr>
          <a:xfrm>
            <a:off x="4955458" y="2251587"/>
            <a:ext cx="6593075" cy="397223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1000"/>
              </a:spcAft>
              <a:buClr>
                <a:prstClr val="white"/>
              </a:buClr>
              <a:buSzPct val="100000"/>
              <a:buFontTx/>
              <a:buNone/>
              <a:tabLst/>
              <a:defRPr/>
            </a:pPr>
            <a:r>
              <a:rPr kumimoji="0" lang="en-US" sz="3600" b="0" i="0" u="none" strike="noStrike" kern="1200" cap="none" spc="0" normalizeH="0" baseline="0" noProof="0" dirty="0" err="1">
                <a:ln w="3175" cmpd="sng">
                  <a:noFill/>
                </a:ln>
                <a:solidFill>
                  <a:prstClr val="white"/>
                </a:solidFill>
                <a:effectLst/>
                <a:uLnTx/>
                <a:uFillTx/>
                <a:latin typeface="Calibri Light" panose="020F0302020204030204"/>
                <a:ea typeface="+mj-ea"/>
                <a:cs typeface="+mj-cs"/>
              </a:rPr>
              <a:t>Bedankt</a:t>
            </a:r>
            <a:r>
              <a:rPr kumimoji="0" lang="en-US" sz="36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 </a:t>
            </a:r>
            <a:r>
              <a:rPr kumimoji="0" lang="en-US" sz="3600" b="0" i="0" u="none" strike="noStrike" kern="1200" cap="none" spc="0" normalizeH="0" baseline="0" noProof="0" dirty="0" err="1">
                <a:ln w="3175" cmpd="sng">
                  <a:noFill/>
                </a:ln>
                <a:solidFill>
                  <a:prstClr val="white"/>
                </a:solidFill>
                <a:effectLst/>
                <a:uLnTx/>
                <a:uFillTx/>
                <a:latin typeface="Calibri Light" panose="020F0302020204030204"/>
                <a:ea typeface="+mj-ea"/>
                <a:cs typeface="+mj-cs"/>
              </a:rPr>
              <a:t>voor</a:t>
            </a:r>
            <a:r>
              <a:rPr kumimoji="0" lang="en-US" sz="36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 </a:t>
            </a:r>
            <a:r>
              <a:rPr kumimoji="0" lang="en-US" sz="3600" b="0" i="0" u="none" strike="noStrike" kern="1200" cap="none" spc="0" normalizeH="0" baseline="0" noProof="0" dirty="0" err="1">
                <a:ln w="3175" cmpd="sng">
                  <a:noFill/>
                </a:ln>
                <a:solidFill>
                  <a:prstClr val="white"/>
                </a:solidFill>
                <a:effectLst/>
                <a:uLnTx/>
                <a:uFillTx/>
                <a:latin typeface="Calibri Light" panose="020F0302020204030204"/>
                <a:ea typeface="+mj-ea"/>
                <a:cs typeface="+mj-cs"/>
              </a:rPr>
              <a:t>jullie</a:t>
            </a:r>
            <a:r>
              <a:rPr kumimoji="0" lang="en-US" sz="36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 </a:t>
            </a:r>
            <a:r>
              <a:rPr kumimoji="0" lang="en-US" sz="3600" b="0" i="0" u="none" strike="noStrike" kern="1200" cap="none" spc="0" normalizeH="0" baseline="0" noProof="0" dirty="0" err="1">
                <a:ln w="3175" cmpd="sng">
                  <a:noFill/>
                </a:ln>
                <a:solidFill>
                  <a:prstClr val="white"/>
                </a:solidFill>
                <a:effectLst/>
                <a:uLnTx/>
                <a:uFillTx/>
                <a:latin typeface="Calibri Light" panose="020F0302020204030204"/>
                <a:ea typeface="+mj-ea"/>
                <a:cs typeface="+mj-cs"/>
              </a:rPr>
              <a:t>aandacht</a:t>
            </a:r>
            <a:r>
              <a:rPr kumimoji="0" lang="en-US" sz="36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a:t>
            </a:r>
          </a:p>
          <a:p>
            <a:pPr marL="0" marR="0" lvl="0" indent="0" algn="l" defTabSz="457200" rtl="0" eaLnBrk="1" fontAlgn="auto" latinLnBrk="0" hangingPunct="1">
              <a:lnSpc>
                <a:spcPct val="100000"/>
              </a:lnSpc>
              <a:spcBef>
                <a:spcPts val="0"/>
              </a:spcBef>
              <a:spcAft>
                <a:spcPts val="1000"/>
              </a:spcAft>
              <a:buClr>
                <a:prstClr val="white"/>
              </a:buClr>
              <a:buSzPct val="100000"/>
              <a:buFontTx/>
              <a:buNone/>
              <a:tabLst/>
              <a:defRPr/>
            </a:pPr>
            <a:r>
              <a:rPr kumimoji="0" lang="en-US" sz="2400" b="0" i="0" u="none" strike="noStrike" kern="1200" cap="none" spc="0" normalizeH="0" baseline="0" noProof="0" dirty="0" err="1">
                <a:ln w="3175" cmpd="sng">
                  <a:noFill/>
                </a:ln>
                <a:solidFill>
                  <a:prstClr val="white"/>
                </a:solidFill>
                <a:effectLst/>
                <a:uLnTx/>
                <a:uFillTx/>
                <a:latin typeface="Calibri Light" panose="020F0302020204030204"/>
                <a:ea typeface="+mj-ea"/>
                <a:cs typeface="+mj-cs"/>
              </a:rPr>
              <a:t>Vragen</a:t>
            </a:r>
            <a:r>
              <a:rPr kumimoji="0" lang="en-US" sz="24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a:t>
            </a:r>
          </a:p>
          <a:p>
            <a:pPr marL="0" marR="0" lvl="0" indent="0" algn="l" defTabSz="457200" rtl="0" eaLnBrk="1" fontAlgn="auto" latinLnBrk="0" hangingPunct="1">
              <a:lnSpc>
                <a:spcPct val="100000"/>
              </a:lnSpc>
              <a:spcBef>
                <a:spcPts val="0"/>
              </a:spcBef>
              <a:spcAft>
                <a:spcPts val="1000"/>
              </a:spcAft>
              <a:buClr>
                <a:prstClr val="white"/>
              </a:buClr>
              <a:buSzPct val="100000"/>
              <a:buFontTx/>
              <a:buNone/>
              <a:tabLst/>
              <a:defRPr/>
            </a:pPr>
            <a:r>
              <a:rPr kumimoji="0" lang="en-US" sz="24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Neem </a:t>
            </a:r>
            <a:r>
              <a:rPr kumimoji="0" lang="en-US" sz="2400" b="0" i="0" u="none" strike="noStrike" kern="1200" cap="none" spc="0" normalizeH="0" baseline="0" noProof="0" dirty="0" err="1">
                <a:ln w="3175" cmpd="sng">
                  <a:noFill/>
                </a:ln>
                <a:solidFill>
                  <a:prstClr val="white"/>
                </a:solidFill>
                <a:effectLst/>
                <a:uLnTx/>
                <a:uFillTx/>
                <a:latin typeface="Calibri Light" panose="020F0302020204030204"/>
                <a:ea typeface="+mj-ea"/>
                <a:cs typeface="+mj-cs"/>
              </a:rPr>
              <a:t>gerust</a:t>
            </a:r>
            <a:r>
              <a:rPr kumimoji="0" lang="en-US" sz="24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 contact op </a:t>
            </a:r>
          </a:p>
          <a:p>
            <a:pPr marL="0" marR="0" lvl="0" indent="0" algn="l" defTabSz="457200" rtl="0" eaLnBrk="1" fontAlgn="auto" latinLnBrk="0" hangingPunct="1">
              <a:lnSpc>
                <a:spcPct val="100000"/>
              </a:lnSpc>
              <a:spcBef>
                <a:spcPts val="0"/>
              </a:spcBef>
              <a:spcAft>
                <a:spcPts val="1000"/>
              </a:spcAft>
              <a:buClr>
                <a:prstClr val="white"/>
              </a:buClr>
              <a:buSzPct val="100000"/>
              <a:buFontTx/>
              <a:buNone/>
              <a:tabLst/>
              <a:defRPr/>
            </a:pPr>
            <a:r>
              <a:rPr kumimoji="0" lang="en-US" sz="24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frieke.hazendonk@tilburg.nl</a:t>
            </a:r>
          </a:p>
        </p:txBody>
      </p:sp>
    </p:spTree>
    <p:extLst>
      <p:ext uri="{BB962C8B-B14F-4D97-AF65-F5344CB8AC3E}">
        <p14:creationId xmlns:p14="http://schemas.microsoft.com/office/powerpoint/2010/main" val="1424474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a:xfrm>
            <a:off x="5638800" y="1882800"/>
            <a:ext cx="5919788" cy="2336400"/>
          </a:xfrm>
        </p:spPr>
        <p:txBody>
          <a:bodyPr/>
          <a:lstStyle/>
          <a:p>
            <a:r>
              <a:rPr lang="nl-NL" dirty="0"/>
              <a:t>Presentatie Stand van zaken </a:t>
            </a:r>
            <a:r>
              <a:rPr lang="nl-NL" dirty="0" err="1"/>
              <a:t>governance</a:t>
            </a:r>
            <a:r>
              <a:rPr lang="nl-NL" dirty="0"/>
              <a:t> PLOOI</a:t>
            </a:r>
          </a:p>
        </p:txBody>
      </p:sp>
      <p:sp>
        <p:nvSpPr>
          <p:cNvPr id="7" name="Ondertitel 6"/>
          <p:cNvSpPr>
            <a:spLocks noGrp="1"/>
          </p:cNvSpPr>
          <p:nvPr>
            <p:ph type="subTitle" idx="1"/>
          </p:nvPr>
        </p:nvSpPr>
        <p:spPr>
          <a:xfrm>
            <a:off x="5638800" y="4215600"/>
            <a:ext cx="5919788" cy="1339200"/>
          </a:xfrm>
        </p:spPr>
        <p:txBody>
          <a:bodyPr/>
          <a:lstStyle/>
          <a:p>
            <a:r>
              <a:rPr lang="nl-NL" dirty="0"/>
              <a:t>t.b.v.  Digitale sessie Projectleiders </a:t>
            </a:r>
            <a:r>
              <a:rPr lang="nl-NL" dirty="0" err="1"/>
              <a:t>Woo</a:t>
            </a:r>
            <a:r>
              <a:rPr lang="nl-NL" dirty="0"/>
              <a:t>, d.d. 14 september 2022</a:t>
            </a:r>
          </a:p>
          <a:p>
            <a:endParaRPr lang="nl-NL" dirty="0"/>
          </a:p>
        </p:txBody>
      </p:sp>
      <p:sp>
        <p:nvSpPr>
          <p:cNvPr id="4" name="Tijdelijke aanduiding voor voettekst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FFFFFF"/>
                </a:solidFill>
                <a:effectLst/>
                <a:uLnTx/>
                <a:uFillTx/>
                <a:latin typeface="Verdana"/>
                <a:ea typeface="+mn-ea"/>
                <a:cs typeface="+mn-cs"/>
              </a:rPr>
              <a:t>14 september 2022 </a:t>
            </a:r>
            <a:r>
              <a:rPr kumimoji="0" lang="en-US" sz="1050" b="0" i="0" u="none" strike="noStrike" kern="1200" cap="none" spc="0" normalizeH="0" baseline="0" noProof="0" dirty="0">
                <a:ln>
                  <a:noFill/>
                </a:ln>
                <a:solidFill>
                  <a:srgbClr val="FFFFFF"/>
                </a:solidFill>
                <a:effectLst/>
                <a:uLnTx/>
                <a:uFillTx/>
                <a:latin typeface="Verdana"/>
                <a:ea typeface="+mn-ea"/>
                <a:cs typeface="+mn-cs"/>
              </a:rPr>
              <a:t>| Marcel van der Gaag</a:t>
            </a:r>
            <a:endParaRPr kumimoji="0" lang="nl-NL" sz="10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 name="Tijdelijke aanduiding voor dia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D9EBF6"/>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050" b="0" i="0" u="none" strike="noStrike" kern="1200" cap="none" spc="0" normalizeH="0" baseline="0" noProof="0" dirty="0">
              <a:ln>
                <a:noFill/>
              </a:ln>
              <a:solidFill>
                <a:srgbClr val="D9EBF6"/>
              </a:solidFill>
              <a:effectLst/>
              <a:uLnTx/>
              <a:uFillTx/>
              <a:latin typeface="Verdana"/>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43730" y="1127669"/>
            <a:ext cx="10923588" cy="1023859"/>
          </a:xfrm>
        </p:spPr>
        <p:txBody>
          <a:bodyPr>
            <a:normAutofit fontScale="90000"/>
          </a:bodyPr>
          <a:lstStyle/>
          <a:p>
            <a:r>
              <a:rPr lang="nl-NL" dirty="0"/>
              <a:t>Stand van zaken </a:t>
            </a:r>
            <a:r>
              <a:rPr lang="nl-NL" dirty="0" err="1"/>
              <a:t>governance</a:t>
            </a:r>
            <a:r>
              <a:rPr lang="nl-NL" dirty="0"/>
              <a:t> actieve openbaarmaking: terugkijken</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sp>
        <p:nvSpPr>
          <p:cNvPr id="5" name="Tijdelijke aanduiding voor voettekst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pic>
        <p:nvPicPr>
          <p:cNvPr id="13" name="Afbeelding 12"/>
          <p:cNvPicPr>
            <a:picLocks noChangeAspect="1"/>
          </p:cNvPicPr>
          <p:nvPr/>
        </p:nvPicPr>
        <p:blipFill>
          <a:blip r:embed="rId3"/>
          <a:stretch>
            <a:fillRect/>
          </a:stretch>
        </p:blipFill>
        <p:spPr>
          <a:xfrm>
            <a:off x="643730" y="2160900"/>
            <a:ext cx="9231582" cy="4453175"/>
          </a:xfrm>
          <a:prstGeom prst="rect">
            <a:avLst/>
          </a:prstGeom>
        </p:spPr>
      </p:pic>
    </p:spTree>
    <p:extLst>
      <p:ext uri="{BB962C8B-B14F-4D97-AF65-F5344CB8AC3E}">
        <p14:creationId xmlns:p14="http://schemas.microsoft.com/office/powerpoint/2010/main" val="3276482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loopt er nu? </a:t>
            </a:r>
          </a:p>
        </p:txBody>
      </p:sp>
      <p:sp>
        <p:nvSpPr>
          <p:cNvPr id="3" name="Tijdelijke aanduiding voor dia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pic>
        <p:nvPicPr>
          <p:cNvPr id="5" name="Afbeelding 4"/>
          <p:cNvPicPr>
            <a:picLocks noChangeAspect="1"/>
          </p:cNvPicPr>
          <p:nvPr/>
        </p:nvPicPr>
        <p:blipFill>
          <a:blip r:embed="rId2"/>
          <a:stretch>
            <a:fillRect/>
          </a:stretch>
        </p:blipFill>
        <p:spPr>
          <a:xfrm>
            <a:off x="633412" y="2353234"/>
            <a:ext cx="10632346" cy="4504766"/>
          </a:xfrm>
          <a:prstGeom prst="rect">
            <a:avLst/>
          </a:prstGeom>
        </p:spPr>
      </p:pic>
    </p:spTree>
    <p:extLst>
      <p:ext uri="{BB962C8B-B14F-4D97-AF65-F5344CB8AC3E}">
        <p14:creationId xmlns:p14="http://schemas.microsoft.com/office/powerpoint/2010/main" val="2086004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Wat gaat er de komende maanden gebeuren? </a:t>
            </a:r>
          </a:p>
        </p:txBody>
      </p:sp>
      <p:sp>
        <p:nvSpPr>
          <p:cNvPr id="3" name="Tijdelijke aanduiding voor dia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pic>
        <p:nvPicPr>
          <p:cNvPr id="5" name="Afbeelding 4"/>
          <p:cNvPicPr>
            <a:picLocks noChangeAspect="1"/>
          </p:cNvPicPr>
          <p:nvPr/>
        </p:nvPicPr>
        <p:blipFill>
          <a:blip r:embed="rId2"/>
          <a:stretch>
            <a:fillRect/>
          </a:stretch>
        </p:blipFill>
        <p:spPr>
          <a:xfrm>
            <a:off x="635000" y="1845157"/>
            <a:ext cx="10626249" cy="4531659"/>
          </a:xfrm>
          <a:prstGeom prst="rect">
            <a:avLst/>
          </a:prstGeom>
        </p:spPr>
      </p:pic>
    </p:spTree>
    <p:extLst>
      <p:ext uri="{BB962C8B-B14F-4D97-AF65-F5344CB8AC3E}">
        <p14:creationId xmlns:p14="http://schemas.microsoft.com/office/powerpoint/2010/main" val="1629906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ECD06A3-D3BB-07B4-C1AC-D7FFBB6E4FCC}"/>
              </a:ext>
            </a:extLst>
          </p:cNvPr>
          <p:cNvSpPr>
            <a:spLocks noGrp="1"/>
          </p:cNvSpPr>
          <p:nvPr>
            <p:ph idx="1"/>
          </p:nvPr>
        </p:nvSpPr>
        <p:spPr/>
        <p:txBody>
          <a:bodyPr/>
          <a:lstStyle/>
          <a:p>
            <a:endParaRPr lang="nl-NL"/>
          </a:p>
        </p:txBody>
      </p:sp>
      <p:sp>
        <p:nvSpPr>
          <p:cNvPr id="3" name="Tijdelijke aanduiding voor inhoud 2">
            <a:extLst>
              <a:ext uri="{FF2B5EF4-FFF2-40B4-BE49-F238E27FC236}">
                <a16:creationId xmlns:a16="http://schemas.microsoft.com/office/drawing/2014/main" id="{0C443298-C0F5-8ECF-4D66-4508255AE855}"/>
              </a:ext>
            </a:extLst>
          </p:cNvPr>
          <p:cNvSpPr>
            <a:spLocks noGrp="1"/>
          </p:cNvSpPr>
          <p:nvPr>
            <p:ph idx="10"/>
          </p:nvPr>
        </p:nvSpPr>
        <p:spPr/>
        <p:txBody>
          <a:bodyPr/>
          <a:lstStyle/>
          <a:p>
            <a:endParaRPr lang="nl-NL"/>
          </a:p>
        </p:txBody>
      </p:sp>
      <p:sp>
        <p:nvSpPr>
          <p:cNvPr id="4" name="Titel 3">
            <a:extLst>
              <a:ext uri="{FF2B5EF4-FFF2-40B4-BE49-F238E27FC236}">
                <a16:creationId xmlns:a16="http://schemas.microsoft.com/office/drawing/2014/main" id="{1C1FFFBA-51D7-0E69-8B47-6742FE15FBB3}"/>
              </a:ext>
            </a:extLst>
          </p:cNvPr>
          <p:cNvSpPr>
            <a:spLocks noGrp="1"/>
          </p:cNvSpPr>
          <p:nvPr>
            <p:ph type="title"/>
          </p:nvPr>
        </p:nvSpPr>
        <p:spPr/>
        <p:txBody>
          <a:bodyPr/>
          <a:lstStyle/>
          <a:p>
            <a:endParaRPr lang="nl-NL" dirty="0"/>
          </a:p>
        </p:txBody>
      </p:sp>
      <p:pic>
        <p:nvPicPr>
          <p:cNvPr id="6" name="Afbeelding 5">
            <a:extLst>
              <a:ext uri="{FF2B5EF4-FFF2-40B4-BE49-F238E27FC236}">
                <a16:creationId xmlns:a16="http://schemas.microsoft.com/office/drawing/2014/main" id="{87FF4306-8CDD-66CE-AA73-D527353294AD}"/>
              </a:ext>
            </a:extLst>
          </p:cNvPr>
          <p:cNvPicPr>
            <a:picLocks noChangeAspect="1"/>
          </p:cNvPicPr>
          <p:nvPr/>
        </p:nvPicPr>
        <p:blipFill>
          <a:blip r:embed="rId3"/>
          <a:stretch>
            <a:fillRect/>
          </a:stretch>
        </p:blipFill>
        <p:spPr>
          <a:xfrm>
            <a:off x="-108488" y="4067"/>
            <a:ext cx="11619451" cy="6918530"/>
          </a:xfrm>
          <a:prstGeom prst="rect">
            <a:avLst/>
          </a:prstGeom>
        </p:spPr>
      </p:pic>
    </p:spTree>
    <p:extLst>
      <p:ext uri="{BB962C8B-B14F-4D97-AF65-F5344CB8AC3E}">
        <p14:creationId xmlns:p14="http://schemas.microsoft.com/office/powerpoint/2010/main" val="1390889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676C9-3029-4854-8E08-971C5E692E39}"/>
              </a:ext>
            </a:extLst>
          </p:cNvPr>
          <p:cNvSpPr>
            <a:spLocks noGrp="1"/>
          </p:cNvSpPr>
          <p:nvPr>
            <p:ph type="title"/>
          </p:nvPr>
        </p:nvSpPr>
        <p:spPr>
          <a:xfrm>
            <a:off x="3932866" y="319782"/>
            <a:ext cx="3494167" cy="720000"/>
          </a:xfrm>
          <a:solidFill>
            <a:schemeClr val="bg1"/>
          </a:solidFill>
        </p:spPr>
        <p:txBody>
          <a:bodyPr/>
          <a:lstStyle/>
          <a:p>
            <a:r>
              <a:rPr lang="nl-NL" u="sng" dirty="0"/>
              <a:t>Forum.vng.nl</a:t>
            </a:r>
          </a:p>
        </p:txBody>
      </p:sp>
      <p:sp>
        <p:nvSpPr>
          <p:cNvPr id="9" name="Rechthoek 8">
            <a:extLst>
              <a:ext uri="{FF2B5EF4-FFF2-40B4-BE49-F238E27FC236}">
                <a16:creationId xmlns:a16="http://schemas.microsoft.com/office/drawing/2014/main" id="{FCDEB53A-1680-465E-A82D-772B6B31FE53}"/>
              </a:ext>
            </a:extLst>
          </p:cNvPr>
          <p:cNvSpPr/>
          <p:nvPr/>
        </p:nvSpPr>
        <p:spPr>
          <a:xfrm>
            <a:off x="715272" y="3380020"/>
            <a:ext cx="1979350" cy="96573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0AB00"/>
              </a:solidFill>
              <a:effectLst/>
              <a:uLnTx/>
              <a:uFillTx/>
              <a:latin typeface="Arial"/>
              <a:ea typeface="+mn-ea"/>
              <a:cs typeface="+mn-cs"/>
            </a:endParaRPr>
          </a:p>
        </p:txBody>
      </p:sp>
      <p:pic>
        <p:nvPicPr>
          <p:cNvPr id="11" name="Afbeelding 10">
            <a:extLst>
              <a:ext uri="{FF2B5EF4-FFF2-40B4-BE49-F238E27FC236}">
                <a16:creationId xmlns:a16="http://schemas.microsoft.com/office/drawing/2014/main" id="{914C25A4-18EC-4BD9-A406-5386FFD56C20}"/>
              </a:ext>
            </a:extLst>
          </p:cNvPr>
          <p:cNvPicPr>
            <a:picLocks noChangeAspect="1"/>
          </p:cNvPicPr>
          <p:nvPr/>
        </p:nvPicPr>
        <p:blipFill>
          <a:blip r:embed="rId2"/>
          <a:stretch>
            <a:fillRect/>
          </a:stretch>
        </p:blipFill>
        <p:spPr>
          <a:xfrm>
            <a:off x="0" y="931333"/>
            <a:ext cx="12192000" cy="4995333"/>
          </a:xfrm>
          <a:prstGeom prst="rect">
            <a:avLst/>
          </a:prstGeom>
        </p:spPr>
      </p:pic>
      <p:sp>
        <p:nvSpPr>
          <p:cNvPr id="12" name="Rechthoek 11">
            <a:extLst>
              <a:ext uri="{FF2B5EF4-FFF2-40B4-BE49-F238E27FC236}">
                <a16:creationId xmlns:a16="http://schemas.microsoft.com/office/drawing/2014/main" id="{0C46E0DA-131C-47C7-8BF7-B33C55AA2053}"/>
              </a:ext>
            </a:extLst>
          </p:cNvPr>
          <p:cNvSpPr/>
          <p:nvPr/>
        </p:nvSpPr>
        <p:spPr>
          <a:xfrm>
            <a:off x="70792" y="2583606"/>
            <a:ext cx="2088372" cy="37165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13" name="Pijl: omlaag 12">
            <a:extLst>
              <a:ext uri="{FF2B5EF4-FFF2-40B4-BE49-F238E27FC236}">
                <a16:creationId xmlns:a16="http://schemas.microsoft.com/office/drawing/2014/main" id="{ECFBC565-12FA-4204-A7C2-928E106CBC92}"/>
              </a:ext>
            </a:extLst>
          </p:cNvPr>
          <p:cNvSpPr/>
          <p:nvPr/>
        </p:nvSpPr>
        <p:spPr>
          <a:xfrm>
            <a:off x="672527" y="1510235"/>
            <a:ext cx="678425" cy="9969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656294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002F3D72-AFB1-4562-A732-CA4DB50DD8E2}"/>
              </a:ext>
            </a:extLst>
          </p:cNvPr>
          <p:cNvSpPr>
            <a:spLocks noGrp="1"/>
          </p:cNvSpPr>
          <p:nvPr>
            <p:ph type="title"/>
          </p:nvPr>
        </p:nvSpPr>
        <p:spPr>
          <a:xfrm>
            <a:off x="1079500" y="1079500"/>
            <a:ext cx="10033000" cy="3938120"/>
          </a:xfrm>
        </p:spPr>
        <p:txBody>
          <a:bodyPr/>
          <a:lstStyle/>
          <a:p>
            <a:pPr algn="ctr"/>
            <a:r>
              <a:rPr lang="nl-NL" sz="4800" b="1" dirty="0">
                <a:latin typeface="Arial"/>
                <a:cs typeface="Arial"/>
              </a:rPr>
              <a:t>Summerschool Grip op informatie</a:t>
            </a:r>
            <a:br>
              <a:rPr lang="nl-NL" sz="4800" dirty="0">
                <a:latin typeface="Arial"/>
                <a:cs typeface="Arial"/>
              </a:rPr>
            </a:br>
            <a:r>
              <a:rPr lang="nl-NL" sz="4800" dirty="0">
                <a:latin typeface="Arial"/>
                <a:cs typeface="Arial"/>
              </a:rPr>
              <a:t>juli/augustus 2022</a:t>
            </a:r>
            <a:br>
              <a:rPr lang="nl-NL" sz="4800" dirty="0">
                <a:latin typeface="Arial"/>
                <a:cs typeface="Arial"/>
              </a:rPr>
            </a:br>
            <a:br>
              <a:rPr lang="nl-NL" sz="4800" dirty="0">
                <a:latin typeface="Arial"/>
                <a:cs typeface="Arial"/>
              </a:rPr>
            </a:br>
            <a:r>
              <a:rPr lang="nl-NL" sz="4800" b="1" dirty="0">
                <a:latin typeface="Arial"/>
                <a:cs typeface="Arial"/>
              </a:rPr>
              <a:t>Zesde week van Grip op Informatie:</a:t>
            </a:r>
            <a:br>
              <a:rPr lang="nl-NL" sz="4800" b="1" dirty="0">
                <a:latin typeface="Arial" panose="020B0604020202020204" pitchFamily="34" charset="0"/>
                <a:cs typeface="Arial" panose="020B0604020202020204" pitchFamily="34" charset="0"/>
              </a:rPr>
            </a:br>
            <a:r>
              <a:rPr lang="nl-NL" sz="4800" dirty="0">
                <a:latin typeface="Arial"/>
                <a:cs typeface="Arial"/>
              </a:rPr>
              <a:t>3 tot met 10 november 2022</a:t>
            </a:r>
            <a:br>
              <a:rPr lang="nl-NL" sz="4800" dirty="0">
                <a:latin typeface="Arial" panose="020B0604020202020204" pitchFamily="34" charset="0"/>
                <a:cs typeface="Arial" panose="020B0604020202020204" pitchFamily="34" charset="0"/>
              </a:rPr>
            </a:br>
            <a:br>
              <a:rPr lang="nl-NL" altLang="nl-NL" dirty="0">
                <a:latin typeface="Arial" panose="020B0604020202020204" pitchFamily="34" charset="0"/>
                <a:cs typeface="Arial" panose="020B0604020202020204" pitchFamily="34" charset="0"/>
              </a:rPr>
            </a:br>
            <a:br>
              <a:rPr lang="nl-NL" altLang="nl-NL" sz="4400" dirty="0">
                <a:latin typeface="Arial" panose="020B0604020202020204" pitchFamily="34" charset="0"/>
                <a:cs typeface="Arial" panose="020B0604020202020204" pitchFamily="34" charset="0"/>
              </a:rPr>
            </a:br>
            <a:r>
              <a:rPr lang="nl-NL" altLang="nl-NL" sz="4400" dirty="0">
                <a:latin typeface="Arial"/>
                <a:cs typeface="Arial"/>
              </a:rPr>
              <a:t> </a:t>
            </a:r>
            <a:br>
              <a:rPr lang="nl-NL" altLang="nl-NL" sz="4400" dirty="0">
                <a:latin typeface="Arial" panose="020B0604020202020204" pitchFamily="34" charset="0"/>
                <a:cs typeface="Arial" panose="020B0604020202020204" pitchFamily="34" charset="0"/>
              </a:rPr>
            </a:br>
            <a:br>
              <a:rPr lang="nl-NL" altLang="nl-NL" sz="4800" dirty="0">
                <a:latin typeface="Arial" panose="020B0604020202020204" pitchFamily="34" charset="0"/>
                <a:cs typeface="Arial" panose="020B0604020202020204" pitchFamily="34" charset="0"/>
              </a:rPr>
            </a:br>
            <a:r>
              <a:rPr lang="nl-NL" altLang="nl-NL" sz="4800" u="sng" dirty="0">
                <a:latin typeface="Arial"/>
                <a:cs typeface="Arial"/>
              </a:rPr>
              <a:t> </a:t>
            </a:r>
            <a:br>
              <a:rPr lang="nl-NL" altLang="nl-NL" sz="4800" dirty="0">
                <a:latin typeface="Arial" panose="020B0604020202020204" pitchFamily="34" charset="0"/>
                <a:cs typeface="Arial" panose="020B0604020202020204" pitchFamily="34" charset="0"/>
              </a:rPr>
            </a:br>
            <a:endParaRPr lang="nl-NL" altLang="nl-NL"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218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E809899-4E7F-48E3-AC5B-8B52B4A54DCE}"/>
              </a:ext>
            </a:extLst>
          </p:cNvPr>
          <p:cNvSpPr>
            <a:spLocks noGrp="1"/>
          </p:cNvSpPr>
          <p:nvPr>
            <p:ph idx="1"/>
          </p:nvPr>
        </p:nvSpPr>
        <p:spPr/>
        <p:txBody>
          <a:bodyPr/>
          <a:lstStyle/>
          <a:p>
            <a:endParaRPr lang="nl-NL" dirty="0"/>
          </a:p>
          <a:p>
            <a:endParaRPr lang="nl-NL" dirty="0"/>
          </a:p>
          <a:p>
            <a:endParaRPr lang="nl-NL" sz="3200" b="1" dirty="0">
              <a:solidFill>
                <a:srgbClr val="00B0F0"/>
              </a:solidFill>
            </a:endParaRPr>
          </a:p>
          <a:p>
            <a:r>
              <a:rPr lang="nl-NL" sz="3200" b="1" dirty="0">
                <a:solidFill>
                  <a:srgbClr val="00B0F0"/>
                </a:solidFill>
              </a:rPr>
              <a:t>Vragen en tips: gripopinformatie@vng.nl</a:t>
            </a:r>
          </a:p>
          <a:p>
            <a:endParaRPr lang="nl-NL" sz="3200" dirty="0"/>
          </a:p>
          <a:p>
            <a:r>
              <a:rPr lang="nl-NL" sz="3200" b="1" dirty="0">
                <a:solidFill>
                  <a:srgbClr val="00B0F0"/>
                </a:solidFill>
              </a:rPr>
              <a:t>Dank u wel voor uw aandacht!</a:t>
            </a:r>
          </a:p>
          <a:p>
            <a:endParaRPr lang="nl-NL" sz="3200" b="1" dirty="0">
              <a:solidFill>
                <a:srgbClr val="00B0F0"/>
              </a:solidFill>
            </a:endParaRPr>
          </a:p>
          <a:p>
            <a:pPr marL="0" indent="0">
              <a:buNone/>
            </a:pPr>
            <a:endParaRPr lang="nl-NL" sz="3200" b="1" dirty="0">
              <a:solidFill>
                <a:srgbClr val="00B0F0"/>
              </a:solidFill>
            </a:endParaRPr>
          </a:p>
          <a:p>
            <a:endParaRPr lang="nl-NL" sz="3200" b="1" dirty="0">
              <a:solidFill>
                <a:srgbClr val="00B0F0"/>
              </a:solidFill>
            </a:endParaRPr>
          </a:p>
          <a:p>
            <a:endParaRPr lang="nl-NL" dirty="0"/>
          </a:p>
        </p:txBody>
      </p:sp>
    </p:spTree>
    <p:extLst>
      <p:ext uri="{BB962C8B-B14F-4D97-AF65-F5344CB8AC3E}">
        <p14:creationId xmlns:p14="http://schemas.microsoft.com/office/powerpoint/2010/main" val="1665000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2FE355C-5691-4F28-ACB4-9F0EA45DDFA9}"/>
              </a:ext>
            </a:extLst>
          </p:cNvPr>
          <p:cNvSpPr>
            <a:spLocks noGrp="1"/>
          </p:cNvSpPr>
          <p:nvPr>
            <p:ph idx="1"/>
          </p:nvPr>
        </p:nvSpPr>
        <p:spPr/>
        <p:txBody>
          <a:bodyPr/>
          <a:lstStyle/>
          <a:p>
            <a:r>
              <a:rPr lang="nl-NL" sz="3200" dirty="0">
                <a:solidFill>
                  <a:srgbClr val="009EE3"/>
                </a:solidFill>
              </a:rPr>
              <a:t>Data voor 2022 / 2023:</a:t>
            </a:r>
          </a:p>
          <a:p>
            <a:endParaRPr lang="nl-NL" dirty="0"/>
          </a:p>
          <a:p>
            <a:r>
              <a:rPr lang="nl-NL" sz="3200" dirty="0">
                <a:solidFill>
                  <a:srgbClr val="002C64"/>
                </a:solidFill>
              </a:rPr>
              <a:t>Donderdag 10 november 2022:  10.00 – 11.30 uur</a:t>
            </a:r>
          </a:p>
          <a:p>
            <a:endParaRPr lang="nl-NL" sz="3200" dirty="0">
              <a:solidFill>
                <a:srgbClr val="002C64"/>
              </a:solidFill>
            </a:endParaRPr>
          </a:p>
          <a:p>
            <a:r>
              <a:rPr lang="nl-NL" sz="3200" dirty="0">
                <a:solidFill>
                  <a:srgbClr val="002C64"/>
                </a:solidFill>
              </a:rPr>
              <a:t>Donderdag 2 februari 2023: 10.00 – 11.30 uur</a:t>
            </a:r>
          </a:p>
          <a:p>
            <a:r>
              <a:rPr lang="nl-NL" sz="3200" dirty="0">
                <a:solidFill>
                  <a:srgbClr val="002C64"/>
                </a:solidFill>
              </a:rPr>
              <a:t>Maandag 17 april 2023: 10.00 – 11.30 uur</a:t>
            </a:r>
          </a:p>
          <a:p>
            <a:r>
              <a:rPr lang="nl-NL" sz="3200" dirty="0">
                <a:solidFill>
                  <a:srgbClr val="002C64"/>
                </a:solidFill>
              </a:rPr>
              <a:t>Donderdag 8 juni 2023: 10.00 – 11.30 uur</a:t>
            </a:r>
          </a:p>
          <a:p>
            <a:r>
              <a:rPr lang="nl-NL" sz="3200" dirty="0">
                <a:solidFill>
                  <a:srgbClr val="002C64"/>
                </a:solidFill>
              </a:rPr>
              <a:t>Dinsdag 29 augustus 2023: 10.00 – 11.30 uur</a:t>
            </a:r>
          </a:p>
          <a:p>
            <a:r>
              <a:rPr lang="nl-NL" sz="3200" dirty="0">
                <a:solidFill>
                  <a:srgbClr val="002C64"/>
                </a:solidFill>
              </a:rPr>
              <a:t>Woensdag 18 oktober 2023: 10.00 – 11.30 uur</a:t>
            </a:r>
          </a:p>
          <a:p>
            <a:r>
              <a:rPr lang="nl-NL" sz="3200" dirty="0">
                <a:solidFill>
                  <a:srgbClr val="002C64"/>
                </a:solidFill>
              </a:rPr>
              <a:t>Donderdag 7 december 2023: 10.00 – 11.30 uur</a:t>
            </a:r>
          </a:p>
        </p:txBody>
      </p:sp>
    </p:spTree>
    <p:extLst>
      <p:ext uri="{BB962C8B-B14F-4D97-AF65-F5344CB8AC3E}">
        <p14:creationId xmlns:p14="http://schemas.microsoft.com/office/powerpoint/2010/main" val="1178852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9500" y="1022888"/>
            <a:ext cx="10033700" cy="1026625"/>
          </a:xfrm>
        </p:spPr>
        <p:txBody>
          <a:bodyPr/>
          <a:lstStyle/>
          <a:p>
            <a:r>
              <a:rPr lang="nl-NL" dirty="0"/>
              <a:t>Programma</a:t>
            </a:r>
          </a:p>
        </p:txBody>
      </p:sp>
      <p:sp>
        <p:nvSpPr>
          <p:cNvPr id="3" name="Tijdelijke aanduiding voor inhoud 2"/>
          <p:cNvSpPr>
            <a:spLocks noGrp="1"/>
          </p:cNvSpPr>
          <p:nvPr>
            <p:ph idx="1"/>
          </p:nvPr>
        </p:nvSpPr>
        <p:spPr>
          <a:xfrm>
            <a:off x="1078800" y="1694911"/>
            <a:ext cx="9785512" cy="4140201"/>
          </a:xfrm>
        </p:spPr>
        <p:txBody>
          <a:bodyPr/>
          <a:lstStyle/>
          <a:p>
            <a:r>
              <a:rPr lang="nl-NL" sz="2800" dirty="0">
                <a:solidFill>
                  <a:srgbClr val="002C64"/>
                </a:solidFill>
              </a:rPr>
              <a:t>Opening </a:t>
            </a:r>
          </a:p>
          <a:p>
            <a:endParaRPr lang="nl-NL" sz="2800" dirty="0">
              <a:solidFill>
                <a:srgbClr val="002C64"/>
              </a:solidFill>
            </a:endParaRPr>
          </a:p>
          <a:p>
            <a:r>
              <a:rPr lang="nl-NL" b="1" dirty="0">
                <a:solidFill>
                  <a:srgbClr val="002C64"/>
                </a:solidFill>
                <a:latin typeface="+mj-lt"/>
              </a:rPr>
              <a:t>Verhalen uit de praktijk</a:t>
            </a:r>
          </a:p>
          <a:p>
            <a:endParaRPr lang="nl-NL" dirty="0">
              <a:solidFill>
                <a:srgbClr val="002C64"/>
              </a:solidFill>
              <a:latin typeface="+mj-lt"/>
            </a:endParaRPr>
          </a:p>
          <a:p>
            <a:r>
              <a:rPr lang="nl-NL" dirty="0">
                <a:solidFill>
                  <a:srgbClr val="002C64"/>
                </a:solidFill>
                <a:effectLst/>
                <a:latin typeface="+mj-lt"/>
                <a:ea typeface="Calibri" panose="020F0502020204030204" pitchFamily="34" charset="0"/>
              </a:rPr>
              <a:t>Suzanne Lahaye  (Senior adviseur juridische zaken) </a:t>
            </a:r>
            <a:r>
              <a:rPr lang="nl-NL" dirty="0">
                <a:solidFill>
                  <a:srgbClr val="002C64"/>
                </a:solidFill>
                <a:latin typeface="+mj-lt"/>
                <a:ea typeface="Calibri" panose="020F0502020204030204" pitchFamily="34" charset="0"/>
              </a:rPr>
              <a:t>+ </a:t>
            </a:r>
            <a:r>
              <a:rPr lang="nl-NL" dirty="0">
                <a:solidFill>
                  <a:srgbClr val="002C64"/>
                </a:solidFill>
                <a:effectLst/>
                <a:latin typeface="+mj-lt"/>
                <a:ea typeface="Calibri" panose="020F0502020204030204" pitchFamily="34" charset="0"/>
              </a:rPr>
              <a:t>Caroline Algra (</a:t>
            </a:r>
            <a:r>
              <a:rPr lang="nl-NL" dirty="0">
                <a:solidFill>
                  <a:srgbClr val="002C64"/>
                </a:solidFill>
                <a:latin typeface="+mj-lt"/>
                <a:ea typeface="Calibri" panose="020F0502020204030204" pitchFamily="34" charset="0"/>
              </a:rPr>
              <a:t>Projectleider) bij </a:t>
            </a:r>
            <a:r>
              <a:rPr lang="nl-NL" b="1" dirty="0">
                <a:solidFill>
                  <a:srgbClr val="002C64"/>
                </a:solidFill>
                <a:latin typeface="+mj-lt"/>
                <a:ea typeface="Calibri" panose="020F0502020204030204" pitchFamily="34" charset="0"/>
              </a:rPr>
              <a:t>gemeente Gulpen-Wittem </a:t>
            </a:r>
            <a:endParaRPr lang="nl-NL" b="1" dirty="0">
              <a:solidFill>
                <a:srgbClr val="002C64"/>
              </a:solidFill>
              <a:latin typeface="+mj-lt"/>
            </a:endParaRPr>
          </a:p>
          <a:p>
            <a:pPr marL="269875" lvl="1" indent="0">
              <a:buNone/>
            </a:pPr>
            <a:endParaRPr lang="nl-NL" sz="2800" dirty="0">
              <a:solidFill>
                <a:srgbClr val="002C64"/>
              </a:solidFill>
            </a:endParaRPr>
          </a:p>
          <a:p>
            <a:pPr marL="269875" lvl="1" indent="0">
              <a:buNone/>
            </a:pPr>
            <a:r>
              <a:rPr lang="nl-NL" sz="2400" dirty="0">
                <a:solidFill>
                  <a:srgbClr val="002C64"/>
                </a:solidFill>
                <a:latin typeface="+mj-lt"/>
              </a:rPr>
              <a:t>Frieke Hazendonk (</a:t>
            </a:r>
            <a:r>
              <a:rPr lang="nl-NL" sz="2400" dirty="0">
                <a:solidFill>
                  <a:srgbClr val="002C64"/>
                </a:solidFill>
                <a:effectLst/>
                <a:latin typeface="+mj-lt"/>
                <a:ea typeface="Calibri" panose="020F0502020204030204" pitchFamily="34" charset="0"/>
              </a:rPr>
              <a:t>WOO-coördinator &amp; -programmamanager, </a:t>
            </a:r>
            <a:r>
              <a:rPr lang="nl-NL" sz="2400" b="1" dirty="0">
                <a:solidFill>
                  <a:srgbClr val="002C64"/>
                </a:solidFill>
                <a:effectLst/>
                <a:latin typeface="+mj-lt"/>
                <a:ea typeface="Calibri" panose="020F0502020204030204" pitchFamily="34" charset="0"/>
              </a:rPr>
              <a:t>gemeente Tilburg</a:t>
            </a:r>
            <a:r>
              <a:rPr lang="nl-NL" sz="2400" dirty="0">
                <a:solidFill>
                  <a:srgbClr val="002C64"/>
                </a:solidFill>
                <a:effectLst/>
                <a:latin typeface="+mj-lt"/>
                <a:ea typeface="Calibri" panose="020F0502020204030204" pitchFamily="34" charset="0"/>
              </a:rPr>
              <a:t>) </a:t>
            </a:r>
            <a:r>
              <a:rPr lang="nl-NL" sz="2400" dirty="0">
                <a:solidFill>
                  <a:srgbClr val="002C64"/>
                </a:solidFill>
                <a:latin typeface="+mj-lt"/>
              </a:rPr>
              <a:t>+ Marie-Elise Dijkers </a:t>
            </a:r>
            <a:r>
              <a:rPr lang="nl-NL" sz="2400" dirty="0">
                <a:solidFill>
                  <a:srgbClr val="002C64"/>
                </a:solidFill>
                <a:effectLst/>
                <a:latin typeface="+mj-lt"/>
                <a:ea typeface="Calibri" panose="020F0502020204030204" pitchFamily="34" charset="0"/>
              </a:rPr>
              <a:t>(teammanager Bestuurszaken)</a:t>
            </a:r>
          </a:p>
          <a:p>
            <a:pPr marL="269875" lvl="1" indent="0">
              <a:buNone/>
            </a:pPr>
            <a:endParaRPr lang="nl-NL" sz="2800" dirty="0">
              <a:solidFill>
                <a:srgbClr val="002C64"/>
              </a:solidFill>
            </a:endParaRPr>
          </a:p>
          <a:p>
            <a:pPr lvl="1"/>
            <a:endParaRPr lang="nl-NL" sz="2800" dirty="0">
              <a:solidFill>
                <a:srgbClr val="002C64"/>
              </a:solidFill>
            </a:endParaRPr>
          </a:p>
          <a:p>
            <a:pPr marL="0" indent="0">
              <a:buNone/>
            </a:pPr>
            <a:r>
              <a:rPr lang="nl-NL" sz="2000" dirty="0">
                <a:solidFill>
                  <a:srgbClr val="4D5156"/>
                </a:solidFill>
                <a:latin typeface="arial" panose="020B0604020202020204" pitchFamily="34" charset="0"/>
              </a:rPr>
              <a:t>	</a:t>
            </a:r>
            <a:endParaRPr lang="nl-NL" sz="2800" dirty="0">
              <a:solidFill>
                <a:srgbClr val="002C64"/>
              </a:solidFill>
            </a:endParaRPr>
          </a:p>
        </p:txBody>
      </p:sp>
    </p:spTree>
    <p:extLst>
      <p:ext uri="{BB962C8B-B14F-4D97-AF65-F5344CB8AC3E}">
        <p14:creationId xmlns:p14="http://schemas.microsoft.com/office/powerpoint/2010/main" val="368209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9500" y="1022888"/>
            <a:ext cx="10033700" cy="1026625"/>
          </a:xfrm>
        </p:spPr>
        <p:txBody>
          <a:bodyPr/>
          <a:lstStyle/>
          <a:p>
            <a:r>
              <a:rPr lang="nl-NL" dirty="0"/>
              <a:t>Programma</a:t>
            </a:r>
          </a:p>
        </p:txBody>
      </p:sp>
      <p:sp>
        <p:nvSpPr>
          <p:cNvPr id="3" name="Tijdelijke aanduiding voor inhoud 2"/>
          <p:cNvSpPr>
            <a:spLocks noGrp="1"/>
          </p:cNvSpPr>
          <p:nvPr>
            <p:ph idx="1"/>
          </p:nvPr>
        </p:nvSpPr>
        <p:spPr>
          <a:xfrm>
            <a:off x="1078800" y="1694911"/>
            <a:ext cx="10033000" cy="4140201"/>
          </a:xfrm>
        </p:spPr>
        <p:txBody>
          <a:bodyPr/>
          <a:lstStyle/>
          <a:p>
            <a:endParaRPr lang="nl-NL" sz="2800" dirty="0">
              <a:solidFill>
                <a:srgbClr val="002C64"/>
              </a:solidFill>
            </a:endParaRPr>
          </a:p>
          <a:p>
            <a:pPr lvl="1"/>
            <a:endParaRPr lang="nl-NL" sz="2600" dirty="0">
              <a:solidFill>
                <a:srgbClr val="002C64"/>
              </a:solidFill>
              <a:latin typeface="+mj-lt"/>
            </a:endParaRPr>
          </a:p>
          <a:p>
            <a:r>
              <a:rPr lang="nl-NL" sz="2800" dirty="0">
                <a:solidFill>
                  <a:srgbClr val="002C64"/>
                </a:solidFill>
              </a:rPr>
              <a:t>Stand van zaken </a:t>
            </a:r>
            <a:r>
              <a:rPr lang="nl-NL" sz="2800" dirty="0" err="1">
                <a:solidFill>
                  <a:srgbClr val="002C64"/>
                </a:solidFill>
              </a:rPr>
              <a:t>mbt</a:t>
            </a:r>
            <a:r>
              <a:rPr lang="nl-NL" sz="2800" dirty="0">
                <a:solidFill>
                  <a:srgbClr val="002C64"/>
                </a:solidFill>
              </a:rPr>
              <a:t> PLOOI/BZK</a:t>
            </a:r>
          </a:p>
          <a:p>
            <a:endParaRPr lang="nl-NL" sz="2800" dirty="0">
              <a:solidFill>
                <a:srgbClr val="002C64"/>
              </a:solidFill>
            </a:endParaRPr>
          </a:p>
          <a:p>
            <a:pPr lvl="1"/>
            <a:r>
              <a:rPr lang="nl-NL" sz="2600" dirty="0">
                <a:solidFill>
                  <a:srgbClr val="002C64"/>
                </a:solidFill>
              </a:rPr>
              <a:t>Marcel van der Gaag </a:t>
            </a:r>
          </a:p>
          <a:p>
            <a:pPr lvl="1"/>
            <a:r>
              <a:rPr lang="nl-NL" sz="2800" dirty="0">
                <a:solidFill>
                  <a:srgbClr val="002C64"/>
                </a:solidFill>
              </a:rPr>
              <a:t>Dion Thoen (implementatie-adviseur KOOP)</a:t>
            </a:r>
          </a:p>
          <a:p>
            <a:pPr lvl="1"/>
            <a:endParaRPr lang="nl-NL" dirty="0"/>
          </a:p>
          <a:p>
            <a:pPr lvl="1"/>
            <a:endParaRPr lang="nl-NL" sz="2800" dirty="0">
              <a:solidFill>
                <a:srgbClr val="002C64"/>
              </a:solidFill>
            </a:endParaRPr>
          </a:p>
          <a:p>
            <a:pPr lvl="1"/>
            <a:endParaRPr lang="nl-NL" sz="2800" dirty="0">
              <a:solidFill>
                <a:srgbClr val="002C64"/>
              </a:solidFill>
            </a:endParaRPr>
          </a:p>
          <a:p>
            <a:pPr marL="0" indent="0">
              <a:buNone/>
            </a:pPr>
            <a:r>
              <a:rPr lang="nl-NL" sz="2000" dirty="0">
                <a:solidFill>
                  <a:srgbClr val="4D5156"/>
                </a:solidFill>
                <a:latin typeface="arial" panose="020B0604020202020204" pitchFamily="34" charset="0"/>
              </a:rPr>
              <a:t>	</a:t>
            </a:r>
            <a:endParaRPr lang="nl-NL" sz="2800" dirty="0">
              <a:solidFill>
                <a:srgbClr val="002C64"/>
              </a:solidFill>
            </a:endParaRPr>
          </a:p>
        </p:txBody>
      </p:sp>
    </p:spTree>
    <p:extLst>
      <p:ext uri="{BB962C8B-B14F-4D97-AF65-F5344CB8AC3E}">
        <p14:creationId xmlns:p14="http://schemas.microsoft.com/office/powerpoint/2010/main" val="3718594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2FE355C-5691-4F28-ACB4-9F0EA45DDFA9}"/>
              </a:ext>
            </a:extLst>
          </p:cNvPr>
          <p:cNvSpPr>
            <a:spLocks noGrp="1"/>
          </p:cNvSpPr>
          <p:nvPr>
            <p:ph idx="1"/>
          </p:nvPr>
        </p:nvSpPr>
        <p:spPr/>
        <p:txBody>
          <a:bodyPr/>
          <a:lstStyle/>
          <a:p>
            <a:r>
              <a:rPr lang="nl-NL" sz="3200" dirty="0">
                <a:solidFill>
                  <a:srgbClr val="009EE3"/>
                </a:solidFill>
              </a:rPr>
              <a:t>Volgende sessie:</a:t>
            </a:r>
          </a:p>
          <a:p>
            <a:endParaRPr lang="nl-NL" dirty="0"/>
          </a:p>
          <a:p>
            <a:r>
              <a:rPr lang="nl-NL" sz="3200" dirty="0">
                <a:solidFill>
                  <a:srgbClr val="002C64"/>
                </a:solidFill>
              </a:rPr>
              <a:t>Donderdag 10 november:  10.00 – 11.30 uur</a:t>
            </a:r>
          </a:p>
          <a:p>
            <a:r>
              <a:rPr lang="nl-NL" sz="3200" dirty="0">
                <a:solidFill>
                  <a:srgbClr val="002C64"/>
                </a:solidFill>
              </a:rPr>
              <a:t>O.a. Aanjaagteam</a:t>
            </a:r>
          </a:p>
          <a:p>
            <a:endParaRPr lang="nl-NL" sz="3200" dirty="0">
              <a:solidFill>
                <a:srgbClr val="002C64"/>
              </a:solidFill>
            </a:endParaRPr>
          </a:p>
          <a:p>
            <a:endParaRPr lang="nl-NL" sz="3200" dirty="0">
              <a:solidFill>
                <a:srgbClr val="002C64"/>
              </a:solidFill>
            </a:endParaRPr>
          </a:p>
          <a:p>
            <a:endParaRPr lang="nl-NL" sz="3200" dirty="0">
              <a:solidFill>
                <a:srgbClr val="002C64"/>
              </a:solidFill>
            </a:endParaRPr>
          </a:p>
          <a:p>
            <a:endParaRPr lang="nl-NL" sz="3200" dirty="0">
              <a:solidFill>
                <a:srgbClr val="002C64"/>
              </a:solidFill>
            </a:endParaRPr>
          </a:p>
          <a:p>
            <a:r>
              <a:rPr lang="nl-NL" sz="3200" dirty="0">
                <a:solidFill>
                  <a:srgbClr val="002C64"/>
                </a:solidFill>
              </a:rPr>
              <a:t>Wie wil iets vertellen?</a:t>
            </a:r>
          </a:p>
          <a:p>
            <a:r>
              <a:rPr lang="nl-NL" sz="3200" dirty="0">
                <a:solidFill>
                  <a:srgbClr val="002C64"/>
                </a:solidFill>
              </a:rPr>
              <a:t>Mail aan </a:t>
            </a:r>
            <a:r>
              <a:rPr lang="nl-NL" sz="3200" dirty="0">
                <a:solidFill>
                  <a:srgbClr val="002C64"/>
                </a:solidFill>
                <a:hlinkClick r:id="rId3"/>
              </a:rPr>
              <a:t>gripopinformatie@vng.nl</a:t>
            </a:r>
            <a:endParaRPr lang="nl-NL" sz="3200" dirty="0">
              <a:solidFill>
                <a:srgbClr val="002C64"/>
              </a:solidFill>
            </a:endParaRPr>
          </a:p>
          <a:p>
            <a:endParaRPr lang="nl-NL" sz="3200" dirty="0">
              <a:solidFill>
                <a:srgbClr val="002C64"/>
              </a:solidFill>
            </a:endParaRPr>
          </a:p>
        </p:txBody>
      </p:sp>
      <p:pic>
        <p:nvPicPr>
          <p:cNvPr id="4" name="Afbeelding 3">
            <a:extLst>
              <a:ext uri="{FF2B5EF4-FFF2-40B4-BE49-F238E27FC236}">
                <a16:creationId xmlns:a16="http://schemas.microsoft.com/office/drawing/2014/main" id="{8838E71D-4E00-A2C4-54C5-DFE2C0BDD0E0}"/>
              </a:ext>
            </a:extLst>
          </p:cNvPr>
          <p:cNvPicPr>
            <a:picLocks noChangeAspect="1"/>
          </p:cNvPicPr>
          <p:nvPr/>
        </p:nvPicPr>
        <p:blipFill>
          <a:blip r:embed="rId4"/>
          <a:stretch>
            <a:fillRect/>
          </a:stretch>
        </p:blipFill>
        <p:spPr>
          <a:xfrm>
            <a:off x="4850968" y="2622098"/>
            <a:ext cx="7646315" cy="2427402"/>
          </a:xfrm>
          <a:prstGeom prst="rect">
            <a:avLst/>
          </a:prstGeom>
        </p:spPr>
      </p:pic>
    </p:spTree>
    <p:extLst>
      <p:ext uri="{BB962C8B-B14F-4D97-AF65-F5344CB8AC3E}">
        <p14:creationId xmlns:p14="http://schemas.microsoft.com/office/powerpoint/2010/main" val="4069831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C379A7C2-3A4B-AF20-2AE5-271E9B753742}"/>
              </a:ext>
            </a:extLst>
          </p:cNvPr>
          <p:cNvPicPr>
            <a:picLocks noGrp="1" noChangeAspect="1"/>
          </p:cNvPicPr>
          <p:nvPr>
            <p:ph idx="1"/>
          </p:nvPr>
        </p:nvPicPr>
        <p:blipFill>
          <a:blip r:embed="rId3"/>
          <a:stretch>
            <a:fillRect/>
          </a:stretch>
        </p:blipFill>
        <p:spPr>
          <a:xfrm>
            <a:off x="2400300" y="1421606"/>
            <a:ext cx="7391400" cy="4829175"/>
          </a:xfrm>
        </p:spPr>
      </p:pic>
    </p:spTree>
    <p:extLst>
      <p:ext uri="{BB962C8B-B14F-4D97-AF65-F5344CB8AC3E}">
        <p14:creationId xmlns:p14="http://schemas.microsoft.com/office/powerpoint/2010/main" val="835862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A4C36D-0AE4-79BC-FAAB-03D6E043ECB1}"/>
              </a:ext>
            </a:extLst>
          </p:cNvPr>
          <p:cNvSpPr>
            <a:spLocks noGrp="1"/>
          </p:cNvSpPr>
          <p:nvPr>
            <p:ph type="title"/>
          </p:nvPr>
        </p:nvSpPr>
        <p:spPr>
          <a:xfrm>
            <a:off x="4956464" y="1080000"/>
            <a:ext cx="6156736" cy="5019464"/>
          </a:xfrm>
        </p:spPr>
        <p:txBody>
          <a:bodyPr/>
          <a:lstStyle/>
          <a:p>
            <a:br>
              <a:rPr lang="nl-NL" dirty="0"/>
            </a:br>
            <a:br>
              <a:rPr lang="nl-NL" dirty="0"/>
            </a:br>
            <a:br>
              <a:rPr lang="nl-NL" dirty="0"/>
            </a:br>
            <a:r>
              <a:rPr lang="nl-NL" dirty="0"/>
              <a:t>Heb je interesse in de fysieke publieksfolder? </a:t>
            </a:r>
            <a:br>
              <a:rPr lang="nl-NL" dirty="0"/>
            </a:br>
            <a:br>
              <a:rPr lang="nl-NL" dirty="0"/>
            </a:br>
            <a:r>
              <a:rPr lang="nl-NL" dirty="0"/>
              <a:t>Mail aan </a:t>
            </a:r>
            <a:r>
              <a:rPr lang="nl-NL" dirty="0">
                <a:hlinkClick r:id="rId3"/>
              </a:rPr>
              <a:t>gripopinformatie@vng.nl</a:t>
            </a:r>
            <a:br>
              <a:rPr lang="nl-NL" dirty="0"/>
            </a:br>
            <a:endParaRPr lang="nl-NL" dirty="0"/>
          </a:p>
        </p:txBody>
      </p:sp>
      <p:pic>
        <p:nvPicPr>
          <p:cNvPr id="4" name="Tijdelijke aanduiding voor inhoud 3">
            <a:extLst>
              <a:ext uri="{FF2B5EF4-FFF2-40B4-BE49-F238E27FC236}">
                <a16:creationId xmlns:a16="http://schemas.microsoft.com/office/drawing/2014/main" id="{58E67FF1-E193-D876-E115-FA6BE3A67545}"/>
              </a:ext>
            </a:extLst>
          </p:cNvPr>
          <p:cNvPicPr>
            <a:picLocks noGrp="1" noChangeAspect="1"/>
          </p:cNvPicPr>
          <p:nvPr>
            <p:ph idx="1"/>
          </p:nvPr>
        </p:nvPicPr>
        <p:blipFill>
          <a:blip r:embed="rId4"/>
          <a:stretch>
            <a:fillRect/>
          </a:stretch>
        </p:blipFill>
        <p:spPr>
          <a:xfrm>
            <a:off x="1114696" y="1800000"/>
            <a:ext cx="3320869" cy="4500563"/>
          </a:xfrm>
        </p:spPr>
      </p:pic>
    </p:spTree>
    <p:extLst>
      <p:ext uri="{BB962C8B-B14F-4D97-AF65-F5344CB8AC3E}">
        <p14:creationId xmlns:p14="http://schemas.microsoft.com/office/powerpoint/2010/main" val="4274469894"/>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28.jpeg"/></Relationships>
</file>

<file path=ppt/theme/theme1.xml><?xml version="1.0" encoding="utf-8"?>
<a:theme xmlns:a="http://schemas.openxmlformats.org/drawingml/2006/main" name="VNG_Academie">
  <a:themeElements>
    <a:clrScheme name="VNG blauw">
      <a:dk1>
        <a:srgbClr val="000000"/>
      </a:dk1>
      <a:lt1>
        <a:srgbClr val="FFFFFF"/>
      </a:lt1>
      <a:dk2>
        <a:srgbClr val="009DE3"/>
      </a:dk2>
      <a:lt2>
        <a:srgbClr val="CCCCCC"/>
      </a:lt2>
      <a:accent1>
        <a:srgbClr val="00ADEE"/>
      </a:accent1>
      <a:accent2>
        <a:srgbClr val="004388"/>
      </a:accent2>
      <a:accent3>
        <a:srgbClr val="666666"/>
      </a:accent3>
      <a:accent4>
        <a:srgbClr val="CCCCCC"/>
      </a:accent4>
      <a:accent5>
        <a:srgbClr val="E6E6E6"/>
      </a:accent5>
      <a:accent6>
        <a:srgbClr val="EF7D26"/>
      </a:accent6>
      <a:hlink>
        <a:srgbClr val="004071"/>
      </a:hlink>
      <a:folHlink>
        <a:srgbClr val="666666"/>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NG_Realisatie.pptx" id="{66FDA6D1-017D-4760-8CE5-1CFA2155B4BB}" vid="{F863E672-C1EE-4AB7-9FEC-DADD8B2CFC45}"/>
    </a:ext>
  </a:extLst>
</a:theme>
</file>

<file path=ppt/theme/theme10.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NG Titels">
  <a:themeElements>
    <a:clrScheme name="Aangepast 7">
      <a:dk1>
        <a:srgbClr val="000000"/>
      </a:dk1>
      <a:lt1>
        <a:srgbClr val="FFFFFF"/>
      </a:lt1>
      <a:dk2>
        <a:srgbClr val="00ADEE"/>
      </a:dk2>
      <a:lt2>
        <a:srgbClr val="CCCCCC"/>
      </a:lt2>
      <a:accent1>
        <a:srgbClr val="00ADEE"/>
      </a:accent1>
      <a:accent2>
        <a:srgbClr val="004071"/>
      </a:accent2>
      <a:accent3>
        <a:srgbClr val="666666"/>
      </a:accent3>
      <a:accent4>
        <a:srgbClr val="CCCCCC"/>
      </a:accent4>
      <a:accent5>
        <a:srgbClr val="E6E6E6"/>
      </a:accent5>
      <a:accent6>
        <a:srgbClr val="EC7C22"/>
      </a:accent6>
      <a:hlink>
        <a:srgbClr val="004071"/>
      </a:hlink>
      <a:folHlink>
        <a:srgbClr val="666666"/>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NG_Realisatie.pptx" id="{66FDA6D1-017D-4760-8CE5-1CFA2155B4BB}" vid="{4A01535D-528B-4A4F-99A6-BC4577C7ED15}"/>
    </a:ext>
  </a:extLst>
</a:theme>
</file>

<file path=ppt/theme/theme3.xml><?xml version="1.0" encoding="utf-8"?>
<a:theme xmlns:a="http://schemas.openxmlformats.org/drawingml/2006/main" name="1_VNG Titels">
  <a:themeElements>
    <a:clrScheme name="Aangepast 23">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41"/>
      </a:accent5>
      <a:accent6>
        <a:srgbClr val="C20016"/>
      </a:accent6>
      <a:hlink>
        <a:srgbClr val="999999"/>
      </a:hlink>
      <a:folHlink>
        <a:srgbClr val="CCCCCC"/>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CE455056-2E07-40E3-A23C-F1856412D281}" vid="{E190F73E-30FE-4981-A67C-E1D98411DE6E}"/>
    </a:ext>
  </a:extLst>
</a:theme>
</file>

<file path=ppt/theme/theme4.xml><?xml version="1.0" encoding="utf-8"?>
<a:theme xmlns:a="http://schemas.openxmlformats.org/drawingml/2006/main" name="1_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5.xml><?xml version="1.0" encoding="utf-8"?>
<a:theme xmlns:a="http://schemas.openxmlformats.org/drawingml/2006/main" name="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6.xml><?xml version="1.0" encoding="utf-8"?>
<a:theme xmlns:a="http://schemas.openxmlformats.org/drawingml/2006/main" name="Algemeen - Engel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7.xml><?xml version="1.0" encoding="utf-8"?>
<a:theme xmlns:a="http://schemas.openxmlformats.org/drawingml/2006/main" name="BZK Presentatie - Algeme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8.xml><?xml version="1.0" encoding="utf-8"?>
<a:theme xmlns:a="http://schemas.openxmlformats.org/drawingml/2006/main" name="Rijkshuisstijl Violet">
  <a:themeElements>
    <a:clrScheme name="Aangepast 5">
      <a:dk1>
        <a:srgbClr val="000000"/>
      </a:dk1>
      <a:lt1>
        <a:srgbClr val="FFFFFF"/>
      </a:lt1>
      <a:dk2>
        <a:srgbClr val="E17000"/>
      </a:dk2>
      <a:lt2>
        <a:srgbClr val="FFB612"/>
      </a:lt2>
      <a:accent1>
        <a:srgbClr val="007BC7"/>
      </a:accent1>
      <a:accent2>
        <a:srgbClr val="8EC9E6"/>
      </a:accent2>
      <a:accent3>
        <a:srgbClr val="E17000"/>
      </a:accent3>
      <a:accent4>
        <a:srgbClr val="007BC7"/>
      </a:accent4>
      <a:accent5>
        <a:srgbClr val="FFB611"/>
      </a:accent5>
      <a:accent6>
        <a:srgbClr val="8EC9E6"/>
      </a:accent6>
      <a:hlink>
        <a:srgbClr val="D52A1C"/>
      </a:hlink>
      <a:folHlink>
        <a:srgbClr val="CA005D"/>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008 RIJK - Sjabloon 16x9 Mintgroen" id="{7C0472A3-03D8-BF4F-AB8C-9C8095E521F0}" vid="{378987AF-563D-EF4B-BFB5-4B5F413128BF}"/>
    </a:ext>
  </a:extLst>
</a:theme>
</file>

<file path=ppt/theme/theme9.xml><?xml version="1.0" encoding="utf-8"?>
<a:theme xmlns:a="http://schemas.openxmlformats.org/drawingml/2006/main" name="Hemels">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941c815-8673-45d9-bee9-a1453d13a96d" xsi:nil="true"/>
    <lcf76f155ced4ddcb4097134ff3c332f xmlns="da01d95d-9a53-4690-91f2-3ea4d21374f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40DCDC-1785-459B-A42F-C48D8D1DF209}"/>
</file>

<file path=customXml/itemProps2.xml><?xml version="1.0" encoding="utf-8"?>
<ds:datastoreItem xmlns:ds="http://schemas.openxmlformats.org/officeDocument/2006/customXml" ds:itemID="{2B4C1A58-8E67-4144-9D02-0A9117BA540D}">
  <ds:schemaRefs>
    <ds:schemaRef ds:uri="http://purl.org/dc/terms/"/>
    <ds:schemaRef ds:uri="http://schemas.openxmlformats.org/package/2006/metadata/core-properties"/>
    <ds:schemaRef ds:uri="http://purl.org/dc/dcmitype/"/>
    <ds:schemaRef ds:uri="http://schemas.microsoft.com/office/infopath/2007/PartnerControls"/>
    <ds:schemaRef ds:uri="d8b80fb9-af13-471c-bb7e-7196636d3cc4"/>
    <ds:schemaRef ds:uri="http://purl.org/dc/elements/1.1/"/>
    <ds:schemaRef ds:uri="http://schemas.microsoft.com/office/2006/documentManagement/types"/>
    <ds:schemaRef ds:uri="6474c9c4-b9b3-4e38-afea-be3f98c6750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C8418D7-C64A-46F6-9650-C8EAE7351A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VNG_Academie</Template>
  <TotalTime>0</TotalTime>
  <Words>1899</Words>
  <Application>Microsoft Office PowerPoint</Application>
  <PresentationFormat>Breedbeeld</PresentationFormat>
  <Paragraphs>302</Paragraphs>
  <Slides>39</Slides>
  <Notes>26</Notes>
  <HiddenSlides>0</HiddenSlides>
  <MMClips>0</MMClips>
  <ScaleCrop>false</ScaleCrop>
  <HeadingPairs>
    <vt:vector size="6" baseType="variant">
      <vt:variant>
        <vt:lpstr>Gebruikte lettertypen</vt:lpstr>
      </vt:variant>
      <vt:variant>
        <vt:i4>6</vt:i4>
      </vt:variant>
      <vt:variant>
        <vt:lpstr>Thema</vt:lpstr>
      </vt:variant>
      <vt:variant>
        <vt:i4>10</vt:i4>
      </vt:variant>
      <vt:variant>
        <vt:lpstr>Diatitels</vt:lpstr>
      </vt:variant>
      <vt:variant>
        <vt:i4>39</vt:i4>
      </vt:variant>
    </vt:vector>
  </HeadingPairs>
  <TitlesOfParts>
    <vt:vector size="55" baseType="lpstr">
      <vt:lpstr>Arial</vt:lpstr>
      <vt:lpstr>Arial</vt:lpstr>
      <vt:lpstr>Calibri</vt:lpstr>
      <vt:lpstr>Calibri Light</vt:lpstr>
      <vt:lpstr>Verdana</vt:lpstr>
      <vt:lpstr>Wingdings</vt:lpstr>
      <vt:lpstr>VNG_Academie</vt:lpstr>
      <vt:lpstr>VNG Titels</vt:lpstr>
      <vt:lpstr>1_VNG Titels</vt:lpstr>
      <vt:lpstr>1_VNG_Basis - kopie</vt:lpstr>
      <vt:lpstr>VNG_Basis - kopie</vt:lpstr>
      <vt:lpstr>Algemeen - Engels - Hemelblauw</vt:lpstr>
      <vt:lpstr>BZK Presentatie - Algemeen</vt:lpstr>
      <vt:lpstr>Rijkshuisstijl Violet</vt:lpstr>
      <vt:lpstr>Hemels</vt:lpstr>
      <vt:lpstr>Kantoorthema</vt:lpstr>
      <vt:lpstr>We beginnen om 10.00 uur </vt:lpstr>
      <vt:lpstr>PowerPoint-presentatie</vt:lpstr>
      <vt:lpstr>PowerPoint-presentatie</vt:lpstr>
      <vt:lpstr>PowerPoint-presentatie</vt:lpstr>
      <vt:lpstr>Programma</vt:lpstr>
      <vt:lpstr>Programma</vt:lpstr>
      <vt:lpstr>PowerPoint-presentatie</vt:lpstr>
      <vt:lpstr>PowerPoint-presentatie</vt:lpstr>
      <vt:lpstr>   Heb je interesse in de fysieke publieksfolder?   Mail aan gripopinformatie@vng.nl </vt:lpstr>
      <vt:lpstr>PowerPoint-presentatie</vt:lpstr>
      <vt:lpstr>PowerPoint-presentatie</vt:lpstr>
      <vt:lpstr>Programma</vt:lpstr>
      <vt:lpstr>         Gemeente Gulpen-Wittem     </vt:lpstr>
      <vt:lpstr>      Onze aanpak</vt:lpstr>
      <vt:lpstr>  Samenwerking / Kennisdelen </vt:lpstr>
      <vt:lpstr>             Vragen?  </vt:lpstr>
      <vt:lpstr>De wondere wereld van de Woo Presentatie aan Woo project- en programmamanagers (VNG)</vt:lpstr>
      <vt:lpstr>Even voorstellen</vt:lpstr>
      <vt:lpstr>Start van de Reis 2019</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Presentatie Stand van zaken governance PLOOI</vt:lpstr>
      <vt:lpstr>Stand van zaken governance actieve openbaarmaking: terugkijken</vt:lpstr>
      <vt:lpstr>Wat loopt er nu? </vt:lpstr>
      <vt:lpstr>Wat gaat er de komende maanden gebeuren? </vt:lpstr>
      <vt:lpstr>PowerPoint-presentatie</vt:lpstr>
      <vt:lpstr>Forum.vng.nl</vt:lpstr>
      <vt:lpstr>Summerschool Grip op informatie juli/augustus 2022  Zesde week van Grip op Informatie: 3 tot met 10 november 2022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Maartje de Sonnaville</dc:creator>
  <cp:keywords>All Places</cp:keywords>
  <cp:lastModifiedBy>Jeroen Jonkers</cp:lastModifiedBy>
  <cp:revision>10</cp:revision>
  <cp:lastPrinted>2016-11-29T12:08:35Z</cp:lastPrinted>
  <dcterms:created xsi:type="dcterms:W3CDTF">2022-02-28T10:08:23Z</dcterms:created>
  <dcterms:modified xsi:type="dcterms:W3CDTF">2022-09-14T07:12:11Z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0x0101005E05CDE261E73B4E8B3DA99AE168F6EA</vt:lpwstr>
  </property>
</Properties>
</file>