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Corbel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49E68D8-A836-4E54-9607-46D54AF53527}">
  <a:tblStyle styleId="{949E68D8-A836-4E54-9607-46D54AF53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Corbel-italic.fntdata"/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1" Type="http://schemas.openxmlformats.org/officeDocument/2006/relationships/slide" Target="slides/slide15.xml"/><Relationship Id="rId3" Type="http://schemas.openxmlformats.org/officeDocument/2006/relationships/presProps" Target="presProps.xml"/><Relationship Id="rId25" Type="http://schemas.openxmlformats.org/officeDocument/2006/relationships/font" Target="fonts/Corbel-bold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29" Type="http://schemas.openxmlformats.org/officeDocument/2006/relationships/customXml" Target="../customXml/item2.xml"/><Relationship Id="rId24" Type="http://schemas.openxmlformats.org/officeDocument/2006/relationships/font" Target="fonts/Corbel-regular.fntdata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3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8" Type="http://schemas.openxmlformats.org/officeDocument/2006/relationships/customXml" Target="../customXml/item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7" Type="http://schemas.openxmlformats.org/officeDocument/2006/relationships/font" Target="fonts/Corbel-boldItalic.fntdata"/><Relationship Id="rId14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5de6edd9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5de6edd9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c0999c8a9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c0999c8a9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5d5f8f35c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5d5f8f35c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5d5f8f35c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5d5f8f35c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Messier werkelijkheid, in teksten en in processen. Dubbele opslag, data en metadata. Processen niet ingericht op grote hoeveelheden.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5de6edd9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5de6edd9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Verwachtingsmgmt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5de6edd9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5de6edd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c0999c8a9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c0999c8a9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HTR in bulk, quality control achteraf.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Projecten / taken samenvoegen. Rol annoteren / labelen: voor ons of eindgebruiker. Waarop inzetten?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c0999c8a9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c0999c8a9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betaalt? Wie deelt ground truth? Delen alleen binnen Transkribus of ook daarbuiten?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 vult gat tussen HTR en kennis? 100% HTR is nog steeds halffabrikaat.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c0999c8a9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c0999c8a9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(voorgeschiedenis) doel.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Bulk, inzetbaar voor alles doorzoeken. Of: 100% transcriptie?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Waarom notarieel.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5de6edd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5de6edd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Wat: </a:t>
            </a:r>
            <a:r>
              <a:rPr lang="en"/>
              <a:t>Koppeling TR &lt;&gt; Crowd, meerwaarde, functionaliteiten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5de6edd9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5de6edd9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 2 projecten naar 1.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5de6edd9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5de6edd9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5e4c0cfa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5e4c0cfa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c0999c8a9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c0999c8a9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Resultaten: </a:t>
            </a:r>
            <a:r>
              <a:rPr lang="en">
                <a:solidFill>
                  <a:schemeClr val="dk1"/>
                </a:solidFill>
              </a:rPr>
              <a:t>Invoer gem. 50 per dag. (okt-nov). Afgerond: 10.525 scans in een jaar. </a:t>
            </a:r>
            <a:r>
              <a:rPr lang="en"/>
              <a:t>Cijfers, intro modellen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5e4c0cfa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5e4c0cfa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Minder populair project, trage voortgang 17e eeuw. Insteek NA beter om mensen te betalen? Geen duidelijke opbrengst, kunnen nog niets tonen. Modellen trainen omslachtig, hoe gaat dat met combineren modellen?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c0999c8a9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c0999c8a9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 vs algemeen en de Winter 1 vs 2.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orbel"/>
              <a:buNone/>
              <a:defRPr sz="5200"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orbel"/>
              <a:buNone/>
              <a:defRPr sz="28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1175"/>
            <a:ext cx="91440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orbel"/>
              <a:buNone/>
              <a:defRPr sz="3600"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1175"/>
            <a:ext cx="91440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11828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Transkribus</a:t>
            </a:r>
            <a:r>
              <a:rPr lang="en"/>
              <a:t> 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64450" y="3119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&amp; </a:t>
            </a:r>
            <a:r>
              <a:rPr lang="en" sz="3600"/>
              <a:t>VeleHanden</a:t>
            </a:r>
            <a:endParaRPr sz="3600"/>
          </a:p>
        </p:txBody>
      </p:sp>
      <p:sp>
        <p:nvSpPr>
          <p:cNvPr id="58" name="Google Shape;58;p13"/>
          <p:cNvSpPr txBox="1"/>
          <p:nvPr/>
        </p:nvSpPr>
        <p:spPr>
          <a:xfrm>
            <a:off x="4287850" y="4732800"/>
            <a:ext cx="51048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december 2019 | Pauline van den Heuvel | Jirsi Reinders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2123600"/>
            <a:ext cx="4376700" cy="27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Gecombineerd SAA/NA Model voor 18e eeuws materiaal </a:t>
            </a:r>
            <a:r>
              <a:rPr lang="en" sz="2400"/>
              <a:t>CER 5,4 vgl. met 9,39 (SAA) en 8,05 (NA)</a:t>
            </a:r>
            <a:endParaRPr sz="2400"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025" y="-44000"/>
            <a:ext cx="4296974" cy="24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7025" y="2423250"/>
            <a:ext cx="4296975" cy="272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191150" y="1912625"/>
            <a:ext cx="40404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KWS-demonstrator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78125"/>
            <a:ext cx="4572000" cy="22232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336550" y="2688800"/>
            <a:ext cx="35076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transkribus.eu/r/notarial</a:t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3164990"/>
            <a:ext cx="4529125" cy="1978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926430" cy="33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682" y="1"/>
            <a:ext cx="50523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63250" y="2373925"/>
            <a:ext cx="2511300" cy="15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werkte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niet</a:t>
            </a:r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1090675" y="2788650"/>
            <a:ext cx="7572600" cy="19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475" y="135775"/>
            <a:ext cx="6665175" cy="48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125" y="4226850"/>
            <a:ext cx="53340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-2550" l="-2780" r="2779" t="2550"/>
          <a:stretch/>
        </p:blipFill>
        <p:spPr>
          <a:xfrm>
            <a:off x="0" y="-42875"/>
            <a:ext cx="4793450" cy="36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700" y="1800225"/>
            <a:ext cx="4866301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1090675" y="2788650"/>
            <a:ext cx="7572600" cy="19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250" y="2356725"/>
            <a:ext cx="6676674" cy="26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/>
        </p:nvSpPr>
        <p:spPr>
          <a:xfrm>
            <a:off x="235475" y="2515975"/>
            <a:ext cx="2045100" cy="22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Transcripties in andere taal/schrift (bijvoorbeeld Duits) in een corpus bestaande uit een andere taal (voornamelijk Nederlands).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1964550"/>
            <a:ext cx="85206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Toekomst(wensen)</a:t>
            </a:r>
            <a:endParaRPr/>
          </a:p>
        </p:txBody>
      </p:sp>
      <p:sp>
        <p:nvSpPr>
          <p:cNvPr id="161" name="Google Shape;161;p28"/>
          <p:cNvSpPr txBox="1"/>
          <p:nvPr/>
        </p:nvSpPr>
        <p:spPr>
          <a:xfrm>
            <a:off x="483375" y="2571750"/>
            <a:ext cx="8349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rbel"/>
              <a:buChar char="●"/>
            </a:pPr>
            <a:r>
              <a:rPr lang="en" sz="1800">
                <a:latin typeface="Corbel"/>
                <a:ea typeface="Corbel"/>
                <a:cs typeface="Corbel"/>
                <a:sym typeface="Corbel"/>
              </a:rPr>
              <a:t>Bulk-HTR! (Quality Control?)</a:t>
            </a:r>
            <a:endParaRPr sz="1800">
              <a:latin typeface="Corbel"/>
              <a:ea typeface="Corbel"/>
              <a:cs typeface="Corbel"/>
              <a:sym typeface="Corbe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rbel"/>
              <a:buChar char="●"/>
            </a:pPr>
            <a:r>
              <a:rPr lang="en" sz="1800">
                <a:latin typeface="Corbel"/>
                <a:ea typeface="Corbel"/>
                <a:cs typeface="Corbel"/>
                <a:sym typeface="Corbel"/>
              </a:rPr>
              <a:t>Breder gebruik van tools: Samenvoegen crowdsource-projecten, taken automatiseren</a:t>
            </a:r>
            <a:endParaRPr sz="1800">
              <a:latin typeface="Corbel"/>
              <a:ea typeface="Corbel"/>
              <a:cs typeface="Corbel"/>
              <a:sym typeface="Corbe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rbel"/>
              <a:buChar char="●"/>
            </a:pPr>
            <a:r>
              <a:rPr lang="en" sz="1800">
                <a:latin typeface="Corbel"/>
                <a:ea typeface="Corbel"/>
                <a:cs typeface="Corbel"/>
                <a:sym typeface="Corbel"/>
              </a:rPr>
              <a:t>Direct bruikbaar binnen eigen zoeksystemen</a:t>
            </a:r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125" y="2654900"/>
            <a:ext cx="2397177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00" y="2032675"/>
            <a:ext cx="4947348" cy="29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607" y="-61550"/>
            <a:ext cx="9179209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63" y="3391250"/>
            <a:ext cx="4512137" cy="165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4273" y="2653896"/>
            <a:ext cx="2190426" cy="22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6675" y="1832462"/>
            <a:ext cx="3152350" cy="14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0568" y="1832450"/>
            <a:ext cx="1068584" cy="147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5739" l="0" r="0" t="-5740"/>
          <a:stretch/>
        </p:blipFill>
        <p:spPr>
          <a:xfrm>
            <a:off x="343252" y="2210800"/>
            <a:ext cx="4508126" cy="215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0" l="-1850" r="1849" t="0"/>
          <a:stretch/>
        </p:blipFill>
        <p:spPr>
          <a:xfrm>
            <a:off x="5357850" y="2161224"/>
            <a:ext cx="3047225" cy="25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6226350" y="4770300"/>
            <a:ext cx="5347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Leon van Wissen - Golden Agents</a:t>
            </a:r>
            <a:endParaRPr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Google Shape;92;p18"/>
          <p:cNvGraphicFramePr/>
          <p:nvPr/>
        </p:nvGraphicFramePr>
        <p:xfrm>
          <a:off x="1331125" y="31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{949E68D8-A836-4E54-9607-46D54AF53527}</a:tableStyleId>
              </a:tblPr>
              <a:tblGrid>
                <a:gridCol w="2372225"/>
                <a:gridCol w="2372225"/>
                <a:gridCol w="2372225"/>
              </a:tblGrid>
              <a:tr h="36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Doorzoekbaarheid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Herbruikbaarheid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HTR model trainen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57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Gericht op </a:t>
                      </a: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bron</a:t>
                      </a:r>
                      <a:endParaRPr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Gericht op </a:t>
                      </a:r>
                      <a:r>
                        <a:rPr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data, </a:t>
                      </a: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afgeleide van bron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57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Gericht op alle bronnen, geen selectie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57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Zoeken, vinden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Downloaden, annoteren, hertalen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787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Achterliggende data kan steeds ververst worden als technieken zich verbeteren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Versiebeheer (of 'bevriezen') van belang, verwijzing naar transcriptie nodig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36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 niet nodig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 van belang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787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segmentation (woordvolgorde in een zin, tekst in marge) mag afwijken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Correcte line segmentation / lopende tekst van belang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segmentation 100% aanhouden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57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Aanvullen / letters toevoegen wenselijk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Aanvullen / letters toevoegen wenselijk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Niet aanvullen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93" name="Google Shape;93;p18"/>
          <p:cNvSpPr txBox="1"/>
          <p:nvPr>
            <p:ph type="title"/>
          </p:nvPr>
        </p:nvSpPr>
        <p:spPr>
          <a:xfrm>
            <a:off x="142475" y="311350"/>
            <a:ext cx="1030500" cy="5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bel"/>
                <a:ea typeface="Corbel"/>
                <a:cs typeface="Corbel"/>
                <a:sym typeface="Corbel"/>
              </a:rPr>
              <a:t>Doel?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2271725"/>
            <a:ext cx="8520600" cy="71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 werkte?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25" y="3236100"/>
            <a:ext cx="6400200" cy="19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Hoelang doortrainen: casus De Winter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610 scans: CER 4,84 1083 scans: CER 4,39</a:t>
            </a:r>
            <a:endParaRPr sz="2400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-33325"/>
            <a:ext cx="6400301" cy="34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311" y="-33325"/>
            <a:ext cx="27436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272675" y="1809525"/>
            <a:ext cx="3222300" cy="10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Algemeen vs. specifiek model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050" y="1809525"/>
            <a:ext cx="5548949" cy="33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334625" y="2962175"/>
            <a:ext cx="3383700" cy="20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5434 scans - 5214 training / 220 testing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O.a.: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Schaef: 446 - 396/50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 Winter: 610 - 590/20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 den Brink: 1198 - 1158/40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Verleij: 525 - 515/10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Van Heel: 500 - 490/10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Staal: 946 - 936/10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31EF55-49B6-4969-8E07-40C9C86635A6}"/>
</file>

<file path=customXml/itemProps2.xml><?xml version="1.0" encoding="utf-8"?>
<ds:datastoreItem xmlns:ds="http://schemas.openxmlformats.org/officeDocument/2006/customXml" ds:itemID="{08ECA9D3-4B8B-48BD-8CF4-B4639B59C19C}"/>
</file>