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33.jpg" ContentType="image/jpeg"/>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25" r:id="rId5"/>
    <p:sldMasterId id="2147483753" r:id="rId6"/>
    <p:sldMasterId id="2147483761" r:id="rId7"/>
    <p:sldMasterId id="2147483773" r:id="rId8"/>
    <p:sldMasterId id="2147483786" r:id="rId9"/>
  </p:sldMasterIdLst>
  <p:notesMasterIdLst>
    <p:notesMasterId r:id="rId57"/>
  </p:notesMasterIdLst>
  <p:handoutMasterIdLst>
    <p:handoutMasterId r:id="rId58"/>
  </p:handoutMasterIdLst>
  <p:sldIdLst>
    <p:sldId id="1073" r:id="rId10"/>
    <p:sldId id="1104" r:id="rId11"/>
    <p:sldId id="1105" r:id="rId12"/>
    <p:sldId id="1130" r:id="rId13"/>
    <p:sldId id="1127" r:id="rId14"/>
    <p:sldId id="1133" r:id="rId15"/>
    <p:sldId id="382" r:id="rId16"/>
    <p:sldId id="432" r:id="rId17"/>
    <p:sldId id="440" r:id="rId18"/>
    <p:sldId id="434" r:id="rId19"/>
    <p:sldId id="435" r:id="rId20"/>
    <p:sldId id="436" r:id="rId21"/>
    <p:sldId id="437" r:id="rId22"/>
    <p:sldId id="438" r:id="rId23"/>
    <p:sldId id="433" r:id="rId24"/>
    <p:sldId id="439" r:id="rId25"/>
    <p:sldId id="256" r:id="rId26"/>
    <p:sldId id="260" r:id="rId27"/>
    <p:sldId id="261" r:id="rId28"/>
    <p:sldId id="262" r:id="rId29"/>
    <p:sldId id="263" r:id="rId30"/>
    <p:sldId id="264" r:id="rId31"/>
    <p:sldId id="265" r:id="rId32"/>
    <p:sldId id="266" r:id="rId33"/>
    <p:sldId id="259" r:id="rId34"/>
    <p:sldId id="1134" r:id="rId35"/>
    <p:sldId id="279" r:id="rId36"/>
    <p:sldId id="1135" r:id="rId37"/>
    <p:sldId id="1136" r:id="rId38"/>
    <p:sldId id="1137" r:id="rId39"/>
    <p:sldId id="276" r:id="rId40"/>
    <p:sldId id="268" r:id="rId41"/>
    <p:sldId id="272" r:id="rId42"/>
    <p:sldId id="277" r:id="rId43"/>
    <p:sldId id="270" r:id="rId44"/>
    <p:sldId id="273" r:id="rId45"/>
    <p:sldId id="280" r:id="rId46"/>
    <p:sldId id="271" r:id="rId47"/>
    <p:sldId id="275" r:id="rId48"/>
    <p:sldId id="269" r:id="rId49"/>
    <p:sldId id="274" r:id="rId50"/>
    <p:sldId id="278" r:id="rId51"/>
    <p:sldId id="1132" r:id="rId52"/>
    <p:sldId id="1125" r:id="rId53"/>
    <p:sldId id="1122" r:id="rId54"/>
    <p:sldId id="1100" r:id="rId55"/>
    <p:sldId id="1129" r:id="rId56"/>
  </p:sldIdLst>
  <p:sldSz cx="12192000" cy="6858000"/>
  <p:notesSz cx="6858000" cy="9144000"/>
  <p:defaultTex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2" orient="horz" pos="2160" userDrawn="1">
          <p15:clr>
            <a:srgbClr val="A4A3A4"/>
          </p15:clr>
        </p15:guide>
        <p15:guide id="3" pos="7219">
          <p15:clr>
            <a:srgbClr val="A4A3A4"/>
          </p15:clr>
        </p15:guide>
        <p15:guide id="6"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F3"/>
    <a:srgbClr val="C20016"/>
    <a:srgbClr val="008542"/>
    <a:srgbClr val="002C64"/>
    <a:srgbClr val="33AADC"/>
    <a:srgbClr val="002F5F"/>
    <a:srgbClr val="3DB7E4"/>
    <a:srgbClr val="F0AB00"/>
    <a:srgbClr val="8EBA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EE1F43-F0DE-4416-A706-6E78BB98456B}" v="7" dt="2022-08-01T13:51:36.589"/>
    <p1510:client id="{8A73B937-1088-4DC1-AF1A-5FFF1810FD80}" v="1" dt="2022-08-03T04:36:02.870"/>
    <p1510:client id="{BAE0EFCE-8C9A-4797-8114-82FA9AB721E1}" v="20" dt="2022-08-03T04:44:22.38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79" autoAdjust="0"/>
    <p:restoredTop sz="94249" autoAdjust="0"/>
  </p:normalViewPr>
  <p:slideViewPr>
    <p:cSldViewPr snapToGrid="0" snapToObjects="1" showGuides="1">
      <p:cViewPr varScale="1">
        <p:scale>
          <a:sx n="68" d="100"/>
          <a:sy n="68" d="100"/>
        </p:scale>
        <p:origin x="768" y="60"/>
      </p:cViewPr>
      <p:guideLst>
        <p:guide orient="horz" pos="2160"/>
        <p:guide pos="7219"/>
        <p:guide pos="3840"/>
      </p:guideLst>
    </p:cSldViewPr>
  </p:slideViewPr>
  <p:outlineViewPr>
    <p:cViewPr>
      <p:scale>
        <a:sx n="33" d="100"/>
        <a:sy n="33" d="100"/>
      </p:scale>
      <p:origin x="0" y="0"/>
    </p:cViewPr>
  </p:outlineViewPr>
  <p:notesTextViewPr>
    <p:cViewPr>
      <p:scale>
        <a:sx n="90" d="100"/>
        <a:sy n="90" d="100"/>
      </p:scale>
      <p:origin x="0" y="0"/>
    </p:cViewPr>
  </p:notesTextViewPr>
  <p:sorterViewPr>
    <p:cViewPr>
      <p:scale>
        <a:sx n="100" d="100"/>
        <a:sy n="100" d="100"/>
      </p:scale>
      <p:origin x="0" y="0"/>
    </p:cViewPr>
  </p:sorterViewPr>
  <p:notesViewPr>
    <p:cSldViewPr snapToGrid="0" snapToObjects="1" showGuides="1">
      <p:cViewPr varScale="1">
        <p:scale>
          <a:sx n="78" d="100"/>
          <a:sy n="78" d="100"/>
        </p:scale>
        <p:origin x="3376"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notesMaster" Target="notesMasters/notesMaster1.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oen Jonkers" userId="2312fbc715dfb882" providerId="LiveId" clId="{52EE1F43-F0DE-4416-A706-6E78BB98456B}"/>
    <pc:docChg chg="custSel addSld delSld modSld sldOrd">
      <pc:chgData name="Jeroen Jonkers" userId="2312fbc715dfb882" providerId="LiveId" clId="{52EE1F43-F0DE-4416-A706-6E78BB98456B}" dt="2022-08-01T13:56:37.752" v="169"/>
      <pc:docMkLst>
        <pc:docMk/>
      </pc:docMkLst>
      <pc:sldChg chg="modNotesTx">
        <pc:chgData name="Jeroen Jonkers" userId="2312fbc715dfb882" providerId="LiveId" clId="{52EE1F43-F0DE-4416-A706-6E78BB98456B}" dt="2022-08-01T08:38:36.112" v="120"/>
        <pc:sldMkLst>
          <pc:docMk/>
          <pc:sldMk cId="2647707318" sldId="261"/>
        </pc:sldMkLst>
      </pc:sldChg>
      <pc:sldChg chg="modNotesTx">
        <pc:chgData name="Jeroen Jonkers" userId="2312fbc715dfb882" providerId="LiveId" clId="{52EE1F43-F0DE-4416-A706-6E78BB98456B}" dt="2022-08-01T13:54:01.778" v="145"/>
        <pc:sldMkLst>
          <pc:docMk/>
          <pc:sldMk cId="1678468411" sldId="433"/>
        </pc:sldMkLst>
      </pc:sldChg>
      <pc:sldChg chg="modNotesTx">
        <pc:chgData name="Jeroen Jonkers" userId="2312fbc715dfb882" providerId="LiveId" clId="{52EE1F43-F0DE-4416-A706-6E78BB98456B}" dt="2022-08-01T13:52:33.449" v="144"/>
        <pc:sldMkLst>
          <pc:docMk/>
          <pc:sldMk cId="3649437845" sldId="434"/>
        </pc:sldMkLst>
      </pc:sldChg>
      <pc:sldChg chg="modNotesTx">
        <pc:chgData name="Jeroen Jonkers" userId="2312fbc715dfb882" providerId="LiveId" clId="{52EE1F43-F0DE-4416-A706-6E78BB98456B}" dt="2022-08-01T13:52:00.167" v="143"/>
        <pc:sldMkLst>
          <pc:docMk/>
          <pc:sldMk cId="2263476825" sldId="440"/>
        </pc:sldMkLst>
      </pc:sldChg>
      <pc:sldChg chg="del">
        <pc:chgData name="Jeroen Jonkers" userId="2312fbc715dfb882" providerId="LiveId" clId="{52EE1F43-F0DE-4416-A706-6E78BB98456B}" dt="2022-08-01T08:33:01.435" v="47" actId="47"/>
        <pc:sldMkLst>
          <pc:docMk/>
          <pc:sldMk cId="2537758372" sldId="1123"/>
        </pc:sldMkLst>
      </pc:sldChg>
      <pc:sldChg chg="modSp mod">
        <pc:chgData name="Jeroen Jonkers" userId="2312fbc715dfb882" providerId="LiveId" clId="{52EE1F43-F0DE-4416-A706-6E78BB98456B}" dt="2022-08-01T08:32:41.659" v="44" actId="20577"/>
        <pc:sldMkLst>
          <pc:docMk/>
          <pc:sldMk cId="1734202655" sldId="1127"/>
        </pc:sldMkLst>
        <pc:spChg chg="mod">
          <ac:chgData name="Jeroen Jonkers" userId="2312fbc715dfb882" providerId="LiveId" clId="{52EE1F43-F0DE-4416-A706-6E78BB98456B}" dt="2022-08-01T08:32:29.114" v="21" actId="6549"/>
          <ac:spMkLst>
            <pc:docMk/>
            <pc:sldMk cId="1734202655" sldId="1127"/>
            <ac:spMk id="2" creationId="{D5A37769-1CDD-4B46-9619-E609F2AB8CE3}"/>
          </ac:spMkLst>
        </pc:spChg>
        <pc:spChg chg="mod">
          <ac:chgData name="Jeroen Jonkers" userId="2312fbc715dfb882" providerId="LiveId" clId="{52EE1F43-F0DE-4416-A706-6E78BB98456B}" dt="2022-08-01T08:32:41.659" v="44" actId="20577"/>
          <ac:spMkLst>
            <pc:docMk/>
            <pc:sldMk cId="1734202655" sldId="1127"/>
            <ac:spMk id="3" creationId="{15F776B1-5449-452E-9096-2780058FF703}"/>
          </ac:spMkLst>
        </pc:spChg>
      </pc:sldChg>
      <pc:sldChg chg="modSp mod">
        <pc:chgData name="Jeroen Jonkers" userId="2312fbc715dfb882" providerId="LiveId" clId="{52EE1F43-F0DE-4416-A706-6E78BB98456B}" dt="2022-08-01T08:42:56.929" v="142" actId="255"/>
        <pc:sldMkLst>
          <pc:docMk/>
          <pc:sldMk cId="2103423493" sldId="1129"/>
        </pc:sldMkLst>
        <pc:spChg chg="mod">
          <ac:chgData name="Jeroen Jonkers" userId="2312fbc715dfb882" providerId="LiveId" clId="{52EE1F43-F0DE-4416-A706-6E78BB98456B}" dt="2022-08-01T08:42:56.929" v="142" actId="255"/>
          <ac:spMkLst>
            <pc:docMk/>
            <pc:sldMk cId="2103423493" sldId="1129"/>
            <ac:spMk id="2" creationId="{FE809899-4E7F-48E3-AC5B-8B52B4A54DCE}"/>
          </ac:spMkLst>
        </pc:spChg>
      </pc:sldChg>
      <pc:sldChg chg="modNotesTx">
        <pc:chgData name="Jeroen Jonkers" userId="2312fbc715dfb882" providerId="LiveId" clId="{52EE1F43-F0DE-4416-A706-6E78BB98456B}" dt="2022-08-01T13:56:37.752" v="169"/>
        <pc:sldMkLst>
          <pc:docMk/>
          <pc:sldMk cId="3178789478" sldId="1130"/>
        </pc:sldMkLst>
      </pc:sldChg>
      <pc:sldChg chg="new del">
        <pc:chgData name="Jeroen Jonkers" userId="2312fbc715dfb882" providerId="LiveId" clId="{52EE1F43-F0DE-4416-A706-6E78BB98456B}" dt="2022-08-01T08:33:07.764" v="51" actId="47"/>
        <pc:sldMkLst>
          <pc:docMk/>
          <pc:sldMk cId="1191170681" sldId="1131"/>
        </pc:sldMkLst>
      </pc:sldChg>
      <pc:sldChg chg="add">
        <pc:chgData name="Jeroen Jonkers" userId="2312fbc715dfb882" providerId="LiveId" clId="{52EE1F43-F0DE-4416-A706-6E78BB98456B}" dt="2022-08-01T08:32:59.177" v="46" actId="2890"/>
        <pc:sldMkLst>
          <pc:docMk/>
          <pc:sldMk cId="2573318492" sldId="1132"/>
        </pc:sldMkLst>
      </pc:sldChg>
      <pc:sldChg chg="addSp delSp modSp new mod ord modNotesTx">
        <pc:chgData name="Jeroen Jonkers" userId="2312fbc715dfb882" providerId="LiveId" clId="{52EE1F43-F0DE-4416-A706-6E78BB98456B}" dt="2022-08-01T08:34:52.917" v="119"/>
        <pc:sldMkLst>
          <pc:docMk/>
          <pc:sldMk cId="958105513" sldId="1133"/>
        </pc:sldMkLst>
        <pc:spChg chg="mod">
          <ac:chgData name="Jeroen Jonkers" userId="2312fbc715dfb882" providerId="LiveId" clId="{52EE1F43-F0DE-4416-A706-6E78BB98456B}" dt="2022-08-01T08:34:29.777" v="115" actId="14100"/>
          <ac:spMkLst>
            <pc:docMk/>
            <pc:sldMk cId="958105513" sldId="1133"/>
            <ac:spMk id="3" creationId="{1AD5A538-9C35-6683-487D-6773A4A4096F}"/>
          </ac:spMkLst>
        </pc:spChg>
        <pc:spChg chg="del">
          <ac:chgData name="Jeroen Jonkers" userId="2312fbc715dfb882" providerId="LiveId" clId="{52EE1F43-F0DE-4416-A706-6E78BB98456B}" dt="2022-08-01T08:33:33.716" v="52" actId="22"/>
          <ac:spMkLst>
            <pc:docMk/>
            <pc:sldMk cId="958105513" sldId="1133"/>
            <ac:spMk id="4" creationId="{7B9B14B6-ADBC-1FE9-736A-C1CB137CC068}"/>
          </ac:spMkLst>
        </pc:spChg>
        <pc:picChg chg="add mod ord">
          <ac:chgData name="Jeroen Jonkers" userId="2312fbc715dfb882" providerId="LiveId" clId="{52EE1F43-F0DE-4416-A706-6E78BB98456B}" dt="2022-08-01T08:33:40.793" v="55" actId="1076"/>
          <ac:picMkLst>
            <pc:docMk/>
            <pc:sldMk cId="958105513" sldId="1133"/>
            <ac:picMk id="6" creationId="{0AD35C28-F539-8843-172E-E44D6E1CB292}"/>
          </ac:picMkLst>
        </pc:picChg>
      </pc:sldChg>
      <pc:sldChg chg="modSp mod">
        <pc:chgData name="Jeroen Jonkers" userId="2312fbc715dfb882" providerId="LiveId" clId="{52EE1F43-F0DE-4416-A706-6E78BB98456B}" dt="2022-08-01T13:56:00.496" v="168" actId="20577"/>
        <pc:sldMkLst>
          <pc:docMk/>
          <pc:sldMk cId="518144675" sldId="1134"/>
        </pc:sldMkLst>
        <pc:spChg chg="mod">
          <ac:chgData name="Jeroen Jonkers" userId="2312fbc715dfb882" providerId="LiveId" clId="{52EE1F43-F0DE-4416-A706-6E78BB98456B}" dt="2022-08-01T13:56:00.496" v="168" actId="20577"/>
          <ac:spMkLst>
            <pc:docMk/>
            <pc:sldMk cId="518144675" sldId="1134"/>
            <ac:spMk id="4" creationId="{00000000-0000-0000-0000-000000000000}"/>
          </ac:spMkLst>
        </pc:spChg>
      </pc:sldChg>
    </pc:docChg>
  </pc:docChgLst>
  <pc:docChgLst>
    <pc:chgData name="Eunice Vink" userId="S::eunice.vink@vng.nl::d46c495c-86ef-4b48-aeb6-ba3f5816171f" providerId="AD" clId="Web-{8A73B937-1088-4DC1-AF1A-5FFF1810FD80}"/>
    <pc:docChg chg="modSld">
      <pc:chgData name="Eunice Vink" userId="S::eunice.vink@vng.nl::d46c495c-86ef-4b48-aeb6-ba3f5816171f" providerId="AD" clId="Web-{8A73B937-1088-4DC1-AF1A-5FFF1810FD80}" dt="2022-08-03T04:36:02.870" v="0"/>
      <pc:docMkLst>
        <pc:docMk/>
      </pc:docMkLst>
      <pc:sldChg chg="delSp">
        <pc:chgData name="Eunice Vink" userId="S::eunice.vink@vng.nl::d46c495c-86ef-4b48-aeb6-ba3f5816171f" providerId="AD" clId="Web-{8A73B937-1088-4DC1-AF1A-5FFF1810FD80}" dt="2022-08-03T04:36:02.870" v="0"/>
        <pc:sldMkLst>
          <pc:docMk/>
          <pc:sldMk cId="958105513" sldId="1133"/>
        </pc:sldMkLst>
        <pc:spChg chg="del">
          <ac:chgData name="Eunice Vink" userId="S::eunice.vink@vng.nl::d46c495c-86ef-4b48-aeb6-ba3f5816171f" providerId="AD" clId="Web-{8A73B937-1088-4DC1-AF1A-5FFF1810FD80}" dt="2022-08-03T04:36:02.870" v="0"/>
          <ac:spMkLst>
            <pc:docMk/>
            <pc:sldMk cId="958105513" sldId="1133"/>
            <ac:spMk id="2" creationId="{CB42A69A-0DED-08F7-3E5C-423D453B5F06}"/>
          </ac:spMkLst>
        </pc:spChg>
      </pc:sldChg>
    </pc:docChg>
  </pc:docChgLst>
  <pc:docChgLst>
    <pc:chgData name="Eunice Vink" userId="S::eunice.vink@vng.nl::d46c495c-86ef-4b48-aeb6-ba3f5816171f" providerId="AD" clId="Web-{BAE0EFCE-8C9A-4797-8114-82FA9AB721E1}"/>
    <pc:docChg chg="delSld modSld">
      <pc:chgData name="Eunice Vink" userId="S::eunice.vink@vng.nl::d46c495c-86ef-4b48-aeb6-ba3f5816171f" providerId="AD" clId="Web-{BAE0EFCE-8C9A-4797-8114-82FA9AB721E1}" dt="2022-08-03T04:44:22.385" v="18" actId="20577"/>
      <pc:docMkLst>
        <pc:docMk/>
      </pc:docMkLst>
      <pc:sldChg chg="modSp">
        <pc:chgData name="Eunice Vink" userId="S::eunice.vink@vng.nl::d46c495c-86ef-4b48-aeb6-ba3f5816171f" providerId="AD" clId="Web-{BAE0EFCE-8C9A-4797-8114-82FA9AB721E1}" dt="2022-08-03T04:42:28.517" v="10" actId="20577"/>
        <pc:sldMkLst>
          <pc:docMk/>
          <pc:sldMk cId="0" sldId="259"/>
        </pc:sldMkLst>
        <pc:spChg chg="mod">
          <ac:chgData name="Eunice Vink" userId="S::eunice.vink@vng.nl::d46c495c-86ef-4b48-aeb6-ba3f5816171f" providerId="AD" clId="Web-{BAE0EFCE-8C9A-4797-8114-82FA9AB721E1}" dt="2022-08-03T04:42:28.517" v="10" actId="20577"/>
          <ac:spMkLst>
            <pc:docMk/>
            <pc:sldMk cId="0" sldId="259"/>
            <ac:spMk id="2" creationId="{00000000-0000-0000-0000-000000000000}"/>
          </ac:spMkLst>
        </pc:spChg>
      </pc:sldChg>
      <pc:sldChg chg="modSp">
        <pc:chgData name="Eunice Vink" userId="S::eunice.vink@vng.nl::d46c495c-86ef-4b48-aeb6-ba3f5816171f" providerId="AD" clId="Web-{BAE0EFCE-8C9A-4797-8114-82FA9AB721E1}" dt="2022-08-03T04:41:32.622" v="6" actId="20577"/>
        <pc:sldMkLst>
          <pc:docMk/>
          <pc:sldMk cId="1818143510" sldId="262"/>
        </pc:sldMkLst>
        <pc:spChg chg="mod">
          <ac:chgData name="Eunice Vink" userId="S::eunice.vink@vng.nl::d46c495c-86ef-4b48-aeb6-ba3f5816171f" providerId="AD" clId="Web-{BAE0EFCE-8C9A-4797-8114-82FA9AB721E1}" dt="2022-08-03T04:41:32.622" v="6" actId="20577"/>
          <ac:spMkLst>
            <pc:docMk/>
            <pc:sldMk cId="1818143510" sldId="262"/>
            <ac:spMk id="6147" creationId="{00000000-0000-0000-0000-000000000000}"/>
          </ac:spMkLst>
        </pc:spChg>
      </pc:sldChg>
      <pc:sldChg chg="del">
        <pc:chgData name="Eunice Vink" userId="S::eunice.vink@vng.nl::d46c495c-86ef-4b48-aeb6-ba3f5816171f" providerId="AD" clId="Web-{BAE0EFCE-8C9A-4797-8114-82FA9AB721E1}" dt="2022-08-03T04:42:02.125" v="7"/>
        <pc:sldMkLst>
          <pc:docMk/>
          <pc:sldMk cId="4116948184" sldId="267"/>
        </pc:sldMkLst>
      </pc:sldChg>
      <pc:sldChg chg="modSp">
        <pc:chgData name="Eunice Vink" userId="S::eunice.vink@vng.nl::d46c495c-86ef-4b48-aeb6-ba3f5816171f" providerId="AD" clId="Web-{BAE0EFCE-8C9A-4797-8114-82FA9AB721E1}" dt="2022-08-03T04:43:36.538" v="14" actId="14100"/>
        <pc:sldMkLst>
          <pc:docMk/>
          <pc:sldMk cId="2282976804" sldId="270"/>
        </pc:sldMkLst>
        <pc:spChg chg="mod">
          <ac:chgData name="Eunice Vink" userId="S::eunice.vink@vng.nl::d46c495c-86ef-4b48-aeb6-ba3f5816171f" providerId="AD" clId="Web-{BAE0EFCE-8C9A-4797-8114-82FA9AB721E1}" dt="2022-08-03T04:43:36.538" v="14" actId="14100"/>
          <ac:spMkLst>
            <pc:docMk/>
            <pc:sldMk cId="2282976804" sldId="270"/>
            <ac:spMk id="2" creationId="{9DB4C2BB-12B2-793F-B356-882784678D2E}"/>
          </ac:spMkLst>
        </pc:spChg>
      </pc:sldChg>
      <pc:sldChg chg="modSp">
        <pc:chgData name="Eunice Vink" userId="S::eunice.vink@vng.nl::d46c495c-86ef-4b48-aeb6-ba3f5816171f" providerId="AD" clId="Web-{BAE0EFCE-8C9A-4797-8114-82FA9AB721E1}" dt="2022-08-03T04:43:44.039" v="15" actId="14100"/>
        <pc:sldMkLst>
          <pc:docMk/>
          <pc:sldMk cId="2155231604" sldId="273"/>
        </pc:sldMkLst>
        <pc:spChg chg="mod">
          <ac:chgData name="Eunice Vink" userId="S::eunice.vink@vng.nl::d46c495c-86ef-4b48-aeb6-ba3f5816171f" providerId="AD" clId="Web-{BAE0EFCE-8C9A-4797-8114-82FA9AB721E1}" dt="2022-08-03T04:43:44.039" v="15" actId="14100"/>
          <ac:spMkLst>
            <pc:docMk/>
            <pc:sldMk cId="2155231604" sldId="273"/>
            <ac:spMk id="2" creationId="{CBE4FB44-FB7F-BB9D-213E-B412B50BCD29}"/>
          </ac:spMkLst>
        </pc:spChg>
      </pc:sldChg>
      <pc:sldChg chg="modSp">
        <pc:chgData name="Eunice Vink" userId="S::eunice.vink@vng.nl::d46c495c-86ef-4b48-aeb6-ba3f5816171f" providerId="AD" clId="Web-{BAE0EFCE-8C9A-4797-8114-82FA9AB721E1}" dt="2022-08-03T04:44:09.416" v="17" actId="20577"/>
        <pc:sldMkLst>
          <pc:docMk/>
          <pc:sldMk cId="3368672470" sldId="275"/>
        </pc:sldMkLst>
        <pc:spChg chg="mod">
          <ac:chgData name="Eunice Vink" userId="S::eunice.vink@vng.nl::d46c495c-86ef-4b48-aeb6-ba3f5816171f" providerId="AD" clId="Web-{BAE0EFCE-8C9A-4797-8114-82FA9AB721E1}" dt="2022-08-03T04:44:09.416" v="17" actId="20577"/>
          <ac:spMkLst>
            <pc:docMk/>
            <pc:sldMk cId="3368672470" sldId="275"/>
            <ac:spMk id="3" creationId="{22E6D085-8D9D-50A0-1AFE-820C9EB5CCCC}"/>
          </ac:spMkLst>
        </pc:spChg>
      </pc:sldChg>
      <pc:sldChg chg="modNotes">
        <pc:chgData name="Eunice Vink" userId="S::eunice.vink@vng.nl::d46c495c-86ef-4b48-aeb6-ba3f5816171f" providerId="AD" clId="Web-{BAE0EFCE-8C9A-4797-8114-82FA9AB721E1}" dt="2022-08-03T04:40:52.869" v="1"/>
        <pc:sldMkLst>
          <pc:docMk/>
          <pc:sldMk cId="2178848492" sldId="439"/>
        </pc:sldMkLst>
      </pc:sldChg>
      <pc:sldChg chg="modSp">
        <pc:chgData name="Eunice Vink" userId="S::eunice.vink@vng.nl::d46c495c-86ef-4b48-aeb6-ba3f5816171f" providerId="AD" clId="Web-{BAE0EFCE-8C9A-4797-8114-82FA9AB721E1}" dt="2022-08-03T04:44:22.385" v="18" actId="20577"/>
        <pc:sldMkLst>
          <pc:docMk/>
          <pc:sldMk cId="0" sldId="1100"/>
        </pc:sldMkLst>
        <pc:spChg chg="mod">
          <ac:chgData name="Eunice Vink" userId="S::eunice.vink@vng.nl::d46c495c-86ef-4b48-aeb6-ba3f5816171f" providerId="AD" clId="Web-{BAE0EFCE-8C9A-4797-8114-82FA9AB721E1}" dt="2022-08-03T04:44:22.385" v="18" actId="20577"/>
          <ac:spMkLst>
            <pc:docMk/>
            <pc:sldMk cId="0" sldId="1100"/>
            <ac:spMk id="22530" creationId="{002F3D72-AFB1-4562-A732-CA4DB50DD8E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C3D4CAB9-543B-124D-AC85-B38EEA6DAD72}" type="datetimeFigureOut">
              <a:rPr lang="nl-NL" altLang="en-US"/>
              <a:pPr/>
              <a:t>2-8-2022</a:t>
            </a:fld>
            <a:endParaRPr lang="nl-NL" altLang="en-US"/>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10CD581-2C6F-F24C-A6EA-AEF3E4905845}" type="slidenum">
              <a:rPr lang="nl-NL" altLang="en-US"/>
              <a:pPr/>
              <a:t>‹nr.›</a:t>
            </a:fld>
            <a:endParaRPr lang="nl-NL" altLang="en-US"/>
          </a:p>
        </p:txBody>
      </p:sp>
    </p:spTree>
    <p:extLst>
      <p:ext uri="{BB962C8B-B14F-4D97-AF65-F5344CB8AC3E}">
        <p14:creationId xmlns:p14="http://schemas.microsoft.com/office/powerpoint/2010/main" val="14827330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D520C45E-4B48-084A-A24B-FDF519F7717D}" type="datetimeFigureOut">
              <a:rPr lang="nl-NL" altLang="en-US"/>
              <a:pPr/>
              <a:t>2-8-2022</a:t>
            </a:fld>
            <a:endParaRPr lang="nl-NL" alt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nl-NL" noProof="0"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dirty="0"/>
              <a:t>Klik om de tekststijl van het model te bewerken</a:t>
            </a:r>
          </a:p>
          <a:p>
            <a:pPr lvl="1"/>
            <a:r>
              <a:rPr lang="nl-NL" noProof="0" dirty="0"/>
              <a:t>Tweede niveau</a:t>
            </a:r>
          </a:p>
          <a:p>
            <a:pPr lvl="2"/>
            <a:r>
              <a:rPr lang="nl-NL" noProof="0" dirty="0"/>
              <a:t>Derde niveau</a:t>
            </a:r>
          </a:p>
          <a:p>
            <a:pPr lvl="3"/>
            <a:r>
              <a:rPr lang="nl-NL" noProof="0" dirty="0"/>
              <a:t>Vierde niveau</a:t>
            </a:r>
          </a:p>
          <a:p>
            <a:pPr lvl="4"/>
            <a:r>
              <a:rPr lang="nl-NL" noProof="0"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3399720B-A57D-9C40-A75B-79A2C5AF5111}" type="slidenum">
              <a:rPr lang="nl-NL" altLang="en-US"/>
              <a:pPr/>
              <a:t>‹nr.›</a:t>
            </a:fld>
            <a:endParaRPr lang="nl-NL" altLang="en-US"/>
          </a:p>
        </p:txBody>
      </p:sp>
    </p:spTree>
    <p:extLst>
      <p:ext uri="{BB962C8B-B14F-4D97-AF65-F5344CB8AC3E}">
        <p14:creationId xmlns:p14="http://schemas.microsoft.com/office/powerpoint/2010/main" val="1828993343"/>
      </p:ext>
    </p:extLst>
  </p:cSld>
  <p:clrMap bg1="lt1" tx1="dk1" bg2="lt2" tx2="dk2" accent1="accent1" accent2="accent2" accent3="accent3" accent4="accent4" accent5="accent5" accent6="accent6" hlink="hlink" folHlink="folHlink"/>
  <p:hf hdr="0" ftr="0" dt="0"/>
  <p:notesStyle>
    <a:lvl1pPr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1pPr>
    <a:lvl2pPr marL="4556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2pPr>
    <a:lvl3pPr marL="9128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3pPr>
    <a:lvl4pPr marL="13700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4pPr>
    <a:lvl5pPr marL="18272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5pPr>
    <a:lvl6pPr marL="2285795" algn="l" defTabSz="914317" rtl="0" eaLnBrk="1" latinLnBrk="0" hangingPunct="1">
      <a:defRPr sz="1200" kern="1200">
        <a:solidFill>
          <a:schemeClr val="tx1"/>
        </a:solidFill>
        <a:latin typeface="+mn-lt"/>
        <a:ea typeface="+mn-ea"/>
        <a:cs typeface="+mn-cs"/>
      </a:defRPr>
    </a:lvl6pPr>
    <a:lvl7pPr marL="2742953" algn="l" defTabSz="914317" rtl="0" eaLnBrk="1" latinLnBrk="0" hangingPunct="1">
      <a:defRPr sz="1200" kern="1200">
        <a:solidFill>
          <a:schemeClr val="tx1"/>
        </a:solidFill>
        <a:latin typeface="+mn-lt"/>
        <a:ea typeface="+mn-ea"/>
        <a:cs typeface="+mn-cs"/>
      </a:defRPr>
    </a:lvl7pPr>
    <a:lvl8pPr marL="3200113" algn="l" defTabSz="914317" rtl="0" eaLnBrk="1" latinLnBrk="0" hangingPunct="1">
      <a:defRPr sz="1200" kern="1200">
        <a:solidFill>
          <a:schemeClr val="tx1"/>
        </a:solidFill>
        <a:latin typeface="+mn-lt"/>
        <a:ea typeface="+mn-ea"/>
        <a:cs typeface="+mn-cs"/>
      </a:defRPr>
    </a:lvl8pPr>
    <a:lvl9pPr marL="3657271" algn="l" defTabSz="9143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https://vng.nl/artikelen/summerschool-grip-op-informatie</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4</a:t>
            </a:fld>
            <a:endParaRPr lang="nl-NL" altLang="en-US"/>
          </a:p>
        </p:txBody>
      </p:sp>
    </p:spTree>
    <p:extLst>
      <p:ext uri="{BB962C8B-B14F-4D97-AF65-F5344CB8AC3E}">
        <p14:creationId xmlns:p14="http://schemas.microsoft.com/office/powerpoint/2010/main" val="2399781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https://www.nationaalarchief.nl/archiveren/nieuws/leerexpeditie-succesvol-afgerond</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15</a:t>
            </a:fld>
            <a:endParaRPr lang="nl-NL" altLang="en-US"/>
          </a:p>
        </p:txBody>
      </p:sp>
    </p:spTree>
    <p:extLst>
      <p:ext uri="{BB962C8B-B14F-4D97-AF65-F5344CB8AC3E}">
        <p14:creationId xmlns:p14="http://schemas.microsoft.com/office/powerpoint/2010/main" val="1976063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latin typeface="Arial"/>
                <a:ea typeface="ＭＳ Ｐゴシック"/>
                <a:cs typeface="Arial"/>
              </a:rPr>
              <a:t>https://www.nationaalarchief.nl/archiveren/kennisbank/handreiking-archiveren-by-design</a:t>
            </a:r>
            <a:endParaRPr lang="nl-NL" dirty="0">
              <a:latin typeface="Arial"/>
              <a:ea typeface="ＭＳ Ｐゴシック"/>
              <a:cs typeface="Arial"/>
            </a:endParaRP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a:pPr/>
              <a:t>16</a:t>
            </a:fld>
            <a:endParaRPr lang="nl-NL" altLang="en-US"/>
          </a:p>
        </p:txBody>
      </p:sp>
    </p:spTree>
    <p:extLst>
      <p:ext uri="{BB962C8B-B14F-4D97-AF65-F5344CB8AC3E}">
        <p14:creationId xmlns:p14="http://schemas.microsoft.com/office/powerpoint/2010/main" val="44099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https://vng.nl/nieuws/handreiking-elektronische-handtekening</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19</a:t>
            </a:fld>
            <a:endParaRPr lang="nl-NL" altLang="en-US"/>
          </a:p>
        </p:txBody>
      </p:sp>
    </p:spTree>
    <p:extLst>
      <p:ext uri="{BB962C8B-B14F-4D97-AF65-F5344CB8AC3E}">
        <p14:creationId xmlns:p14="http://schemas.microsoft.com/office/powerpoint/2010/main" val="1891759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2813" rtl="0" eaLnBrk="0" fontAlgn="base" latinLnBrk="0" hangingPunct="0">
              <a:lnSpc>
                <a:spcPct val="100000"/>
              </a:lnSpc>
              <a:spcBef>
                <a:spcPct val="30000"/>
              </a:spcBef>
              <a:spcAft>
                <a:spcPct val="0"/>
              </a:spcAft>
              <a:buClrTx/>
              <a:buSzTx/>
              <a:buFontTx/>
              <a:buNone/>
              <a:tabLst/>
              <a:defRPr/>
            </a:pPr>
            <a:r>
              <a:rPr lang="nl-NL" sz="1200" dirty="0"/>
              <a:t>https://kia.pleio.nl/cms/view/3b4982d5-2657-4b86-a319-d5cdeb6ea8e4/grip-op-informatie-summerschool-2022</a:t>
            </a:r>
          </a:p>
          <a:p>
            <a:endParaRPr lang="nl-NL" dirty="0"/>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44</a:t>
            </a:fld>
            <a:endParaRPr lang="nl-NL" altLang="en-US"/>
          </a:p>
        </p:txBody>
      </p:sp>
    </p:spTree>
    <p:extLst>
      <p:ext uri="{BB962C8B-B14F-4D97-AF65-F5344CB8AC3E}">
        <p14:creationId xmlns:p14="http://schemas.microsoft.com/office/powerpoint/2010/main" val="4098281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https://vng.nl/sites/default/files/2022-07/Archiveren-by-design-Zeven-gemeentelijke-praktijkverhalen-2022.pdf</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6</a:t>
            </a:fld>
            <a:endParaRPr lang="nl-NL" altLang="en-US"/>
          </a:p>
        </p:txBody>
      </p:sp>
    </p:spTree>
    <p:extLst>
      <p:ext uri="{BB962C8B-B14F-4D97-AF65-F5344CB8AC3E}">
        <p14:creationId xmlns:p14="http://schemas.microsoft.com/office/powerpoint/2010/main" val="3953192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2D1E85-A460-422A-B73D-4900A60B6B04}" type="slidenum">
              <a:rPr kumimoji="0" lang="en-GB"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2206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https://www.youtube.com/watch?v=DshkBUWA-cI</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9</a:t>
            </a:fld>
            <a:endParaRPr lang="nl-NL" altLang="en-US"/>
          </a:p>
        </p:txBody>
      </p:sp>
    </p:spTree>
    <p:extLst>
      <p:ext uri="{BB962C8B-B14F-4D97-AF65-F5344CB8AC3E}">
        <p14:creationId xmlns:p14="http://schemas.microsoft.com/office/powerpoint/2010/main" val="106963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https://www.nationaalarchief.nl/archiveren/kennisbank/handreiking-archiveren-by-design</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10</a:t>
            </a:fld>
            <a:endParaRPr lang="nl-NL" altLang="en-US"/>
          </a:p>
        </p:txBody>
      </p:sp>
    </p:spTree>
    <p:extLst>
      <p:ext uri="{BB962C8B-B14F-4D97-AF65-F5344CB8AC3E}">
        <p14:creationId xmlns:p14="http://schemas.microsoft.com/office/powerpoint/2010/main" val="3428759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Deze module richt zich op organisatorische inbedding van archiveren </a:t>
            </a:r>
            <a:r>
              <a:rPr lang="nl-NL" sz="1800" dirty="0" err="1">
                <a:effectLst/>
                <a:latin typeface="Verdana" panose="020B0604030504040204" pitchFamily="34" charset="0"/>
                <a:ea typeface="Times New Roman" panose="02020603050405020304" pitchFamily="18" charset="0"/>
                <a:cs typeface="Times New Roman" panose="02020603050405020304" pitchFamily="18" charset="0"/>
              </a:rPr>
              <a:t>by</a:t>
            </a: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 design als manier van werken</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07783F-5CBA-44D8-B54B-53C3EDB488AD}" type="slidenum">
              <a:rPr kumimoji="0" lang="en-GB"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86397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Deze module richt zich op het concreet toepassen van archiveren </a:t>
            </a:r>
            <a:r>
              <a:rPr lang="nl-NL" sz="1800" dirty="0" err="1">
                <a:effectLst/>
                <a:latin typeface="Verdana" panose="020B0604030504040204" pitchFamily="34" charset="0"/>
                <a:ea typeface="Times New Roman" panose="02020603050405020304" pitchFamily="18" charset="0"/>
                <a:cs typeface="Times New Roman" panose="02020603050405020304" pitchFamily="18" charset="0"/>
              </a:rPr>
              <a:t>by</a:t>
            </a: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 design</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07783F-5CBA-44D8-B54B-53C3EDB488AD}" type="slidenum">
              <a:rPr kumimoji="0" lang="en-GB"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87362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Deze module richt zich op benodigde competenties en expertise</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07783F-5CBA-44D8-B54B-53C3EDB488AD}" type="slidenum">
              <a:rPr kumimoji="0" lang="en-GB"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414202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Deze module bevat voorbeelden met leerpunten vanuit verschillende organisaties</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07783F-5CBA-44D8-B54B-53C3EDB488AD}" type="slidenum">
              <a:rPr kumimoji="0" lang="en-GB"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31611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6.xml"/><Relationship Id="rId4"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6.xml"/><Relationship Id="rId4"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6.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Master" Target="../slideMasters/slideMaster6.xml"/><Relationship Id="rId4" Type="http://schemas.openxmlformats.org/officeDocument/2006/relationships/image" Target="../media/image1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endParaRPr lang="nl-NL" dirty="0"/>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09035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Tree>
    <p:extLst>
      <p:ext uri="{BB962C8B-B14F-4D97-AF65-F5344CB8AC3E}">
        <p14:creationId xmlns:p14="http://schemas.microsoft.com/office/powerpoint/2010/main" val="3300830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796561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9207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D015F57E-B597-4771-99E3-18231D3F85D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grpSp>
        <p:nvGrpSpPr>
          <p:cNvPr id="3" name="Groep 1">
            <a:extLst>
              <a:ext uri="{FF2B5EF4-FFF2-40B4-BE49-F238E27FC236}">
                <a16:creationId xmlns:a16="http://schemas.microsoft.com/office/drawing/2014/main" id="{84DCBC87-76F7-40B9-92B3-E9F11307ABCB}"/>
              </a:ext>
            </a:extLst>
          </p:cNvPr>
          <p:cNvGrpSpPr/>
          <p:nvPr userDrawn="1"/>
        </p:nvGrpSpPr>
        <p:grpSpPr>
          <a:xfrm>
            <a:off x="-7374" y="6415994"/>
            <a:ext cx="4949825" cy="449261"/>
            <a:chOff x="0" y="6408737"/>
            <a:chExt cx="4949825" cy="449261"/>
          </a:xfrm>
          <a:solidFill>
            <a:schemeClr val="bg2"/>
          </a:solidFill>
        </p:grpSpPr>
        <p:sp>
          <p:nvSpPr>
            <p:cNvPr id="4" name="Freeform 5">
              <a:extLst>
                <a:ext uri="{FF2B5EF4-FFF2-40B4-BE49-F238E27FC236}">
                  <a16:creationId xmlns:a16="http://schemas.microsoft.com/office/drawing/2014/main" id="{39C7B100-257A-4D62-98AE-B90EF5E54BAD}"/>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dirty="0"/>
            </a:p>
          </p:txBody>
        </p:sp>
        <p:sp>
          <p:nvSpPr>
            <p:cNvPr id="5" name="Freeform 5">
              <a:extLst>
                <a:ext uri="{FF2B5EF4-FFF2-40B4-BE49-F238E27FC236}">
                  <a16:creationId xmlns:a16="http://schemas.microsoft.com/office/drawing/2014/main" id="{E21FA308-A453-4373-9855-A65A2DE95D59}"/>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dirty="0"/>
            </a:p>
          </p:txBody>
        </p:sp>
      </p:grpSp>
      <p:pic>
        <p:nvPicPr>
          <p:cNvPr id="6" name="Afbeelding 17">
            <a:extLst>
              <a:ext uri="{FF2B5EF4-FFF2-40B4-BE49-F238E27FC236}">
                <a16:creationId xmlns:a16="http://schemas.microsoft.com/office/drawing/2014/main" id="{14BD93E0-50AD-40B2-8DDC-14B6B9B9B5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7140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eldia: VNG">
    <p:spTree>
      <p:nvGrpSpPr>
        <p:cNvPr id="1" name=""/>
        <p:cNvGrpSpPr/>
        <p:nvPr/>
      </p:nvGrpSpPr>
      <p:grpSpPr>
        <a:xfrm>
          <a:off x="0" y="0"/>
          <a:ext cx="0" cy="0"/>
          <a:chOff x="0" y="0"/>
          <a:chExt cx="0" cy="0"/>
        </a:xfrm>
      </p:grpSpPr>
      <p:grpSp>
        <p:nvGrpSpPr>
          <p:cNvPr id="4" name="Groeperen 3">
            <a:extLst>
              <a:ext uri="{FF2B5EF4-FFF2-40B4-BE49-F238E27FC236}">
                <a16:creationId xmlns:a16="http://schemas.microsoft.com/office/drawing/2014/main" id="{9129434B-C66E-40A8-B4E3-A2D8357E68FD}"/>
              </a:ext>
            </a:extLst>
          </p:cNvPr>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a:extLst>
                <a:ext uri="{FF2B5EF4-FFF2-40B4-BE49-F238E27FC236}">
                  <a16:creationId xmlns:a16="http://schemas.microsoft.com/office/drawing/2014/main" id="{7187F0BE-EE93-4888-A4D9-36A331D0DA2D}"/>
                </a:ext>
              </a:extLst>
            </p:cNvPr>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dirty="0">
                <a:solidFill>
                  <a:srgbClr val="FFFFFF"/>
                </a:solidFill>
                <a:latin typeface="Arial" panose="020B0604020202020204" pitchFamily="34" charset="0"/>
              </a:endParaRPr>
            </a:p>
          </p:txBody>
        </p:sp>
        <p:sp>
          <p:nvSpPr>
            <p:cNvPr id="6" name="Rechthoek 5">
              <a:extLst>
                <a:ext uri="{FF2B5EF4-FFF2-40B4-BE49-F238E27FC236}">
                  <a16:creationId xmlns:a16="http://schemas.microsoft.com/office/drawing/2014/main" id="{196680E1-F6A7-4330-830A-5EB98D73B661}"/>
                </a:ext>
              </a:extLst>
            </p:cNvPr>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dirty="0">
                <a:solidFill>
                  <a:srgbClr val="FFFFFF"/>
                </a:solidFill>
                <a:latin typeface="Arial" panose="020B0604020202020204" pitchFamily="34" charset="0"/>
              </a:endParaRPr>
            </a:p>
          </p:txBody>
        </p:sp>
      </p:grpSp>
      <p:sp>
        <p:nvSpPr>
          <p:cNvPr id="7" name="Freeform 5">
            <a:extLst>
              <a:ext uri="{FF2B5EF4-FFF2-40B4-BE49-F238E27FC236}">
                <a16:creationId xmlns:a16="http://schemas.microsoft.com/office/drawing/2014/main" id="{A5C70AD3-86EC-4985-AE12-C37D0FC7321A}"/>
              </a:ext>
            </a:extLst>
          </p:cNvPr>
          <p:cNvSpPr>
            <a:spLocks/>
          </p:cNvSpPr>
          <p:nvPr userDrawn="1"/>
        </p:nvSpPr>
        <p:spPr bwMode="auto">
          <a:xfrm>
            <a:off x="0" y="5238750"/>
            <a:ext cx="9702800" cy="1619250"/>
          </a:xfrm>
          <a:custGeom>
            <a:avLst/>
            <a:gdLst>
              <a:gd name="T0" fmla="*/ 2147483646 w 12672"/>
              <a:gd name="T1" fmla="*/ 2147483646 h 2116"/>
              <a:gd name="T2" fmla="*/ 0 w 12672"/>
              <a:gd name="T3" fmla="*/ 2147483646 h 2116"/>
              <a:gd name="T4" fmla="*/ 0 w 12672"/>
              <a:gd name="T5" fmla="*/ 0 h 2116"/>
              <a:gd name="T6" fmla="*/ 2147483646 w 12672"/>
              <a:gd name="T7" fmla="*/ 0 h 2116"/>
              <a:gd name="T8" fmla="*/ 2147483646 w 12672"/>
              <a:gd name="T9" fmla="*/ 1344523117 h 2116"/>
              <a:gd name="T10" fmla="*/ 2147483646 w 12672"/>
              <a:gd name="T11" fmla="*/ 2147483646 h 2116"/>
              <a:gd name="T12" fmla="*/ 2147483646 w 12672"/>
              <a:gd name="T13" fmla="*/ 2147483646 h 2116"/>
              <a:gd name="T14" fmla="*/ 2147483646 w 12672"/>
              <a:gd name="T15" fmla="*/ 2147483646 h 2116"/>
              <a:gd name="T16" fmla="*/ 2147483646 w 12672"/>
              <a:gd name="T17" fmla="*/ 2147483646 h 2116"/>
              <a:gd name="T18" fmla="*/ 2147483646 w 12672"/>
              <a:gd name="T19" fmla="*/ 2147483646 h 2116"/>
              <a:gd name="T20" fmla="*/ 2147483646 w 12672"/>
              <a:gd name="T21" fmla="*/ 2147483646 h 2116"/>
              <a:gd name="T22" fmla="*/ 2147483646 w 12672"/>
              <a:gd name="T23" fmla="*/ 2147483646 h 2116"/>
              <a:gd name="T24" fmla="*/ 2147483646 w 12672"/>
              <a:gd name="T25" fmla="*/ 2147483646 h 2116"/>
              <a:gd name="T26" fmla="*/ 2147483646 w 12672"/>
              <a:gd name="T27" fmla="*/ 2147483646 h 2116"/>
              <a:gd name="T28" fmla="*/ 2147483646 w 12672"/>
              <a:gd name="T29" fmla="*/ 2147483646 h 2116"/>
              <a:gd name="T30" fmla="*/ 2147483646 w 12672"/>
              <a:gd name="T31" fmla="*/ 2147483646 h 2116"/>
              <a:gd name="T32" fmla="*/ 2147483646 w 12672"/>
              <a:gd name="T33" fmla="*/ 2147483646 h 2116"/>
              <a:gd name="T34" fmla="*/ 2147483646 w 12672"/>
              <a:gd name="T35" fmla="*/ 2147483646 h 2116"/>
              <a:gd name="T36" fmla="*/ 2147483646 w 12672"/>
              <a:gd name="T37" fmla="*/ 2147483646 h 2116"/>
              <a:gd name="T38" fmla="*/ 2147483646 w 12672"/>
              <a:gd name="T39" fmla="*/ 2147483646 h 2116"/>
              <a:gd name="T40" fmla="*/ 2147483646 w 12672"/>
              <a:gd name="T41" fmla="*/ 2147483646 h 2116"/>
              <a:gd name="T42" fmla="*/ 2147483646 w 12672"/>
              <a:gd name="T43" fmla="*/ 2147483646 h 2116"/>
              <a:gd name="T44" fmla="*/ 2147483646 w 12672"/>
              <a:gd name="T45" fmla="*/ 2147483646 h 2116"/>
              <a:gd name="T46" fmla="*/ 2147483646 w 12672"/>
              <a:gd name="T47" fmla="*/ 2147483646 h 2116"/>
              <a:gd name="T48" fmla="*/ 2147483646 w 12672"/>
              <a:gd name="T49" fmla="*/ 2147483646 h 2116"/>
              <a:gd name="T50" fmla="*/ 2147483646 w 12672"/>
              <a:gd name="T51" fmla="*/ 2147483646 h 2116"/>
              <a:gd name="T52" fmla="*/ 2147483646 w 12672"/>
              <a:gd name="T53" fmla="*/ 2147483646 h 2116"/>
              <a:gd name="T54" fmla="*/ 2147483646 w 12672"/>
              <a:gd name="T55" fmla="*/ 2147483646 h 2116"/>
              <a:gd name="T56" fmla="*/ 2147483646 w 12672"/>
              <a:gd name="T57" fmla="*/ 2147483646 h 2116"/>
              <a:gd name="T58" fmla="*/ 2147483646 w 12672"/>
              <a:gd name="T59" fmla="*/ 2147483646 h 2116"/>
              <a:gd name="T60" fmla="*/ 2147483646 w 12672"/>
              <a:gd name="T61" fmla="*/ 2147483646 h 2116"/>
              <a:gd name="T62" fmla="*/ 2147483646 w 12672"/>
              <a:gd name="T63" fmla="*/ 2147483646 h 2116"/>
              <a:gd name="T64" fmla="*/ 2147483646 w 12672"/>
              <a:gd name="T65" fmla="*/ 2147483646 h 2116"/>
              <a:gd name="T66" fmla="*/ 2147483646 w 12672"/>
              <a:gd name="T67" fmla="*/ 2147483646 h 2116"/>
              <a:gd name="T68" fmla="*/ 2147483646 w 12672"/>
              <a:gd name="T69" fmla="*/ 2147483646 h 2116"/>
              <a:gd name="T70" fmla="*/ 2147483646 w 12672"/>
              <a:gd name="T71" fmla="*/ 2147483646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a:extLst>
              <a:ext uri="{FF2B5EF4-FFF2-40B4-BE49-F238E27FC236}">
                <a16:creationId xmlns:a16="http://schemas.microsoft.com/office/drawing/2014/main" id="{5ACCE75D-E192-46EE-9FCD-ECABD2AEF5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anchor="b">
            <a:noAutofit/>
          </a:bodyPr>
          <a:lstStyle>
            <a:lvl1pPr algn="l">
              <a:lnSpc>
                <a:spcPct val="90000"/>
              </a:lnSpc>
              <a:defRPr sz="4800" b="1">
                <a:solidFill>
                  <a:schemeClr val="bg2"/>
                </a:solidFill>
              </a:defRPr>
            </a:lvl1pPr>
          </a:lstStyle>
          <a:p>
            <a:r>
              <a:rPr lang="nl-NL" dirty="0"/>
              <a:t>Klik om de stijl te bewerken</a:t>
            </a:r>
            <a:endParaRPr lang="en-US" dirty="0"/>
          </a:p>
        </p:txBody>
      </p:sp>
      <p:sp>
        <p:nvSpPr>
          <p:cNvPr id="3" name="Ondertitel 2"/>
          <p:cNvSpPr>
            <a:spLocks noGrp="1"/>
          </p:cNvSpPr>
          <p:nvPr>
            <p:ph type="subTitle" idx="1"/>
          </p:nvPr>
        </p:nvSpPr>
        <p:spPr>
          <a:xfrm>
            <a:off x="1080000" y="3959940"/>
            <a:ext cx="6120000" cy="1080000"/>
          </a:xfrm>
          <a:prstGeom prst="rect">
            <a:avLst/>
          </a:prstGeom>
        </p:spPr>
        <p:txBody>
          <a:bodyPr>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ondertitelstijl van het model te bewerken</a:t>
            </a:r>
            <a:endParaRPr lang="en-US" dirty="0"/>
          </a:p>
        </p:txBody>
      </p:sp>
      <p:sp>
        <p:nvSpPr>
          <p:cNvPr id="9" name="Tijdelijke aanduiding voor datum 3">
            <a:extLst>
              <a:ext uri="{FF2B5EF4-FFF2-40B4-BE49-F238E27FC236}">
                <a16:creationId xmlns:a16="http://schemas.microsoft.com/office/drawing/2014/main" id="{EBC71A29-9A9B-4F5F-9A8E-28D68779798B}"/>
              </a:ext>
            </a:extLst>
          </p:cNvPr>
          <p:cNvSpPr>
            <a:spLocks noGrp="1" noChangeAspect="1"/>
          </p:cNvSpPr>
          <p:nvPr>
            <p:ph type="dt" sz="half" idx="10"/>
          </p:nvPr>
        </p:nvSpPr>
        <p:spPr>
          <a:xfrm>
            <a:off x="1079500" y="6480175"/>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3558760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a:prstGeom prst="rect">
            <a:avLst/>
          </a:prstGeom>
        </p:spPr>
        <p:txBody>
          <a:bodyPr anchor="b"/>
          <a:lstStyle>
            <a:lvl1pPr algn="ctr">
              <a:defRPr sz="6000"/>
            </a:lvl1pPr>
          </a:lstStyle>
          <a:p>
            <a:r>
              <a:rPr lang="nl-NL" dirty="0"/>
              <a:t>Titel</a:t>
            </a:r>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Onderwerp</a:t>
            </a:r>
          </a:p>
        </p:txBody>
      </p:sp>
      <p:sp>
        <p:nvSpPr>
          <p:cNvPr id="4" name="Date Placeholder 3"/>
          <p:cNvSpPr>
            <a:spLocks noGrp="1"/>
          </p:cNvSpPr>
          <p:nvPr>
            <p:ph type="dt" sz="half" idx="10"/>
          </p:nvPr>
        </p:nvSpPr>
        <p:spPr/>
        <p:txBody>
          <a:bodyPr/>
          <a:lstStyle>
            <a:lvl1pPr>
              <a:defRPr/>
            </a:lvl1pPr>
          </a:lstStyle>
          <a:p>
            <a:endParaRPr lang="nl-NL" altLang="nl-NL"/>
          </a:p>
        </p:txBody>
      </p:sp>
      <p:sp>
        <p:nvSpPr>
          <p:cNvPr id="5" name="Footer Placeholder 4"/>
          <p:cNvSpPr>
            <a:spLocks noGrp="1"/>
          </p:cNvSpPr>
          <p:nvPr>
            <p:ph type="ftr" sz="quarter" idx="11"/>
          </p:nvPr>
        </p:nvSpPr>
        <p:spPr/>
        <p:txBody>
          <a:bodyPr/>
          <a:lstStyle>
            <a:lvl1pPr>
              <a:defRPr/>
            </a:lvl1pPr>
          </a:lstStyle>
          <a:p>
            <a:endParaRPr lang="nl-NL" altLang="nl-NL"/>
          </a:p>
        </p:txBody>
      </p:sp>
      <p:sp>
        <p:nvSpPr>
          <p:cNvPr id="6" name="Slide Number Placeholder 5"/>
          <p:cNvSpPr>
            <a:spLocks noGrp="1"/>
          </p:cNvSpPr>
          <p:nvPr>
            <p:ph type="sldNum" sz="quarter" idx="12"/>
          </p:nvPr>
        </p:nvSpPr>
        <p:spPr/>
        <p:txBody>
          <a:bodyPr/>
          <a:lstStyle>
            <a:lvl1pPr>
              <a:defRPr/>
            </a:lvl1pPr>
          </a:lstStyle>
          <a:p>
            <a:fld id="{36D5EDC7-2671-47CB-A16C-BA0EE4CC43DD}" type="slidenum">
              <a:rPr lang="nl-NL" altLang="nl-NL"/>
              <a:pPr/>
              <a:t>‹nr.›</a:t>
            </a:fld>
            <a:endParaRPr lang="nl-NL" altLang="nl-NL"/>
          </a:p>
        </p:txBody>
      </p:sp>
    </p:spTree>
    <p:extLst>
      <p:ext uri="{BB962C8B-B14F-4D97-AF65-F5344CB8AC3E}">
        <p14:creationId xmlns:p14="http://schemas.microsoft.com/office/powerpoint/2010/main" val="1132886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nl-NL"/>
              <a:t>Klik om stijl te bewerken</a:t>
            </a:r>
          </a:p>
        </p:txBody>
      </p:sp>
      <p:sp>
        <p:nvSpPr>
          <p:cNvPr id="3" name="Content Placeholder 2"/>
          <p:cNvSpPr>
            <a:spLocks noGrp="1"/>
          </p:cNvSpPr>
          <p:nvPr>
            <p:ph idx="1" hasCustomPrompt="1"/>
          </p:nvPr>
        </p:nvSpPr>
        <p:spPr/>
        <p:txBody>
          <a:bodyPr/>
          <a:lstStyle>
            <a:lvl1pPr>
              <a:defRPr/>
            </a:lvl1pPr>
          </a:lstStyle>
          <a:p>
            <a:pPr lvl="0"/>
            <a:r>
              <a:rPr lang="nl-NL" dirty="0"/>
              <a:t>Tekst</a:t>
            </a:r>
          </a:p>
        </p:txBody>
      </p:sp>
      <p:sp>
        <p:nvSpPr>
          <p:cNvPr id="4" name="Date Placeholder 3"/>
          <p:cNvSpPr>
            <a:spLocks noGrp="1"/>
          </p:cNvSpPr>
          <p:nvPr>
            <p:ph type="dt" sz="half" idx="10"/>
          </p:nvPr>
        </p:nvSpPr>
        <p:spPr/>
        <p:txBody>
          <a:bodyPr/>
          <a:lstStyle>
            <a:lvl1pPr>
              <a:defRPr/>
            </a:lvl1pPr>
          </a:lstStyle>
          <a:p>
            <a:endParaRPr lang="nl-NL" altLang="nl-NL"/>
          </a:p>
        </p:txBody>
      </p:sp>
      <p:sp>
        <p:nvSpPr>
          <p:cNvPr id="5" name="Footer Placeholder 4"/>
          <p:cNvSpPr>
            <a:spLocks noGrp="1"/>
          </p:cNvSpPr>
          <p:nvPr>
            <p:ph type="ftr" sz="quarter" idx="11"/>
          </p:nvPr>
        </p:nvSpPr>
        <p:spPr/>
        <p:txBody>
          <a:bodyPr/>
          <a:lstStyle>
            <a:lvl1pPr>
              <a:defRPr/>
            </a:lvl1pPr>
          </a:lstStyle>
          <a:p>
            <a:endParaRPr lang="nl-NL" altLang="nl-NL"/>
          </a:p>
        </p:txBody>
      </p:sp>
      <p:sp>
        <p:nvSpPr>
          <p:cNvPr id="6" name="Slide Number Placeholder 5"/>
          <p:cNvSpPr>
            <a:spLocks noGrp="1"/>
          </p:cNvSpPr>
          <p:nvPr>
            <p:ph type="sldNum" sz="quarter" idx="12"/>
          </p:nvPr>
        </p:nvSpPr>
        <p:spPr/>
        <p:txBody>
          <a:bodyPr/>
          <a:lstStyle>
            <a:lvl1pPr>
              <a:defRPr/>
            </a:lvl1pPr>
          </a:lstStyle>
          <a:p>
            <a:fld id="{C186C459-E5A9-4D0F-BD82-F35F55937460}" type="slidenum">
              <a:rPr lang="nl-NL" altLang="nl-NL"/>
              <a:pPr/>
              <a:t>‹nr.›</a:t>
            </a:fld>
            <a:endParaRPr lang="nl-NL" altLang="nl-NL"/>
          </a:p>
        </p:txBody>
      </p:sp>
    </p:spTree>
    <p:extLst>
      <p:ext uri="{BB962C8B-B14F-4D97-AF65-F5344CB8AC3E}">
        <p14:creationId xmlns:p14="http://schemas.microsoft.com/office/powerpoint/2010/main" val="24993184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nchor="b"/>
          <a:lstStyle>
            <a:lvl1pPr>
              <a:defRPr sz="6000"/>
            </a:lvl1pPr>
          </a:lstStyle>
          <a:p>
            <a:r>
              <a:rPr lang="nl-NL"/>
              <a:t>Klik om stijl te bewerken</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lvl1pPr>
              <a:defRPr/>
            </a:lvl1pPr>
          </a:lstStyle>
          <a:p>
            <a:endParaRPr lang="nl-NL" altLang="nl-NL"/>
          </a:p>
        </p:txBody>
      </p:sp>
      <p:sp>
        <p:nvSpPr>
          <p:cNvPr id="5" name="Footer Placeholder 4"/>
          <p:cNvSpPr>
            <a:spLocks noGrp="1"/>
          </p:cNvSpPr>
          <p:nvPr>
            <p:ph type="ftr" sz="quarter" idx="11"/>
          </p:nvPr>
        </p:nvSpPr>
        <p:spPr/>
        <p:txBody>
          <a:bodyPr/>
          <a:lstStyle>
            <a:lvl1pPr>
              <a:defRPr/>
            </a:lvl1pPr>
          </a:lstStyle>
          <a:p>
            <a:endParaRPr lang="nl-NL" altLang="nl-NL"/>
          </a:p>
        </p:txBody>
      </p:sp>
      <p:sp>
        <p:nvSpPr>
          <p:cNvPr id="6" name="Slide Number Placeholder 5"/>
          <p:cNvSpPr>
            <a:spLocks noGrp="1"/>
          </p:cNvSpPr>
          <p:nvPr>
            <p:ph type="sldNum" sz="quarter" idx="12"/>
          </p:nvPr>
        </p:nvSpPr>
        <p:spPr/>
        <p:txBody>
          <a:bodyPr/>
          <a:lstStyle>
            <a:lvl1pPr>
              <a:defRPr/>
            </a:lvl1pPr>
          </a:lstStyle>
          <a:p>
            <a:fld id="{0D346622-778F-4D14-B248-46A5C307199C}" type="slidenum">
              <a:rPr lang="nl-NL" altLang="nl-NL"/>
              <a:pPr/>
              <a:t>‹nr.›</a:t>
            </a:fld>
            <a:endParaRPr lang="nl-NL" altLang="nl-NL"/>
          </a:p>
        </p:txBody>
      </p:sp>
    </p:spTree>
    <p:extLst>
      <p:ext uri="{BB962C8B-B14F-4D97-AF65-F5344CB8AC3E}">
        <p14:creationId xmlns:p14="http://schemas.microsoft.com/office/powerpoint/2010/main" val="646898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nl-NL"/>
              <a:t>Klik om stijl te bewerken</a:t>
            </a:r>
          </a:p>
        </p:txBody>
      </p:sp>
      <p:sp>
        <p:nvSpPr>
          <p:cNvPr id="3" name="Content Placeholder 2"/>
          <p:cNvSpPr>
            <a:spLocks noGrp="1"/>
          </p:cNvSpPr>
          <p:nvPr>
            <p:ph sz="half" idx="1"/>
          </p:nvPr>
        </p:nvSpPr>
        <p:spPr>
          <a:xfrm>
            <a:off x="609600" y="1600201"/>
            <a:ext cx="5384800" cy="4525963"/>
          </a:xfrm>
        </p:spPr>
        <p:txBody>
          <a:bodyPr/>
          <a:lstStyle/>
          <a:p>
            <a:pPr lvl="0"/>
            <a:r>
              <a:rPr lang="nl-NL"/>
              <a:t>Klikken om de tekststijl van het model te bewerken</a:t>
            </a:r>
          </a:p>
        </p:txBody>
      </p:sp>
      <p:sp>
        <p:nvSpPr>
          <p:cNvPr id="4" name="Content Placeholder 3"/>
          <p:cNvSpPr>
            <a:spLocks noGrp="1"/>
          </p:cNvSpPr>
          <p:nvPr>
            <p:ph sz="half" idx="2"/>
          </p:nvPr>
        </p:nvSpPr>
        <p:spPr>
          <a:xfrm>
            <a:off x="6197600" y="1600201"/>
            <a:ext cx="5384800" cy="4525963"/>
          </a:xfrm>
        </p:spPr>
        <p:txBody>
          <a:bodyPr/>
          <a:lstStyle/>
          <a:p>
            <a:pPr lvl="0"/>
            <a:r>
              <a:rPr lang="nl-NL"/>
              <a:t>Klikken om de tekststijl van het model te bewerken</a:t>
            </a:r>
          </a:p>
        </p:txBody>
      </p:sp>
      <p:sp>
        <p:nvSpPr>
          <p:cNvPr id="5" name="Date Placeholder 4"/>
          <p:cNvSpPr>
            <a:spLocks noGrp="1"/>
          </p:cNvSpPr>
          <p:nvPr>
            <p:ph type="dt" sz="half" idx="10"/>
          </p:nvPr>
        </p:nvSpPr>
        <p:spPr/>
        <p:txBody>
          <a:bodyPr/>
          <a:lstStyle>
            <a:lvl1pPr>
              <a:defRPr/>
            </a:lvl1pPr>
          </a:lstStyle>
          <a:p>
            <a:endParaRPr lang="nl-NL" altLang="nl-NL"/>
          </a:p>
        </p:txBody>
      </p:sp>
      <p:sp>
        <p:nvSpPr>
          <p:cNvPr id="6" name="Footer Placeholder 5"/>
          <p:cNvSpPr>
            <a:spLocks noGrp="1"/>
          </p:cNvSpPr>
          <p:nvPr>
            <p:ph type="ftr" sz="quarter" idx="11"/>
          </p:nvPr>
        </p:nvSpPr>
        <p:spPr/>
        <p:txBody>
          <a:bodyPr/>
          <a:lstStyle>
            <a:lvl1pPr>
              <a:defRPr/>
            </a:lvl1pPr>
          </a:lstStyle>
          <a:p>
            <a:endParaRPr lang="nl-NL" altLang="nl-NL"/>
          </a:p>
        </p:txBody>
      </p:sp>
      <p:sp>
        <p:nvSpPr>
          <p:cNvPr id="7" name="Slide Number Placeholder 6"/>
          <p:cNvSpPr>
            <a:spLocks noGrp="1"/>
          </p:cNvSpPr>
          <p:nvPr>
            <p:ph type="sldNum" sz="quarter" idx="12"/>
          </p:nvPr>
        </p:nvSpPr>
        <p:spPr/>
        <p:txBody>
          <a:bodyPr/>
          <a:lstStyle>
            <a:lvl1pPr>
              <a:defRPr/>
            </a:lvl1pPr>
          </a:lstStyle>
          <a:p>
            <a:fld id="{B1C9947F-7887-4F2D-A39E-2F0670A418FC}" type="slidenum">
              <a:rPr lang="nl-NL" altLang="nl-NL"/>
              <a:pPr/>
              <a:t>‹nr.›</a:t>
            </a:fld>
            <a:endParaRPr lang="nl-NL" altLang="nl-NL"/>
          </a:p>
        </p:txBody>
      </p:sp>
    </p:spTree>
    <p:extLst>
      <p:ext uri="{BB962C8B-B14F-4D97-AF65-F5344CB8AC3E}">
        <p14:creationId xmlns:p14="http://schemas.microsoft.com/office/powerpoint/2010/main" val="27988729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p>
            <a:r>
              <a:rPr lang="nl-NL"/>
              <a:t>Klik om stijl te bewerken</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840318" y="2505075"/>
            <a:ext cx="5158316" cy="3684588"/>
          </a:xfrm>
        </p:spPr>
        <p:txBody>
          <a:bodyPr/>
          <a:lstStyle/>
          <a:p>
            <a:pPr lvl="0"/>
            <a:r>
              <a:rPr lang="nl-NL"/>
              <a:t>Klikken om de tekststijl van het model te bewerken</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72200" y="2505075"/>
            <a:ext cx="5183717" cy="3684588"/>
          </a:xfrm>
        </p:spPr>
        <p:txBody>
          <a:bodyPr/>
          <a:lstStyle/>
          <a:p>
            <a:pPr lvl="0"/>
            <a:r>
              <a:rPr lang="nl-NL"/>
              <a:t>Klikken om de tekststijl van het model te bewerken</a:t>
            </a:r>
          </a:p>
        </p:txBody>
      </p:sp>
      <p:sp>
        <p:nvSpPr>
          <p:cNvPr id="7" name="Date Placeholder 6"/>
          <p:cNvSpPr>
            <a:spLocks noGrp="1"/>
          </p:cNvSpPr>
          <p:nvPr>
            <p:ph type="dt" sz="half" idx="10"/>
          </p:nvPr>
        </p:nvSpPr>
        <p:spPr/>
        <p:txBody>
          <a:bodyPr/>
          <a:lstStyle>
            <a:lvl1pPr>
              <a:defRPr/>
            </a:lvl1pPr>
          </a:lstStyle>
          <a:p>
            <a:endParaRPr lang="nl-NL" altLang="nl-NL"/>
          </a:p>
        </p:txBody>
      </p:sp>
      <p:sp>
        <p:nvSpPr>
          <p:cNvPr id="8" name="Footer Placeholder 7"/>
          <p:cNvSpPr>
            <a:spLocks noGrp="1"/>
          </p:cNvSpPr>
          <p:nvPr>
            <p:ph type="ftr" sz="quarter" idx="11"/>
          </p:nvPr>
        </p:nvSpPr>
        <p:spPr/>
        <p:txBody>
          <a:bodyPr/>
          <a:lstStyle>
            <a:lvl1pPr>
              <a:defRPr/>
            </a:lvl1pPr>
          </a:lstStyle>
          <a:p>
            <a:endParaRPr lang="nl-NL" altLang="nl-NL"/>
          </a:p>
        </p:txBody>
      </p:sp>
      <p:sp>
        <p:nvSpPr>
          <p:cNvPr id="9" name="Slide Number Placeholder 8"/>
          <p:cNvSpPr>
            <a:spLocks noGrp="1"/>
          </p:cNvSpPr>
          <p:nvPr>
            <p:ph type="sldNum" sz="quarter" idx="12"/>
          </p:nvPr>
        </p:nvSpPr>
        <p:spPr/>
        <p:txBody>
          <a:bodyPr/>
          <a:lstStyle>
            <a:lvl1pPr>
              <a:defRPr/>
            </a:lvl1pPr>
          </a:lstStyle>
          <a:p>
            <a:fld id="{ECA5C4F9-D9BD-4EFA-9082-2C27C99FF45E}" type="slidenum">
              <a:rPr lang="nl-NL" altLang="nl-NL"/>
              <a:pPr/>
              <a:t>‹nr.›</a:t>
            </a:fld>
            <a:endParaRPr lang="nl-NL" altLang="nl-NL"/>
          </a:p>
        </p:txBody>
      </p:sp>
    </p:spTree>
    <p:extLst>
      <p:ext uri="{BB962C8B-B14F-4D97-AF65-F5344CB8AC3E}">
        <p14:creationId xmlns:p14="http://schemas.microsoft.com/office/powerpoint/2010/main" val="2855005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9054195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nl-NL"/>
              <a:t>Klik om stijl te bewerken</a:t>
            </a:r>
          </a:p>
        </p:txBody>
      </p:sp>
      <p:sp>
        <p:nvSpPr>
          <p:cNvPr id="3" name="Date Placeholder 2"/>
          <p:cNvSpPr>
            <a:spLocks noGrp="1"/>
          </p:cNvSpPr>
          <p:nvPr>
            <p:ph type="dt" sz="half" idx="10"/>
          </p:nvPr>
        </p:nvSpPr>
        <p:spPr/>
        <p:txBody>
          <a:bodyPr/>
          <a:lstStyle>
            <a:lvl1pPr>
              <a:defRPr/>
            </a:lvl1pPr>
          </a:lstStyle>
          <a:p>
            <a:endParaRPr lang="nl-NL" altLang="nl-NL"/>
          </a:p>
        </p:txBody>
      </p:sp>
      <p:sp>
        <p:nvSpPr>
          <p:cNvPr id="4" name="Footer Placeholder 3"/>
          <p:cNvSpPr>
            <a:spLocks noGrp="1"/>
          </p:cNvSpPr>
          <p:nvPr>
            <p:ph type="ftr" sz="quarter" idx="11"/>
          </p:nvPr>
        </p:nvSpPr>
        <p:spPr/>
        <p:txBody>
          <a:bodyPr/>
          <a:lstStyle>
            <a:lvl1pPr>
              <a:defRPr/>
            </a:lvl1pPr>
          </a:lstStyle>
          <a:p>
            <a:endParaRPr lang="nl-NL" altLang="nl-NL"/>
          </a:p>
        </p:txBody>
      </p:sp>
      <p:sp>
        <p:nvSpPr>
          <p:cNvPr id="5" name="Slide Number Placeholder 4"/>
          <p:cNvSpPr>
            <a:spLocks noGrp="1"/>
          </p:cNvSpPr>
          <p:nvPr>
            <p:ph type="sldNum" sz="quarter" idx="12"/>
          </p:nvPr>
        </p:nvSpPr>
        <p:spPr/>
        <p:txBody>
          <a:bodyPr/>
          <a:lstStyle>
            <a:lvl1pPr>
              <a:defRPr/>
            </a:lvl1pPr>
          </a:lstStyle>
          <a:p>
            <a:fld id="{87480071-65F9-4064-B5FC-C4CCC1113BAA}" type="slidenum">
              <a:rPr lang="nl-NL" altLang="nl-NL"/>
              <a:pPr/>
              <a:t>‹nr.›</a:t>
            </a:fld>
            <a:endParaRPr lang="nl-NL" altLang="nl-NL"/>
          </a:p>
        </p:txBody>
      </p:sp>
    </p:spTree>
    <p:extLst>
      <p:ext uri="{BB962C8B-B14F-4D97-AF65-F5344CB8AC3E}">
        <p14:creationId xmlns:p14="http://schemas.microsoft.com/office/powerpoint/2010/main" val="14092856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nl-NL" altLang="nl-NL"/>
          </a:p>
        </p:txBody>
      </p:sp>
      <p:sp>
        <p:nvSpPr>
          <p:cNvPr id="3" name="Footer Placeholder 2"/>
          <p:cNvSpPr>
            <a:spLocks noGrp="1"/>
          </p:cNvSpPr>
          <p:nvPr>
            <p:ph type="ftr" sz="quarter" idx="11"/>
          </p:nvPr>
        </p:nvSpPr>
        <p:spPr/>
        <p:txBody>
          <a:bodyPr/>
          <a:lstStyle>
            <a:lvl1pPr>
              <a:defRPr/>
            </a:lvl1pPr>
          </a:lstStyle>
          <a:p>
            <a:endParaRPr lang="nl-NL" altLang="nl-NL"/>
          </a:p>
        </p:txBody>
      </p:sp>
      <p:sp>
        <p:nvSpPr>
          <p:cNvPr id="4" name="Slide Number Placeholder 3"/>
          <p:cNvSpPr>
            <a:spLocks noGrp="1"/>
          </p:cNvSpPr>
          <p:nvPr>
            <p:ph type="sldNum" sz="quarter" idx="12"/>
          </p:nvPr>
        </p:nvSpPr>
        <p:spPr/>
        <p:txBody>
          <a:bodyPr/>
          <a:lstStyle>
            <a:lvl1pPr>
              <a:defRPr/>
            </a:lvl1pPr>
          </a:lstStyle>
          <a:p>
            <a:fld id="{F6C9F589-17FE-4682-95CA-2C76D38DD196}" type="slidenum">
              <a:rPr lang="nl-NL" altLang="nl-NL"/>
              <a:pPr/>
              <a:t>‹nr.›</a:t>
            </a:fld>
            <a:endParaRPr lang="nl-NL" altLang="nl-NL"/>
          </a:p>
        </p:txBody>
      </p:sp>
    </p:spTree>
    <p:extLst>
      <p:ext uri="{BB962C8B-B14F-4D97-AF65-F5344CB8AC3E}">
        <p14:creationId xmlns:p14="http://schemas.microsoft.com/office/powerpoint/2010/main" val="13135147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nchor="b"/>
          <a:lstStyle>
            <a:lvl1pPr>
              <a:defRPr sz="3200"/>
            </a:lvl1pPr>
          </a:lstStyle>
          <a:p>
            <a:r>
              <a:rPr lang="nl-NL"/>
              <a:t>Klik om stijl te bewerken</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lvl1pPr>
              <a:defRPr/>
            </a:lvl1pPr>
          </a:lstStyle>
          <a:p>
            <a:endParaRPr lang="nl-NL" altLang="nl-NL"/>
          </a:p>
        </p:txBody>
      </p:sp>
      <p:sp>
        <p:nvSpPr>
          <p:cNvPr id="6" name="Footer Placeholder 5"/>
          <p:cNvSpPr>
            <a:spLocks noGrp="1"/>
          </p:cNvSpPr>
          <p:nvPr>
            <p:ph type="ftr" sz="quarter" idx="11"/>
          </p:nvPr>
        </p:nvSpPr>
        <p:spPr/>
        <p:txBody>
          <a:bodyPr/>
          <a:lstStyle>
            <a:lvl1pPr>
              <a:defRPr/>
            </a:lvl1pPr>
          </a:lstStyle>
          <a:p>
            <a:endParaRPr lang="nl-NL" altLang="nl-NL"/>
          </a:p>
        </p:txBody>
      </p:sp>
      <p:sp>
        <p:nvSpPr>
          <p:cNvPr id="7" name="Slide Number Placeholder 6"/>
          <p:cNvSpPr>
            <a:spLocks noGrp="1"/>
          </p:cNvSpPr>
          <p:nvPr>
            <p:ph type="sldNum" sz="quarter" idx="12"/>
          </p:nvPr>
        </p:nvSpPr>
        <p:spPr/>
        <p:txBody>
          <a:bodyPr/>
          <a:lstStyle>
            <a:lvl1pPr>
              <a:defRPr/>
            </a:lvl1pPr>
          </a:lstStyle>
          <a:p>
            <a:fld id="{D49E1966-2A95-4196-AB89-0FC162817447}" type="slidenum">
              <a:rPr lang="nl-NL" altLang="nl-NL"/>
              <a:pPr/>
              <a:t>‹nr.›</a:t>
            </a:fld>
            <a:endParaRPr lang="nl-NL" altLang="nl-NL"/>
          </a:p>
        </p:txBody>
      </p:sp>
    </p:spTree>
    <p:extLst>
      <p:ext uri="{BB962C8B-B14F-4D97-AF65-F5344CB8AC3E}">
        <p14:creationId xmlns:p14="http://schemas.microsoft.com/office/powerpoint/2010/main" val="2456979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nchor="b"/>
          <a:lstStyle>
            <a:lvl1pPr>
              <a:defRPr sz="3200"/>
            </a:lvl1pPr>
          </a:lstStyle>
          <a:p>
            <a:r>
              <a:rPr lang="nl-NL"/>
              <a:t>Klik om stijl te bewerken</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lvl1pPr>
              <a:defRPr/>
            </a:lvl1pPr>
          </a:lstStyle>
          <a:p>
            <a:endParaRPr lang="nl-NL" altLang="nl-NL"/>
          </a:p>
        </p:txBody>
      </p:sp>
      <p:sp>
        <p:nvSpPr>
          <p:cNvPr id="6" name="Footer Placeholder 5"/>
          <p:cNvSpPr>
            <a:spLocks noGrp="1"/>
          </p:cNvSpPr>
          <p:nvPr>
            <p:ph type="ftr" sz="quarter" idx="11"/>
          </p:nvPr>
        </p:nvSpPr>
        <p:spPr/>
        <p:txBody>
          <a:bodyPr/>
          <a:lstStyle>
            <a:lvl1pPr>
              <a:defRPr/>
            </a:lvl1pPr>
          </a:lstStyle>
          <a:p>
            <a:endParaRPr lang="nl-NL" altLang="nl-NL"/>
          </a:p>
        </p:txBody>
      </p:sp>
      <p:sp>
        <p:nvSpPr>
          <p:cNvPr id="7" name="Slide Number Placeholder 6"/>
          <p:cNvSpPr>
            <a:spLocks noGrp="1"/>
          </p:cNvSpPr>
          <p:nvPr>
            <p:ph type="sldNum" sz="quarter" idx="12"/>
          </p:nvPr>
        </p:nvSpPr>
        <p:spPr/>
        <p:txBody>
          <a:bodyPr/>
          <a:lstStyle>
            <a:lvl1pPr>
              <a:defRPr/>
            </a:lvl1pPr>
          </a:lstStyle>
          <a:p>
            <a:fld id="{891D22AA-620F-4B72-AC40-4C1BD9352CD3}" type="slidenum">
              <a:rPr lang="nl-NL" altLang="nl-NL"/>
              <a:pPr/>
              <a:t>‹nr.›</a:t>
            </a:fld>
            <a:endParaRPr lang="nl-NL" altLang="nl-NL"/>
          </a:p>
        </p:txBody>
      </p:sp>
    </p:spTree>
    <p:extLst>
      <p:ext uri="{BB962C8B-B14F-4D97-AF65-F5344CB8AC3E}">
        <p14:creationId xmlns:p14="http://schemas.microsoft.com/office/powerpoint/2010/main" val="8164339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nl-NL"/>
              <a:t>Klik om stijl te bewerken</a:t>
            </a:r>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p:txBody>
      </p:sp>
      <p:sp>
        <p:nvSpPr>
          <p:cNvPr id="4" name="Date Placeholder 3"/>
          <p:cNvSpPr>
            <a:spLocks noGrp="1"/>
          </p:cNvSpPr>
          <p:nvPr>
            <p:ph type="dt" sz="half" idx="10"/>
          </p:nvPr>
        </p:nvSpPr>
        <p:spPr/>
        <p:txBody>
          <a:bodyPr/>
          <a:lstStyle>
            <a:lvl1pPr>
              <a:defRPr/>
            </a:lvl1pPr>
          </a:lstStyle>
          <a:p>
            <a:endParaRPr lang="nl-NL" altLang="nl-NL"/>
          </a:p>
        </p:txBody>
      </p:sp>
      <p:sp>
        <p:nvSpPr>
          <p:cNvPr id="5" name="Footer Placeholder 4"/>
          <p:cNvSpPr>
            <a:spLocks noGrp="1"/>
          </p:cNvSpPr>
          <p:nvPr>
            <p:ph type="ftr" sz="quarter" idx="11"/>
          </p:nvPr>
        </p:nvSpPr>
        <p:spPr/>
        <p:txBody>
          <a:bodyPr/>
          <a:lstStyle>
            <a:lvl1pPr>
              <a:defRPr/>
            </a:lvl1pPr>
          </a:lstStyle>
          <a:p>
            <a:endParaRPr lang="nl-NL" altLang="nl-NL"/>
          </a:p>
        </p:txBody>
      </p:sp>
      <p:sp>
        <p:nvSpPr>
          <p:cNvPr id="6" name="Slide Number Placeholder 5"/>
          <p:cNvSpPr>
            <a:spLocks noGrp="1"/>
          </p:cNvSpPr>
          <p:nvPr>
            <p:ph type="sldNum" sz="quarter" idx="12"/>
          </p:nvPr>
        </p:nvSpPr>
        <p:spPr/>
        <p:txBody>
          <a:bodyPr/>
          <a:lstStyle>
            <a:lvl1pPr>
              <a:defRPr/>
            </a:lvl1pPr>
          </a:lstStyle>
          <a:p>
            <a:fld id="{11300126-D6C4-4B8E-AC71-41DF885CC3AC}" type="slidenum">
              <a:rPr lang="nl-NL" altLang="nl-NL"/>
              <a:pPr/>
              <a:t>‹nr.›</a:t>
            </a:fld>
            <a:endParaRPr lang="nl-NL" altLang="nl-NL"/>
          </a:p>
        </p:txBody>
      </p:sp>
    </p:spTree>
    <p:extLst>
      <p:ext uri="{BB962C8B-B14F-4D97-AF65-F5344CB8AC3E}">
        <p14:creationId xmlns:p14="http://schemas.microsoft.com/office/powerpoint/2010/main" val="10102811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nl-NL"/>
              <a:t>Klik om stijl te bewerken</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nl-NL"/>
              <a:t>Klikken om de tekststijl van het model te bewerken</a:t>
            </a:r>
          </a:p>
        </p:txBody>
      </p:sp>
      <p:sp>
        <p:nvSpPr>
          <p:cNvPr id="4" name="Date Placeholder 3"/>
          <p:cNvSpPr>
            <a:spLocks noGrp="1"/>
          </p:cNvSpPr>
          <p:nvPr>
            <p:ph type="dt" sz="half" idx="10"/>
          </p:nvPr>
        </p:nvSpPr>
        <p:spPr/>
        <p:txBody>
          <a:bodyPr/>
          <a:lstStyle>
            <a:lvl1pPr>
              <a:defRPr/>
            </a:lvl1pPr>
          </a:lstStyle>
          <a:p>
            <a:endParaRPr lang="nl-NL" altLang="nl-NL"/>
          </a:p>
        </p:txBody>
      </p:sp>
      <p:sp>
        <p:nvSpPr>
          <p:cNvPr id="5" name="Footer Placeholder 4"/>
          <p:cNvSpPr>
            <a:spLocks noGrp="1"/>
          </p:cNvSpPr>
          <p:nvPr>
            <p:ph type="ftr" sz="quarter" idx="11"/>
          </p:nvPr>
        </p:nvSpPr>
        <p:spPr/>
        <p:txBody>
          <a:bodyPr/>
          <a:lstStyle>
            <a:lvl1pPr>
              <a:defRPr/>
            </a:lvl1pPr>
          </a:lstStyle>
          <a:p>
            <a:endParaRPr lang="nl-NL" altLang="nl-NL"/>
          </a:p>
        </p:txBody>
      </p:sp>
      <p:sp>
        <p:nvSpPr>
          <p:cNvPr id="6" name="Slide Number Placeholder 5"/>
          <p:cNvSpPr>
            <a:spLocks noGrp="1"/>
          </p:cNvSpPr>
          <p:nvPr>
            <p:ph type="sldNum" sz="quarter" idx="12"/>
          </p:nvPr>
        </p:nvSpPr>
        <p:spPr/>
        <p:txBody>
          <a:bodyPr/>
          <a:lstStyle>
            <a:lvl1pPr>
              <a:defRPr/>
            </a:lvl1pPr>
          </a:lstStyle>
          <a:p>
            <a:fld id="{97F0CC77-D0F0-405B-B333-9A31D4FBE2F9}" type="slidenum">
              <a:rPr lang="nl-NL" altLang="nl-NL"/>
              <a:pPr/>
              <a:t>‹nr.›</a:t>
            </a:fld>
            <a:endParaRPr lang="nl-NL" altLang="nl-NL"/>
          </a:p>
        </p:txBody>
      </p:sp>
    </p:spTree>
    <p:extLst>
      <p:ext uri="{BB962C8B-B14F-4D97-AF65-F5344CB8AC3E}">
        <p14:creationId xmlns:p14="http://schemas.microsoft.com/office/powerpoint/2010/main" val="24428053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grpSp>
        <p:nvGrpSpPr>
          <p:cNvPr id="5" name="Groep 8"/>
          <p:cNvGrpSpPr>
            <a:grpSpLocks noSelect="1"/>
          </p:cNvGrpSpPr>
          <p:nvPr userDrawn="1"/>
        </p:nvGrpSpPr>
        <p:grpSpPr bwMode="black">
          <a:xfrm>
            <a:off x="243417" y="108649"/>
            <a:ext cx="3418416"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2" name="Titel 1"/>
          <p:cNvSpPr>
            <a:spLocks noGrp="1" noSelect="1"/>
          </p:cNvSpPr>
          <p:nvPr userDrawn="1">
            <p:ph type="ctrTitle" hasCustomPrompt="1"/>
          </p:nvPr>
        </p:nvSpPr>
        <p:spPr bwMode="gray">
          <a:xfrm>
            <a:off x="1308060" y="1758949"/>
            <a:ext cx="9792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1308060" y="3603786"/>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1182800" y="6357010"/>
            <a:ext cx="2844800" cy="365125"/>
          </a:xfrm>
          <a:prstGeom prst="rect">
            <a:avLst/>
          </a:prstGeom>
        </p:spPr>
        <p:txBody>
          <a:bodyPr/>
          <a:lstStyle>
            <a:lvl1pPr algn="l">
              <a:defRPr sz="1750" b="1">
                <a:solidFill>
                  <a:schemeClr val="bg1"/>
                </a:solidFill>
              </a:defRPr>
            </a:lvl1pPr>
          </a:lstStyle>
          <a:p>
            <a:fld id="{2B73D82E-34C7-4443-9795-4B5B5DED72AE}" type="datetime1">
              <a:rPr lang="nl-NL" noProof="1" smtClean="0"/>
              <a:t>2-8-2022</a:t>
            </a:fld>
            <a:endParaRPr lang="nl-NL" noProof="1"/>
          </a:p>
        </p:txBody>
      </p:sp>
      <p:sp>
        <p:nvSpPr>
          <p:cNvPr id="33" name="Afgeronde rechthoek 32"/>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extLst>
      <p:ext uri="{BB962C8B-B14F-4D97-AF65-F5344CB8AC3E}">
        <p14:creationId xmlns:p14="http://schemas.microsoft.com/office/powerpoint/2010/main" val="2399624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inhoud 2"/>
          <p:cNvSpPr>
            <a:spLocks noGrp="1" noSelect="1"/>
          </p:cNvSpPr>
          <p:nvPr>
            <p:ph idx="1"/>
          </p:nvPr>
        </p:nvSpPr>
        <p:spPr bwMode="gray"/>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fld id="{71936F60-D347-4247-AE22-ECCF67410F82}" type="datetime1">
              <a:rPr lang="nl-NL" smtClean="0"/>
              <a:t>2-8-2022</a:t>
            </a:fld>
            <a:endParaRPr lang="nl-NL" dirty="0"/>
          </a:p>
        </p:txBody>
      </p:sp>
      <p:sp>
        <p:nvSpPr>
          <p:cNvPr id="5" name="Tijdelijke aanduiding voor voettekst 4"/>
          <p:cNvSpPr>
            <a:spLocks noGrp="1" noSelect="1"/>
          </p:cNvSpPr>
          <p:nvPr>
            <p:ph type="ftr" sz="quarter" idx="11"/>
          </p:nvPr>
        </p:nvSpPr>
        <p:spPr bwMode="gray"/>
        <p:txBody>
          <a:bodyPr/>
          <a:lstStyle/>
          <a:p>
            <a:r>
              <a:rPr lang="nl-NL" dirty="0"/>
              <a:t>Via Invoegen | Koptekst en voettekst kunt u de tekst wijzigen</a:t>
            </a:r>
          </a:p>
        </p:txBody>
      </p:sp>
      <p:sp>
        <p:nvSpPr>
          <p:cNvPr id="6" name="Tijdelijke aanduiding voor dianummer 5"/>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34807079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0" name="Rectangle 6"/>
          <p:cNvSpPr>
            <a:spLocks noSelect="1" noChangeArrowheads="1"/>
          </p:cNvSpPr>
          <p:nvPr/>
        </p:nvSpPr>
        <p:spPr bwMode="white">
          <a:xfrm>
            <a:off x="0" y="1589"/>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grpSp>
        <p:nvGrpSpPr>
          <p:cNvPr id="5" name="Groep 4"/>
          <p:cNvGrpSpPr>
            <a:grpSpLocks noSelect="1"/>
          </p:cNvGrpSpPr>
          <p:nvPr userDrawn="1"/>
        </p:nvGrpSpPr>
        <p:grpSpPr bwMode="black">
          <a:xfrm>
            <a:off x="243417" y="163513"/>
            <a:ext cx="3418416"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2" name="Titel 1"/>
          <p:cNvSpPr>
            <a:spLocks noGrp="1" noSelect="1"/>
          </p:cNvSpPr>
          <p:nvPr userDrawn="1">
            <p:ph type="ctrTitle" hasCustomPrompt="1"/>
          </p:nvPr>
        </p:nvSpPr>
        <p:spPr bwMode="gray">
          <a:xfrm>
            <a:off x="1308060" y="1750071"/>
            <a:ext cx="9792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1308060" y="3594908"/>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1182800" y="6357010"/>
            <a:ext cx="2844800" cy="365125"/>
          </a:xfrm>
          <a:prstGeom prst="rect">
            <a:avLst/>
          </a:prstGeom>
        </p:spPr>
        <p:txBody>
          <a:bodyPr/>
          <a:lstStyle>
            <a:lvl1pPr algn="l">
              <a:defRPr sz="1750" b="1">
                <a:solidFill>
                  <a:schemeClr val="bg1"/>
                </a:solidFill>
              </a:defRPr>
            </a:lvl1pPr>
          </a:lstStyle>
          <a:p>
            <a:fld id="{50B920D6-429A-4D24-80D4-83EA9CF7A845}" type="datetime1">
              <a:rPr lang="nl-NL" noProof="1" smtClean="0"/>
              <a:t>2-8-2022</a:t>
            </a:fld>
            <a:endParaRPr lang="nl-NL" noProof="1"/>
          </a:p>
        </p:txBody>
      </p:sp>
    </p:spTree>
    <p:extLst>
      <p:ext uri="{BB962C8B-B14F-4D97-AF65-F5344CB8AC3E}">
        <p14:creationId xmlns:p14="http://schemas.microsoft.com/office/powerpoint/2010/main" val="3339236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589"/>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0" name="Rectangle 6"/>
          <p:cNvSpPr>
            <a:spLocks noSelect="1" noChangeArrowheads="1"/>
          </p:cNvSpPr>
          <p:nvPr/>
        </p:nvSpPr>
        <p:spPr bwMode="white">
          <a:xfrm>
            <a:off x="0" y="1589"/>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 name="Ondertitel 2"/>
          <p:cNvSpPr>
            <a:spLocks noGrp="1" noSelect="1"/>
          </p:cNvSpPr>
          <p:nvPr userDrawn="1">
            <p:ph type="subTitle" idx="1" hasCustomPrompt="1"/>
          </p:nvPr>
        </p:nvSpPr>
        <p:spPr bwMode="gray">
          <a:xfrm>
            <a:off x="1308060" y="2752261"/>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Subtitel</a:t>
            </a:r>
          </a:p>
        </p:txBody>
      </p:sp>
      <p:sp>
        <p:nvSpPr>
          <p:cNvPr id="2" name="Titel 1"/>
          <p:cNvSpPr>
            <a:spLocks noGrp="1" noSelect="1"/>
          </p:cNvSpPr>
          <p:nvPr userDrawn="1">
            <p:ph type="ctrTitle" hasCustomPrompt="1"/>
          </p:nvPr>
        </p:nvSpPr>
        <p:spPr bwMode="gray">
          <a:xfrm>
            <a:off x="1308060" y="1758950"/>
            <a:ext cx="9792000" cy="1039967"/>
          </a:xfrm>
        </p:spPr>
        <p:txBody>
          <a:bodyPr anchor="t" anchorCtr="0"/>
          <a:lstStyle>
            <a:lvl1pPr algn="l">
              <a:defRPr sz="5500">
                <a:solidFill>
                  <a:schemeClr val="bg1"/>
                </a:solidFill>
              </a:defRPr>
            </a:lvl1pPr>
          </a:lstStyle>
          <a:p>
            <a:r>
              <a:rPr lang="nl-NL" noProof="1"/>
              <a:t>Titel</a:t>
            </a:r>
          </a:p>
        </p:txBody>
      </p:sp>
      <p:grpSp>
        <p:nvGrpSpPr>
          <p:cNvPr id="31" name="Groep 4"/>
          <p:cNvGrpSpPr>
            <a:grpSpLocks noSelect="1"/>
          </p:cNvGrpSpPr>
          <p:nvPr userDrawn="1"/>
        </p:nvGrpSpPr>
        <p:grpSpPr bwMode="black">
          <a:xfrm>
            <a:off x="243417" y="163513"/>
            <a:ext cx="3418416" cy="14478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Tree>
    <p:extLst>
      <p:ext uri="{BB962C8B-B14F-4D97-AF65-F5344CB8AC3E}">
        <p14:creationId xmlns:p14="http://schemas.microsoft.com/office/powerpoint/2010/main" val="750159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Tree>
    <p:extLst>
      <p:ext uri="{BB962C8B-B14F-4D97-AF65-F5344CB8AC3E}">
        <p14:creationId xmlns:p14="http://schemas.microsoft.com/office/powerpoint/2010/main" val="11109554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783912" y="2053441"/>
            <a:ext cx="5952000" cy="4428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1094400" y="2124000"/>
            <a:ext cx="4358400" cy="4248000"/>
          </a:xfrm>
        </p:spPr>
        <p:txBody>
          <a:bodyPr/>
          <a:lstStyle>
            <a:lvl1pPr marL="0" indent="0">
              <a:buNone/>
              <a:defRPr b="0" baseline="0"/>
            </a:lvl1pPr>
          </a:lstStyle>
          <a:p>
            <a:r>
              <a:rPr lang="nl-NL" dirty="0"/>
              <a:t>Afbeelding formaat: 367 x 476 pixels.</a:t>
            </a:r>
          </a:p>
        </p:txBody>
      </p:sp>
      <p:sp>
        <p:nvSpPr>
          <p:cNvPr id="2" name="Tijdelijke aanduiding voor datum 1"/>
          <p:cNvSpPr>
            <a:spLocks noGrp="1" noSelect="1"/>
          </p:cNvSpPr>
          <p:nvPr>
            <p:ph type="dt" sz="half" idx="11"/>
          </p:nvPr>
        </p:nvSpPr>
        <p:spPr bwMode="gray"/>
        <p:txBody>
          <a:bodyPr/>
          <a:lstStyle/>
          <a:p>
            <a:fld id="{FCBAE101-7B56-4F70-B433-BCD6A308CBE8}" type="datetime1">
              <a:rPr lang="nl-NL" smtClean="0"/>
              <a:t>2-8-2022</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16474052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8919868" y="2053441"/>
            <a:ext cx="2784000" cy="4176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1022400" y="2124000"/>
            <a:ext cx="7627200" cy="3812400"/>
          </a:xfrm>
        </p:spPr>
        <p:txBody>
          <a:bodyPr/>
          <a:lstStyle>
            <a:lvl1pPr marL="0" indent="0">
              <a:buNone/>
              <a:defRPr b="0" baseline="0"/>
            </a:lvl1pPr>
          </a:lstStyle>
          <a:p>
            <a:r>
              <a:rPr lang="nl-NL" dirty="0"/>
              <a:t>Afbeelding formaat: 641 x 427 pixels.</a:t>
            </a:r>
          </a:p>
        </p:txBody>
      </p:sp>
      <p:sp>
        <p:nvSpPr>
          <p:cNvPr id="2" name="Tijdelijke aanduiding voor datum 1"/>
          <p:cNvSpPr>
            <a:spLocks noGrp="1" noSelect="1"/>
          </p:cNvSpPr>
          <p:nvPr>
            <p:ph type="dt" sz="half" idx="11"/>
          </p:nvPr>
        </p:nvSpPr>
        <p:spPr bwMode="gray"/>
        <p:txBody>
          <a:bodyPr/>
          <a:lstStyle/>
          <a:p>
            <a:fld id="{FE38F4F4-8539-4950-8887-781FE15DA1C9}" type="datetime1">
              <a:rPr lang="nl-NL" smtClean="0"/>
              <a:t>2-8-2022</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4209689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1056000" y="0"/>
            <a:ext cx="6600000" cy="6858000"/>
          </a:xfrm>
        </p:spPr>
        <p:txBody>
          <a:bodyPr/>
          <a:lstStyle>
            <a:lvl1pPr marL="0" indent="0">
              <a:buNone/>
              <a:defRPr b="0" baseline="0"/>
            </a:lvl1pPr>
          </a:lstStyle>
          <a:p>
            <a:r>
              <a:rPr lang="nl-NL" dirty="0"/>
              <a:t>Afbeelding formaat: 367 x 476 pixels.</a:t>
            </a:r>
          </a:p>
        </p:txBody>
      </p:sp>
      <p:sp>
        <p:nvSpPr>
          <p:cNvPr id="3" name="Tijdelijke aanduiding voor inhoud 2"/>
          <p:cNvSpPr>
            <a:spLocks noGrp="1" noSelect="1"/>
          </p:cNvSpPr>
          <p:nvPr>
            <p:ph idx="1"/>
          </p:nvPr>
        </p:nvSpPr>
        <p:spPr bwMode="gray">
          <a:xfrm>
            <a:off x="8054356" y="2053441"/>
            <a:ext cx="3648000" cy="4428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1"/>
          </p:nvPr>
        </p:nvSpPr>
        <p:spPr bwMode="gray"/>
        <p:txBody>
          <a:bodyPr/>
          <a:lstStyle/>
          <a:p>
            <a:fld id="{89DEDE49-9D2D-42AE-A648-4B38FBF7B534}" type="datetime1">
              <a:rPr lang="nl-NL" smtClean="0"/>
              <a:t>2-8-2022</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7546910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6634628" y="3366000"/>
            <a:ext cx="5088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bwMode="gray">
          <a:xfrm>
            <a:off x="1042628" y="3366000"/>
            <a:ext cx="5088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5"/>
          </p:nvPr>
        </p:nvSpPr>
        <p:spPr bwMode="gray"/>
        <p:txBody>
          <a:bodyPr/>
          <a:lstStyle/>
          <a:p>
            <a:fld id="{2D1277E9-F704-4CFD-B73A-443B538B0297}" type="datetime1">
              <a:rPr lang="nl-NL" smtClean="0"/>
              <a:t>2-8-2022</a:t>
            </a:fld>
            <a:endParaRPr lang="nl-NL" dirty="0"/>
          </a:p>
        </p:txBody>
      </p:sp>
      <p:sp>
        <p:nvSpPr>
          <p:cNvPr id="3" name="Tijdelijke aanduiding voor voettekst 2"/>
          <p:cNvSpPr>
            <a:spLocks noGrp="1" noSelect="1"/>
          </p:cNvSpPr>
          <p:nvPr>
            <p:ph type="ftr" sz="quarter" idx="16"/>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7"/>
          </p:nvPr>
        </p:nvSpPr>
        <p:spPr bwMode="gray"/>
        <p:txBody>
          <a:bodyPr/>
          <a:lstStyle/>
          <a:p>
            <a:r>
              <a:rPr lang="nl-NL" dirty="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1042628" y="1998333"/>
            <a:ext cx="10680000" cy="1143000"/>
          </a:xfrm>
        </p:spPr>
        <p:txBody>
          <a:bodyPr/>
          <a:lstStyle>
            <a:lvl1pPr>
              <a:defRPr/>
            </a:lvl1pPr>
          </a:lstStyle>
          <a:p>
            <a:r>
              <a:rPr lang="nl-NL" dirty="0"/>
              <a:t>Titel</a:t>
            </a:r>
          </a:p>
        </p:txBody>
      </p:sp>
    </p:spTree>
    <p:extLst>
      <p:ext uri="{BB962C8B-B14F-4D97-AF65-F5344CB8AC3E}">
        <p14:creationId xmlns:p14="http://schemas.microsoft.com/office/powerpoint/2010/main" val="6490137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grpSp>
        <p:nvGrpSpPr>
          <p:cNvPr id="3" name="Groep 30"/>
          <p:cNvGrpSpPr>
            <a:grpSpLocks noSelect="1"/>
          </p:cNvGrpSpPr>
          <p:nvPr userDrawn="1"/>
        </p:nvGrpSpPr>
        <p:grpSpPr bwMode="black">
          <a:xfrm>
            <a:off x="243417" y="163513"/>
            <a:ext cx="567267"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4" name="Tijdelijke aanduiding voor datum 3"/>
          <p:cNvSpPr>
            <a:spLocks noGrp="1" noSelect="1"/>
          </p:cNvSpPr>
          <p:nvPr userDrawn="1">
            <p:ph type="dt" sz="half" idx="10"/>
          </p:nvPr>
        </p:nvSpPr>
        <p:spPr bwMode="gray"/>
        <p:txBody>
          <a:bodyPr/>
          <a:lstStyle/>
          <a:p>
            <a:fld id="{AB71B66F-B9F3-4AD6-A701-448160D8D8F1}" type="datetime1">
              <a:rPr lang="nl-NL" smtClean="0"/>
              <a:t>2-8-2022</a:t>
            </a:fld>
            <a:endParaRPr lang="nl-NL" dirty="0"/>
          </a:p>
        </p:txBody>
      </p:sp>
      <p:sp>
        <p:nvSpPr>
          <p:cNvPr id="5" name="Tijdelijke aanduiding voor voettekst 4"/>
          <p:cNvSpPr>
            <a:spLocks noGrp="1" noSelect="1"/>
          </p:cNvSpPr>
          <p:nvPr userDrawn="1">
            <p:ph type="ftr" sz="quarter" idx="11"/>
          </p:nvPr>
        </p:nvSpPr>
        <p:spPr bwMode="gray"/>
        <p:txBody>
          <a:bodyPr/>
          <a:lstStyle/>
          <a:p>
            <a:r>
              <a:rPr lang="nl-NL" dirty="0"/>
              <a:t>Via Invoegen | Koptekst en voettekst kunt u de tekst wijzigen</a:t>
            </a:r>
          </a:p>
        </p:txBody>
      </p:sp>
      <p:sp>
        <p:nvSpPr>
          <p:cNvPr id="6" name="Tijdelijke aanduiding voor dianummer 5"/>
          <p:cNvSpPr>
            <a:spLocks noGrp="1" noSelect="1"/>
          </p:cNvSpPr>
          <p:nvPr userDrawn="1">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11003804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datum 2"/>
          <p:cNvSpPr>
            <a:spLocks noGrp="1" noSelect="1"/>
          </p:cNvSpPr>
          <p:nvPr>
            <p:ph type="dt" sz="half" idx="10"/>
          </p:nvPr>
        </p:nvSpPr>
        <p:spPr bwMode="gray"/>
        <p:txBody>
          <a:bodyPr/>
          <a:lstStyle/>
          <a:p>
            <a:fld id="{1A77BA14-42C5-46AA-9FAD-892BA193696F}" type="datetime1">
              <a:rPr lang="nl-NL" smtClean="0"/>
              <a:t>2-8-2022</a:t>
            </a:fld>
            <a:endParaRPr lang="nl-NL" dirty="0"/>
          </a:p>
        </p:txBody>
      </p:sp>
      <p:sp>
        <p:nvSpPr>
          <p:cNvPr id="4" name="Tijdelijke aanduiding voor voettekst 3"/>
          <p:cNvSpPr>
            <a:spLocks noGrp="1" noSelect="1"/>
          </p:cNvSpPr>
          <p:nvPr>
            <p:ph type="ftr" sz="quarter" idx="11"/>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9090653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D87E8CE-33A9-43EE-B25B-F09963B573BA}" type="datetime1">
              <a:rPr lang="nl-NL" smtClean="0"/>
              <a:t>2-8-2022</a:t>
            </a:fld>
            <a:endParaRPr lang="nl-NL" dirty="0"/>
          </a:p>
        </p:txBody>
      </p:sp>
      <p:sp>
        <p:nvSpPr>
          <p:cNvPr id="3" name="Tijdelijke aanduiding voor voettekst 2"/>
          <p:cNvSpPr>
            <a:spLocks noGrp="1" noSelect="1"/>
          </p:cNvSpPr>
          <p:nvPr>
            <p:ph type="ftr" sz="quarter" idx="11"/>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34147707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1BCA4B4-8389-46FE-AE0C-0A1FAFD8F720}" type="datetime1">
              <a:rPr lang="nl-NL" smtClean="0"/>
              <a:t>2-8-2022</a:t>
            </a:fld>
            <a:endParaRPr lang="nl-NL" dirty="0"/>
          </a:p>
        </p:txBody>
      </p:sp>
      <p:sp>
        <p:nvSpPr>
          <p:cNvPr id="3" name="Tijdelijke aanduiding voor voettekst 2"/>
          <p:cNvSpPr>
            <a:spLocks noGrp="1" noSelect="1"/>
          </p:cNvSpPr>
          <p:nvPr>
            <p:ph type="ftr" sz="quarter" idx="11"/>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38896856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el Blauw-Wi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p:cNvSpPr>
            <a:spLocks noGrp="1"/>
          </p:cNvSpPr>
          <p:nvPr>
            <p:ph type="dt" sz="half" idx="10"/>
          </p:nvPr>
        </p:nvSpPr>
        <p:spPr/>
        <p:txBody>
          <a:bodyPr/>
          <a:lstStyle>
            <a:lvl1pPr>
              <a:defRPr/>
            </a:lvl1pPr>
          </a:lstStyle>
          <a:p>
            <a:pPr>
              <a:defRPr/>
            </a:pPr>
            <a:fld id="{50306C31-A058-4633-BB99-996B483C9E1D}" type="datetimeFigureOut">
              <a:rPr lang="en-GB">
                <a:solidFill>
                  <a:srgbClr val="000000">
                    <a:tint val="75000"/>
                  </a:srgbClr>
                </a:solidFill>
              </a:rPr>
              <a:pPr>
                <a:defRPr/>
              </a:pPr>
              <a:t>02/08/2022</a:t>
            </a:fld>
            <a:endParaRPr lang="en-GB">
              <a:solidFill>
                <a:srgbClr val="000000">
                  <a:tint val="75000"/>
                </a:srgbClr>
              </a:solidFill>
            </a:endParaRPr>
          </a:p>
        </p:txBody>
      </p:sp>
      <p:sp>
        <p:nvSpPr>
          <p:cNvPr id="7"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8" name="Tijdelijke aanduiding voor dianummer 5"/>
          <p:cNvSpPr>
            <a:spLocks noGrp="1"/>
          </p:cNvSpPr>
          <p:nvPr>
            <p:ph type="sldNum" sz="quarter" idx="12"/>
          </p:nvPr>
        </p:nvSpPr>
        <p:spPr/>
        <p:txBody>
          <a:bodyPr/>
          <a:lstStyle>
            <a:lvl1pPr>
              <a:defRPr/>
            </a:lvl1pPr>
          </a:lstStyle>
          <a:p>
            <a:pPr>
              <a:defRPr/>
            </a:pPr>
            <a:fld id="{C77F3EB2-CE3F-4FE4-8B93-7A7087924D3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10525955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el Blauw-Zwar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p:cNvSpPr>
            <a:spLocks noGrp="1"/>
          </p:cNvSpPr>
          <p:nvPr>
            <p:ph type="dt" sz="half" idx="10"/>
          </p:nvPr>
        </p:nvSpPr>
        <p:spPr/>
        <p:txBody>
          <a:bodyPr/>
          <a:lstStyle>
            <a:lvl1pPr>
              <a:defRPr/>
            </a:lvl1pPr>
          </a:lstStyle>
          <a:p>
            <a:pPr>
              <a:defRPr/>
            </a:pPr>
            <a:fld id="{10836088-765A-45CA-87F9-A17E935523D3}" type="datetimeFigureOut">
              <a:rPr lang="en-GB">
                <a:solidFill>
                  <a:srgbClr val="000000">
                    <a:tint val="75000"/>
                  </a:srgbClr>
                </a:solidFill>
              </a:rPr>
              <a:pPr>
                <a:defRPr/>
              </a:pPr>
              <a:t>02/08/2022</a:t>
            </a:fld>
            <a:endParaRPr lang="en-GB">
              <a:solidFill>
                <a:srgbClr val="000000">
                  <a:tint val="75000"/>
                </a:srgbClr>
              </a:solidFill>
            </a:endParaRPr>
          </a:p>
        </p:txBody>
      </p:sp>
      <p:sp>
        <p:nvSpPr>
          <p:cNvPr id="7"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8" name="Tijdelijke aanduiding voor dianummer 5"/>
          <p:cNvSpPr>
            <a:spLocks noGrp="1"/>
          </p:cNvSpPr>
          <p:nvPr>
            <p:ph type="sldNum" sz="quarter" idx="12"/>
          </p:nvPr>
        </p:nvSpPr>
        <p:spPr/>
        <p:txBody>
          <a:bodyPr/>
          <a:lstStyle>
            <a:lvl1pPr>
              <a:defRPr/>
            </a:lvl1pPr>
          </a:lstStyle>
          <a:p>
            <a:pPr>
              <a:defRPr/>
            </a:pPr>
            <a:fld id="{4413E20A-3F7A-4A77-9A4B-068F5A70F667}"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1304112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6060429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1_Titel Blauw-Wi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624513" y="-779463"/>
            <a:ext cx="903287" cy="257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p:cNvSpPr>
            <a:spLocks noGrp="1"/>
          </p:cNvSpPr>
          <p:nvPr>
            <p:ph type="dt" sz="half" idx="10"/>
          </p:nvPr>
        </p:nvSpPr>
        <p:spPr/>
        <p:txBody>
          <a:bodyPr/>
          <a:lstStyle>
            <a:lvl1pPr>
              <a:defRPr/>
            </a:lvl1pPr>
          </a:lstStyle>
          <a:p>
            <a:pPr>
              <a:defRPr/>
            </a:pPr>
            <a:fld id="{6AA28F44-A1EC-4358-B094-72FAE36766E8}" type="datetimeFigureOut">
              <a:rPr lang="en-GB">
                <a:solidFill>
                  <a:srgbClr val="000000">
                    <a:tint val="75000"/>
                  </a:srgbClr>
                </a:solidFill>
              </a:rPr>
              <a:pPr>
                <a:defRPr/>
              </a:pPr>
              <a:t>02/08/2022</a:t>
            </a:fld>
            <a:endParaRPr lang="en-GB">
              <a:solidFill>
                <a:srgbClr val="000000">
                  <a:tint val="75000"/>
                </a:srgbClr>
              </a:solidFill>
            </a:endParaRPr>
          </a:p>
        </p:txBody>
      </p:sp>
      <p:sp>
        <p:nvSpPr>
          <p:cNvPr id="7"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8" name="Tijdelijke aanduiding voor dianummer 5"/>
          <p:cNvSpPr>
            <a:spLocks noGrp="1"/>
          </p:cNvSpPr>
          <p:nvPr>
            <p:ph type="sldNum" sz="quarter" idx="12"/>
          </p:nvPr>
        </p:nvSpPr>
        <p:spPr/>
        <p:txBody>
          <a:bodyPr/>
          <a:lstStyle>
            <a:lvl1pPr>
              <a:defRPr/>
            </a:lvl1pPr>
          </a:lstStyle>
          <a:p>
            <a:pPr>
              <a:defRPr/>
            </a:pPr>
            <a:fld id="{C854A58A-AAD2-44F3-909C-D5D5EF6BF66B}"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1958056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kolom_Links_Blauw">
    <p:bg>
      <p:bgPr>
        <a:blipFill dpi="0" rotWithShape="0">
          <a:blip r:embed="rId2" cstate="print">
            <a:lum/>
            <a:extLst>
              <a:ext uri="{28A0092B-C50C-407E-A947-70E740481C1C}">
                <a14:useLocalDpi xmlns:a14="http://schemas.microsoft.com/office/drawing/2010/main" val="0"/>
              </a:ext>
            </a:extLst>
          </a:blip>
          <a:srcRect/>
          <a:stretch>
            <a:fillRect l="15000"/>
          </a:stretch>
        </a:blipFill>
        <a:effectLst/>
      </p:bgPr>
    </p:bg>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solidFill>
                <a:srgbClr val="FFFFFF"/>
              </a:solidFill>
            </a:endParaRPr>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solidFill>
                <a:srgbClr val="FFFFFF"/>
              </a:solidFill>
            </a:endParaRPr>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233D3696-87E7-4365-9A5A-F71AEB8A5C3C}" type="datetimeFigureOut">
              <a:rPr lang="en-GB">
                <a:solidFill>
                  <a:srgbClr val="000000">
                    <a:tint val="75000"/>
                  </a:srgbClr>
                </a:solidFill>
              </a:rPr>
              <a:pPr>
                <a:defRPr/>
              </a:pPr>
              <a:t>02/08/2022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420B7218-27BC-4423-A7C8-5F7B46FB115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5483474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koloms_Links_Blauw">
    <p:bg>
      <p:bgPr>
        <a:blipFill dpi="0" rotWithShape="0">
          <a:blip r:embed="rId2" cstate="print">
            <a:lum/>
            <a:extLst>
              <a:ext uri="{28A0092B-C50C-407E-A947-70E740481C1C}">
                <a14:useLocalDpi xmlns:a14="http://schemas.microsoft.com/office/drawing/2010/main" val="0"/>
              </a:ext>
            </a:extLst>
          </a:blip>
          <a:srcRect/>
          <a:stretch>
            <a:fillRect l="20000"/>
          </a:stretch>
        </a:blipFill>
        <a:effectLst/>
      </p:bgPr>
    </p:bg>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solidFill>
                <a:srgbClr val="FFFFFF"/>
              </a:solidFill>
            </a:endParaRPr>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solidFill>
                <a:srgbClr val="FFFFFF"/>
              </a:solidFill>
            </a:endParaRPr>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CABD94EE-ACDD-47A1-AB05-CB4DBE240A72}" type="datetimeFigureOut">
              <a:rPr lang="en-GB">
                <a:solidFill>
                  <a:srgbClr val="000000">
                    <a:tint val="75000"/>
                  </a:srgbClr>
                </a:solidFill>
              </a:rPr>
              <a:pPr>
                <a:defRPr/>
              </a:pPr>
              <a:t>02/08/2022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05455B1E-0E37-436C-A0EE-2EABB0AF47F4}"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10150579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koloms_Opsom_Blauw">
    <p:bg>
      <p:bgPr>
        <a:blipFill dpi="0" rotWithShape="0">
          <a:blip r:embed="rId2" cstate="print">
            <a:lum/>
            <a:extLst>
              <a:ext uri="{28A0092B-C50C-407E-A947-70E740481C1C}">
                <a14:useLocalDpi xmlns:a14="http://schemas.microsoft.com/office/drawing/2010/main" val="0"/>
              </a:ext>
            </a:extLst>
          </a:blip>
          <a:srcRect/>
          <a:stretch>
            <a:fillRect l="15000"/>
          </a:stretch>
        </a:blipFill>
        <a:effectLst/>
      </p:bgPr>
    </p:bg>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solidFill>
                <a:srgbClr val="FFFFFF"/>
              </a:solidFill>
            </a:endParaRPr>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solidFill>
                <a:srgbClr val="FFFFFF"/>
              </a:solidFill>
            </a:endParaRPr>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92D5377B-DFE6-4410-946B-DA0F0C3CC0A1}" type="datetimeFigureOut">
              <a:rPr lang="en-GB">
                <a:solidFill>
                  <a:srgbClr val="000000">
                    <a:tint val="75000"/>
                  </a:srgbClr>
                </a:solidFill>
              </a:rPr>
              <a:pPr>
                <a:defRPr/>
              </a:pPr>
              <a:t>02/08/2022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2C3F5570-4217-4B16-B1D4-72A741BD4F32}"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10245508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Universeel_Blauw">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solidFill>
                <a:srgbClr val="FFFFFF"/>
              </a:solidFill>
            </a:endParaRPr>
          </a:p>
        </p:txBody>
      </p:sp>
      <p:sp>
        <p:nvSpPr>
          <p:cNvPr id="10" name="Titel 1"/>
          <p:cNvSpPr>
            <a:spLocks noGrp="1"/>
          </p:cNvSpPr>
          <p:nvPr>
            <p:ph type="title"/>
          </p:nvPr>
        </p:nvSpPr>
        <p:spPr>
          <a:xfrm>
            <a:off x="838200" y="1354092"/>
            <a:ext cx="10515600" cy="707184"/>
          </a:xfrm>
        </p:spPr>
        <p:txBody>
          <a:bodyPr/>
          <a:lstStyle>
            <a:lvl1pPr>
              <a:defRPr sz="3200" b="1" baseline="0">
                <a:solidFill>
                  <a:schemeClr val="accent1"/>
                </a:solidFill>
              </a:defRPr>
            </a:lvl1pPr>
          </a:lstStyle>
          <a:p>
            <a:r>
              <a:rPr lang="nl-NL" dirty="0"/>
              <a:t>Klikken om de titelstijl van het model te bewerken</a:t>
            </a:r>
            <a:endParaRPr lang="en-GB" dirty="0"/>
          </a:p>
        </p:txBody>
      </p:sp>
      <p:sp>
        <p:nvSpPr>
          <p:cNvPr id="11" name="Tijdelijke aanduiding voor inhoud 2"/>
          <p:cNvSpPr>
            <a:spLocks noGrp="1"/>
          </p:cNvSpPr>
          <p:nvPr>
            <p:ph idx="1"/>
          </p:nvPr>
        </p:nvSpPr>
        <p:spPr>
          <a:xfrm>
            <a:off x="838200" y="2162016"/>
            <a:ext cx="10515600" cy="4062601"/>
          </a:xfrm>
        </p:spPr>
        <p:txBody>
          <a:bodyPr/>
          <a:lstStyle>
            <a:lvl1pPr>
              <a:defRPr sz="2400" baseline="0"/>
            </a:lvl1pPr>
            <a:lvl2pPr>
              <a:defRPr sz="2000" baseline="0"/>
            </a:lvl2pPr>
            <a:lvl3pPr>
              <a:defRPr sz="1800" baseline="0"/>
            </a:lvl3pPr>
            <a:lvl4pPr>
              <a:defRPr sz="1600" baseline="0"/>
            </a:lvl4pPr>
            <a:lvl5pPr>
              <a:defRPr sz="1600" baseline="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p:cNvSpPr>
            <a:spLocks noGrp="1"/>
          </p:cNvSpPr>
          <p:nvPr>
            <p:ph type="dt" sz="half" idx="10"/>
          </p:nvPr>
        </p:nvSpPr>
        <p:spPr/>
        <p:txBody>
          <a:bodyPr/>
          <a:lstStyle>
            <a:lvl1pPr>
              <a:defRPr/>
            </a:lvl1pPr>
          </a:lstStyle>
          <a:p>
            <a:pPr>
              <a:defRPr/>
            </a:pPr>
            <a:fld id="{3B5CC551-FCE6-4A98-A74D-E0183827962A}" type="datetimeFigureOut">
              <a:rPr lang="en-GB">
                <a:solidFill>
                  <a:srgbClr val="000000">
                    <a:tint val="75000"/>
                  </a:srgbClr>
                </a:solidFill>
              </a:rPr>
              <a:pPr>
                <a:defRPr/>
              </a:pPr>
              <a:t>02/08/2022</a:t>
            </a:fld>
            <a:endParaRPr lang="en-GB">
              <a:solidFill>
                <a:srgbClr val="000000">
                  <a:tint val="75000"/>
                </a:srgbClr>
              </a:solidFill>
            </a:endParaRPr>
          </a:p>
        </p:txBody>
      </p:sp>
      <p:sp>
        <p:nvSpPr>
          <p:cNvPr id="8"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9" name="Tijdelijke aanduiding voor dianummer 5"/>
          <p:cNvSpPr>
            <a:spLocks noGrp="1"/>
          </p:cNvSpPr>
          <p:nvPr>
            <p:ph type="sldNum" sz="quarter" idx="12"/>
          </p:nvPr>
        </p:nvSpPr>
        <p:spPr/>
        <p:txBody>
          <a:bodyPr/>
          <a:lstStyle>
            <a:lvl1pPr>
              <a:defRPr/>
            </a:lvl1pPr>
          </a:lstStyle>
          <a:p>
            <a:pPr>
              <a:defRPr/>
            </a:pPr>
            <a:fld id="{3DADC7BB-4574-4CA7-88F0-ABD715CF922F}"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7238050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koloms_Breed_Opsom_Blauw">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solidFill>
                <a:srgbClr val="FFFFFF"/>
              </a:solidFill>
            </a:endParaRPr>
          </a:p>
        </p:txBody>
      </p:sp>
      <p:pic>
        <p:nvPicPr>
          <p:cNvPr id="6" name="Afbeelding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solidFill>
                <a:srgbClr val="FFFFFF"/>
              </a:solidFill>
            </a:endParaRPr>
          </a:p>
        </p:txBody>
      </p:sp>
      <p:pic>
        <p:nvPicPr>
          <p:cNvPr id="8" name="Afbeelding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56A1334A-E5A9-4271-B9D3-032CBAE09AFE}" type="datetimeFigureOut">
              <a:rPr lang="en-GB">
                <a:solidFill>
                  <a:srgbClr val="000000">
                    <a:tint val="75000"/>
                  </a:srgbClr>
                </a:solidFill>
              </a:rPr>
              <a:pPr>
                <a:defRPr/>
              </a:pPr>
              <a:t>02/08/2022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127B1BCE-E832-4D51-A45A-61477B6AB6A4}"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3682628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ussenblad_Blauw">
    <p:bg>
      <p:bgPr>
        <a:blipFill dpi="0" rotWithShape="0">
          <a:blip r:embed="rId2" cstate="print">
            <a:lum/>
            <a:extLst>
              <a:ext uri="{28A0092B-C50C-407E-A947-70E740481C1C}">
                <a14:useLocalDpi xmlns:a14="http://schemas.microsoft.com/office/drawing/2010/main" val="0"/>
              </a:ext>
            </a:extLst>
          </a:blip>
          <a:srcRect/>
          <a:stretch>
            <a:fillRect l="20000"/>
          </a:stretch>
        </a:blipFill>
        <a:effectLst/>
      </p:bgPr>
    </p:bg>
    <p:spTree>
      <p:nvGrpSpPr>
        <p:cNvPr id="1" name=""/>
        <p:cNvGrpSpPr/>
        <p:nvPr/>
      </p:nvGrpSpPr>
      <p:grpSpPr>
        <a:xfrm>
          <a:off x="0" y="0"/>
          <a:ext cx="0" cy="0"/>
          <a:chOff x="0" y="0"/>
          <a:chExt cx="0" cy="0"/>
        </a:xfrm>
      </p:grpSpPr>
      <p:sp>
        <p:nvSpPr>
          <p:cNvPr id="3" name="Rechthoek 2"/>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solidFill>
                <a:srgbClr val="FFFFFF"/>
              </a:solidFill>
            </a:endParaRPr>
          </a:p>
        </p:txBody>
      </p:sp>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161" y="-3175"/>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solidFill>
                <a:srgbClr val="FFFFFF"/>
              </a:solidFill>
            </a:endParaRPr>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p:cNvSpPr>
            <a:spLocks noGrp="1"/>
          </p:cNvSpPr>
          <p:nvPr>
            <p:ph type="dt" sz="half" idx="10"/>
          </p:nvPr>
        </p:nvSpPr>
        <p:spPr/>
        <p:txBody>
          <a:bodyPr/>
          <a:lstStyle>
            <a:lvl1pPr>
              <a:defRPr/>
            </a:lvl1pPr>
          </a:lstStyle>
          <a:p>
            <a:pPr>
              <a:defRPr/>
            </a:pPr>
            <a:fld id="{01493AB3-7959-492C-9D4F-CE124815B019}" type="datetimeFigureOut">
              <a:rPr lang="en-GB">
                <a:solidFill>
                  <a:srgbClr val="000000">
                    <a:tint val="75000"/>
                  </a:srgbClr>
                </a:solidFill>
              </a:rPr>
              <a:pPr>
                <a:defRPr/>
              </a:pPr>
              <a:t>02/08/2022</a:t>
            </a:fld>
            <a:endParaRPr lang="en-GB">
              <a:solidFill>
                <a:srgbClr val="000000">
                  <a:tint val="75000"/>
                </a:srgbClr>
              </a:solidFill>
            </a:endParaRPr>
          </a:p>
        </p:txBody>
      </p:sp>
      <p:sp>
        <p:nvSpPr>
          <p:cNvPr id="8"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9" name="Tijdelijke aanduiding voor dianummer 8"/>
          <p:cNvSpPr>
            <a:spLocks noGrp="1"/>
          </p:cNvSpPr>
          <p:nvPr>
            <p:ph type="sldNum" sz="quarter" idx="12"/>
          </p:nvPr>
        </p:nvSpPr>
        <p:spPr/>
        <p:txBody>
          <a:bodyPr/>
          <a:lstStyle>
            <a:lvl1pPr>
              <a:defRPr/>
            </a:lvl1pPr>
          </a:lstStyle>
          <a:p>
            <a:pPr>
              <a:defRPr/>
            </a:pPr>
            <a:fld id="{6C6E86BA-2804-44A4-973E-39A01D70792D}"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1785813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ussenblad_Blauw_Wit">
    <p:bg>
      <p:bgPr>
        <a:blipFill dpi="0" rotWithShape="0">
          <a:blip r:embed="rId2" cstate="print">
            <a:lum/>
            <a:extLst>
              <a:ext uri="{28A0092B-C50C-407E-A947-70E740481C1C}">
                <a14:useLocalDpi xmlns:a14="http://schemas.microsoft.com/office/drawing/2010/main" val="0"/>
              </a:ext>
            </a:extLst>
          </a:blip>
          <a:srcRect/>
          <a:stretch>
            <a:fillRect l="15000"/>
          </a:stretch>
        </a:blipFill>
        <a:effectLst/>
      </p:bgPr>
    </p:bg>
    <p:spTree>
      <p:nvGrpSpPr>
        <p:cNvPr id="1" name=""/>
        <p:cNvGrpSpPr/>
        <p:nvPr/>
      </p:nvGrpSpPr>
      <p:grpSpPr>
        <a:xfrm>
          <a:off x="0" y="0"/>
          <a:ext cx="0" cy="0"/>
          <a:chOff x="0" y="0"/>
          <a:chExt cx="0" cy="0"/>
        </a:xfrm>
      </p:grpSpPr>
      <p:sp>
        <p:nvSpPr>
          <p:cNvPr id="3" name="Rechthoek 2"/>
          <p:cNvSpPr/>
          <p:nvPr userDrawn="1"/>
        </p:nvSpPr>
        <p:spPr>
          <a:xfrm>
            <a:off x="0" y="0"/>
            <a:ext cx="6094413" cy="6856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solidFill>
                <a:srgbClr val="FFFFFF"/>
              </a:solidFill>
            </a:endParaRPr>
          </a:p>
        </p:txBody>
      </p:sp>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0"/>
            <a:ext cx="12192001"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solidFill>
                <a:srgbClr val="FFFFFF"/>
              </a:solidFill>
            </a:endParaRPr>
          </a:p>
        </p:txBody>
      </p:sp>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1"/>
                </a:solidFill>
              </a:defRPr>
            </a:lvl1pPr>
          </a:lstStyle>
          <a:p>
            <a:r>
              <a:rPr lang="nl-NL" dirty="0"/>
              <a:t>Klikken om de titelstijl van het model te bewerken</a:t>
            </a:r>
            <a:endParaRPr lang="en-GB" dirty="0"/>
          </a:p>
        </p:txBody>
      </p:sp>
      <p:sp>
        <p:nvSpPr>
          <p:cNvPr id="7" name="Tijdelijke aanduiding voor datum 6"/>
          <p:cNvSpPr>
            <a:spLocks noGrp="1"/>
          </p:cNvSpPr>
          <p:nvPr>
            <p:ph type="dt" sz="half" idx="10"/>
          </p:nvPr>
        </p:nvSpPr>
        <p:spPr/>
        <p:txBody>
          <a:bodyPr/>
          <a:lstStyle>
            <a:lvl1pPr>
              <a:defRPr/>
            </a:lvl1pPr>
          </a:lstStyle>
          <a:p>
            <a:pPr>
              <a:defRPr/>
            </a:pPr>
            <a:fld id="{2DD0B323-8888-48B9-B93B-794E2DD50793}" type="datetimeFigureOut">
              <a:rPr lang="en-GB">
                <a:solidFill>
                  <a:srgbClr val="000000">
                    <a:tint val="75000"/>
                  </a:srgbClr>
                </a:solidFill>
              </a:rPr>
              <a:pPr>
                <a:defRPr/>
              </a:pPr>
              <a:t>02/08/2022</a:t>
            </a:fld>
            <a:endParaRPr lang="en-GB">
              <a:solidFill>
                <a:srgbClr val="000000">
                  <a:tint val="75000"/>
                </a:srgbClr>
              </a:solidFill>
            </a:endParaRPr>
          </a:p>
        </p:txBody>
      </p:sp>
      <p:sp>
        <p:nvSpPr>
          <p:cNvPr id="8"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9" name="Tijdelijke aanduiding voor dianummer 8"/>
          <p:cNvSpPr>
            <a:spLocks noGrp="1"/>
          </p:cNvSpPr>
          <p:nvPr>
            <p:ph type="sldNum" sz="quarter" idx="12"/>
          </p:nvPr>
        </p:nvSpPr>
        <p:spPr/>
        <p:txBody>
          <a:bodyPr/>
          <a:lstStyle>
            <a:lvl1pPr>
              <a:defRPr/>
            </a:lvl1pPr>
          </a:lstStyle>
          <a:p>
            <a:pPr>
              <a:defRPr/>
            </a:pPr>
            <a:fld id="{3236F25A-77DD-4CED-B0E1-01AB1760089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1621460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ind Blauw-Wit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5" name="Tijdelijke aanduiding voor datum 3"/>
          <p:cNvSpPr>
            <a:spLocks noGrp="1"/>
          </p:cNvSpPr>
          <p:nvPr>
            <p:ph type="dt" sz="half" idx="10"/>
          </p:nvPr>
        </p:nvSpPr>
        <p:spPr/>
        <p:txBody>
          <a:bodyPr/>
          <a:lstStyle>
            <a:lvl1pPr>
              <a:defRPr/>
            </a:lvl1pPr>
          </a:lstStyle>
          <a:p>
            <a:pPr>
              <a:defRPr/>
            </a:pPr>
            <a:fld id="{A5CCB028-9138-46CA-8FF1-BF960778E879}" type="datetimeFigureOut">
              <a:rPr lang="en-GB">
                <a:solidFill>
                  <a:srgbClr val="000000">
                    <a:tint val="75000"/>
                  </a:srgbClr>
                </a:solidFill>
              </a:rPr>
              <a:pPr>
                <a:defRPr/>
              </a:pPr>
              <a:t>02/08/2022</a:t>
            </a:fld>
            <a:endParaRPr lang="en-GB">
              <a:solidFill>
                <a:srgbClr val="000000">
                  <a:tint val="75000"/>
                </a:srgbClr>
              </a:solidFill>
            </a:endParaRPr>
          </a:p>
        </p:txBody>
      </p:sp>
      <p:sp>
        <p:nvSpPr>
          <p:cNvPr id="6"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7" name="Tijdelijke aanduiding voor dianummer 5"/>
          <p:cNvSpPr>
            <a:spLocks noGrp="1"/>
          </p:cNvSpPr>
          <p:nvPr>
            <p:ph type="sldNum" sz="quarter" idx="12"/>
          </p:nvPr>
        </p:nvSpPr>
        <p:spPr/>
        <p:txBody>
          <a:bodyPr/>
          <a:lstStyle>
            <a:lvl1pPr>
              <a:defRPr/>
            </a:lvl1pPr>
          </a:lstStyle>
          <a:p>
            <a:pPr>
              <a:defRPr/>
            </a:pPr>
            <a:fld id="{5E72B0AC-5B53-433E-97E1-8D9B15A9B0F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8985844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ind Blauw-Zwart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5" name="Tijdelijke aanduiding voor datum 3"/>
          <p:cNvSpPr>
            <a:spLocks noGrp="1"/>
          </p:cNvSpPr>
          <p:nvPr>
            <p:ph type="dt" sz="half" idx="10"/>
          </p:nvPr>
        </p:nvSpPr>
        <p:spPr/>
        <p:txBody>
          <a:bodyPr/>
          <a:lstStyle>
            <a:lvl1pPr>
              <a:defRPr/>
            </a:lvl1pPr>
          </a:lstStyle>
          <a:p>
            <a:pPr>
              <a:defRPr/>
            </a:pPr>
            <a:fld id="{E6DB7B9B-4AAD-4A91-A9FD-59A3F8DF510A}" type="datetimeFigureOut">
              <a:rPr lang="en-GB">
                <a:solidFill>
                  <a:srgbClr val="000000">
                    <a:tint val="75000"/>
                  </a:srgbClr>
                </a:solidFill>
              </a:rPr>
              <a:pPr>
                <a:defRPr/>
              </a:pPr>
              <a:t>02/08/2022</a:t>
            </a:fld>
            <a:endParaRPr lang="en-GB">
              <a:solidFill>
                <a:srgbClr val="000000">
                  <a:tint val="75000"/>
                </a:srgbClr>
              </a:solidFill>
            </a:endParaRPr>
          </a:p>
        </p:txBody>
      </p:sp>
      <p:sp>
        <p:nvSpPr>
          <p:cNvPr id="6"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7" name="Tijdelijke aanduiding voor dianummer 5"/>
          <p:cNvSpPr>
            <a:spLocks noGrp="1"/>
          </p:cNvSpPr>
          <p:nvPr>
            <p:ph type="sldNum" sz="quarter" idx="12"/>
          </p:nvPr>
        </p:nvSpPr>
        <p:spPr/>
        <p:txBody>
          <a:bodyPr/>
          <a:lstStyle>
            <a:lvl1pPr>
              <a:defRPr/>
            </a:lvl1pPr>
          </a:lstStyle>
          <a:p>
            <a:pPr>
              <a:defRPr/>
            </a:pPr>
            <a:fld id="{E6B9042E-7B87-498F-989F-A048D0F7630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356357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5905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92F991-AC50-4FA1-90F0-B449DB661C4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DD553B4-2D69-46EA-959D-C458882762F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296BC13-84CE-454B-953D-E47389B7E8CF}"/>
              </a:ext>
            </a:extLst>
          </p:cNvPr>
          <p:cNvSpPr>
            <a:spLocks noGrp="1"/>
          </p:cNvSpPr>
          <p:nvPr>
            <p:ph type="dt" sz="half" idx="10"/>
          </p:nvPr>
        </p:nvSpPr>
        <p:spPr/>
        <p:txBody>
          <a:bodyPr/>
          <a:lstStyle/>
          <a:p>
            <a:fld id="{D1221341-537A-4410-8EDA-811EE81B14F9}" type="datetimeFigureOut">
              <a:rPr lang="nl-NL" smtClean="0"/>
              <a:t>2-8-2022</a:t>
            </a:fld>
            <a:endParaRPr lang="nl-NL"/>
          </a:p>
        </p:txBody>
      </p:sp>
      <p:sp>
        <p:nvSpPr>
          <p:cNvPr id="5" name="Tijdelijke aanduiding voor voettekst 4">
            <a:extLst>
              <a:ext uri="{FF2B5EF4-FFF2-40B4-BE49-F238E27FC236}">
                <a16:creationId xmlns:a16="http://schemas.microsoft.com/office/drawing/2014/main" id="{17702108-9AC6-402B-BCDE-59EDCB24AEF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EF2DB69-B448-40E4-9716-7EB86C1E4944}"/>
              </a:ext>
            </a:extLst>
          </p:cNvPr>
          <p:cNvSpPr>
            <a:spLocks noGrp="1"/>
          </p:cNvSpPr>
          <p:nvPr>
            <p:ph type="sldNum" sz="quarter" idx="12"/>
          </p:nvPr>
        </p:nvSpPr>
        <p:spPr/>
        <p:txBody>
          <a:bodyPr/>
          <a:lstStyle/>
          <a:p>
            <a:fld id="{D0185565-3462-4479-A1D8-5D6D5D159168}" type="slidenum">
              <a:rPr lang="nl-NL" smtClean="0"/>
              <a:t>‹nr.›</a:t>
            </a:fld>
            <a:endParaRPr lang="nl-NL"/>
          </a:p>
        </p:txBody>
      </p:sp>
    </p:spTree>
    <p:extLst>
      <p:ext uri="{BB962C8B-B14F-4D97-AF65-F5344CB8AC3E}">
        <p14:creationId xmlns:p14="http://schemas.microsoft.com/office/powerpoint/2010/main" val="4102322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03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eldia: VNG">
    <p:spTree>
      <p:nvGrpSpPr>
        <p:cNvPr id="1" name=""/>
        <p:cNvGrpSpPr/>
        <p:nvPr/>
      </p:nvGrpSpPr>
      <p:grpSpPr>
        <a:xfrm>
          <a:off x="0" y="0"/>
          <a:ext cx="0" cy="0"/>
          <a:chOff x="0" y="0"/>
          <a:chExt cx="0" cy="0"/>
        </a:xfrm>
      </p:grpSpPr>
      <p:grpSp>
        <p:nvGrpSpPr>
          <p:cNvPr id="4" name="Groeperen 3"/>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sp>
          <p:nvSpPr>
            <p:cNvPr id="6" name="Rechthoek 5"/>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grpSp>
      <p:sp>
        <p:nvSpPr>
          <p:cNvPr id="7" name="Freeform 5"/>
          <p:cNvSpPr>
            <a:spLocks/>
          </p:cNvSpPr>
          <p:nvPr userDrawn="1"/>
        </p:nvSpPr>
        <p:spPr bwMode="auto">
          <a:xfrm>
            <a:off x="0" y="5238750"/>
            <a:ext cx="9702800" cy="1619250"/>
          </a:xfrm>
          <a:custGeom>
            <a:avLst/>
            <a:gdLst>
              <a:gd name="T0" fmla="*/ 2147483647 w 12672"/>
              <a:gd name="T1" fmla="*/ 1239116523 h 2116"/>
              <a:gd name="T2" fmla="*/ 0 w 12672"/>
              <a:gd name="T3" fmla="*/ 1239116523 h 2116"/>
              <a:gd name="T4" fmla="*/ 0 w 12672"/>
              <a:gd name="T5" fmla="*/ 0 h 2116"/>
              <a:gd name="T6" fmla="*/ 2147483647 w 12672"/>
              <a:gd name="T7" fmla="*/ 0 h 2116"/>
              <a:gd name="T8" fmla="*/ 2147483647 w 12672"/>
              <a:gd name="T9" fmla="*/ 1756993 h 2116"/>
              <a:gd name="T10" fmla="*/ 2147483647 w 12672"/>
              <a:gd name="T11" fmla="*/ 6441799 h 2116"/>
              <a:gd name="T12" fmla="*/ 2147483647 w 12672"/>
              <a:gd name="T13" fmla="*/ 14639826 h 2116"/>
              <a:gd name="T14" fmla="*/ 2147483647 w 12672"/>
              <a:gd name="T15" fmla="*/ 25766430 h 2116"/>
              <a:gd name="T16" fmla="*/ 2147483647 w 12672"/>
              <a:gd name="T17" fmla="*/ 39234672 h 2116"/>
              <a:gd name="T18" fmla="*/ 2147483647 w 12672"/>
              <a:gd name="T19" fmla="*/ 55631492 h 2116"/>
              <a:gd name="T20" fmla="*/ 2147483647 w 12672"/>
              <a:gd name="T21" fmla="*/ 75541533 h 2116"/>
              <a:gd name="T22" fmla="*/ 2147483647 w 12672"/>
              <a:gd name="T23" fmla="*/ 97208567 h 2116"/>
              <a:gd name="T24" fmla="*/ 2147483647 w 12672"/>
              <a:gd name="T25" fmla="*/ 121803413 h 2116"/>
              <a:gd name="T26" fmla="*/ 2147483647 w 12672"/>
              <a:gd name="T27" fmla="*/ 149326072 h 2116"/>
              <a:gd name="T28" fmla="*/ 2147483647 w 12672"/>
              <a:gd name="T29" fmla="*/ 179777308 h 2116"/>
              <a:gd name="T30" fmla="*/ 2147483647 w 12672"/>
              <a:gd name="T31" fmla="*/ 211399362 h 2116"/>
              <a:gd name="T32" fmla="*/ 2147483647 w 12672"/>
              <a:gd name="T33" fmla="*/ 245949229 h 2116"/>
              <a:gd name="T34" fmla="*/ 2147483647 w 12672"/>
              <a:gd name="T35" fmla="*/ 283427674 h 2116"/>
              <a:gd name="T36" fmla="*/ 2147483647 w 12672"/>
              <a:gd name="T37" fmla="*/ 321490762 h 2116"/>
              <a:gd name="T38" fmla="*/ 2147483647 w 12672"/>
              <a:gd name="T39" fmla="*/ 362482428 h 2116"/>
              <a:gd name="T40" fmla="*/ 2147483647 w 12672"/>
              <a:gd name="T41" fmla="*/ 406401906 h 2116"/>
              <a:gd name="T42" fmla="*/ 2147483647 w 12672"/>
              <a:gd name="T43" fmla="*/ 450907558 h 2116"/>
              <a:gd name="T44" fmla="*/ 2147483647 w 12672"/>
              <a:gd name="T45" fmla="*/ 497754848 h 2116"/>
              <a:gd name="T46" fmla="*/ 2147483647 w 12672"/>
              <a:gd name="T47" fmla="*/ 546944541 h 2116"/>
              <a:gd name="T48" fmla="*/ 2147483647 w 12672"/>
              <a:gd name="T49" fmla="*/ 596720408 h 2116"/>
              <a:gd name="T50" fmla="*/ 2147483647 w 12672"/>
              <a:gd name="T51" fmla="*/ 648837913 h 2116"/>
              <a:gd name="T52" fmla="*/ 2147483647 w 12672"/>
              <a:gd name="T53" fmla="*/ 702712412 h 2116"/>
              <a:gd name="T54" fmla="*/ 2147483647 w 12672"/>
              <a:gd name="T55" fmla="*/ 757173085 h 2116"/>
              <a:gd name="T56" fmla="*/ 2147483647 w 12672"/>
              <a:gd name="T57" fmla="*/ 813389986 h 2116"/>
              <a:gd name="T58" fmla="*/ 2147483647 w 12672"/>
              <a:gd name="T59" fmla="*/ 870777706 h 2116"/>
              <a:gd name="T60" fmla="*/ 2147483647 w 12672"/>
              <a:gd name="T61" fmla="*/ 929337775 h 2116"/>
              <a:gd name="T62" fmla="*/ 2147483647 w 12672"/>
              <a:gd name="T63" fmla="*/ 989653307 h 2116"/>
              <a:gd name="T64" fmla="*/ 2147483647 w 12672"/>
              <a:gd name="T65" fmla="*/ 1050555013 h 2116"/>
              <a:gd name="T66" fmla="*/ 2147483647 w 12672"/>
              <a:gd name="T67" fmla="*/ 1112628304 h 2116"/>
              <a:gd name="T68" fmla="*/ 2147483647 w 12672"/>
              <a:gd name="T69" fmla="*/ 1175287004 h 2116"/>
              <a:gd name="T70" fmla="*/ 2147483647 w 12672"/>
              <a:gd name="T71" fmla="*/ 1239116523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lIns="0" tIns="0" rIns="0" bIns="0" anchor="b" anchorCtr="0">
            <a:noAutofit/>
          </a:bodyPr>
          <a:lstStyle>
            <a:lvl1pPr algn="l">
              <a:lnSpc>
                <a:spcPct val="90000"/>
              </a:lnSpc>
              <a:defRPr sz="4800" b="1">
                <a:solidFill>
                  <a:schemeClr val="bg2"/>
                </a:solidFill>
              </a:defRPr>
            </a:lvl1pPr>
          </a:lstStyle>
          <a:p>
            <a:r>
              <a:rPr lang="nl-NL" dirty="0"/>
              <a:t>Klik om de stijl te bewerken</a:t>
            </a:r>
            <a:endParaRPr lang="en-US" dirty="0"/>
          </a:p>
        </p:txBody>
      </p:sp>
      <p:sp>
        <p:nvSpPr>
          <p:cNvPr id="3" name="Ondertitel 2"/>
          <p:cNvSpPr>
            <a:spLocks noGrp="1"/>
          </p:cNvSpPr>
          <p:nvPr>
            <p:ph type="subTitle" idx="1"/>
          </p:nvPr>
        </p:nvSpPr>
        <p:spPr>
          <a:xfrm>
            <a:off x="1080000" y="3959940"/>
            <a:ext cx="6120000" cy="1080000"/>
          </a:xfrm>
          <a:prstGeom prst="rect">
            <a:avLst/>
          </a:prstGeom>
        </p:spPr>
        <p:txBody>
          <a:bodyPr lIns="0" tIns="0" rIns="0" bIns="0">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ondertitelstijl van het model te bewerken</a:t>
            </a:r>
            <a:endParaRPr lang="en-US" dirty="0"/>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dirty="0"/>
          </a:p>
        </p:txBody>
      </p:sp>
    </p:spTree>
    <p:extLst>
      <p:ext uri="{BB962C8B-B14F-4D97-AF65-F5344CB8AC3E}">
        <p14:creationId xmlns:p14="http://schemas.microsoft.com/office/powerpoint/2010/main" val="144660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endParaRPr lang="nl-NL" dirty="0"/>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14068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672150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5.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4.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Afbeelding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Lst>
  <p:hf sldNum="0"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2" r:id="rId1"/>
  </p:sldLayoutIdLst>
  <p:hf sldNum="0"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p:titleStyle>
    <p:bodyStyle>
      <a:lvl1pPr marL="265113" indent="-265113"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63" indent="-273050"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75" indent="-265113"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25" indent="-273050" algn="l" rtl="0" fontAlgn="base">
        <a:lnSpc>
          <a:spcPct val="90000"/>
        </a:lnSpc>
        <a:spcBef>
          <a:spcPct val="20000"/>
        </a:spcBef>
        <a:spcAft>
          <a:spcPct val="0"/>
        </a:spcAft>
        <a:buClr>
          <a:schemeClr val="bg2"/>
        </a:buClr>
        <a:buSzPct val="80000"/>
        <a:buFont typeface="Arial" charset="0"/>
        <a:buChar char="•"/>
        <a:tabLst>
          <a:tab pos="1792288" algn="l"/>
        </a:tabLst>
        <a:defRPr sz="1600" kern="1200">
          <a:solidFill>
            <a:schemeClr val="tx1"/>
          </a:solidFill>
          <a:latin typeface="+mn-lt"/>
          <a:ea typeface="ＭＳ Ｐゴシック" charset="-128"/>
          <a:cs typeface="+mn-cs"/>
        </a:defRPr>
      </a:lvl4pPr>
      <a:lvl5pPr marL="1341438" indent="-265113"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Afbeelding 13">
            <a:extLst>
              <a:ext uri="{FF2B5EF4-FFF2-40B4-BE49-F238E27FC236}">
                <a16:creationId xmlns:a16="http://schemas.microsoft.com/office/drawing/2014/main" id="{039622F9-D497-49DB-8CFE-070580DDDF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a:extLst>
              <a:ext uri="{FF2B5EF4-FFF2-40B4-BE49-F238E27FC236}">
                <a16:creationId xmlns:a16="http://schemas.microsoft.com/office/drawing/2014/main" id="{CE070F58-9B94-40B4-AC94-38830ED4BEFB}"/>
              </a:ext>
            </a:extLst>
          </p:cNvPr>
          <p:cNvGrpSpPr/>
          <p:nvPr/>
        </p:nvGrpSpPr>
        <p:grpSpPr>
          <a:xfrm>
            <a:off x="-7374" y="6415994"/>
            <a:ext cx="4949825" cy="449261"/>
            <a:chOff x="0" y="6408737"/>
            <a:chExt cx="4949825" cy="449261"/>
          </a:xfrm>
          <a:solidFill>
            <a:schemeClr val="bg2"/>
          </a:solidFill>
        </p:grpSpPr>
        <p:sp>
          <p:nvSpPr>
            <p:cNvPr id="13" name="Freeform 5">
              <a:extLst>
                <a:ext uri="{FF2B5EF4-FFF2-40B4-BE49-F238E27FC236}">
                  <a16:creationId xmlns:a16="http://schemas.microsoft.com/office/drawing/2014/main" id="{2CFF5A74-4F80-4A00-B616-CAC036CCD92C}"/>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dirty="0"/>
            </a:p>
          </p:txBody>
        </p:sp>
        <p:sp>
          <p:nvSpPr>
            <p:cNvPr id="12" name="Freeform 5">
              <a:extLst>
                <a:ext uri="{FF2B5EF4-FFF2-40B4-BE49-F238E27FC236}">
                  <a16:creationId xmlns:a16="http://schemas.microsoft.com/office/drawing/2014/main" id="{F78025EF-F1DF-4568-A002-C06F32D35B24}"/>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dirty="0"/>
            </a:p>
          </p:txBody>
        </p:sp>
      </p:grpSp>
      <p:sp>
        <p:nvSpPr>
          <p:cNvPr id="2052" name="Tijdelijke aanduiding voor titel 1">
            <a:extLst>
              <a:ext uri="{FF2B5EF4-FFF2-40B4-BE49-F238E27FC236}">
                <a16:creationId xmlns:a16="http://schemas.microsoft.com/office/drawing/2014/main" id="{471C8483-FB49-48D2-8D1B-546D349FF5F9}"/>
              </a:ext>
            </a:extLst>
          </p:cNvPr>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2053" name="Tijdelijke aanduiding voor tekst 2">
            <a:extLst>
              <a:ext uri="{FF2B5EF4-FFF2-40B4-BE49-F238E27FC236}">
                <a16:creationId xmlns:a16="http://schemas.microsoft.com/office/drawing/2014/main" id="{4A14276A-8C9A-43FC-8090-7C2E9588FC44}"/>
              </a:ext>
            </a:extLst>
          </p:cNvPr>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extLst>
      <p:ext uri="{BB962C8B-B14F-4D97-AF65-F5344CB8AC3E}">
        <p14:creationId xmlns:p14="http://schemas.microsoft.com/office/powerpoint/2010/main" val="141320665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Lst>
  <p:hf sldNum="0" hdr="0"/>
  <p:txStyles>
    <p:titleStyle>
      <a:lvl1pPr algn="l" defTabSz="912813" rtl="0" fontAlgn="base">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fontAlgn="base">
        <a:lnSpc>
          <a:spcPct val="90000"/>
        </a:lnSpc>
        <a:spcBef>
          <a:spcPts val="475"/>
        </a:spcBef>
        <a:spcAft>
          <a:spcPct val="0"/>
        </a:spcAft>
        <a:buClr>
          <a:srgbClr val="00A9F3"/>
        </a:buClr>
        <a:buSzPct val="80000"/>
        <a:buFont typeface="Arial" panose="020B0604020202020204" pitchFamily="34" charset="0"/>
        <a:buChar char="•"/>
        <a:defRPr sz="2400" kern="1200">
          <a:solidFill>
            <a:schemeClr val="tx1"/>
          </a:solidFill>
          <a:latin typeface="Arial" charset="0"/>
          <a:ea typeface="Arial" charset="0"/>
          <a:cs typeface="Arial" charset="0"/>
        </a:defRPr>
      </a:lvl1pPr>
      <a:lvl2pPr marL="539750" indent="-269875" algn="l" defTabSz="912813" rtl="0" fontAlgn="base">
        <a:lnSpc>
          <a:spcPct val="90000"/>
        </a:lnSpc>
        <a:spcBef>
          <a:spcPts val="438"/>
        </a:spcBef>
        <a:spcAft>
          <a:spcPct val="0"/>
        </a:spcAft>
        <a:buClr>
          <a:srgbClr val="00A9F3"/>
        </a:buClr>
        <a:buSzPct val="80000"/>
        <a:buFont typeface="Arial" panose="020B0604020202020204" pitchFamily="34" charset="0"/>
        <a:buChar char="•"/>
        <a:defRPr sz="2200" kern="1200">
          <a:solidFill>
            <a:schemeClr val="tx1"/>
          </a:solidFill>
          <a:latin typeface="Arial" charset="0"/>
          <a:ea typeface="Arial" charset="0"/>
          <a:cs typeface="Arial" charset="0"/>
        </a:defRPr>
      </a:lvl2pPr>
      <a:lvl3pPr marL="809625" indent="-269875" algn="l" defTabSz="912813" rtl="0" fontAlgn="base">
        <a:lnSpc>
          <a:spcPct val="90000"/>
        </a:lnSpc>
        <a:spcBef>
          <a:spcPts val="400"/>
        </a:spcBef>
        <a:spcAft>
          <a:spcPct val="0"/>
        </a:spcAft>
        <a:buClr>
          <a:srgbClr val="00A9F3"/>
        </a:buClr>
        <a:buSzPct val="80000"/>
        <a:buFont typeface="Arial" panose="020B0604020202020204" pitchFamily="34" charset="0"/>
        <a:buChar char="•"/>
        <a:defRPr sz="2000" kern="1200">
          <a:solidFill>
            <a:schemeClr val="tx1"/>
          </a:solidFill>
          <a:latin typeface="Arial" charset="0"/>
          <a:ea typeface="Arial" charset="0"/>
          <a:cs typeface="Arial" charset="0"/>
        </a:defRPr>
      </a:lvl3pPr>
      <a:lvl4pPr marL="1079500" indent="-269875" algn="l" defTabSz="912813" rtl="0" fontAlgn="base">
        <a:lnSpc>
          <a:spcPct val="90000"/>
        </a:lnSpc>
        <a:spcBef>
          <a:spcPts val="363"/>
        </a:spcBef>
        <a:spcAft>
          <a:spcPct val="0"/>
        </a:spcAft>
        <a:buClr>
          <a:srgbClr val="00A9F3"/>
        </a:buClr>
        <a:buSzPct val="80000"/>
        <a:buFont typeface="Arial" panose="020B0604020202020204" pitchFamily="34" charset="0"/>
        <a:buChar char="•"/>
        <a:defRPr kern="1200">
          <a:solidFill>
            <a:schemeClr val="tx1"/>
          </a:solidFill>
          <a:latin typeface="Arial" charset="0"/>
          <a:ea typeface="Arial" charset="0"/>
          <a:cs typeface="Arial" charset="0"/>
        </a:defRPr>
      </a:lvl4pPr>
      <a:lvl5pPr marL="1349375" indent="-268288" algn="l" defTabSz="912813" rtl="0" fontAlgn="base">
        <a:lnSpc>
          <a:spcPct val="90000"/>
        </a:lnSpc>
        <a:spcBef>
          <a:spcPts val="325"/>
        </a:spcBef>
        <a:spcAft>
          <a:spcPct val="0"/>
        </a:spcAft>
        <a:buClr>
          <a:srgbClr val="00A9F3"/>
        </a:buClr>
        <a:buSzPct val="80000"/>
        <a:buFont typeface="Arial" panose="020B0604020202020204" pitchFamily="34"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dirty="0"/>
              <a:t>Tekst</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nl-NL" altLang="nl-NL" dirty="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nl-NL" altLang="nl-NL"/>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D308DCA4-77CE-4A9F-9B71-AC50C30C0241}" type="slidenum">
              <a:rPr lang="nl-NL" altLang="nl-NL"/>
              <a:pPr/>
              <a:t>‹nr.›</a:t>
            </a:fld>
            <a:endParaRPr lang="nl-NL" altLang="nl-NL"/>
          </a:p>
        </p:txBody>
      </p:sp>
    </p:spTree>
    <p:extLst>
      <p:ext uri="{BB962C8B-B14F-4D97-AF65-F5344CB8AC3E}">
        <p14:creationId xmlns:p14="http://schemas.microsoft.com/office/powerpoint/2010/main" val="3082855095"/>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p:titleStyle>
    <p:bodyStyle>
      <a:lvl1pPr marL="0" indent="0" algn="l" rtl="0" eaLnBrk="1" fontAlgn="base" hangingPunct="1">
        <a:spcBef>
          <a:spcPct val="20000"/>
        </a:spcBef>
        <a:spcAft>
          <a:spcPct val="0"/>
        </a:spcAft>
        <a:buNone/>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2" name="Groep 11"/>
          <p:cNvGrpSpPr>
            <a:grpSpLocks noSelect="1"/>
          </p:cNvGrpSpPr>
          <p:nvPr userDrawn="1"/>
        </p:nvGrpSpPr>
        <p:grpSpPr bwMode="black">
          <a:xfrm>
            <a:off x="243417" y="163513"/>
            <a:ext cx="567267"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2" name="Tijdelijke aanduiding voor titel 1"/>
          <p:cNvSpPr>
            <a:spLocks noGrp="1" noSelect="1"/>
          </p:cNvSpPr>
          <p:nvPr>
            <p:ph type="title"/>
          </p:nvPr>
        </p:nvSpPr>
        <p:spPr bwMode="gray">
          <a:xfrm>
            <a:off x="1042628" y="1998333"/>
            <a:ext cx="10680000" cy="1143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bwMode="gray">
          <a:xfrm>
            <a:off x="1042084" y="3367564"/>
            <a:ext cx="10680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0" name="Groep 19"/>
          <p:cNvGrpSpPr>
            <a:grpSpLocks noSelect="1"/>
          </p:cNvGrpSpPr>
          <p:nvPr userDrawn="1"/>
        </p:nvGrpSpPr>
        <p:grpSpPr bwMode="gray">
          <a:xfrm>
            <a:off x="12336832" y="-47626"/>
            <a:ext cx="2146029"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a:solidFill>
                    <a:schemeClr val="tx1"/>
                  </a:solidFill>
                </a:rPr>
                <a:t>Klik op het pijltje naast Nieuwe dia om een nieuwe dia aan te maken. Kies een van de indelingen.</a:t>
              </a:r>
            </a:p>
            <a:p>
              <a:pPr algn="l"/>
              <a:endParaRPr lang="nl-NL" sz="900" noProof="1">
                <a:solidFill>
                  <a:schemeClr val="tx1"/>
                </a:solidFill>
              </a:endParaRPr>
            </a:p>
            <a:p>
              <a:pPr algn="l"/>
              <a:r>
                <a:rPr lang="nl-NL" sz="900" noProof="1">
                  <a:solidFill>
                    <a:schemeClr val="tx1"/>
                  </a:solidFill>
                </a:rPr>
                <a:t>Klik op Indeling als de dia opnieuw moet worden aangepast aan de huidige indeling, of om een andere indeling toe te passen.</a:t>
              </a:r>
            </a:p>
            <a:p>
              <a:pPr algn="l"/>
              <a:endParaRPr lang="nl-NL" sz="900" noProof="1">
                <a:solidFill>
                  <a:schemeClr val="tx1"/>
                </a:solidFill>
              </a:endParaRPr>
            </a:p>
            <a:p>
              <a:pPr algn="l"/>
              <a:r>
                <a:rPr lang="nl-NL" sz="900" noProof="1">
                  <a:solidFill>
                    <a:schemeClr val="tx1"/>
                  </a:solidFill>
                </a:rPr>
                <a:t>De tekstvakken van de dia’s hebben allen 9 niveaus.</a:t>
              </a:r>
            </a:p>
            <a:p>
              <a:pPr algn="l"/>
              <a:r>
                <a:rPr lang="nl-NL" sz="900" noProof="1">
                  <a:solidFill>
                    <a:schemeClr val="tx1"/>
                  </a:solidFill>
                </a:rPr>
                <a:t>Eerste, tweede en derde niveau hebben</a:t>
              </a:r>
              <a:r>
                <a:rPr lang="nl-NL" sz="900" baseline="0" noProof="1">
                  <a:solidFill>
                    <a:schemeClr val="tx1"/>
                  </a:solidFill>
                </a:rPr>
                <a:t> een opsomming. Het vierde niveau is bold en geschikt voor een kopje.</a:t>
              </a:r>
            </a:p>
            <a:p>
              <a:pPr algn="l"/>
              <a:r>
                <a:rPr lang="nl-NL" sz="900" baseline="0" noProof="1">
                  <a:solidFill>
                    <a:schemeClr val="tx1"/>
                  </a:solidFill>
                </a:rPr>
                <a:t>Het vijfde niveau is voor de basistekst. Zowel niveau  vier als vijf lijnen automatisch uit aan de linkerkantlijn.</a:t>
              </a:r>
            </a:p>
            <a:p>
              <a:pPr algn="l"/>
              <a:r>
                <a:rPr lang="nl-NL" sz="900" baseline="0" noProof="1">
                  <a:solidFill>
                    <a:schemeClr val="tx1"/>
                  </a:solidFill>
                </a:rPr>
                <a:t>Het zesde, zevende en achtste niveau lijnen uit onder resp. eerste, tweede en derde opsomming.</a:t>
              </a:r>
            </a:p>
            <a:p>
              <a:pPr algn="l"/>
              <a:r>
                <a:rPr lang="nl-NL" sz="900" baseline="0" noProof="1">
                  <a:solidFill>
                    <a:schemeClr val="tx1"/>
                  </a:solidFill>
                </a:rPr>
                <a:t>Het negende niveau is een kleiner lettertype dat uitlijnt aan de linkermarge. Deze is geschikt voor bijvoorbeeld een bijschrift.</a:t>
              </a:r>
            </a:p>
            <a:p>
              <a:pPr algn="l"/>
              <a:endParaRPr lang="nl-NL" sz="900" baseline="0" noProof="1">
                <a:solidFill>
                  <a:schemeClr val="tx1"/>
                </a:solidFill>
              </a:endParaRPr>
            </a:p>
            <a:p>
              <a:pPr algn="l"/>
              <a:r>
                <a:rPr lang="nl-NL" sz="900" b="1" baseline="0" noProof="1">
                  <a:solidFill>
                    <a:schemeClr val="tx1"/>
                  </a:solidFill>
                </a:rPr>
                <a:t>Let op:</a:t>
              </a:r>
              <a:r>
                <a:rPr lang="nl-NL" sz="900" b="0" baseline="0" noProof="1">
                  <a:solidFill>
                    <a:schemeClr val="tx1"/>
                  </a:solidFill>
                </a:rPr>
                <a:t>  Let op: wissel van stijl met de knoppen              voor lijstniveau verhogen of verlagen, of in MS Office met verkorte toetscombinatie Alt+Shift+← of Alt+Shift+→</a:t>
              </a:r>
            </a:p>
            <a:p>
              <a:pPr algn="l"/>
              <a:endParaRPr lang="nl-NL" sz="900" b="0" baseline="0" noProof="1">
                <a:solidFill>
                  <a:schemeClr val="tx1"/>
                </a:solidFill>
              </a:endParaRPr>
            </a:p>
            <a:p>
              <a:pPr algn="l"/>
              <a:endParaRPr lang="nl-NL" sz="900" b="0" baseline="0" noProof="1">
                <a:solidFill>
                  <a:schemeClr val="tx1"/>
                </a:solidFill>
              </a:endParaRPr>
            </a:p>
            <a:p>
              <a:pPr algn="l"/>
              <a:r>
                <a:rPr lang="nl-NL" sz="900" b="0" baseline="0" noProof="1">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10275041" y="6489408"/>
            <a:ext cx="1008000" cy="180000"/>
          </a:xfrm>
          <a:prstGeom prst="rect">
            <a:avLst/>
          </a:prstGeom>
        </p:spPr>
        <p:txBody>
          <a:bodyPr vert="horz" lIns="0" tIns="0" rIns="0" bIns="0" rtlCol="0" anchor="t"/>
          <a:lstStyle>
            <a:lvl1pPr algn="r">
              <a:defRPr sz="1000">
                <a:solidFill>
                  <a:schemeClr val="bg2"/>
                </a:solidFill>
              </a:defRPr>
            </a:lvl1pPr>
          </a:lstStyle>
          <a:p>
            <a:fld id="{36921589-CD93-4D20-8A8E-09CA9DDD5301}" type="datetime1">
              <a:rPr lang="nl-NL" smtClean="0"/>
              <a:t>2-8-2022</a:t>
            </a:fld>
            <a:endParaRPr lang="nl-NL" dirty="0"/>
          </a:p>
        </p:txBody>
      </p:sp>
      <p:sp>
        <p:nvSpPr>
          <p:cNvPr id="5" name="Tijdelijke aanduiding voor voettekst 4"/>
          <p:cNvSpPr>
            <a:spLocks noGrp="1" noSelect="1"/>
          </p:cNvSpPr>
          <p:nvPr>
            <p:ph type="ftr" sz="quarter" idx="3"/>
          </p:nvPr>
        </p:nvSpPr>
        <p:spPr bwMode="gray">
          <a:xfrm>
            <a:off x="1042084" y="6489408"/>
            <a:ext cx="8256000" cy="180000"/>
          </a:xfrm>
          <a:prstGeom prst="rect">
            <a:avLst/>
          </a:prstGeom>
        </p:spPr>
        <p:txBody>
          <a:bodyPr vert="horz" lIns="0" tIns="0" rIns="0" bIns="0" rtlCol="0" anchor="t"/>
          <a:lstStyle>
            <a:lvl1pPr algn="l">
              <a:defRPr sz="1000">
                <a:solidFill>
                  <a:schemeClr val="bg2"/>
                </a:solidFill>
              </a:defRPr>
            </a:lvl1pPr>
          </a:lstStyle>
          <a:p>
            <a:r>
              <a:rPr lang="nl-NL" dirty="0"/>
              <a:t>Via Invoegen | Koptekst en voettekst kunt u de tekst wijzigen</a:t>
            </a:r>
          </a:p>
        </p:txBody>
      </p:sp>
      <p:sp>
        <p:nvSpPr>
          <p:cNvPr id="6" name="Tijdelijke aanduiding voor dianummer 5"/>
          <p:cNvSpPr>
            <a:spLocks noGrp="1" noSelect="1"/>
          </p:cNvSpPr>
          <p:nvPr>
            <p:ph type="sldNum" sz="quarter" idx="4"/>
          </p:nvPr>
        </p:nvSpPr>
        <p:spPr bwMode="gray">
          <a:xfrm>
            <a:off x="11329077" y="6489408"/>
            <a:ext cx="384000" cy="180000"/>
          </a:xfrm>
          <a:prstGeom prst="rect">
            <a:avLst/>
          </a:prstGeom>
        </p:spPr>
        <p:txBody>
          <a:bodyPr vert="horz" lIns="0" tIns="0" rIns="0" bIns="0" rtlCol="0" anchor="t"/>
          <a:lstStyle>
            <a:lvl1pPr algn="l">
              <a:defRPr sz="1000">
                <a:solidFill>
                  <a:schemeClr val="bg2"/>
                </a:solidFill>
              </a:defRPr>
            </a:lvl1p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4140338885"/>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Lst>
  <p:hf hdr="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Klikken om de titelstijl van het model te bewerken</a:t>
            </a:r>
            <a:endParaRPr lang="en-GB" altLang="nl-NL"/>
          </a:p>
        </p:txBody>
      </p:sp>
      <p:sp>
        <p:nvSpPr>
          <p:cNvPr id="2051" name="Tijdelijke aanduiding voor tekst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Klikken om de tekststijl van het model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endParaRPr lang="en-GB" altLang="nl-NL"/>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eaLnBrk="1" hangingPunct="1">
              <a:defRPr/>
            </a:pPr>
            <a:fld id="{5B185090-714F-456E-A528-E6A441CAF836}" type="datetimeFigureOut">
              <a:rPr lang="en-GB">
                <a:solidFill>
                  <a:srgbClr val="000000">
                    <a:tint val="75000"/>
                  </a:srgbClr>
                </a:solidFill>
              </a:rPr>
              <a:pPr eaLnBrk="1" hangingPunct="1">
                <a:defRPr/>
              </a:pPr>
              <a:t>02/08/2022</a:t>
            </a:fld>
            <a:endParaRPr lang="en-GB">
              <a:solidFill>
                <a:srgbClr val="000000">
                  <a:tint val="75000"/>
                </a:srgbClr>
              </a:solidFill>
            </a:endParaRPr>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eaLnBrk="1" hangingPunct="1">
              <a:defRPr/>
            </a:pPr>
            <a:endParaRPr lang="en-GB">
              <a:solidFill>
                <a:srgbClr val="000000">
                  <a:tint val="75000"/>
                </a:srgbClr>
              </a:solidFill>
            </a:endParaRPr>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eaLnBrk="1" hangingPunct="1">
              <a:defRPr/>
            </a:pPr>
            <a:fld id="{0A3871CD-057A-4FDC-8792-1315163B07D7}" type="slidenum">
              <a:rPr lang="en-GB">
                <a:solidFill>
                  <a:srgbClr val="000000">
                    <a:tint val="75000"/>
                  </a:srgbClr>
                </a:solidFill>
              </a:rPr>
              <a:pPr eaLnBrk="1" hangingPunct="1">
                <a:defRPr/>
              </a:pPr>
              <a:t>‹nr.›</a:t>
            </a:fld>
            <a:endParaRPr lang="en-GB">
              <a:solidFill>
                <a:srgbClr val="000000">
                  <a:tint val="75000"/>
                </a:srgbClr>
              </a:solidFill>
            </a:endParaRPr>
          </a:p>
        </p:txBody>
      </p:sp>
    </p:spTree>
    <p:extLst>
      <p:ext uri="{BB962C8B-B14F-4D97-AF65-F5344CB8AC3E}">
        <p14:creationId xmlns:p14="http://schemas.microsoft.com/office/powerpoint/2010/main" val="1758500548"/>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ansHeadingTT"/>
        </a:defRPr>
      </a:lvl2pPr>
      <a:lvl3pPr algn="l" rtl="0" eaLnBrk="0" fontAlgn="base" hangingPunct="0">
        <a:lnSpc>
          <a:spcPct val="90000"/>
        </a:lnSpc>
        <a:spcBef>
          <a:spcPct val="0"/>
        </a:spcBef>
        <a:spcAft>
          <a:spcPct val="0"/>
        </a:spcAft>
        <a:defRPr sz="4400">
          <a:solidFill>
            <a:schemeClr val="tx1"/>
          </a:solidFill>
          <a:latin typeface="RijksoverheidSansHeadingTT"/>
        </a:defRPr>
      </a:lvl3pPr>
      <a:lvl4pPr algn="l" rtl="0" eaLnBrk="0" fontAlgn="base" hangingPunct="0">
        <a:lnSpc>
          <a:spcPct val="90000"/>
        </a:lnSpc>
        <a:spcBef>
          <a:spcPct val="0"/>
        </a:spcBef>
        <a:spcAft>
          <a:spcPct val="0"/>
        </a:spcAft>
        <a:defRPr sz="4400">
          <a:solidFill>
            <a:schemeClr val="tx1"/>
          </a:solidFill>
          <a:latin typeface="RijksoverheidSansHeadingTT"/>
        </a:defRPr>
      </a:lvl4pPr>
      <a:lvl5pPr algn="l" rtl="0" eaLnBrk="0" fontAlgn="base" hangingPunct="0">
        <a:lnSpc>
          <a:spcPct val="90000"/>
        </a:lnSpc>
        <a:spcBef>
          <a:spcPct val="0"/>
        </a:spcBef>
        <a:spcAft>
          <a:spcPct val="0"/>
        </a:spcAft>
        <a:defRPr sz="4400">
          <a:solidFill>
            <a:schemeClr val="tx1"/>
          </a:solidFill>
          <a:latin typeface="RijksoverheidSansHeadingTT"/>
        </a:defRPr>
      </a:lvl5pPr>
      <a:lvl6pPr marL="457200" algn="l" rtl="0" fontAlgn="base">
        <a:lnSpc>
          <a:spcPct val="90000"/>
        </a:lnSpc>
        <a:spcBef>
          <a:spcPct val="0"/>
        </a:spcBef>
        <a:spcAft>
          <a:spcPct val="0"/>
        </a:spcAft>
        <a:defRPr sz="4400">
          <a:solidFill>
            <a:schemeClr val="tx1"/>
          </a:solidFill>
          <a:latin typeface="RijksoverheidSansHeadingTT"/>
        </a:defRPr>
      </a:lvl6pPr>
      <a:lvl7pPr marL="914400" algn="l" rtl="0" fontAlgn="base">
        <a:lnSpc>
          <a:spcPct val="90000"/>
        </a:lnSpc>
        <a:spcBef>
          <a:spcPct val="0"/>
        </a:spcBef>
        <a:spcAft>
          <a:spcPct val="0"/>
        </a:spcAft>
        <a:defRPr sz="4400">
          <a:solidFill>
            <a:schemeClr val="tx1"/>
          </a:solidFill>
          <a:latin typeface="RijksoverheidSansHeadingTT"/>
        </a:defRPr>
      </a:lvl7pPr>
      <a:lvl8pPr marL="1371600" algn="l" rtl="0" fontAlgn="base">
        <a:lnSpc>
          <a:spcPct val="90000"/>
        </a:lnSpc>
        <a:spcBef>
          <a:spcPct val="0"/>
        </a:spcBef>
        <a:spcAft>
          <a:spcPct val="0"/>
        </a:spcAft>
        <a:defRPr sz="4400">
          <a:solidFill>
            <a:schemeClr val="tx1"/>
          </a:solidFill>
          <a:latin typeface="RijksoverheidSansHeadingTT"/>
        </a:defRPr>
      </a:lvl8pPr>
      <a:lvl9pPr marL="1828800" algn="l" rtl="0" fontAlgn="base">
        <a:lnSpc>
          <a:spcPct val="90000"/>
        </a:lnSpc>
        <a:spcBef>
          <a:spcPct val="0"/>
        </a:spcBef>
        <a:spcAft>
          <a:spcPct val="0"/>
        </a:spcAft>
        <a:defRPr sz="4400">
          <a:solidFill>
            <a:schemeClr val="tx1"/>
          </a:solidFill>
          <a:latin typeface="RijksoverheidSansHeadingTT"/>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hyperlink" Target="https://www.nationaalarchief.nl/archiveren/nieuws/leerexpeditie-succesvol-afgerond" TargetMode="External"/><Relationship Id="rId2" Type="http://schemas.openxmlformats.org/officeDocument/2006/relationships/notesSlide" Target="../notesSlides/notesSlide10.xml"/><Relationship Id="rId1" Type="http://schemas.openxmlformats.org/officeDocument/2006/relationships/slideLayout" Target="../slideLayouts/slideLayout44.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3" Type="http://schemas.openxmlformats.org/officeDocument/2006/relationships/hyperlink" Target="https://kia.pleio.nl/cms/view/3b4982d5-2657-4b86-a319-d5cdeb6ea8e4/grip-op-informatie-summerschool-2022"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hyperlink" Target="https://vng.nl/projecten/grip-op-informatie" TargetMode="External"/><Relationship Id="rId2" Type="http://schemas.openxmlformats.org/officeDocument/2006/relationships/hyperlink" Target="https://www.vngrealisatie.nl/onderwerpen/grip-op-informatie" TargetMode="External"/><Relationship Id="rId1" Type="http://schemas.openxmlformats.org/officeDocument/2006/relationships/slideLayout" Target="../slideLayouts/slideLayout9.xml"/><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DshkBUWA-cI" TargetMode="External"/><Relationship Id="rId2" Type="http://schemas.openxmlformats.org/officeDocument/2006/relationships/notesSlide" Target="../notesSlides/notesSlide4.xml"/><Relationship Id="rId1" Type="http://schemas.openxmlformats.org/officeDocument/2006/relationships/slideLayout" Target="../slideLayouts/slideLayout44.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dirty="0">
                <a:ea typeface="ＭＳ Ｐゴシック" panose="020B0600070205080204" pitchFamily="34" charset="-128"/>
              </a:rPr>
              <a:t>Het </a:t>
            </a:r>
            <a:r>
              <a:rPr lang="nl-NL" altLang="nl-NL" dirty="0" err="1">
                <a:ea typeface="ＭＳ Ｐゴシック" panose="020B0600070205080204" pitchFamily="34" charset="-128"/>
              </a:rPr>
              <a:t>webinar</a:t>
            </a:r>
            <a:r>
              <a:rPr lang="nl-NL" altLang="nl-NL" dirty="0">
                <a:ea typeface="ＭＳ Ｐゴシック" panose="020B0600070205080204" pitchFamily="34" charset="-128"/>
              </a:rPr>
              <a:t> begint over 60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br>
              <a:rPr lang="nl-NL" dirty="0">
                <a:solidFill>
                  <a:schemeClr val="accent3">
                    <a:lumMod val="75000"/>
                    <a:lumOff val="25000"/>
                  </a:schemeClr>
                </a:solidFill>
              </a:rPr>
            </a:br>
            <a:endParaRPr lang="nl-NL" dirty="0">
              <a:solidFill>
                <a:schemeClr val="accent3">
                  <a:lumMod val="75000"/>
                  <a:lumOff val="25000"/>
                </a:schemeClr>
              </a:solidFill>
            </a:endParaRPr>
          </a:p>
          <a:p>
            <a:pPr eaLnBrk="1" hangingPunct="1">
              <a:buFont typeface="Arial" charset="0"/>
              <a:buNone/>
              <a:defRPr/>
            </a:pPr>
            <a:endParaRPr lang="nl-NL" dirty="0"/>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6B6871-27AD-443A-9E08-859926E18FE3}"/>
              </a:ext>
            </a:extLst>
          </p:cNvPr>
          <p:cNvSpPr>
            <a:spLocks noGrp="1"/>
          </p:cNvSpPr>
          <p:nvPr>
            <p:ph type="title"/>
          </p:nvPr>
        </p:nvSpPr>
        <p:spPr/>
        <p:txBody>
          <a:bodyPr/>
          <a:lstStyle/>
          <a:p>
            <a:r>
              <a:rPr lang="nl-NL" dirty="0"/>
              <a:t>Opbouw handreiking</a:t>
            </a:r>
          </a:p>
        </p:txBody>
      </p:sp>
      <p:sp>
        <p:nvSpPr>
          <p:cNvPr id="3" name="Tijdelijke aanduiding voor inhoud 2">
            <a:extLst>
              <a:ext uri="{FF2B5EF4-FFF2-40B4-BE49-F238E27FC236}">
                <a16:creationId xmlns:a16="http://schemas.microsoft.com/office/drawing/2014/main" id="{427CFA47-57E4-4700-9687-EED0281C623B}"/>
              </a:ext>
            </a:extLst>
          </p:cNvPr>
          <p:cNvSpPr>
            <a:spLocks noGrp="1"/>
          </p:cNvSpPr>
          <p:nvPr>
            <p:ph idx="1"/>
          </p:nvPr>
        </p:nvSpPr>
        <p:spPr/>
        <p:txBody>
          <a:bodyPr/>
          <a:lstStyle/>
          <a:p>
            <a:r>
              <a:rPr lang="nl-NL" dirty="0"/>
              <a:t>Hoe organiseer je archiveren </a:t>
            </a:r>
            <a:r>
              <a:rPr lang="nl-NL" dirty="0" err="1"/>
              <a:t>by</a:t>
            </a:r>
            <a:r>
              <a:rPr lang="nl-NL" dirty="0"/>
              <a:t> design?</a:t>
            </a:r>
          </a:p>
          <a:p>
            <a:r>
              <a:rPr lang="nl-NL" dirty="0"/>
              <a:t>Hoe pak je het aan?</a:t>
            </a:r>
          </a:p>
          <a:p>
            <a:r>
              <a:rPr lang="nl-NL" dirty="0"/>
              <a:t>Wat moet je weten en kunnen?</a:t>
            </a:r>
          </a:p>
          <a:p>
            <a:r>
              <a:rPr lang="nl-NL" dirty="0"/>
              <a:t>Praktijkvoorbeelden </a:t>
            </a:r>
          </a:p>
        </p:txBody>
      </p:sp>
      <p:pic>
        <p:nvPicPr>
          <p:cNvPr id="5" name="Afbeelding 4">
            <a:extLst>
              <a:ext uri="{FF2B5EF4-FFF2-40B4-BE49-F238E27FC236}">
                <a16:creationId xmlns:a16="http://schemas.microsoft.com/office/drawing/2014/main" id="{980EA3A0-44B0-43C4-B501-7CD51F398E1C}"/>
              </a:ext>
            </a:extLst>
          </p:cNvPr>
          <p:cNvPicPr>
            <a:picLocks noChangeAspect="1"/>
          </p:cNvPicPr>
          <p:nvPr/>
        </p:nvPicPr>
        <p:blipFill>
          <a:blip r:embed="rId3"/>
          <a:stretch>
            <a:fillRect/>
          </a:stretch>
        </p:blipFill>
        <p:spPr>
          <a:xfrm>
            <a:off x="6277708" y="1354093"/>
            <a:ext cx="5076092" cy="4765354"/>
          </a:xfrm>
          <a:prstGeom prst="rect">
            <a:avLst/>
          </a:prstGeom>
          <a:ln>
            <a:solidFill>
              <a:schemeClr val="bg1">
                <a:lumMod val="85000"/>
              </a:schemeClr>
            </a:solidFill>
          </a:ln>
        </p:spPr>
      </p:pic>
    </p:spTree>
    <p:extLst>
      <p:ext uri="{BB962C8B-B14F-4D97-AF65-F5344CB8AC3E}">
        <p14:creationId xmlns:p14="http://schemas.microsoft.com/office/powerpoint/2010/main" val="3649437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50DBC5-3FA2-4332-A29F-7B3D569D307A}"/>
              </a:ext>
            </a:extLst>
          </p:cNvPr>
          <p:cNvSpPr>
            <a:spLocks noGrp="1"/>
          </p:cNvSpPr>
          <p:nvPr>
            <p:ph type="title"/>
          </p:nvPr>
        </p:nvSpPr>
        <p:spPr/>
        <p:txBody>
          <a:bodyPr/>
          <a:lstStyle/>
          <a:p>
            <a:r>
              <a:rPr lang="nl-NL" dirty="0"/>
              <a:t>Hoe organiseer je archiveren </a:t>
            </a:r>
            <a:r>
              <a:rPr lang="nl-NL" dirty="0" err="1"/>
              <a:t>by</a:t>
            </a:r>
            <a:r>
              <a:rPr lang="nl-NL" dirty="0"/>
              <a:t> design?</a:t>
            </a:r>
          </a:p>
        </p:txBody>
      </p:sp>
      <p:sp>
        <p:nvSpPr>
          <p:cNvPr id="3" name="Tijdelijke aanduiding voor inhoud 2">
            <a:extLst>
              <a:ext uri="{FF2B5EF4-FFF2-40B4-BE49-F238E27FC236}">
                <a16:creationId xmlns:a16="http://schemas.microsoft.com/office/drawing/2014/main" id="{905207CE-C5EA-4B66-AE5F-BF4736088B34}"/>
              </a:ext>
            </a:extLst>
          </p:cNvPr>
          <p:cNvSpPr>
            <a:spLocks noGrp="1"/>
          </p:cNvSpPr>
          <p:nvPr>
            <p:ph idx="1"/>
          </p:nvPr>
        </p:nvSpPr>
        <p:spPr/>
        <p:txBody>
          <a:bodyPr/>
          <a:lstStyle/>
          <a:p>
            <a:r>
              <a:rPr lang="nl-NL" dirty="0" err="1"/>
              <a:t>Governance</a:t>
            </a:r>
            <a:endParaRPr lang="nl-NL" dirty="0"/>
          </a:p>
          <a:p>
            <a:r>
              <a:rPr lang="nl-NL" dirty="0"/>
              <a:t>Gerelateerde processen</a:t>
            </a:r>
          </a:p>
          <a:p>
            <a:r>
              <a:rPr lang="nl-NL" dirty="0"/>
              <a:t>Rollen bij archiveren </a:t>
            </a:r>
            <a:r>
              <a:rPr lang="nl-NL" dirty="0" err="1"/>
              <a:t>by</a:t>
            </a:r>
            <a:r>
              <a:rPr lang="nl-NL" dirty="0"/>
              <a:t> design</a:t>
            </a:r>
          </a:p>
          <a:p>
            <a:r>
              <a:rPr lang="nl-NL" dirty="0"/>
              <a:t>Bewustwording en draagvlak</a:t>
            </a:r>
          </a:p>
        </p:txBody>
      </p:sp>
    </p:spTree>
    <p:extLst>
      <p:ext uri="{BB962C8B-B14F-4D97-AF65-F5344CB8AC3E}">
        <p14:creationId xmlns:p14="http://schemas.microsoft.com/office/powerpoint/2010/main" val="463717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E39623-E20F-4621-90AB-91EB265BE122}"/>
              </a:ext>
            </a:extLst>
          </p:cNvPr>
          <p:cNvSpPr>
            <a:spLocks noGrp="1"/>
          </p:cNvSpPr>
          <p:nvPr>
            <p:ph type="title"/>
          </p:nvPr>
        </p:nvSpPr>
        <p:spPr/>
        <p:txBody>
          <a:bodyPr/>
          <a:lstStyle/>
          <a:p>
            <a:r>
              <a:rPr lang="nl-NL" dirty="0"/>
              <a:t>Hoe pak je het aan?</a:t>
            </a:r>
          </a:p>
        </p:txBody>
      </p:sp>
      <p:sp>
        <p:nvSpPr>
          <p:cNvPr id="3" name="Tijdelijke aanduiding voor inhoud 2">
            <a:extLst>
              <a:ext uri="{FF2B5EF4-FFF2-40B4-BE49-F238E27FC236}">
                <a16:creationId xmlns:a16="http://schemas.microsoft.com/office/drawing/2014/main" id="{7CFC7666-BD56-4CF0-BA36-A7E22A5785C6}"/>
              </a:ext>
            </a:extLst>
          </p:cNvPr>
          <p:cNvSpPr>
            <a:spLocks noGrp="1"/>
          </p:cNvSpPr>
          <p:nvPr>
            <p:ph idx="1"/>
          </p:nvPr>
        </p:nvSpPr>
        <p:spPr/>
        <p:txBody>
          <a:bodyPr/>
          <a:lstStyle/>
          <a:p>
            <a:r>
              <a:rPr lang="nl-NL" dirty="0"/>
              <a:t>Analyseren 			Wat is de functionele behoefte?</a:t>
            </a:r>
          </a:p>
          <a:p>
            <a:r>
              <a:rPr lang="nl-NL" dirty="0"/>
              <a:t>Definiëren 			Wat zijn de eisen?</a:t>
            </a:r>
          </a:p>
          <a:p>
            <a:r>
              <a:rPr lang="nl-NL" dirty="0"/>
              <a:t>Ontdekken 			Wat zijn de oplossingsrichtingen?</a:t>
            </a:r>
          </a:p>
          <a:p>
            <a:r>
              <a:rPr lang="nl-NL" dirty="0"/>
              <a:t>Leveren			Wat is de oplossing?</a:t>
            </a:r>
          </a:p>
        </p:txBody>
      </p:sp>
    </p:spTree>
    <p:extLst>
      <p:ext uri="{BB962C8B-B14F-4D97-AF65-F5344CB8AC3E}">
        <p14:creationId xmlns:p14="http://schemas.microsoft.com/office/powerpoint/2010/main" val="1311929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6405C-EE39-4820-899D-E7B104C60868}"/>
              </a:ext>
            </a:extLst>
          </p:cNvPr>
          <p:cNvSpPr>
            <a:spLocks noGrp="1"/>
          </p:cNvSpPr>
          <p:nvPr>
            <p:ph type="title"/>
          </p:nvPr>
        </p:nvSpPr>
        <p:spPr/>
        <p:txBody>
          <a:bodyPr/>
          <a:lstStyle/>
          <a:p>
            <a:r>
              <a:rPr lang="nl-NL" dirty="0"/>
              <a:t>Wat moet je weten en kunnen?</a:t>
            </a:r>
          </a:p>
        </p:txBody>
      </p:sp>
      <p:sp>
        <p:nvSpPr>
          <p:cNvPr id="3" name="Tijdelijke aanduiding voor inhoud 2">
            <a:extLst>
              <a:ext uri="{FF2B5EF4-FFF2-40B4-BE49-F238E27FC236}">
                <a16:creationId xmlns:a16="http://schemas.microsoft.com/office/drawing/2014/main" id="{7B2546D5-2ED6-4888-83FE-81F3FBE70D81}"/>
              </a:ext>
            </a:extLst>
          </p:cNvPr>
          <p:cNvSpPr>
            <a:spLocks noGrp="1"/>
          </p:cNvSpPr>
          <p:nvPr>
            <p:ph idx="1"/>
          </p:nvPr>
        </p:nvSpPr>
        <p:spPr>
          <a:xfrm>
            <a:off x="838200" y="2162016"/>
            <a:ext cx="5122985" cy="4062601"/>
          </a:xfrm>
        </p:spPr>
        <p:txBody>
          <a:bodyPr/>
          <a:lstStyle/>
          <a:p>
            <a:r>
              <a:rPr lang="nl-NL" dirty="0"/>
              <a:t>Fictieve vacaturetekst met benodigde competenties en expertise</a:t>
            </a:r>
          </a:p>
        </p:txBody>
      </p:sp>
      <p:pic>
        <p:nvPicPr>
          <p:cNvPr id="5" name="Afbeelding 4">
            <a:extLst>
              <a:ext uri="{FF2B5EF4-FFF2-40B4-BE49-F238E27FC236}">
                <a16:creationId xmlns:a16="http://schemas.microsoft.com/office/drawing/2014/main" id="{932A5C36-5DA3-4E6E-B415-7782C42ACEC3}"/>
              </a:ext>
            </a:extLst>
          </p:cNvPr>
          <p:cNvPicPr>
            <a:picLocks noChangeAspect="1"/>
          </p:cNvPicPr>
          <p:nvPr/>
        </p:nvPicPr>
        <p:blipFill>
          <a:blip r:embed="rId3"/>
          <a:stretch>
            <a:fillRect/>
          </a:stretch>
        </p:blipFill>
        <p:spPr>
          <a:xfrm>
            <a:off x="6513680" y="1670538"/>
            <a:ext cx="5607415" cy="4958773"/>
          </a:xfrm>
          <a:prstGeom prst="rect">
            <a:avLst/>
          </a:prstGeom>
        </p:spPr>
      </p:pic>
    </p:spTree>
    <p:extLst>
      <p:ext uri="{BB962C8B-B14F-4D97-AF65-F5344CB8AC3E}">
        <p14:creationId xmlns:p14="http://schemas.microsoft.com/office/powerpoint/2010/main" val="4268668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BCD36F-41FB-4088-8A45-501761E4A318}"/>
              </a:ext>
            </a:extLst>
          </p:cNvPr>
          <p:cNvSpPr>
            <a:spLocks noGrp="1"/>
          </p:cNvSpPr>
          <p:nvPr>
            <p:ph type="title"/>
          </p:nvPr>
        </p:nvSpPr>
        <p:spPr/>
        <p:txBody>
          <a:bodyPr/>
          <a:lstStyle/>
          <a:p>
            <a:r>
              <a:rPr lang="nl-NL" dirty="0"/>
              <a:t>Praktijkvoorbeelden</a:t>
            </a:r>
          </a:p>
        </p:txBody>
      </p:sp>
      <p:sp>
        <p:nvSpPr>
          <p:cNvPr id="3" name="Tijdelijke aanduiding voor inhoud 2">
            <a:extLst>
              <a:ext uri="{FF2B5EF4-FFF2-40B4-BE49-F238E27FC236}">
                <a16:creationId xmlns:a16="http://schemas.microsoft.com/office/drawing/2014/main" id="{7D0BFDFF-B8BC-4C21-89A5-97F6AD746B0E}"/>
              </a:ext>
            </a:extLst>
          </p:cNvPr>
          <p:cNvSpPr>
            <a:spLocks noGrp="1"/>
          </p:cNvSpPr>
          <p:nvPr>
            <p:ph idx="1"/>
          </p:nvPr>
        </p:nvSpPr>
        <p:spPr/>
        <p:txBody>
          <a:bodyPr/>
          <a:lstStyle/>
          <a:p>
            <a:r>
              <a:rPr lang="nl-NL" dirty="0"/>
              <a:t>Gemeente Tilburg</a:t>
            </a:r>
          </a:p>
          <a:p>
            <a:r>
              <a:rPr lang="nl-NL" dirty="0"/>
              <a:t>Technische Universiteit Delft</a:t>
            </a:r>
          </a:p>
          <a:p>
            <a:r>
              <a:rPr lang="nl-NL" dirty="0"/>
              <a:t>Gemeente Amsterdam</a:t>
            </a:r>
          </a:p>
          <a:p>
            <a:r>
              <a:rPr lang="nl-NL" dirty="0"/>
              <a:t>Openbaar Ministerie</a:t>
            </a:r>
          </a:p>
          <a:p>
            <a:r>
              <a:rPr lang="nl-NL" dirty="0"/>
              <a:t>Technische Universiteit Eindhoven</a:t>
            </a:r>
          </a:p>
          <a:p>
            <a:r>
              <a:rPr lang="nl-NL" dirty="0"/>
              <a:t>Gemeente Reusel-de Mierden</a:t>
            </a:r>
          </a:p>
          <a:p>
            <a:r>
              <a:rPr lang="nl-NL" dirty="0"/>
              <a:t>Gemeente Staatsbosbeheer</a:t>
            </a:r>
          </a:p>
          <a:p>
            <a:r>
              <a:rPr lang="nl-NL" dirty="0"/>
              <a:t>Nationaal Archief Noorwegen</a:t>
            </a:r>
          </a:p>
          <a:p>
            <a:endParaRPr lang="nl-NL" dirty="0"/>
          </a:p>
        </p:txBody>
      </p:sp>
      <p:pic>
        <p:nvPicPr>
          <p:cNvPr id="7" name="Afbeelding 6">
            <a:extLst>
              <a:ext uri="{FF2B5EF4-FFF2-40B4-BE49-F238E27FC236}">
                <a16:creationId xmlns:a16="http://schemas.microsoft.com/office/drawing/2014/main" id="{769BDBAF-B162-4C04-8D23-8519D95BE4DD}"/>
              </a:ext>
            </a:extLst>
          </p:cNvPr>
          <p:cNvPicPr>
            <a:picLocks noChangeAspect="1"/>
          </p:cNvPicPr>
          <p:nvPr/>
        </p:nvPicPr>
        <p:blipFill>
          <a:blip r:embed="rId3"/>
          <a:stretch>
            <a:fillRect/>
          </a:stretch>
        </p:blipFill>
        <p:spPr>
          <a:xfrm>
            <a:off x="6662057" y="1707684"/>
            <a:ext cx="5013777" cy="4513475"/>
          </a:xfrm>
          <a:prstGeom prst="rect">
            <a:avLst/>
          </a:prstGeom>
          <a:ln>
            <a:solidFill>
              <a:schemeClr val="bg1">
                <a:lumMod val="85000"/>
              </a:schemeClr>
            </a:solidFill>
          </a:ln>
        </p:spPr>
      </p:pic>
    </p:spTree>
    <p:extLst>
      <p:ext uri="{BB962C8B-B14F-4D97-AF65-F5344CB8AC3E}">
        <p14:creationId xmlns:p14="http://schemas.microsoft.com/office/powerpoint/2010/main" val="3700319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B06C56-CF7C-4342-A5B2-EE4E163ABB5E}"/>
              </a:ext>
            </a:extLst>
          </p:cNvPr>
          <p:cNvSpPr>
            <a:spLocks noGrp="1"/>
          </p:cNvSpPr>
          <p:nvPr>
            <p:ph type="title"/>
          </p:nvPr>
        </p:nvSpPr>
        <p:spPr/>
        <p:txBody>
          <a:bodyPr/>
          <a:lstStyle/>
          <a:p>
            <a:r>
              <a:rPr lang="nl-NL" dirty="0"/>
              <a:t>Leerexpeditie</a:t>
            </a:r>
          </a:p>
        </p:txBody>
      </p:sp>
      <p:sp>
        <p:nvSpPr>
          <p:cNvPr id="3" name="Tijdelijke aanduiding voor inhoud 2">
            <a:extLst>
              <a:ext uri="{FF2B5EF4-FFF2-40B4-BE49-F238E27FC236}">
                <a16:creationId xmlns:a16="http://schemas.microsoft.com/office/drawing/2014/main" id="{E1E2D647-88F9-47D2-9A8A-E1E273043082}"/>
              </a:ext>
            </a:extLst>
          </p:cNvPr>
          <p:cNvSpPr>
            <a:spLocks noGrp="1"/>
          </p:cNvSpPr>
          <p:nvPr>
            <p:ph idx="1"/>
          </p:nvPr>
        </p:nvSpPr>
        <p:spPr>
          <a:xfrm>
            <a:off x="838200" y="2162016"/>
            <a:ext cx="3812931" cy="4062601"/>
          </a:xfrm>
        </p:spPr>
        <p:txBody>
          <a:bodyPr/>
          <a:lstStyle/>
          <a:p>
            <a:r>
              <a:rPr lang="nl-NL" dirty="0">
                <a:hlinkClick r:id="rId3"/>
              </a:rPr>
              <a:t>Podcast met ervaringen van deelnemers</a:t>
            </a:r>
            <a:endParaRPr lang="nl-NL" dirty="0"/>
          </a:p>
          <a:p>
            <a:endParaRPr lang="nl-NL" dirty="0"/>
          </a:p>
        </p:txBody>
      </p:sp>
      <p:pic>
        <p:nvPicPr>
          <p:cNvPr id="5" name="Afbeelding 4">
            <a:extLst>
              <a:ext uri="{FF2B5EF4-FFF2-40B4-BE49-F238E27FC236}">
                <a16:creationId xmlns:a16="http://schemas.microsoft.com/office/drawing/2014/main" id="{608A36FB-61D5-4979-9F6D-F54BA73BA808}"/>
              </a:ext>
            </a:extLst>
          </p:cNvPr>
          <p:cNvPicPr>
            <a:picLocks noChangeAspect="1"/>
          </p:cNvPicPr>
          <p:nvPr/>
        </p:nvPicPr>
        <p:blipFill>
          <a:blip r:embed="rId4"/>
          <a:stretch>
            <a:fillRect/>
          </a:stretch>
        </p:blipFill>
        <p:spPr>
          <a:xfrm>
            <a:off x="5108331" y="1354092"/>
            <a:ext cx="6954716" cy="4874801"/>
          </a:xfrm>
          <a:prstGeom prst="rect">
            <a:avLst/>
          </a:prstGeom>
        </p:spPr>
      </p:pic>
    </p:spTree>
    <p:extLst>
      <p:ext uri="{BB962C8B-B14F-4D97-AF65-F5344CB8AC3E}">
        <p14:creationId xmlns:p14="http://schemas.microsoft.com/office/powerpoint/2010/main" val="1678468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94FD77-265C-41EB-9A23-108F7B394C58}"/>
              </a:ext>
            </a:extLst>
          </p:cNvPr>
          <p:cNvSpPr>
            <a:spLocks noGrp="1"/>
          </p:cNvSpPr>
          <p:nvPr>
            <p:ph type="title"/>
          </p:nvPr>
        </p:nvSpPr>
        <p:spPr/>
        <p:txBody>
          <a:bodyPr/>
          <a:lstStyle/>
          <a:p>
            <a:r>
              <a:rPr lang="nl-NL" dirty="0"/>
              <a:t>Vragen / opmerkingen?</a:t>
            </a:r>
          </a:p>
        </p:txBody>
      </p:sp>
      <p:sp>
        <p:nvSpPr>
          <p:cNvPr id="3" name="Tijdelijke aanduiding voor inhoud 2">
            <a:extLst>
              <a:ext uri="{FF2B5EF4-FFF2-40B4-BE49-F238E27FC236}">
                <a16:creationId xmlns:a16="http://schemas.microsoft.com/office/drawing/2014/main" id="{1ADBEC6E-F4EF-4B8C-A51A-629A8FB927C5}"/>
              </a:ext>
            </a:extLst>
          </p:cNvPr>
          <p:cNvSpPr>
            <a:spLocks noGrp="1"/>
          </p:cNvSpPr>
          <p:nvPr>
            <p:ph idx="1"/>
          </p:nvPr>
        </p:nvSpPr>
        <p:spPr/>
        <p:txBody>
          <a:bodyPr/>
          <a:lstStyle/>
          <a:p>
            <a:r>
              <a:rPr lang="nl-NL" dirty="0"/>
              <a:t>Stel ze gerust of neem contact op via het contactformulier op de website</a:t>
            </a:r>
          </a:p>
        </p:txBody>
      </p:sp>
    </p:spTree>
    <p:extLst>
      <p:ext uri="{BB962C8B-B14F-4D97-AF65-F5344CB8AC3E}">
        <p14:creationId xmlns:p14="http://schemas.microsoft.com/office/powerpoint/2010/main" val="2178848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6566" y="1"/>
            <a:ext cx="9173736" cy="6861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55" name="Text Box 7"/>
          <p:cNvSpPr txBox="1">
            <a:spLocks noChangeArrowheads="1"/>
          </p:cNvSpPr>
          <p:nvPr/>
        </p:nvSpPr>
        <p:spPr bwMode="auto">
          <a:xfrm>
            <a:off x="1703388" y="6381750"/>
            <a:ext cx="39243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a:spcBef>
                <a:spcPct val="50000"/>
              </a:spcBef>
            </a:pPr>
            <a:endParaRPr lang="nl-NL" altLang="nl-NL" sz="1100" dirty="0">
              <a:solidFill>
                <a:srgbClr val="FFFFFF"/>
              </a:solidFill>
              <a:latin typeface="Arial" panose="020B0604020202020204" pitchFamily="34" charset="0"/>
              <a:ea typeface="+mn-ea"/>
            </a:endParaRPr>
          </a:p>
        </p:txBody>
      </p:sp>
      <p:sp>
        <p:nvSpPr>
          <p:cNvPr id="5" name="Titel 1"/>
          <p:cNvSpPr>
            <a:spLocks noGrp="1"/>
          </p:cNvSpPr>
          <p:nvPr>
            <p:ph type="ctrTitle"/>
          </p:nvPr>
        </p:nvSpPr>
        <p:spPr>
          <a:xfrm>
            <a:off x="1703388" y="3501008"/>
            <a:ext cx="7056784" cy="864096"/>
          </a:xfrm>
        </p:spPr>
        <p:txBody>
          <a:bodyPr/>
          <a:lstStyle/>
          <a:p>
            <a:pPr algn="l"/>
            <a:r>
              <a:rPr lang="nl-NL" sz="4400" dirty="0">
                <a:solidFill>
                  <a:schemeClr val="bg1"/>
                </a:solidFill>
                <a:latin typeface="+mn-lt"/>
              </a:rPr>
              <a:t>Elektronische Handtekening</a:t>
            </a:r>
          </a:p>
        </p:txBody>
      </p:sp>
      <p:sp>
        <p:nvSpPr>
          <p:cNvPr id="4" name="Ondertitel 3"/>
          <p:cNvSpPr>
            <a:spLocks noGrp="1"/>
          </p:cNvSpPr>
          <p:nvPr>
            <p:ph type="subTitle" idx="1"/>
          </p:nvPr>
        </p:nvSpPr>
        <p:spPr>
          <a:xfrm>
            <a:off x="1840610" y="4946222"/>
            <a:ext cx="4248472" cy="576064"/>
          </a:xfrm>
        </p:spPr>
        <p:txBody>
          <a:bodyPr/>
          <a:lstStyle/>
          <a:p>
            <a:pPr algn="l"/>
            <a:r>
              <a:rPr lang="nl-NL" dirty="0">
                <a:solidFill>
                  <a:schemeClr val="bg1"/>
                </a:solidFill>
              </a:rPr>
              <a:t>Van de tekentafel naar de digitale </a:t>
            </a:r>
            <a:r>
              <a:rPr lang="nl-NL">
                <a:solidFill>
                  <a:schemeClr val="bg1"/>
                </a:solidFill>
              </a:rPr>
              <a:t>(elektronische) </a:t>
            </a:r>
            <a:r>
              <a:rPr lang="nl-NL" dirty="0">
                <a:solidFill>
                  <a:schemeClr val="bg1"/>
                </a:solidFill>
              </a:rPr>
              <a:t>ruimte</a:t>
            </a:r>
          </a:p>
        </p:txBody>
      </p:sp>
      <p:pic>
        <p:nvPicPr>
          <p:cNvPr id="13" name="Afbeelding 12">
            <a:extLst>
              <a:ext uri="{FF2B5EF4-FFF2-40B4-BE49-F238E27FC236}">
                <a16:creationId xmlns:a16="http://schemas.microsoft.com/office/drawing/2014/main" id="{42D9A73C-126C-DE4E-AAB5-93557DFCD7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6201" y="4437113"/>
            <a:ext cx="2170349" cy="217034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981200" y="404664"/>
            <a:ext cx="8229600" cy="1143000"/>
          </a:xfrm>
        </p:spPr>
        <p:txBody>
          <a:bodyPr/>
          <a:lstStyle/>
          <a:p>
            <a:pPr algn="l"/>
            <a:r>
              <a:rPr lang="nl-NL" altLang="nl-NL" sz="4000" dirty="0"/>
              <a:t>Stappen naar elektronische handtekening</a:t>
            </a:r>
          </a:p>
        </p:txBody>
      </p:sp>
      <p:sp>
        <p:nvSpPr>
          <p:cNvPr id="6147" name="Rectangle 3"/>
          <p:cNvSpPr>
            <a:spLocks noGrp="1" noChangeArrowheads="1"/>
          </p:cNvSpPr>
          <p:nvPr>
            <p:ph type="body" idx="1"/>
          </p:nvPr>
        </p:nvSpPr>
        <p:spPr>
          <a:xfrm>
            <a:off x="1981200" y="1872741"/>
            <a:ext cx="8229600" cy="4525963"/>
          </a:xfrm>
        </p:spPr>
        <p:txBody>
          <a:bodyPr/>
          <a:lstStyle/>
          <a:p>
            <a:pPr marL="457200" indent="-457200">
              <a:buAutoNum type="arabicPeriod"/>
            </a:pPr>
            <a:r>
              <a:rPr lang="nl-NL" altLang="nl-NL" sz="2800" dirty="0"/>
              <a:t>Oriëntatie</a:t>
            </a:r>
          </a:p>
          <a:p>
            <a:pPr marL="457200" indent="-457200">
              <a:buAutoNum type="arabicPeriod"/>
            </a:pPr>
            <a:r>
              <a:rPr lang="nl-NL" altLang="nl-NL" sz="2800" dirty="0"/>
              <a:t>Kaders en </a:t>
            </a:r>
            <a:r>
              <a:rPr lang="nl-NL" altLang="nl-NL" sz="2800" dirty="0" err="1"/>
              <a:t>governance</a:t>
            </a:r>
            <a:r>
              <a:rPr lang="nl-NL" altLang="nl-NL" sz="2800" dirty="0"/>
              <a:t> binnen de organisatie</a:t>
            </a:r>
          </a:p>
          <a:p>
            <a:pPr marL="457200" indent="-457200">
              <a:buAutoNum type="arabicPeriod"/>
            </a:pPr>
            <a:r>
              <a:rPr lang="nl-NL" altLang="nl-NL" sz="2800" dirty="0"/>
              <a:t>Technische implementatie in testfase</a:t>
            </a:r>
          </a:p>
          <a:p>
            <a:pPr marL="457200" indent="-457200">
              <a:buAutoNum type="arabicPeriod"/>
            </a:pPr>
            <a:r>
              <a:rPr lang="nl-NL" altLang="nl-NL" sz="2800" dirty="0"/>
              <a:t>Testen </a:t>
            </a:r>
          </a:p>
          <a:p>
            <a:pPr marL="457200" indent="-457200">
              <a:buAutoNum type="arabicPeriod"/>
            </a:pPr>
            <a:r>
              <a:rPr lang="nl-NL" altLang="nl-NL" sz="2800" dirty="0"/>
              <a:t>Pilot</a:t>
            </a:r>
          </a:p>
          <a:p>
            <a:pPr marL="457200" indent="-457200">
              <a:buFontTx/>
              <a:buAutoNum type="arabicPeriod"/>
            </a:pPr>
            <a:r>
              <a:rPr lang="nl-NL" altLang="nl-NL" sz="2800" dirty="0"/>
              <a:t>Olievlek implementatie </a:t>
            </a:r>
            <a:r>
              <a:rPr lang="nl-NL" altLang="nl-NL" sz="2800" dirty="0">
                <a:sym typeface="Wingdings" panose="05000000000000000000" pitchFamily="2" charset="2"/>
              </a:rPr>
              <a:t> huidige fase</a:t>
            </a:r>
            <a:endParaRPr lang="nl-NL" altLang="nl-NL" sz="2800" dirty="0"/>
          </a:p>
          <a:p>
            <a:pPr marL="457200" indent="-457200">
              <a:buAutoNum type="arabicPeriod"/>
            </a:pPr>
            <a:endParaRPr lang="nl-NL" altLang="nl-NL" sz="2800" dirty="0"/>
          </a:p>
          <a:p>
            <a:pPr marL="457200" indent="-457200">
              <a:buFont typeface="Wingdings" panose="05000000000000000000" pitchFamily="2" charset="2"/>
              <a:buChar char="Ø"/>
            </a:pPr>
            <a:r>
              <a:rPr lang="nl-NL" altLang="nl-NL" sz="2800" dirty="0"/>
              <a:t>Risicoaspecten</a:t>
            </a:r>
          </a:p>
        </p:txBody>
      </p:sp>
      <p:sp>
        <p:nvSpPr>
          <p:cNvPr id="6150" name="Text Box 6"/>
          <p:cNvSpPr txBox="1">
            <a:spLocks noChangeArrowheads="1"/>
          </p:cNvSpPr>
          <p:nvPr/>
        </p:nvSpPr>
        <p:spPr bwMode="auto">
          <a:xfrm>
            <a:off x="3556000" y="215265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a:endParaRPr lang="nl-NL" altLang="nl-NL" sz="1800">
              <a:solidFill>
                <a:srgbClr val="000000"/>
              </a:solidFill>
              <a:latin typeface="Arial" panose="020B0604020202020204" pitchFamily="34" charset="0"/>
              <a:ea typeface="+mn-ea"/>
            </a:endParaRPr>
          </a:p>
        </p:txBody>
      </p:sp>
      <p:sp>
        <p:nvSpPr>
          <p:cNvPr id="2" name="Rechthoek 1"/>
          <p:cNvSpPr/>
          <p:nvPr/>
        </p:nvSpPr>
        <p:spPr>
          <a:xfrm>
            <a:off x="1524000" y="0"/>
            <a:ext cx="9144000" cy="260648"/>
          </a:xfrm>
          <a:prstGeom prst="rect">
            <a:avLst/>
          </a:prstGeom>
          <a:solidFill>
            <a:srgbClr val="0077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nl-NL" sz="1200" dirty="0">
                <a:solidFill>
                  <a:srgbClr val="FFFFFF"/>
                </a:solidFill>
                <a:latin typeface="Arial"/>
              </a:rPr>
              <a:t>Gemeente Reusel-De Mierden</a:t>
            </a:r>
          </a:p>
        </p:txBody>
      </p:sp>
      <p:sp>
        <p:nvSpPr>
          <p:cNvPr id="3" name="Tekstvak 2"/>
          <p:cNvSpPr txBox="1"/>
          <p:nvPr/>
        </p:nvSpPr>
        <p:spPr>
          <a:xfrm>
            <a:off x="7268849" y="-8176"/>
            <a:ext cx="3379450" cy="276999"/>
          </a:xfrm>
          <a:prstGeom prst="rect">
            <a:avLst/>
          </a:prstGeom>
          <a:noFill/>
        </p:spPr>
        <p:txBody>
          <a:bodyPr wrap="none" rtlCol="0">
            <a:spAutoFit/>
          </a:bodyPr>
          <a:lstStyle/>
          <a:p>
            <a:pPr algn="r" defTabSz="914400"/>
            <a:r>
              <a:rPr lang="nl-NL" sz="1200" dirty="0">
                <a:solidFill>
                  <a:srgbClr val="FFFFFF"/>
                </a:solidFill>
                <a:latin typeface="Arial" panose="020B0604020202020204" pitchFamily="34" charset="0"/>
                <a:ea typeface="+mn-ea"/>
              </a:rPr>
              <a:t>Hooge Mierde – Hulsel – Lage Mierde - Reusel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1981200" y="1872741"/>
            <a:ext cx="8229600" cy="4525963"/>
          </a:xfrm>
        </p:spPr>
        <p:txBody>
          <a:bodyPr/>
          <a:lstStyle/>
          <a:p>
            <a:pPr marL="457200" indent="-457200">
              <a:buFont typeface="Arial" panose="020B0604020202020204" pitchFamily="34" charset="0"/>
              <a:buChar char="•"/>
            </a:pPr>
            <a:r>
              <a:rPr lang="nl-NL" altLang="nl-NL" sz="2800" dirty="0"/>
              <a:t>Webinars volgen van aanbieders handtekeningen</a:t>
            </a:r>
          </a:p>
          <a:p>
            <a:pPr marL="457200" indent="-457200">
              <a:buFont typeface="Arial" panose="020B0604020202020204" pitchFamily="34" charset="0"/>
              <a:buChar char="•"/>
            </a:pPr>
            <a:r>
              <a:rPr lang="nl-NL" altLang="nl-NL" sz="2800" dirty="0"/>
              <a:t>Informatie navragen bij het RHC(e)</a:t>
            </a:r>
          </a:p>
          <a:p>
            <a:pPr marL="457200" indent="-457200">
              <a:buFont typeface="Arial" panose="020B0604020202020204" pitchFamily="34" charset="0"/>
              <a:buChar char="•"/>
            </a:pPr>
            <a:r>
              <a:rPr lang="nl-NL" altLang="nl-NL" sz="2800" dirty="0"/>
              <a:t>Handreiking VNG (!!)</a:t>
            </a:r>
          </a:p>
          <a:p>
            <a:pPr marL="457200" indent="-457200">
              <a:buAutoNum type="arabicPeriod"/>
            </a:pPr>
            <a:endParaRPr lang="nl-NL" altLang="nl-NL" sz="2800" dirty="0"/>
          </a:p>
        </p:txBody>
      </p:sp>
      <p:sp>
        <p:nvSpPr>
          <p:cNvPr id="6150" name="Text Box 6"/>
          <p:cNvSpPr txBox="1">
            <a:spLocks noChangeArrowheads="1"/>
          </p:cNvSpPr>
          <p:nvPr/>
        </p:nvSpPr>
        <p:spPr bwMode="auto">
          <a:xfrm>
            <a:off x="3556000" y="215265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a:endParaRPr lang="nl-NL" altLang="nl-NL" sz="1800">
              <a:solidFill>
                <a:srgbClr val="000000"/>
              </a:solidFill>
              <a:latin typeface="Arial" panose="020B0604020202020204" pitchFamily="34" charset="0"/>
              <a:ea typeface="+mn-ea"/>
            </a:endParaRPr>
          </a:p>
        </p:txBody>
      </p:sp>
      <p:sp>
        <p:nvSpPr>
          <p:cNvPr id="2" name="Rechthoek 1"/>
          <p:cNvSpPr/>
          <p:nvPr/>
        </p:nvSpPr>
        <p:spPr>
          <a:xfrm>
            <a:off x="1524000" y="0"/>
            <a:ext cx="9144000" cy="260648"/>
          </a:xfrm>
          <a:prstGeom prst="rect">
            <a:avLst/>
          </a:prstGeom>
          <a:solidFill>
            <a:srgbClr val="0077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nl-NL" sz="1200" dirty="0">
                <a:solidFill>
                  <a:srgbClr val="FFFFFF"/>
                </a:solidFill>
                <a:latin typeface="Arial"/>
              </a:rPr>
              <a:t>Gemeente Reusel-De Mierden</a:t>
            </a:r>
          </a:p>
        </p:txBody>
      </p:sp>
      <p:sp>
        <p:nvSpPr>
          <p:cNvPr id="3" name="Tekstvak 2"/>
          <p:cNvSpPr txBox="1"/>
          <p:nvPr/>
        </p:nvSpPr>
        <p:spPr>
          <a:xfrm>
            <a:off x="7268849" y="-8176"/>
            <a:ext cx="3379450" cy="276999"/>
          </a:xfrm>
          <a:prstGeom prst="rect">
            <a:avLst/>
          </a:prstGeom>
          <a:noFill/>
        </p:spPr>
        <p:txBody>
          <a:bodyPr wrap="none" rtlCol="0">
            <a:spAutoFit/>
          </a:bodyPr>
          <a:lstStyle/>
          <a:p>
            <a:pPr algn="r" defTabSz="914400"/>
            <a:r>
              <a:rPr lang="nl-NL" sz="1200" dirty="0">
                <a:solidFill>
                  <a:srgbClr val="FFFFFF"/>
                </a:solidFill>
                <a:latin typeface="Arial" panose="020B0604020202020204" pitchFamily="34" charset="0"/>
                <a:ea typeface="+mn-ea"/>
              </a:rPr>
              <a:t>Hooge Mierde – Hulsel – Lage Mierde - Reusel</a:t>
            </a:r>
          </a:p>
        </p:txBody>
      </p:sp>
      <p:sp>
        <p:nvSpPr>
          <p:cNvPr id="5" name="Titel 4">
            <a:extLst>
              <a:ext uri="{FF2B5EF4-FFF2-40B4-BE49-F238E27FC236}">
                <a16:creationId xmlns:a16="http://schemas.microsoft.com/office/drawing/2014/main" id="{40BEA87E-269C-43BB-AE73-6A8A20A27286}"/>
              </a:ext>
            </a:extLst>
          </p:cNvPr>
          <p:cNvSpPr>
            <a:spLocks noGrp="1"/>
          </p:cNvSpPr>
          <p:nvPr>
            <p:ph type="title"/>
          </p:nvPr>
        </p:nvSpPr>
        <p:spPr/>
        <p:txBody>
          <a:bodyPr/>
          <a:lstStyle/>
          <a:p>
            <a:r>
              <a:rPr lang="nl-NL" dirty="0"/>
              <a:t>1. Oriëntatie</a:t>
            </a:r>
          </a:p>
        </p:txBody>
      </p:sp>
      <p:pic>
        <p:nvPicPr>
          <p:cNvPr id="4" name="Afbeelding 3">
            <a:extLst>
              <a:ext uri="{FF2B5EF4-FFF2-40B4-BE49-F238E27FC236}">
                <a16:creationId xmlns:a16="http://schemas.microsoft.com/office/drawing/2014/main" id="{6DBFA536-3DD2-4C9F-B862-6BF2AAD17624}"/>
              </a:ext>
            </a:extLst>
          </p:cNvPr>
          <p:cNvPicPr>
            <a:picLocks noChangeAspect="1"/>
          </p:cNvPicPr>
          <p:nvPr/>
        </p:nvPicPr>
        <p:blipFill>
          <a:blip r:embed="rId3"/>
          <a:stretch>
            <a:fillRect/>
          </a:stretch>
        </p:blipFill>
        <p:spPr>
          <a:xfrm>
            <a:off x="3648075" y="4135722"/>
            <a:ext cx="4758618" cy="2379309"/>
          </a:xfrm>
          <a:prstGeom prst="rect">
            <a:avLst/>
          </a:prstGeom>
        </p:spPr>
      </p:pic>
    </p:spTree>
    <p:extLst>
      <p:ext uri="{BB962C8B-B14F-4D97-AF65-F5344CB8AC3E}">
        <p14:creationId xmlns:p14="http://schemas.microsoft.com/office/powerpoint/2010/main" val="2647707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dirty="0">
                <a:ea typeface="ＭＳ Ｐゴシック" panose="020B0600070205080204" pitchFamily="34" charset="-128"/>
              </a:rPr>
              <a:t>Het </a:t>
            </a:r>
            <a:r>
              <a:rPr lang="nl-NL" altLang="nl-NL" dirty="0" err="1">
                <a:ea typeface="ＭＳ Ｐゴシック" panose="020B0600070205080204" pitchFamily="34" charset="-128"/>
              </a:rPr>
              <a:t>webinar</a:t>
            </a:r>
            <a:r>
              <a:rPr lang="nl-NL" altLang="nl-NL" dirty="0">
                <a:ea typeface="ＭＳ Ｐゴシック" panose="020B0600070205080204" pitchFamily="34" charset="-128"/>
              </a:rPr>
              <a:t> begint over 30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endParaRPr lang="nl-NL" dirty="0"/>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62330908"/>
      </p:ext>
    </p:extLst>
  </p:cSld>
  <p:clrMapOvr>
    <a:masterClrMapping/>
  </p:clrMapOvr>
  <p:transition spd="slow" advClick="0" advTm="18000">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1981200" y="1872741"/>
            <a:ext cx="8229600" cy="4525963"/>
          </a:xfrm>
        </p:spPr>
        <p:txBody>
          <a:bodyPr/>
          <a:lstStyle/>
          <a:p>
            <a:pPr marL="457200" indent="-457200">
              <a:buFont typeface="Arial" panose="020B0604020202020204" pitchFamily="34" charset="0"/>
              <a:buChar char="•"/>
            </a:pPr>
            <a:r>
              <a:rPr lang="nl-NL" altLang="nl-NL" sz="2400" dirty="0"/>
              <a:t>Management achter de elektronische handtekening krijgen (belang en functie)</a:t>
            </a:r>
          </a:p>
          <a:p>
            <a:pPr marL="457200" indent="-457200">
              <a:buFont typeface="Arial" panose="020B0604020202020204" pitchFamily="34" charset="0"/>
              <a:buChar char="•"/>
            </a:pPr>
            <a:r>
              <a:rPr lang="nl-NL" altLang="nl-NL" sz="2400" dirty="0"/>
              <a:t>Budget vrijmaken</a:t>
            </a:r>
          </a:p>
          <a:p>
            <a:pPr marL="457200" indent="-457200">
              <a:buFont typeface="Arial" panose="020B0604020202020204" pitchFamily="34" charset="0"/>
              <a:buChar char="•"/>
            </a:pPr>
            <a:r>
              <a:rPr lang="nl-NL" altLang="nl-NL" sz="2400" dirty="0"/>
              <a:t>Beoordeel: </a:t>
            </a:r>
            <a:r>
              <a:rPr lang="nl-NL" sz="2400" i="1" dirty="0"/>
              <a:t>Gefaseerde en doelgerichte implementatie van de elektronische handtekening, met als doel om verder te kunnen digitaliseren om uiteindelijk volledig digitaal te gaan werken</a:t>
            </a:r>
          </a:p>
          <a:p>
            <a:pPr marL="457200" indent="-457200">
              <a:buFont typeface="Arial" panose="020B0604020202020204" pitchFamily="34" charset="0"/>
              <a:buChar char="•"/>
            </a:pPr>
            <a:r>
              <a:rPr lang="nl-NL" sz="2400" dirty="0"/>
              <a:t>Pilot gericht op concreet proces</a:t>
            </a:r>
          </a:p>
          <a:p>
            <a:pPr marL="457200" indent="-457200">
              <a:buFont typeface="Arial" panose="020B0604020202020204" pitchFamily="34" charset="0"/>
              <a:buChar char="•"/>
            </a:pPr>
            <a:r>
              <a:rPr lang="nl-NL" sz="2400" dirty="0"/>
              <a:t>Stoppen met ondertekenen (gerelateerd maar separaat proces)</a:t>
            </a:r>
            <a:endParaRPr lang="nl-NL" sz="2400" dirty="0">
              <a:cs typeface="Arial"/>
            </a:endParaRPr>
          </a:p>
          <a:p>
            <a:pPr marL="457200" indent="-457200">
              <a:buFont typeface="Arial" panose="020B0604020202020204" pitchFamily="34" charset="0"/>
              <a:buChar char="•"/>
            </a:pPr>
            <a:endParaRPr lang="nl-NL" altLang="nl-NL" sz="2800" dirty="0">
              <a:cs typeface="Arial"/>
            </a:endParaRPr>
          </a:p>
        </p:txBody>
      </p:sp>
      <p:sp>
        <p:nvSpPr>
          <p:cNvPr id="6150" name="Text Box 6"/>
          <p:cNvSpPr txBox="1">
            <a:spLocks noChangeArrowheads="1"/>
          </p:cNvSpPr>
          <p:nvPr/>
        </p:nvSpPr>
        <p:spPr bwMode="auto">
          <a:xfrm>
            <a:off x="3556000" y="215265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a:endParaRPr lang="nl-NL" altLang="nl-NL" sz="1800">
              <a:solidFill>
                <a:srgbClr val="000000"/>
              </a:solidFill>
              <a:latin typeface="Arial" panose="020B0604020202020204" pitchFamily="34" charset="0"/>
              <a:ea typeface="+mn-ea"/>
            </a:endParaRPr>
          </a:p>
        </p:txBody>
      </p:sp>
      <p:sp>
        <p:nvSpPr>
          <p:cNvPr id="2" name="Rechthoek 1"/>
          <p:cNvSpPr/>
          <p:nvPr/>
        </p:nvSpPr>
        <p:spPr>
          <a:xfrm>
            <a:off x="1524000" y="0"/>
            <a:ext cx="9144000" cy="260648"/>
          </a:xfrm>
          <a:prstGeom prst="rect">
            <a:avLst/>
          </a:prstGeom>
          <a:solidFill>
            <a:srgbClr val="0077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nl-NL" sz="1200" dirty="0">
                <a:solidFill>
                  <a:srgbClr val="FFFFFF"/>
                </a:solidFill>
                <a:latin typeface="Arial"/>
              </a:rPr>
              <a:t>Gemeente Reusel-De Mierden</a:t>
            </a:r>
          </a:p>
        </p:txBody>
      </p:sp>
      <p:sp>
        <p:nvSpPr>
          <p:cNvPr id="3" name="Tekstvak 2"/>
          <p:cNvSpPr txBox="1"/>
          <p:nvPr/>
        </p:nvSpPr>
        <p:spPr>
          <a:xfrm>
            <a:off x="7268849" y="-8176"/>
            <a:ext cx="3379450" cy="276999"/>
          </a:xfrm>
          <a:prstGeom prst="rect">
            <a:avLst/>
          </a:prstGeom>
          <a:noFill/>
        </p:spPr>
        <p:txBody>
          <a:bodyPr wrap="none" rtlCol="0">
            <a:spAutoFit/>
          </a:bodyPr>
          <a:lstStyle/>
          <a:p>
            <a:pPr algn="r" defTabSz="914400"/>
            <a:r>
              <a:rPr lang="nl-NL" sz="1200" dirty="0">
                <a:solidFill>
                  <a:srgbClr val="FFFFFF"/>
                </a:solidFill>
                <a:latin typeface="Arial" panose="020B0604020202020204" pitchFamily="34" charset="0"/>
                <a:ea typeface="+mn-ea"/>
              </a:rPr>
              <a:t>Hooge Mierde – Hulsel – Lage Mierde - Reusel</a:t>
            </a:r>
          </a:p>
        </p:txBody>
      </p:sp>
      <p:sp>
        <p:nvSpPr>
          <p:cNvPr id="5" name="Titel 4">
            <a:extLst>
              <a:ext uri="{FF2B5EF4-FFF2-40B4-BE49-F238E27FC236}">
                <a16:creationId xmlns:a16="http://schemas.microsoft.com/office/drawing/2014/main" id="{40BEA87E-269C-43BB-AE73-6A8A20A27286}"/>
              </a:ext>
            </a:extLst>
          </p:cNvPr>
          <p:cNvSpPr>
            <a:spLocks noGrp="1"/>
          </p:cNvSpPr>
          <p:nvPr>
            <p:ph type="title"/>
          </p:nvPr>
        </p:nvSpPr>
        <p:spPr/>
        <p:txBody>
          <a:bodyPr/>
          <a:lstStyle/>
          <a:p>
            <a:r>
              <a:rPr lang="nl-NL" dirty="0"/>
              <a:t>2. </a:t>
            </a:r>
            <a:r>
              <a:rPr lang="nl-NL" altLang="nl-NL" dirty="0"/>
              <a:t>Kaders en </a:t>
            </a:r>
            <a:r>
              <a:rPr lang="nl-NL" altLang="nl-NL" dirty="0" err="1"/>
              <a:t>governance</a:t>
            </a:r>
            <a:r>
              <a:rPr lang="nl-NL" altLang="nl-NL" dirty="0"/>
              <a:t> binnen de organisatie</a:t>
            </a:r>
            <a:br>
              <a:rPr lang="nl-NL" altLang="nl-NL" dirty="0"/>
            </a:br>
            <a:endParaRPr lang="nl-NL" dirty="0"/>
          </a:p>
        </p:txBody>
      </p:sp>
    </p:spTree>
    <p:extLst>
      <p:ext uri="{BB962C8B-B14F-4D97-AF65-F5344CB8AC3E}">
        <p14:creationId xmlns:p14="http://schemas.microsoft.com/office/powerpoint/2010/main" val="1818143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1981200" y="1872741"/>
            <a:ext cx="8229600" cy="4525963"/>
          </a:xfrm>
        </p:spPr>
        <p:txBody>
          <a:bodyPr/>
          <a:lstStyle/>
          <a:p>
            <a:pPr marL="457200" indent="-457200">
              <a:buFont typeface="Arial" panose="020B0604020202020204" pitchFamily="34" charset="0"/>
              <a:buChar char="•"/>
            </a:pPr>
            <a:r>
              <a:rPr lang="nl-NL" altLang="nl-NL" sz="2400" dirty="0"/>
              <a:t>Zorgvuldige afstemming van wensen en eisen formuleren</a:t>
            </a:r>
          </a:p>
          <a:p>
            <a:pPr marL="457200" indent="-457200">
              <a:buFont typeface="Arial" panose="020B0604020202020204" pitchFamily="34" charset="0"/>
              <a:buChar char="•"/>
            </a:pPr>
            <a:r>
              <a:rPr lang="nl-NL" altLang="nl-NL" sz="2400" dirty="0"/>
              <a:t>Afstemming met ICT diensten</a:t>
            </a:r>
          </a:p>
          <a:p>
            <a:pPr marL="457200" indent="-457200">
              <a:buFont typeface="Arial" panose="020B0604020202020204" pitchFamily="34" charset="0"/>
              <a:buChar char="•"/>
            </a:pPr>
            <a:r>
              <a:rPr lang="nl-NL" altLang="nl-NL" sz="2400" dirty="0"/>
              <a:t>Gereedmaken koppelingen met DMS en eventuele ondersteunende diensten (lees; vergaderingstools)</a:t>
            </a:r>
          </a:p>
          <a:p>
            <a:pPr marL="457200" indent="-457200">
              <a:buFont typeface="Arial" panose="020B0604020202020204" pitchFamily="34" charset="0"/>
              <a:buChar char="•"/>
            </a:pPr>
            <a:endParaRPr lang="nl-NL" altLang="nl-NL" sz="2400" dirty="0"/>
          </a:p>
          <a:p>
            <a:pPr marL="457200" indent="-457200">
              <a:buFont typeface="Arial" panose="020B0604020202020204" pitchFamily="34" charset="0"/>
              <a:buChar char="•"/>
            </a:pPr>
            <a:r>
              <a:rPr lang="nl-NL" altLang="nl-NL" sz="2400" dirty="0"/>
              <a:t>Voorbereiden sjablonen welke ingericht zijn om op een elektronische manier ondertekend kunnen worden. Mede door gebruik van bouwstenen</a:t>
            </a:r>
            <a:endParaRPr lang="nl-NL" altLang="nl-NL" sz="2800" dirty="0"/>
          </a:p>
        </p:txBody>
      </p:sp>
      <p:sp>
        <p:nvSpPr>
          <p:cNvPr id="6150" name="Text Box 6"/>
          <p:cNvSpPr txBox="1">
            <a:spLocks noChangeArrowheads="1"/>
          </p:cNvSpPr>
          <p:nvPr/>
        </p:nvSpPr>
        <p:spPr bwMode="auto">
          <a:xfrm>
            <a:off x="3556000" y="215265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a:endParaRPr lang="nl-NL" altLang="nl-NL" sz="1800">
              <a:solidFill>
                <a:srgbClr val="000000"/>
              </a:solidFill>
              <a:latin typeface="Arial" panose="020B0604020202020204" pitchFamily="34" charset="0"/>
              <a:ea typeface="+mn-ea"/>
            </a:endParaRPr>
          </a:p>
        </p:txBody>
      </p:sp>
      <p:sp>
        <p:nvSpPr>
          <p:cNvPr id="2" name="Rechthoek 1"/>
          <p:cNvSpPr/>
          <p:nvPr/>
        </p:nvSpPr>
        <p:spPr>
          <a:xfrm>
            <a:off x="1524000" y="0"/>
            <a:ext cx="9144000" cy="260648"/>
          </a:xfrm>
          <a:prstGeom prst="rect">
            <a:avLst/>
          </a:prstGeom>
          <a:solidFill>
            <a:srgbClr val="0077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nl-NL" sz="1200" dirty="0">
                <a:solidFill>
                  <a:srgbClr val="FFFFFF"/>
                </a:solidFill>
                <a:latin typeface="Arial"/>
              </a:rPr>
              <a:t>Gemeente Reusel-De Mierden</a:t>
            </a:r>
          </a:p>
        </p:txBody>
      </p:sp>
      <p:sp>
        <p:nvSpPr>
          <p:cNvPr id="3" name="Tekstvak 2"/>
          <p:cNvSpPr txBox="1"/>
          <p:nvPr/>
        </p:nvSpPr>
        <p:spPr>
          <a:xfrm>
            <a:off x="7268849" y="-8176"/>
            <a:ext cx="3379450" cy="276999"/>
          </a:xfrm>
          <a:prstGeom prst="rect">
            <a:avLst/>
          </a:prstGeom>
          <a:noFill/>
        </p:spPr>
        <p:txBody>
          <a:bodyPr wrap="none" rtlCol="0">
            <a:spAutoFit/>
          </a:bodyPr>
          <a:lstStyle/>
          <a:p>
            <a:pPr algn="r" defTabSz="914400"/>
            <a:r>
              <a:rPr lang="nl-NL" sz="1200" dirty="0">
                <a:solidFill>
                  <a:srgbClr val="FFFFFF"/>
                </a:solidFill>
                <a:latin typeface="Arial" panose="020B0604020202020204" pitchFamily="34" charset="0"/>
                <a:ea typeface="+mn-ea"/>
              </a:rPr>
              <a:t>Hooge Mierde – Hulsel – Lage Mierde - Reusel</a:t>
            </a:r>
          </a:p>
        </p:txBody>
      </p:sp>
      <p:sp>
        <p:nvSpPr>
          <p:cNvPr id="5" name="Titel 4">
            <a:extLst>
              <a:ext uri="{FF2B5EF4-FFF2-40B4-BE49-F238E27FC236}">
                <a16:creationId xmlns:a16="http://schemas.microsoft.com/office/drawing/2014/main" id="{40BEA87E-269C-43BB-AE73-6A8A20A27286}"/>
              </a:ext>
            </a:extLst>
          </p:cNvPr>
          <p:cNvSpPr>
            <a:spLocks noGrp="1"/>
          </p:cNvSpPr>
          <p:nvPr>
            <p:ph type="title"/>
          </p:nvPr>
        </p:nvSpPr>
        <p:spPr/>
        <p:txBody>
          <a:bodyPr/>
          <a:lstStyle/>
          <a:p>
            <a:r>
              <a:rPr lang="nl-NL" dirty="0"/>
              <a:t>3. </a:t>
            </a:r>
            <a:r>
              <a:rPr lang="nl-NL" altLang="nl-NL" dirty="0"/>
              <a:t>Technische implementatie in testfase</a:t>
            </a:r>
            <a:br>
              <a:rPr lang="nl-NL" altLang="nl-NL" dirty="0"/>
            </a:br>
            <a:br>
              <a:rPr lang="nl-NL" altLang="nl-NL" dirty="0"/>
            </a:br>
            <a:endParaRPr lang="nl-NL" dirty="0"/>
          </a:p>
        </p:txBody>
      </p:sp>
      <p:pic>
        <p:nvPicPr>
          <p:cNvPr id="4" name="Afbeelding 3">
            <a:extLst>
              <a:ext uri="{FF2B5EF4-FFF2-40B4-BE49-F238E27FC236}">
                <a16:creationId xmlns:a16="http://schemas.microsoft.com/office/drawing/2014/main" id="{53F634DE-3ADB-45F0-8625-A2F9508F6507}"/>
              </a:ext>
            </a:extLst>
          </p:cNvPr>
          <p:cNvPicPr>
            <a:picLocks noChangeAspect="1"/>
          </p:cNvPicPr>
          <p:nvPr/>
        </p:nvPicPr>
        <p:blipFill>
          <a:blip r:embed="rId2"/>
          <a:stretch>
            <a:fillRect/>
          </a:stretch>
        </p:blipFill>
        <p:spPr>
          <a:xfrm>
            <a:off x="7714947" y="5169537"/>
            <a:ext cx="2933353" cy="1557533"/>
          </a:xfrm>
          <a:prstGeom prst="rect">
            <a:avLst/>
          </a:prstGeom>
        </p:spPr>
      </p:pic>
    </p:spTree>
    <p:extLst>
      <p:ext uri="{BB962C8B-B14F-4D97-AF65-F5344CB8AC3E}">
        <p14:creationId xmlns:p14="http://schemas.microsoft.com/office/powerpoint/2010/main" val="566809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1981200" y="1872741"/>
            <a:ext cx="8229600" cy="4525963"/>
          </a:xfrm>
        </p:spPr>
        <p:txBody>
          <a:bodyPr/>
          <a:lstStyle/>
          <a:p>
            <a:pPr marL="457200" indent="-457200">
              <a:buFont typeface="Arial" panose="020B0604020202020204" pitchFamily="34" charset="0"/>
              <a:buChar char="•"/>
            </a:pPr>
            <a:r>
              <a:rPr lang="nl-NL" altLang="nl-NL" dirty="0"/>
              <a:t>Testen op functionaliteit:</a:t>
            </a:r>
          </a:p>
          <a:p>
            <a:pPr marL="457200" indent="-457200">
              <a:buFont typeface="Wingdings" panose="05000000000000000000" pitchFamily="2" charset="2"/>
              <a:buChar char="Ø"/>
            </a:pPr>
            <a:r>
              <a:rPr lang="nl-NL" altLang="nl-NL" dirty="0"/>
              <a:t>Werkt het?</a:t>
            </a:r>
          </a:p>
          <a:p>
            <a:pPr marL="457200" indent="-457200">
              <a:buFont typeface="Wingdings" panose="05000000000000000000" pitchFamily="2" charset="2"/>
              <a:buChar char="Ø"/>
            </a:pPr>
            <a:r>
              <a:rPr lang="nl-NL" altLang="nl-NL" dirty="0"/>
              <a:t>Zijn we tevreden over de vormgeving?</a:t>
            </a:r>
          </a:p>
          <a:p>
            <a:pPr marL="457200" indent="-457200">
              <a:buFont typeface="Wingdings" panose="05000000000000000000" pitchFamily="2" charset="2"/>
              <a:buChar char="Ø"/>
            </a:pPr>
            <a:r>
              <a:rPr lang="nl-NL" altLang="nl-NL" dirty="0"/>
              <a:t>Werkt het hybride (eigen afweging)?</a:t>
            </a:r>
          </a:p>
          <a:p>
            <a:pPr marL="457200" indent="-457200">
              <a:buFont typeface="Wingdings" panose="05000000000000000000" pitchFamily="2" charset="2"/>
              <a:buChar char="Ø"/>
            </a:pPr>
            <a:endParaRPr lang="nl-NL" altLang="nl-NL" dirty="0"/>
          </a:p>
          <a:p>
            <a:pPr marL="457200" indent="-457200">
              <a:buFont typeface="Arial" panose="020B0604020202020204" pitchFamily="34" charset="0"/>
              <a:buChar char="•"/>
            </a:pPr>
            <a:r>
              <a:rPr lang="nl-NL" altLang="nl-NL" dirty="0"/>
              <a:t>Herhalend controleren of het werkt zoals we willen op meerdere momenten</a:t>
            </a:r>
          </a:p>
          <a:p>
            <a:pPr marL="457200" indent="-457200">
              <a:buFont typeface="Wingdings" panose="05000000000000000000" pitchFamily="2" charset="2"/>
              <a:buChar char="Ø"/>
            </a:pPr>
            <a:endParaRPr lang="nl-NL" altLang="nl-NL" sz="2400" dirty="0"/>
          </a:p>
        </p:txBody>
      </p:sp>
      <p:sp>
        <p:nvSpPr>
          <p:cNvPr id="6150" name="Text Box 6"/>
          <p:cNvSpPr txBox="1">
            <a:spLocks noChangeArrowheads="1"/>
          </p:cNvSpPr>
          <p:nvPr/>
        </p:nvSpPr>
        <p:spPr bwMode="auto">
          <a:xfrm>
            <a:off x="3556000" y="215265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a:endParaRPr lang="nl-NL" altLang="nl-NL" sz="1800">
              <a:solidFill>
                <a:srgbClr val="000000"/>
              </a:solidFill>
              <a:latin typeface="Arial" panose="020B0604020202020204" pitchFamily="34" charset="0"/>
              <a:ea typeface="+mn-ea"/>
            </a:endParaRPr>
          </a:p>
        </p:txBody>
      </p:sp>
      <p:sp>
        <p:nvSpPr>
          <p:cNvPr id="2" name="Rechthoek 1"/>
          <p:cNvSpPr/>
          <p:nvPr/>
        </p:nvSpPr>
        <p:spPr>
          <a:xfrm>
            <a:off x="1524000" y="0"/>
            <a:ext cx="9144000" cy="260648"/>
          </a:xfrm>
          <a:prstGeom prst="rect">
            <a:avLst/>
          </a:prstGeom>
          <a:solidFill>
            <a:srgbClr val="0077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nl-NL" sz="1200" dirty="0">
                <a:solidFill>
                  <a:srgbClr val="FFFFFF"/>
                </a:solidFill>
                <a:latin typeface="Arial"/>
              </a:rPr>
              <a:t>Gemeente Reusel-De Mierden</a:t>
            </a:r>
          </a:p>
        </p:txBody>
      </p:sp>
      <p:sp>
        <p:nvSpPr>
          <p:cNvPr id="3" name="Tekstvak 2"/>
          <p:cNvSpPr txBox="1"/>
          <p:nvPr/>
        </p:nvSpPr>
        <p:spPr>
          <a:xfrm>
            <a:off x="7268849" y="-8176"/>
            <a:ext cx="3379450" cy="276999"/>
          </a:xfrm>
          <a:prstGeom prst="rect">
            <a:avLst/>
          </a:prstGeom>
          <a:noFill/>
        </p:spPr>
        <p:txBody>
          <a:bodyPr wrap="none" rtlCol="0">
            <a:spAutoFit/>
          </a:bodyPr>
          <a:lstStyle/>
          <a:p>
            <a:pPr algn="r" defTabSz="914400"/>
            <a:r>
              <a:rPr lang="nl-NL" sz="1200" dirty="0">
                <a:solidFill>
                  <a:srgbClr val="FFFFFF"/>
                </a:solidFill>
                <a:latin typeface="Arial" panose="020B0604020202020204" pitchFamily="34" charset="0"/>
                <a:ea typeface="+mn-ea"/>
              </a:rPr>
              <a:t>Hooge Mierde – Hulsel – Lage Mierde - Reusel</a:t>
            </a:r>
          </a:p>
        </p:txBody>
      </p:sp>
      <p:sp>
        <p:nvSpPr>
          <p:cNvPr id="5" name="Titel 4">
            <a:extLst>
              <a:ext uri="{FF2B5EF4-FFF2-40B4-BE49-F238E27FC236}">
                <a16:creationId xmlns:a16="http://schemas.microsoft.com/office/drawing/2014/main" id="{40BEA87E-269C-43BB-AE73-6A8A20A27286}"/>
              </a:ext>
            </a:extLst>
          </p:cNvPr>
          <p:cNvSpPr>
            <a:spLocks noGrp="1"/>
          </p:cNvSpPr>
          <p:nvPr>
            <p:ph type="title"/>
          </p:nvPr>
        </p:nvSpPr>
        <p:spPr/>
        <p:txBody>
          <a:bodyPr/>
          <a:lstStyle/>
          <a:p>
            <a:r>
              <a:rPr lang="nl-NL" dirty="0"/>
              <a:t>4. </a:t>
            </a:r>
            <a:r>
              <a:rPr lang="nl-NL" altLang="nl-NL" dirty="0"/>
              <a:t>Testen</a:t>
            </a:r>
            <a:endParaRPr lang="nl-NL" dirty="0"/>
          </a:p>
        </p:txBody>
      </p:sp>
    </p:spTree>
    <p:extLst>
      <p:ext uri="{BB962C8B-B14F-4D97-AF65-F5344CB8AC3E}">
        <p14:creationId xmlns:p14="http://schemas.microsoft.com/office/powerpoint/2010/main" val="752993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1981200" y="1872741"/>
            <a:ext cx="8229600" cy="4525963"/>
          </a:xfrm>
        </p:spPr>
        <p:txBody>
          <a:bodyPr/>
          <a:lstStyle/>
          <a:p>
            <a:pPr marL="457200" indent="-457200">
              <a:buFont typeface="Arial" panose="020B0604020202020204" pitchFamily="34" charset="0"/>
              <a:buChar char="•"/>
            </a:pPr>
            <a:r>
              <a:rPr lang="nl-NL" altLang="nl-NL" sz="2400" dirty="0"/>
              <a:t>Inrichten sjablonen en koppelingen etc. in productie omgeving</a:t>
            </a:r>
          </a:p>
          <a:p>
            <a:pPr marL="457200" indent="-457200">
              <a:buFont typeface="Arial" panose="020B0604020202020204" pitchFamily="34" charset="0"/>
              <a:buChar char="•"/>
            </a:pPr>
            <a:r>
              <a:rPr lang="nl-NL" altLang="nl-NL" sz="2400" dirty="0"/>
              <a:t>Medewerkers opleiden in gebruik elektronische handtekening</a:t>
            </a:r>
          </a:p>
          <a:p>
            <a:pPr marL="457200" indent="-457200">
              <a:buFont typeface="Arial" panose="020B0604020202020204" pitchFamily="34" charset="0"/>
              <a:buChar char="•"/>
            </a:pPr>
            <a:r>
              <a:rPr lang="nl-NL" altLang="nl-NL" sz="2400" dirty="0"/>
              <a:t>Zorgen dat de juiste autorisaties en accounts aangemaakt zijn</a:t>
            </a:r>
          </a:p>
          <a:p>
            <a:pPr marL="457200" indent="-457200">
              <a:buFont typeface="Arial" panose="020B0604020202020204" pitchFamily="34" charset="0"/>
              <a:buChar char="•"/>
            </a:pPr>
            <a:endParaRPr lang="nl-NL" altLang="nl-NL" sz="2400" dirty="0"/>
          </a:p>
          <a:p>
            <a:pPr marL="457200" indent="-457200">
              <a:buFont typeface="Arial" panose="020B0604020202020204" pitchFamily="34" charset="0"/>
              <a:buChar char="•"/>
            </a:pPr>
            <a:r>
              <a:rPr lang="nl-NL" altLang="nl-NL" sz="2400" dirty="0"/>
              <a:t>Verdere ondersteuning bieden aan medewerkers waar nodig</a:t>
            </a:r>
          </a:p>
          <a:p>
            <a:pPr marL="457200" indent="-457200">
              <a:buFont typeface="Arial" panose="020B0604020202020204" pitchFamily="34" charset="0"/>
              <a:buChar char="•"/>
            </a:pPr>
            <a:endParaRPr lang="nl-NL" altLang="nl-NL" sz="2400" dirty="0"/>
          </a:p>
          <a:p>
            <a:pPr marL="457200" indent="-457200">
              <a:buFont typeface="Arial" panose="020B0604020202020204" pitchFamily="34" charset="0"/>
              <a:buChar char="•"/>
            </a:pPr>
            <a:r>
              <a:rPr lang="nl-NL" altLang="nl-NL" sz="2400" dirty="0"/>
              <a:t>Regelmatig evalueren met betrokken medewerkers </a:t>
            </a:r>
          </a:p>
        </p:txBody>
      </p:sp>
      <p:sp>
        <p:nvSpPr>
          <p:cNvPr id="6150" name="Text Box 6"/>
          <p:cNvSpPr txBox="1">
            <a:spLocks noChangeArrowheads="1"/>
          </p:cNvSpPr>
          <p:nvPr/>
        </p:nvSpPr>
        <p:spPr bwMode="auto">
          <a:xfrm>
            <a:off x="3556000" y="215265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a:endParaRPr lang="nl-NL" altLang="nl-NL" sz="1800">
              <a:solidFill>
                <a:srgbClr val="000000"/>
              </a:solidFill>
              <a:latin typeface="Arial" panose="020B0604020202020204" pitchFamily="34" charset="0"/>
              <a:ea typeface="+mn-ea"/>
            </a:endParaRPr>
          </a:p>
        </p:txBody>
      </p:sp>
      <p:sp>
        <p:nvSpPr>
          <p:cNvPr id="2" name="Rechthoek 1"/>
          <p:cNvSpPr/>
          <p:nvPr/>
        </p:nvSpPr>
        <p:spPr>
          <a:xfrm>
            <a:off x="1524000" y="0"/>
            <a:ext cx="9144000" cy="260648"/>
          </a:xfrm>
          <a:prstGeom prst="rect">
            <a:avLst/>
          </a:prstGeom>
          <a:solidFill>
            <a:srgbClr val="0077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nl-NL" sz="1200" dirty="0">
                <a:solidFill>
                  <a:srgbClr val="FFFFFF"/>
                </a:solidFill>
                <a:latin typeface="Arial"/>
              </a:rPr>
              <a:t>Gemeente Reusel-De Mierden</a:t>
            </a:r>
          </a:p>
        </p:txBody>
      </p:sp>
      <p:sp>
        <p:nvSpPr>
          <p:cNvPr id="3" name="Tekstvak 2"/>
          <p:cNvSpPr txBox="1"/>
          <p:nvPr/>
        </p:nvSpPr>
        <p:spPr>
          <a:xfrm>
            <a:off x="7268849" y="-8176"/>
            <a:ext cx="3379450" cy="276999"/>
          </a:xfrm>
          <a:prstGeom prst="rect">
            <a:avLst/>
          </a:prstGeom>
          <a:noFill/>
        </p:spPr>
        <p:txBody>
          <a:bodyPr wrap="none" rtlCol="0">
            <a:spAutoFit/>
          </a:bodyPr>
          <a:lstStyle/>
          <a:p>
            <a:pPr algn="r" defTabSz="914400"/>
            <a:r>
              <a:rPr lang="nl-NL" sz="1200" dirty="0">
                <a:solidFill>
                  <a:srgbClr val="FFFFFF"/>
                </a:solidFill>
                <a:latin typeface="Arial" panose="020B0604020202020204" pitchFamily="34" charset="0"/>
                <a:ea typeface="+mn-ea"/>
              </a:rPr>
              <a:t>Hooge Mierde – Hulsel – Lage Mierde - Reusel</a:t>
            </a:r>
          </a:p>
        </p:txBody>
      </p:sp>
      <p:sp>
        <p:nvSpPr>
          <p:cNvPr id="5" name="Titel 4">
            <a:extLst>
              <a:ext uri="{FF2B5EF4-FFF2-40B4-BE49-F238E27FC236}">
                <a16:creationId xmlns:a16="http://schemas.microsoft.com/office/drawing/2014/main" id="{40BEA87E-269C-43BB-AE73-6A8A20A27286}"/>
              </a:ext>
            </a:extLst>
          </p:cNvPr>
          <p:cNvSpPr>
            <a:spLocks noGrp="1"/>
          </p:cNvSpPr>
          <p:nvPr>
            <p:ph type="title"/>
          </p:nvPr>
        </p:nvSpPr>
        <p:spPr/>
        <p:txBody>
          <a:bodyPr/>
          <a:lstStyle/>
          <a:p>
            <a:r>
              <a:rPr lang="nl-NL" dirty="0"/>
              <a:t>5. Pilot</a:t>
            </a:r>
          </a:p>
        </p:txBody>
      </p:sp>
    </p:spTree>
    <p:extLst>
      <p:ext uri="{BB962C8B-B14F-4D97-AF65-F5344CB8AC3E}">
        <p14:creationId xmlns:p14="http://schemas.microsoft.com/office/powerpoint/2010/main" val="2073132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1981200" y="1872741"/>
            <a:ext cx="8229600" cy="4525963"/>
          </a:xfrm>
        </p:spPr>
        <p:txBody>
          <a:bodyPr/>
          <a:lstStyle/>
          <a:p>
            <a:pPr marL="457200" indent="-457200">
              <a:buFont typeface="Arial" panose="020B0604020202020204" pitchFamily="34" charset="0"/>
              <a:buChar char="•"/>
            </a:pPr>
            <a:r>
              <a:rPr lang="nl-NL" altLang="nl-NL" sz="2400" dirty="0" err="1"/>
              <a:t>Lessons</a:t>
            </a:r>
            <a:r>
              <a:rPr lang="nl-NL" altLang="nl-NL" sz="2400" dirty="0"/>
              <a:t> </a:t>
            </a:r>
            <a:r>
              <a:rPr lang="nl-NL" altLang="nl-NL" sz="2400" dirty="0" err="1"/>
              <a:t>learned</a:t>
            </a:r>
            <a:r>
              <a:rPr lang="nl-NL" altLang="nl-NL" sz="2400" dirty="0"/>
              <a:t> gebruiken voor andere processen waar de elektronische handtekening gewenst is</a:t>
            </a:r>
          </a:p>
          <a:p>
            <a:pPr marL="457200" indent="-457200">
              <a:buFont typeface="Arial" panose="020B0604020202020204" pitchFamily="34" charset="0"/>
              <a:buChar char="•"/>
            </a:pPr>
            <a:r>
              <a:rPr lang="nl-NL" altLang="nl-NL" sz="2400" dirty="0"/>
              <a:t>Sjablonen beschikbaar maken, autorisaties etc.</a:t>
            </a:r>
          </a:p>
          <a:p>
            <a:pPr marL="457200" indent="-457200">
              <a:buFont typeface="Arial" panose="020B0604020202020204" pitchFamily="34" charset="0"/>
              <a:buChar char="•"/>
            </a:pPr>
            <a:r>
              <a:rPr lang="nl-NL" altLang="nl-NL" sz="2400" dirty="0"/>
              <a:t>Ondersteuning etc.</a:t>
            </a:r>
          </a:p>
          <a:p>
            <a:pPr marL="457200" indent="-457200">
              <a:buFont typeface="Arial" panose="020B0604020202020204" pitchFamily="34" charset="0"/>
              <a:buChar char="•"/>
            </a:pPr>
            <a:endParaRPr lang="nl-NL" altLang="nl-NL" sz="2400" dirty="0"/>
          </a:p>
        </p:txBody>
      </p:sp>
      <p:sp>
        <p:nvSpPr>
          <p:cNvPr id="6150" name="Text Box 6"/>
          <p:cNvSpPr txBox="1">
            <a:spLocks noChangeArrowheads="1"/>
          </p:cNvSpPr>
          <p:nvPr/>
        </p:nvSpPr>
        <p:spPr bwMode="auto">
          <a:xfrm>
            <a:off x="3556000" y="215265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a:endParaRPr lang="nl-NL" altLang="nl-NL" sz="1800">
              <a:solidFill>
                <a:srgbClr val="000000"/>
              </a:solidFill>
              <a:latin typeface="Arial" panose="020B0604020202020204" pitchFamily="34" charset="0"/>
              <a:ea typeface="+mn-ea"/>
            </a:endParaRPr>
          </a:p>
        </p:txBody>
      </p:sp>
      <p:sp>
        <p:nvSpPr>
          <p:cNvPr id="2" name="Rechthoek 1"/>
          <p:cNvSpPr/>
          <p:nvPr/>
        </p:nvSpPr>
        <p:spPr>
          <a:xfrm>
            <a:off x="1524000" y="0"/>
            <a:ext cx="9144000" cy="260648"/>
          </a:xfrm>
          <a:prstGeom prst="rect">
            <a:avLst/>
          </a:prstGeom>
          <a:solidFill>
            <a:srgbClr val="0077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nl-NL" sz="1200" dirty="0">
                <a:solidFill>
                  <a:srgbClr val="FFFFFF"/>
                </a:solidFill>
                <a:latin typeface="Arial"/>
              </a:rPr>
              <a:t>Gemeente Reusel-De Mierden</a:t>
            </a:r>
          </a:p>
        </p:txBody>
      </p:sp>
      <p:sp>
        <p:nvSpPr>
          <p:cNvPr id="3" name="Tekstvak 2"/>
          <p:cNvSpPr txBox="1"/>
          <p:nvPr/>
        </p:nvSpPr>
        <p:spPr>
          <a:xfrm>
            <a:off x="7268849" y="-8176"/>
            <a:ext cx="3379450" cy="276999"/>
          </a:xfrm>
          <a:prstGeom prst="rect">
            <a:avLst/>
          </a:prstGeom>
          <a:noFill/>
        </p:spPr>
        <p:txBody>
          <a:bodyPr wrap="none" rtlCol="0">
            <a:spAutoFit/>
          </a:bodyPr>
          <a:lstStyle/>
          <a:p>
            <a:pPr algn="r" defTabSz="914400"/>
            <a:r>
              <a:rPr lang="nl-NL" sz="1200" dirty="0">
                <a:solidFill>
                  <a:srgbClr val="FFFFFF"/>
                </a:solidFill>
                <a:latin typeface="Arial" panose="020B0604020202020204" pitchFamily="34" charset="0"/>
                <a:ea typeface="+mn-ea"/>
              </a:rPr>
              <a:t>Hooge Mierde – Hulsel – Lage Mierde - Reusel</a:t>
            </a:r>
          </a:p>
        </p:txBody>
      </p:sp>
      <p:sp>
        <p:nvSpPr>
          <p:cNvPr id="5" name="Titel 4">
            <a:extLst>
              <a:ext uri="{FF2B5EF4-FFF2-40B4-BE49-F238E27FC236}">
                <a16:creationId xmlns:a16="http://schemas.microsoft.com/office/drawing/2014/main" id="{40BEA87E-269C-43BB-AE73-6A8A20A27286}"/>
              </a:ext>
            </a:extLst>
          </p:cNvPr>
          <p:cNvSpPr>
            <a:spLocks noGrp="1"/>
          </p:cNvSpPr>
          <p:nvPr>
            <p:ph type="title"/>
          </p:nvPr>
        </p:nvSpPr>
        <p:spPr/>
        <p:txBody>
          <a:bodyPr/>
          <a:lstStyle/>
          <a:p>
            <a:r>
              <a:rPr lang="nl-NL" altLang="nl-NL" dirty="0"/>
              <a:t>6. Olievlek implementatie</a:t>
            </a:r>
          </a:p>
        </p:txBody>
      </p:sp>
      <p:pic>
        <p:nvPicPr>
          <p:cNvPr id="4" name="Afbeelding 3">
            <a:extLst>
              <a:ext uri="{FF2B5EF4-FFF2-40B4-BE49-F238E27FC236}">
                <a16:creationId xmlns:a16="http://schemas.microsoft.com/office/drawing/2014/main" id="{50E452E1-91EB-46AA-8A25-C845812926F3}"/>
              </a:ext>
            </a:extLst>
          </p:cNvPr>
          <p:cNvPicPr>
            <a:picLocks noChangeAspect="1"/>
          </p:cNvPicPr>
          <p:nvPr/>
        </p:nvPicPr>
        <p:blipFill>
          <a:blip r:embed="rId2"/>
          <a:stretch>
            <a:fillRect/>
          </a:stretch>
        </p:blipFill>
        <p:spPr>
          <a:xfrm>
            <a:off x="6600056" y="3264411"/>
            <a:ext cx="2592288" cy="3703269"/>
          </a:xfrm>
          <a:prstGeom prst="rect">
            <a:avLst/>
          </a:prstGeom>
        </p:spPr>
      </p:pic>
    </p:spTree>
    <p:extLst>
      <p:ext uri="{BB962C8B-B14F-4D97-AF65-F5344CB8AC3E}">
        <p14:creationId xmlns:p14="http://schemas.microsoft.com/office/powerpoint/2010/main" val="820005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7200"/>
            <a:ext cx="9149115" cy="6388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jdelijke aanduiding voor inhoud 1"/>
          <p:cNvSpPr>
            <a:spLocks noGrp="1"/>
          </p:cNvSpPr>
          <p:nvPr>
            <p:ph idx="1"/>
          </p:nvPr>
        </p:nvSpPr>
        <p:spPr>
          <a:xfrm>
            <a:off x="1981200" y="2060849"/>
            <a:ext cx="8229600" cy="4525963"/>
          </a:xfrm>
        </p:spPr>
        <p:txBody>
          <a:bodyPr/>
          <a:lstStyle/>
          <a:p>
            <a:pPr algn="ctr"/>
            <a:r>
              <a:rPr lang="nl-NL" sz="4400" dirty="0">
                <a:solidFill>
                  <a:schemeClr val="tx2"/>
                </a:solidFill>
                <a:latin typeface="+mj-lt"/>
                <a:ea typeface="+mj-ea"/>
                <a:cs typeface="+mj-cs"/>
              </a:rPr>
              <a:t>Risico aspecten</a:t>
            </a:r>
            <a:endParaRPr lang="nl-NL" dirty="0">
              <a:solidFill>
                <a:schemeClr val="tx2"/>
              </a:solidFill>
              <a:ea typeface="+mj-ea"/>
              <a:cs typeface="+mj-cs"/>
            </a:endParaRPr>
          </a:p>
          <a:p>
            <a:endParaRPr lang="nl-NL" sz="2400" dirty="0"/>
          </a:p>
          <a:p>
            <a:pPr marL="342900" indent="-342900">
              <a:buFont typeface="Arial" panose="020B0604020202020204" pitchFamily="34" charset="0"/>
              <a:buChar char="•"/>
            </a:pPr>
            <a:r>
              <a:rPr lang="nl-NL" sz="2400" dirty="0"/>
              <a:t>Weinig tot geen inzicht van praktische implicaties binnen de organisatie</a:t>
            </a:r>
          </a:p>
          <a:p>
            <a:pPr marL="342900" indent="-342900">
              <a:buFont typeface="Arial" panose="020B0604020202020204" pitchFamily="34" charset="0"/>
              <a:buChar char="•"/>
            </a:pPr>
            <a:r>
              <a:rPr lang="nl-NL" sz="2400" dirty="0"/>
              <a:t>Het wegvallen van betrokken personen</a:t>
            </a:r>
          </a:p>
          <a:p>
            <a:pPr marL="342900" indent="-342900">
              <a:buFont typeface="Arial" panose="020B0604020202020204" pitchFamily="34" charset="0"/>
              <a:buChar char="•"/>
            </a:pPr>
            <a:r>
              <a:rPr lang="nl-NL" sz="2400" dirty="0"/>
              <a:t>Het moeilijker maken dan nodig is</a:t>
            </a:r>
          </a:p>
          <a:p>
            <a:endParaRPr lang="nl-NL"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Praktijkervaringen archiveren </a:t>
            </a:r>
            <a:r>
              <a:rPr lang="nl-NL" dirty="0" err="1"/>
              <a:t>by</a:t>
            </a:r>
            <a:r>
              <a:rPr lang="nl-NL" dirty="0"/>
              <a:t> design Amsterdam</a:t>
            </a:r>
          </a:p>
        </p:txBody>
      </p:sp>
      <p:sp>
        <p:nvSpPr>
          <p:cNvPr id="3" name="Ondertitel 2"/>
          <p:cNvSpPr>
            <a:spLocks noGrp="1"/>
          </p:cNvSpPr>
          <p:nvPr>
            <p:ph type="subTitle" idx="1"/>
          </p:nvPr>
        </p:nvSpPr>
        <p:spPr/>
        <p:txBody>
          <a:bodyPr/>
          <a:lstStyle/>
          <a:p>
            <a:r>
              <a:rPr lang="nl-NL" dirty="0"/>
              <a:t>Leerpunten</a:t>
            </a:r>
          </a:p>
        </p:txBody>
      </p:sp>
      <p:sp>
        <p:nvSpPr>
          <p:cNvPr id="4" name="Tijdelijke aanduiding voor datum 3"/>
          <p:cNvSpPr>
            <a:spLocks noGrp="1"/>
          </p:cNvSpPr>
          <p:nvPr>
            <p:ph type="dt" sz="half" idx="10"/>
          </p:nvPr>
        </p:nvSpPr>
        <p:spPr/>
        <p:txBody>
          <a:bodyPr/>
          <a:lstStyle/>
          <a:p>
            <a:pPr defTabSz="914400" fontAlgn="auto">
              <a:spcBef>
                <a:spcPts val="0"/>
              </a:spcBef>
              <a:spcAft>
                <a:spcPts val="0"/>
              </a:spcAft>
            </a:pPr>
            <a:r>
              <a:rPr lang="nl-NL" noProof="1">
                <a:solidFill>
                  <a:srgbClr val="FFFFFF"/>
                </a:solidFill>
                <a:latin typeface="Corbel"/>
                <a:ea typeface="+mn-ea"/>
              </a:rPr>
              <a:t>3 augustus 2022</a:t>
            </a:r>
          </a:p>
          <a:p>
            <a:pPr defTabSz="914400" fontAlgn="auto">
              <a:spcBef>
                <a:spcPts val="0"/>
              </a:spcBef>
              <a:spcAft>
                <a:spcPts val="0"/>
              </a:spcAft>
            </a:pPr>
            <a:endParaRPr lang="nl-NL" noProof="1">
              <a:solidFill>
                <a:srgbClr val="FFFFFF"/>
              </a:solidFill>
              <a:latin typeface="Corbel"/>
              <a:ea typeface="+mn-ea"/>
            </a:endParaRPr>
          </a:p>
        </p:txBody>
      </p:sp>
    </p:spTree>
    <p:extLst>
      <p:ext uri="{BB962C8B-B14F-4D97-AF65-F5344CB8AC3E}">
        <p14:creationId xmlns:p14="http://schemas.microsoft.com/office/powerpoint/2010/main" val="518144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0C49D76-266A-E00B-C644-B75846A12067}"/>
              </a:ext>
            </a:extLst>
          </p:cNvPr>
          <p:cNvSpPr>
            <a:spLocks noGrp="1"/>
          </p:cNvSpPr>
          <p:nvPr>
            <p:ph idx="1"/>
          </p:nvPr>
        </p:nvSpPr>
        <p:spPr/>
        <p:txBody>
          <a:bodyPr/>
          <a:lstStyle/>
          <a:p>
            <a:pPr marL="0" indent="0">
              <a:buNone/>
            </a:pPr>
            <a:r>
              <a:rPr lang="nl-NL" dirty="0"/>
              <a:t>Frank Smeets</a:t>
            </a:r>
          </a:p>
          <a:p>
            <a:pPr marL="0" indent="0">
              <a:buNone/>
            </a:pPr>
            <a:r>
              <a:rPr lang="nl-NL" dirty="0"/>
              <a:t>Adviseur Informatiebeheer</a:t>
            </a:r>
          </a:p>
          <a:p>
            <a:pPr marL="0" indent="0">
              <a:buNone/>
            </a:pPr>
            <a:r>
              <a:rPr lang="nl-NL" dirty="0"/>
              <a:t>Vakgroep Openbaarheid en Informatie</a:t>
            </a:r>
          </a:p>
          <a:p>
            <a:pPr marL="0" indent="0">
              <a:buNone/>
            </a:pPr>
            <a:r>
              <a:rPr lang="nl-NL" dirty="0"/>
              <a:t>Gemeente Amsterdam</a:t>
            </a:r>
          </a:p>
        </p:txBody>
      </p:sp>
      <p:pic>
        <p:nvPicPr>
          <p:cNvPr id="8" name="Tijdelijke aanduiding voor afbeelding 7">
            <a:extLst>
              <a:ext uri="{FF2B5EF4-FFF2-40B4-BE49-F238E27FC236}">
                <a16:creationId xmlns:a16="http://schemas.microsoft.com/office/drawing/2014/main" id="{336BB27F-8608-56AB-3B78-B4FCC369F291}"/>
              </a:ext>
            </a:extLst>
          </p:cNvPr>
          <p:cNvPicPr>
            <a:picLocks noGrp="1" noChangeAspect="1"/>
          </p:cNvPicPr>
          <p:nvPr>
            <p:ph type="pic" sz="quarter" idx="10"/>
          </p:nvPr>
        </p:nvPicPr>
        <p:blipFill>
          <a:blip r:embed="rId2"/>
          <a:srcRect l="21175" r="21175"/>
          <a:stretch>
            <a:fillRect/>
          </a:stretch>
        </p:blipFill>
        <p:spPr>
          <a:xfrm>
            <a:off x="2328863" y="2073275"/>
            <a:ext cx="3268662" cy="4248150"/>
          </a:xfrm>
        </p:spPr>
      </p:pic>
      <p:sp>
        <p:nvSpPr>
          <p:cNvPr id="4" name="Tijdelijke aanduiding voor datum 3">
            <a:extLst>
              <a:ext uri="{FF2B5EF4-FFF2-40B4-BE49-F238E27FC236}">
                <a16:creationId xmlns:a16="http://schemas.microsoft.com/office/drawing/2014/main" id="{9654ED22-D0BA-7893-6A4D-719012926E5B}"/>
              </a:ext>
            </a:extLst>
          </p:cNvPr>
          <p:cNvSpPr>
            <a:spLocks noGrp="1"/>
          </p:cNvSpPr>
          <p:nvPr>
            <p:ph type="dt" sz="half" idx="11"/>
          </p:nvPr>
        </p:nvSpPr>
        <p:spPr/>
        <p:txBody>
          <a:bodyPr/>
          <a:lstStyle/>
          <a:p>
            <a:pPr defTabSz="914400" fontAlgn="auto">
              <a:spcBef>
                <a:spcPts val="0"/>
              </a:spcBef>
              <a:spcAft>
                <a:spcPts val="0"/>
              </a:spcAft>
            </a:pPr>
            <a:fld id="{FCBAE101-7B56-4F70-B433-BCD6A308CBE8}"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3DA871F9-76A6-274C-63FF-B950D69E95C0}"/>
              </a:ext>
            </a:extLst>
          </p:cNvPr>
          <p:cNvSpPr>
            <a:spLocks noGrp="1"/>
          </p:cNvSpPr>
          <p:nvPr>
            <p:ph type="ftr" sz="quarter" idx="12"/>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399A38B6-33E7-B261-0DDA-0F7CB7C1318C}"/>
              </a:ext>
            </a:extLst>
          </p:cNvPr>
          <p:cNvSpPr>
            <a:spLocks noGrp="1"/>
          </p:cNvSpPr>
          <p:nvPr>
            <p:ph type="sldNum" sz="quarter" idx="13"/>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27</a:t>
            </a:fld>
            <a:endParaRPr lang="nl-NL" dirty="0">
              <a:solidFill>
                <a:srgbClr val="BEBEBE"/>
              </a:solidFill>
              <a:latin typeface="Corbel"/>
              <a:ea typeface="+mn-ea"/>
            </a:endParaRPr>
          </a:p>
        </p:txBody>
      </p:sp>
    </p:spTree>
    <p:extLst>
      <p:ext uri="{BB962C8B-B14F-4D97-AF65-F5344CB8AC3E}">
        <p14:creationId xmlns:p14="http://schemas.microsoft.com/office/powerpoint/2010/main" val="33033225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7ABD521F-8452-179B-CEE1-212B83CD1C2F}"/>
              </a:ext>
            </a:extLst>
          </p:cNvPr>
          <p:cNvSpPr>
            <a:spLocks noGrp="1"/>
          </p:cNvSpPr>
          <p:nvPr>
            <p:ph sz="quarter" idx="13"/>
          </p:nvPr>
        </p:nvSpPr>
        <p:spPr/>
        <p:txBody>
          <a:bodyPr/>
          <a:lstStyle/>
          <a:p>
            <a:r>
              <a:rPr lang="nl-NL" dirty="0"/>
              <a:t>Context organisatie</a:t>
            </a:r>
          </a:p>
          <a:p>
            <a:r>
              <a:rPr lang="nl-NL" dirty="0" err="1"/>
              <a:t>AbD</a:t>
            </a:r>
            <a:r>
              <a:rPr lang="nl-NL" dirty="0"/>
              <a:t> is omarmd: met welke zaken wordt je geconfronteerd als theorie/praktijk botsen.</a:t>
            </a:r>
          </a:p>
          <a:p>
            <a:r>
              <a:rPr lang="nl-NL" dirty="0"/>
              <a:t>Op welke wijze daarvoor oplossingen worden gezocht.</a:t>
            </a:r>
          </a:p>
          <a:p>
            <a:pPr marL="0" indent="0">
              <a:buNone/>
            </a:pPr>
            <a:endParaRPr lang="nl-NL" dirty="0"/>
          </a:p>
        </p:txBody>
      </p:sp>
      <p:sp>
        <p:nvSpPr>
          <p:cNvPr id="4" name="Tijdelijke aanduiding voor datum 3">
            <a:extLst>
              <a:ext uri="{FF2B5EF4-FFF2-40B4-BE49-F238E27FC236}">
                <a16:creationId xmlns:a16="http://schemas.microsoft.com/office/drawing/2014/main" id="{296059A0-EC7F-33EF-7FB0-3AC7294E0B50}"/>
              </a:ext>
            </a:extLst>
          </p:cNvPr>
          <p:cNvSpPr>
            <a:spLocks noGrp="1"/>
          </p:cNvSpPr>
          <p:nvPr>
            <p:ph type="dt" sz="half" idx="15"/>
          </p:nvPr>
        </p:nvSpPr>
        <p:spPr/>
        <p:txBody>
          <a:bodyPr/>
          <a:lstStyle/>
          <a:p>
            <a:pPr defTabSz="914400" fontAlgn="auto">
              <a:spcBef>
                <a:spcPts val="0"/>
              </a:spcBef>
              <a:spcAft>
                <a:spcPts val="0"/>
              </a:spcAft>
            </a:pPr>
            <a:fld id="{FCBAE101-7B56-4F70-B433-BCD6A308CBE8}"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58A10360-9DDE-84BB-A34E-9622332650BF}"/>
              </a:ext>
            </a:extLst>
          </p:cNvPr>
          <p:cNvSpPr>
            <a:spLocks noGrp="1"/>
          </p:cNvSpPr>
          <p:nvPr>
            <p:ph type="ftr" sz="quarter" idx="16"/>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009868DD-420E-FB24-8448-CA670D55D504}"/>
              </a:ext>
            </a:extLst>
          </p:cNvPr>
          <p:cNvSpPr>
            <a:spLocks noGrp="1"/>
          </p:cNvSpPr>
          <p:nvPr>
            <p:ph type="sldNum" sz="quarter" idx="17"/>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28</a:t>
            </a:fld>
            <a:endParaRPr lang="nl-NL" dirty="0">
              <a:solidFill>
                <a:srgbClr val="BEBEBE"/>
              </a:solidFill>
              <a:latin typeface="Corbel"/>
              <a:ea typeface="+mn-ea"/>
            </a:endParaRPr>
          </a:p>
        </p:txBody>
      </p:sp>
      <p:sp>
        <p:nvSpPr>
          <p:cNvPr id="7" name="Titel 6">
            <a:extLst>
              <a:ext uri="{FF2B5EF4-FFF2-40B4-BE49-F238E27FC236}">
                <a16:creationId xmlns:a16="http://schemas.microsoft.com/office/drawing/2014/main" id="{EC1B1215-4746-109F-A216-8D33FBC887F1}"/>
              </a:ext>
            </a:extLst>
          </p:cNvPr>
          <p:cNvSpPr>
            <a:spLocks noGrp="1"/>
          </p:cNvSpPr>
          <p:nvPr>
            <p:ph type="title"/>
          </p:nvPr>
        </p:nvSpPr>
        <p:spPr>
          <a:xfrm>
            <a:off x="2305971" y="1988840"/>
            <a:ext cx="8010000" cy="1143000"/>
          </a:xfrm>
        </p:spPr>
        <p:txBody>
          <a:bodyPr/>
          <a:lstStyle/>
          <a:p>
            <a:r>
              <a:rPr lang="nl-NL" dirty="0"/>
              <a:t>Wat ik wil vertellen</a:t>
            </a:r>
          </a:p>
        </p:txBody>
      </p:sp>
      <p:pic>
        <p:nvPicPr>
          <p:cNvPr id="11" name="Tijdelijke aanduiding voor inhoud 10">
            <a:extLst>
              <a:ext uri="{FF2B5EF4-FFF2-40B4-BE49-F238E27FC236}">
                <a16:creationId xmlns:a16="http://schemas.microsoft.com/office/drawing/2014/main" id="{E15D70FE-DAE8-8130-F902-98A478D82DCD}"/>
              </a:ext>
            </a:extLst>
          </p:cNvPr>
          <p:cNvPicPr>
            <a:picLocks noGrp="1" noChangeAspect="1"/>
          </p:cNvPicPr>
          <p:nvPr>
            <p:ph sz="quarter" idx="14"/>
          </p:nvPr>
        </p:nvPicPr>
        <p:blipFill>
          <a:blip r:embed="rId2"/>
          <a:stretch>
            <a:fillRect/>
          </a:stretch>
        </p:blipFill>
        <p:spPr>
          <a:xfrm>
            <a:off x="2399253" y="4130588"/>
            <a:ext cx="3629532" cy="1257475"/>
          </a:xfrm>
        </p:spPr>
      </p:pic>
    </p:spTree>
    <p:extLst>
      <p:ext uri="{BB962C8B-B14F-4D97-AF65-F5344CB8AC3E}">
        <p14:creationId xmlns:p14="http://schemas.microsoft.com/office/powerpoint/2010/main" val="7374105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21C3CB93-0BDC-3D77-1030-EB61BFF469B6}"/>
              </a:ext>
            </a:extLst>
          </p:cNvPr>
          <p:cNvSpPr>
            <a:spLocks noGrp="1"/>
          </p:cNvSpPr>
          <p:nvPr>
            <p:ph type="title"/>
          </p:nvPr>
        </p:nvSpPr>
        <p:spPr/>
        <p:txBody>
          <a:bodyPr/>
          <a:lstStyle/>
          <a:p>
            <a:r>
              <a:rPr lang="nl-NL" dirty="0"/>
              <a:t>Werkwijze expertisepool/accountteam</a:t>
            </a:r>
          </a:p>
        </p:txBody>
      </p:sp>
      <p:sp>
        <p:nvSpPr>
          <p:cNvPr id="8" name="Tijdelijke aanduiding voor inhoud 7">
            <a:extLst>
              <a:ext uri="{FF2B5EF4-FFF2-40B4-BE49-F238E27FC236}">
                <a16:creationId xmlns:a16="http://schemas.microsoft.com/office/drawing/2014/main" id="{04032702-5F31-AEA6-C1E3-E426245036E6}"/>
              </a:ext>
            </a:extLst>
          </p:cNvPr>
          <p:cNvSpPr>
            <a:spLocks noGrp="1"/>
          </p:cNvSpPr>
          <p:nvPr>
            <p:ph idx="1"/>
          </p:nvPr>
        </p:nvSpPr>
        <p:spPr/>
        <p:txBody>
          <a:bodyPr/>
          <a:lstStyle/>
          <a:p>
            <a:r>
              <a:rPr lang="nl-NL" dirty="0"/>
              <a:t>Adviseurs Informatiebeheer (+/- 20) in één expertisepool</a:t>
            </a:r>
          </a:p>
          <a:p>
            <a:r>
              <a:rPr lang="nl-NL" dirty="0"/>
              <a:t>Adviseurs nemen deel aan accountteams</a:t>
            </a:r>
          </a:p>
          <a:p>
            <a:r>
              <a:rPr lang="nl-NL" dirty="0"/>
              <a:t>PPM</a:t>
            </a:r>
          </a:p>
          <a:p>
            <a:r>
              <a:rPr lang="nl-NL" dirty="0"/>
              <a:t>Reorganisatie/kanteling naar opgave gericht werken</a:t>
            </a:r>
          </a:p>
        </p:txBody>
      </p:sp>
      <p:sp>
        <p:nvSpPr>
          <p:cNvPr id="4" name="Tijdelijke aanduiding voor datum 3">
            <a:extLst>
              <a:ext uri="{FF2B5EF4-FFF2-40B4-BE49-F238E27FC236}">
                <a16:creationId xmlns:a16="http://schemas.microsoft.com/office/drawing/2014/main" id="{FF60FB2C-56AF-9816-7D35-0F7790816E68}"/>
              </a:ext>
            </a:extLst>
          </p:cNvPr>
          <p:cNvSpPr>
            <a:spLocks noGrp="1"/>
          </p:cNvSpPr>
          <p:nvPr>
            <p:ph type="dt" sz="half" idx="10"/>
          </p:nvPr>
        </p:nvSpPr>
        <p:spPr/>
        <p:txBody>
          <a:bodyPr/>
          <a:lstStyle/>
          <a:p>
            <a:pPr defTabSz="914400" fontAlgn="auto">
              <a:spcBef>
                <a:spcPts val="0"/>
              </a:spcBef>
              <a:spcAft>
                <a:spcPts val="0"/>
              </a:spcAft>
            </a:pPr>
            <a:fld id="{FCBAE101-7B56-4F70-B433-BCD6A308CBE8}"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1A31175D-3309-3D7E-434B-D9C10B075562}"/>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F4437850-1BB2-EF29-653C-B300CC32C4C9}"/>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29</a:t>
            </a:fld>
            <a:endParaRPr lang="nl-NL" dirty="0">
              <a:solidFill>
                <a:srgbClr val="BEBEBE"/>
              </a:solidFill>
              <a:latin typeface="Corbel"/>
              <a:ea typeface="+mn-ea"/>
            </a:endParaRPr>
          </a:p>
        </p:txBody>
      </p:sp>
    </p:spTree>
    <p:extLst>
      <p:ext uri="{BB962C8B-B14F-4D97-AF65-F5344CB8AC3E}">
        <p14:creationId xmlns:p14="http://schemas.microsoft.com/office/powerpoint/2010/main" val="1412902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dirty="0">
                <a:ea typeface="ＭＳ Ｐゴシック" panose="020B0600070205080204" pitchFamily="34" charset="-128"/>
              </a:rPr>
              <a:t>Het </a:t>
            </a:r>
            <a:r>
              <a:rPr lang="nl-NL" altLang="nl-NL" dirty="0" err="1">
                <a:ea typeface="ＭＳ Ｐゴシック" panose="020B0600070205080204" pitchFamily="34" charset="-128"/>
              </a:rPr>
              <a:t>webinar</a:t>
            </a:r>
            <a:r>
              <a:rPr lang="nl-NL" altLang="nl-NL" dirty="0">
                <a:ea typeface="ＭＳ Ｐゴシック" panose="020B0600070205080204" pitchFamily="34" charset="-128"/>
              </a:rPr>
              <a:t> begint over 10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endParaRPr lang="nl-NL" dirty="0">
              <a:solidFill>
                <a:schemeClr val="accent3">
                  <a:lumMod val="75000"/>
                  <a:lumOff val="25000"/>
                </a:schemeClr>
              </a:solidFill>
            </a:endParaRPr>
          </a:p>
          <a:p>
            <a:pPr eaLnBrk="1" hangingPunct="1">
              <a:buFont typeface="Arial" charset="0"/>
              <a:buNone/>
              <a:defRPr/>
            </a:pPr>
            <a:endParaRPr lang="nl-NL" dirty="0"/>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76650996"/>
      </p:ext>
    </p:extLst>
  </p:cSld>
  <p:clrMapOvr>
    <a:masterClrMapping/>
  </p:clrMapOvr>
  <p:transition spd="slow" advClick="0" advTm="8000">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5EA6218-737F-0261-E0A3-00A4045B5277}"/>
              </a:ext>
            </a:extLst>
          </p:cNvPr>
          <p:cNvSpPr>
            <a:spLocks noGrp="1"/>
          </p:cNvSpPr>
          <p:nvPr>
            <p:ph type="dt" sz="half" idx="10"/>
          </p:nvPr>
        </p:nvSpPr>
        <p:spPr/>
        <p:txBody>
          <a:bodyPr/>
          <a:lstStyle/>
          <a:p>
            <a:pPr defTabSz="914400" fontAlgn="auto">
              <a:spcBef>
                <a:spcPts val="0"/>
              </a:spcBef>
              <a:spcAft>
                <a:spcPts val="0"/>
              </a:spcAft>
            </a:pPr>
            <a:fld id="{D1BCA4B4-8389-46FE-AE0C-0A1FAFD8F720}"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3" name="Tijdelijke aanduiding voor voettekst 2">
            <a:extLst>
              <a:ext uri="{FF2B5EF4-FFF2-40B4-BE49-F238E27FC236}">
                <a16:creationId xmlns:a16="http://schemas.microsoft.com/office/drawing/2014/main" id="{A925454B-92B8-F7B7-5238-76BC49287AB8}"/>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4" name="Tijdelijke aanduiding voor dianummer 3">
            <a:extLst>
              <a:ext uri="{FF2B5EF4-FFF2-40B4-BE49-F238E27FC236}">
                <a16:creationId xmlns:a16="http://schemas.microsoft.com/office/drawing/2014/main" id="{322FD2A5-8D6D-E0B4-231C-719253528B46}"/>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30</a:t>
            </a:fld>
            <a:endParaRPr lang="nl-NL" dirty="0">
              <a:solidFill>
                <a:srgbClr val="BEBEBE"/>
              </a:solidFill>
              <a:latin typeface="Corbel"/>
              <a:ea typeface="+mn-ea"/>
            </a:endParaRPr>
          </a:p>
        </p:txBody>
      </p:sp>
      <p:pic>
        <p:nvPicPr>
          <p:cNvPr id="5" name="Afbeelding 4">
            <a:extLst>
              <a:ext uri="{FF2B5EF4-FFF2-40B4-BE49-F238E27FC236}">
                <a16:creationId xmlns:a16="http://schemas.microsoft.com/office/drawing/2014/main" id="{62F311CF-45DE-77E6-C2D6-5A3678FE1B2A}"/>
              </a:ext>
            </a:extLst>
          </p:cNvPr>
          <p:cNvPicPr>
            <a:picLocks noChangeAspect="1"/>
          </p:cNvPicPr>
          <p:nvPr/>
        </p:nvPicPr>
        <p:blipFill>
          <a:blip r:embed="rId2"/>
          <a:stretch>
            <a:fillRect/>
          </a:stretch>
        </p:blipFill>
        <p:spPr>
          <a:xfrm>
            <a:off x="1524000" y="197644"/>
            <a:ext cx="9144000" cy="6462713"/>
          </a:xfrm>
          <a:prstGeom prst="rect">
            <a:avLst/>
          </a:prstGeom>
        </p:spPr>
      </p:pic>
    </p:spTree>
    <p:extLst>
      <p:ext uri="{BB962C8B-B14F-4D97-AF65-F5344CB8AC3E}">
        <p14:creationId xmlns:p14="http://schemas.microsoft.com/office/powerpoint/2010/main" val="33202170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C2CA29-E88D-2B2A-AEF9-A40393D75BAE}"/>
              </a:ext>
            </a:extLst>
          </p:cNvPr>
          <p:cNvSpPr>
            <a:spLocks noGrp="1"/>
          </p:cNvSpPr>
          <p:nvPr>
            <p:ph type="title"/>
          </p:nvPr>
        </p:nvSpPr>
        <p:spPr/>
        <p:txBody>
          <a:bodyPr/>
          <a:lstStyle/>
          <a:p>
            <a:r>
              <a:rPr lang="nl-NL" dirty="0"/>
              <a:t>Voorbeelden</a:t>
            </a:r>
            <a:r>
              <a:rPr lang="nl-NL"/>
              <a:t>/ervaringen </a:t>
            </a:r>
            <a:r>
              <a:rPr lang="nl-NL" dirty="0"/>
              <a:t>die ik wil delen</a:t>
            </a:r>
          </a:p>
        </p:txBody>
      </p:sp>
      <p:sp>
        <p:nvSpPr>
          <p:cNvPr id="3" name="Tijdelijke aanduiding voor inhoud 2">
            <a:extLst>
              <a:ext uri="{FF2B5EF4-FFF2-40B4-BE49-F238E27FC236}">
                <a16:creationId xmlns:a16="http://schemas.microsoft.com/office/drawing/2014/main" id="{DB6B453D-303B-02CD-D417-0F81156DF05C}"/>
              </a:ext>
            </a:extLst>
          </p:cNvPr>
          <p:cNvSpPr>
            <a:spLocks noGrp="1"/>
          </p:cNvSpPr>
          <p:nvPr>
            <p:ph idx="1"/>
          </p:nvPr>
        </p:nvSpPr>
        <p:spPr/>
        <p:txBody>
          <a:bodyPr/>
          <a:lstStyle/>
          <a:p>
            <a:r>
              <a:rPr lang="nl-NL" dirty="0"/>
              <a:t>Ervaringen/knelpunten uit verschillende projecten;</a:t>
            </a:r>
          </a:p>
          <a:p>
            <a:r>
              <a:rPr lang="nl-NL" dirty="0"/>
              <a:t>Wat heb ik daaruit geleerd;</a:t>
            </a:r>
          </a:p>
          <a:p>
            <a:r>
              <a:rPr lang="nl-NL" dirty="0"/>
              <a:t>Zonder specifieke applicaties/</a:t>
            </a:r>
            <a:r>
              <a:rPr lang="nl-NL" dirty="0" err="1"/>
              <a:t>toepasingen</a:t>
            </a:r>
            <a:r>
              <a:rPr lang="nl-NL" dirty="0"/>
              <a:t> te willen noemen;</a:t>
            </a:r>
          </a:p>
          <a:p>
            <a:r>
              <a:rPr lang="nl-NL" dirty="0"/>
              <a:t>Soms wellicht herkenbaar/soms specifiek voor (grote) organisatie.</a:t>
            </a:r>
          </a:p>
        </p:txBody>
      </p:sp>
      <p:sp>
        <p:nvSpPr>
          <p:cNvPr id="4" name="Tijdelijke aanduiding voor datum 3">
            <a:extLst>
              <a:ext uri="{FF2B5EF4-FFF2-40B4-BE49-F238E27FC236}">
                <a16:creationId xmlns:a16="http://schemas.microsoft.com/office/drawing/2014/main" id="{577364B3-ABCB-55F9-402A-6D76382B82C5}"/>
              </a:ext>
            </a:extLst>
          </p:cNvPr>
          <p:cNvSpPr>
            <a:spLocks noGrp="1"/>
          </p:cNvSpPr>
          <p:nvPr>
            <p:ph type="dt" sz="half" idx="10"/>
          </p:nvPr>
        </p:nvSpPr>
        <p:spPr/>
        <p:txBody>
          <a:bodyPr/>
          <a:lstStyle/>
          <a:p>
            <a:pPr defTabSz="914400" fontAlgn="auto">
              <a:spcBef>
                <a:spcPts val="0"/>
              </a:spcBef>
              <a:spcAft>
                <a:spcPts val="0"/>
              </a:spcAft>
            </a:pPr>
            <a:fld id="{71936F60-D347-4247-AE22-ECCF67410F82}"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C2005CE9-40F5-120A-D3A7-A58748A3D146}"/>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908F4CE1-9942-BB81-4E8C-97496E0AF700}"/>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31</a:t>
            </a:fld>
            <a:endParaRPr lang="nl-NL" dirty="0">
              <a:solidFill>
                <a:srgbClr val="BEBEBE"/>
              </a:solidFill>
              <a:latin typeface="Corbel"/>
              <a:ea typeface="+mn-ea"/>
            </a:endParaRPr>
          </a:p>
        </p:txBody>
      </p:sp>
    </p:spTree>
    <p:extLst>
      <p:ext uri="{BB962C8B-B14F-4D97-AF65-F5344CB8AC3E}">
        <p14:creationId xmlns:p14="http://schemas.microsoft.com/office/powerpoint/2010/main" val="3332809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73412D7-AAF9-DBAB-348F-242A54D63F3A}"/>
              </a:ext>
            </a:extLst>
          </p:cNvPr>
          <p:cNvSpPr>
            <a:spLocks noGrp="1"/>
          </p:cNvSpPr>
          <p:nvPr>
            <p:ph idx="1"/>
          </p:nvPr>
        </p:nvSpPr>
        <p:spPr/>
        <p:txBody>
          <a:bodyPr/>
          <a:lstStyle/>
          <a:p>
            <a:pPr marL="0" indent="0">
              <a:buNone/>
            </a:pPr>
            <a:r>
              <a:rPr lang="nl-NL" dirty="0" err="1"/>
              <a:t>AbD</a:t>
            </a:r>
            <a:r>
              <a:rPr lang="nl-NL" dirty="0"/>
              <a:t> is inmiddels ingebed, maar betekent uiteraard geen carte blanche.</a:t>
            </a:r>
          </a:p>
          <a:p>
            <a:pPr marL="0" indent="0">
              <a:buNone/>
            </a:pPr>
            <a:endParaRPr lang="nl-NL" dirty="0"/>
          </a:p>
          <a:p>
            <a:pPr marL="0" indent="0">
              <a:buNone/>
            </a:pPr>
            <a:r>
              <a:rPr lang="nl-NL" dirty="0"/>
              <a:t>Factoren die altijd wel rol spelen:</a:t>
            </a:r>
          </a:p>
          <a:p>
            <a:r>
              <a:rPr lang="nl-NL" dirty="0"/>
              <a:t>Budget (ligt bij opdrachtgever);</a:t>
            </a:r>
          </a:p>
          <a:p>
            <a:r>
              <a:rPr lang="nl-NL" dirty="0"/>
              <a:t>Planning;</a:t>
            </a:r>
          </a:p>
          <a:p>
            <a:r>
              <a:rPr lang="nl-NL" dirty="0"/>
              <a:t>Je bent niet de enige met eisen en wensen;</a:t>
            </a:r>
          </a:p>
          <a:p>
            <a:r>
              <a:rPr lang="nl-NL" dirty="0"/>
              <a:t>Beschikbare oplossingen op de markt.</a:t>
            </a:r>
          </a:p>
          <a:p>
            <a:pPr marL="0" indent="0">
              <a:buNone/>
            </a:pPr>
            <a:endParaRPr lang="nl-NL" dirty="0"/>
          </a:p>
        </p:txBody>
      </p:sp>
      <p:sp>
        <p:nvSpPr>
          <p:cNvPr id="4" name="Tijdelijke aanduiding voor datum 3">
            <a:extLst>
              <a:ext uri="{FF2B5EF4-FFF2-40B4-BE49-F238E27FC236}">
                <a16:creationId xmlns:a16="http://schemas.microsoft.com/office/drawing/2014/main" id="{5A516382-431D-85F6-F467-4348EFF34559}"/>
              </a:ext>
            </a:extLst>
          </p:cNvPr>
          <p:cNvSpPr>
            <a:spLocks noGrp="1"/>
          </p:cNvSpPr>
          <p:nvPr>
            <p:ph type="dt" sz="half" idx="11"/>
          </p:nvPr>
        </p:nvSpPr>
        <p:spPr/>
        <p:txBody>
          <a:bodyPr/>
          <a:lstStyle/>
          <a:p>
            <a:pPr defTabSz="914400" fontAlgn="auto">
              <a:spcBef>
                <a:spcPts val="0"/>
              </a:spcBef>
              <a:spcAft>
                <a:spcPts val="0"/>
              </a:spcAft>
            </a:pPr>
            <a:fld id="{71936F60-D347-4247-AE22-ECCF67410F82}"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73FDBBE7-577D-64A4-F7BC-589BA5D351AF}"/>
              </a:ext>
            </a:extLst>
          </p:cNvPr>
          <p:cNvSpPr>
            <a:spLocks noGrp="1"/>
          </p:cNvSpPr>
          <p:nvPr>
            <p:ph type="ftr" sz="quarter" idx="12"/>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9DE7B802-3321-099E-72BB-67EEA6C6F4B2}"/>
              </a:ext>
            </a:extLst>
          </p:cNvPr>
          <p:cNvSpPr>
            <a:spLocks noGrp="1"/>
          </p:cNvSpPr>
          <p:nvPr>
            <p:ph type="sldNum" sz="quarter" idx="13"/>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32</a:t>
            </a:fld>
            <a:endParaRPr lang="nl-NL" dirty="0">
              <a:solidFill>
                <a:srgbClr val="BEBEBE"/>
              </a:solidFill>
              <a:latin typeface="Corbel"/>
              <a:ea typeface="+mn-ea"/>
            </a:endParaRPr>
          </a:p>
        </p:txBody>
      </p:sp>
      <p:sp>
        <p:nvSpPr>
          <p:cNvPr id="2" name="Titel 1">
            <a:extLst>
              <a:ext uri="{FF2B5EF4-FFF2-40B4-BE49-F238E27FC236}">
                <a16:creationId xmlns:a16="http://schemas.microsoft.com/office/drawing/2014/main" id="{755604E6-0BDF-7351-A61A-A8286EBA72EC}"/>
              </a:ext>
            </a:extLst>
          </p:cNvPr>
          <p:cNvSpPr>
            <a:spLocks noGrp="1"/>
          </p:cNvSpPr>
          <p:nvPr>
            <p:ph type="title" idx="4294967295"/>
          </p:nvPr>
        </p:nvSpPr>
        <p:spPr>
          <a:xfrm>
            <a:off x="2423593" y="350796"/>
            <a:ext cx="8010525" cy="1143000"/>
          </a:xfrm>
        </p:spPr>
        <p:txBody>
          <a:bodyPr/>
          <a:lstStyle/>
          <a:p>
            <a:r>
              <a:rPr lang="nl-NL" dirty="0"/>
              <a:t>Algemeen:</a:t>
            </a:r>
            <a:br>
              <a:rPr lang="nl-NL" dirty="0"/>
            </a:br>
            <a:r>
              <a:rPr lang="nl-NL" dirty="0"/>
              <a:t>Afhankelijkheden/beperkingen in een project</a:t>
            </a:r>
          </a:p>
        </p:txBody>
      </p:sp>
      <p:pic>
        <p:nvPicPr>
          <p:cNvPr id="9" name="Tijdelijke aanduiding voor afbeelding 8">
            <a:extLst>
              <a:ext uri="{FF2B5EF4-FFF2-40B4-BE49-F238E27FC236}">
                <a16:creationId xmlns:a16="http://schemas.microsoft.com/office/drawing/2014/main" id="{3CF1CC88-8A22-2EB5-98D3-79E84BB617A2}"/>
              </a:ext>
            </a:extLst>
          </p:cNvPr>
          <p:cNvPicPr>
            <a:picLocks noGrp="1" noChangeAspect="1"/>
          </p:cNvPicPr>
          <p:nvPr>
            <p:ph type="pic" sz="quarter" idx="10"/>
          </p:nvPr>
        </p:nvPicPr>
        <p:blipFill>
          <a:blip r:embed="rId2"/>
          <a:srcRect l="121" r="121"/>
          <a:stretch>
            <a:fillRect/>
          </a:stretch>
        </p:blipFill>
        <p:spPr/>
      </p:pic>
    </p:spTree>
    <p:extLst>
      <p:ext uri="{BB962C8B-B14F-4D97-AF65-F5344CB8AC3E}">
        <p14:creationId xmlns:p14="http://schemas.microsoft.com/office/powerpoint/2010/main" val="344631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828B90-5C1A-BEB2-672A-76B9E228641B}"/>
              </a:ext>
            </a:extLst>
          </p:cNvPr>
          <p:cNvSpPr>
            <a:spLocks noGrp="1"/>
          </p:cNvSpPr>
          <p:nvPr>
            <p:ph type="title"/>
          </p:nvPr>
        </p:nvSpPr>
        <p:spPr>
          <a:xfrm>
            <a:off x="2298808" y="1196752"/>
            <a:ext cx="8010000" cy="1143000"/>
          </a:xfrm>
        </p:spPr>
        <p:txBody>
          <a:bodyPr/>
          <a:lstStyle/>
          <a:p>
            <a:r>
              <a:rPr lang="nl-NL" dirty="0"/>
              <a:t>1. Vaste lijstjes</a:t>
            </a:r>
          </a:p>
        </p:txBody>
      </p:sp>
      <p:sp>
        <p:nvSpPr>
          <p:cNvPr id="3" name="Tijdelijke aanduiding voor inhoud 2">
            <a:extLst>
              <a:ext uri="{FF2B5EF4-FFF2-40B4-BE49-F238E27FC236}">
                <a16:creationId xmlns:a16="http://schemas.microsoft.com/office/drawing/2014/main" id="{1136704F-1258-5236-42C9-1DAE1FD6CF9D}"/>
              </a:ext>
            </a:extLst>
          </p:cNvPr>
          <p:cNvSpPr>
            <a:spLocks noGrp="1"/>
          </p:cNvSpPr>
          <p:nvPr>
            <p:ph idx="1"/>
          </p:nvPr>
        </p:nvSpPr>
        <p:spPr>
          <a:xfrm>
            <a:off x="2298808" y="1988840"/>
            <a:ext cx="8010000" cy="4500568"/>
          </a:xfrm>
        </p:spPr>
        <p:txBody>
          <a:bodyPr/>
          <a:lstStyle/>
          <a:p>
            <a:r>
              <a:rPr lang="nl-NL" dirty="0"/>
              <a:t>Vaste lijstjes met RM-eisen/-wensen t.b.v. </a:t>
            </a:r>
            <a:r>
              <a:rPr lang="nl-NL" dirty="0" err="1"/>
              <a:t>PvE</a:t>
            </a:r>
            <a:r>
              <a:rPr lang="nl-NL" dirty="0"/>
              <a:t>:</a:t>
            </a:r>
          </a:p>
          <a:p>
            <a:pPr marL="0" indent="0">
              <a:buNone/>
            </a:pPr>
            <a:r>
              <a:rPr lang="nl-NL" dirty="0"/>
              <a:t>	-	klakkeloos toepassen, ongeacht gevraagde 			voorziening;</a:t>
            </a:r>
          </a:p>
          <a:p>
            <a:pPr marL="0" indent="0">
              <a:buNone/>
            </a:pPr>
            <a:r>
              <a:rPr lang="nl-NL" dirty="0"/>
              <a:t>	-	Lijstjes gaan eigen leven leiden zonder consultatie 		RM.</a:t>
            </a:r>
          </a:p>
          <a:p>
            <a:pPr marL="0" indent="0">
              <a:buNone/>
            </a:pPr>
            <a:endParaRPr lang="nl-NL" dirty="0"/>
          </a:p>
          <a:p>
            <a:r>
              <a:rPr lang="nl-NL" dirty="0"/>
              <a:t>Ongewenst gevolg:</a:t>
            </a:r>
          </a:p>
          <a:p>
            <a:pPr lvl="3"/>
            <a:r>
              <a:rPr lang="nl-NL" dirty="0"/>
              <a:t>	-	</a:t>
            </a:r>
            <a:r>
              <a:rPr lang="nl-NL" b="0" dirty="0"/>
              <a:t>Overvragen markt: inschrijvingen blijven ver achter 		bij verwachting;</a:t>
            </a:r>
          </a:p>
          <a:p>
            <a:pPr lvl="3"/>
            <a:r>
              <a:rPr lang="nl-NL" b="0" dirty="0"/>
              <a:t>	-	Niet kunnen uitleggen waarom bepaalde eisen zo 		‘zwaar zijn’ (imagoschade).</a:t>
            </a:r>
          </a:p>
          <a:p>
            <a:pPr lvl="3"/>
            <a:r>
              <a:rPr lang="nl-NL" b="0" dirty="0"/>
              <a:t>	-	Relatie met business;</a:t>
            </a:r>
          </a:p>
          <a:p>
            <a:pPr lvl="3"/>
            <a:r>
              <a:rPr lang="nl-NL" b="0" dirty="0"/>
              <a:t>	-	Overbodig werk.</a:t>
            </a:r>
          </a:p>
          <a:p>
            <a:pPr lvl="3"/>
            <a:endParaRPr lang="nl-NL" b="0" dirty="0"/>
          </a:p>
          <a:p>
            <a:endParaRPr lang="nl-NL" dirty="0"/>
          </a:p>
        </p:txBody>
      </p:sp>
      <p:sp>
        <p:nvSpPr>
          <p:cNvPr id="4" name="Tijdelijke aanduiding voor datum 3">
            <a:extLst>
              <a:ext uri="{FF2B5EF4-FFF2-40B4-BE49-F238E27FC236}">
                <a16:creationId xmlns:a16="http://schemas.microsoft.com/office/drawing/2014/main" id="{C7049AE6-04E5-615B-FC64-2FB0F1A24ED2}"/>
              </a:ext>
            </a:extLst>
          </p:cNvPr>
          <p:cNvSpPr>
            <a:spLocks noGrp="1"/>
          </p:cNvSpPr>
          <p:nvPr>
            <p:ph type="dt" sz="half" idx="10"/>
          </p:nvPr>
        </p:nvSpPr>
        <p:spPr/>
        <p:txBody>
          <a:bodyPr/>
          <a:lstStyle/>
          <a:p>
            <a:pPr defTabSz="914400" fontAlgn="auto">
              <a:spcBef>
                <a:spcPts val="0"/>
              </a:spcBef>
              <a:spcAft>
                <a:spcPts val="0"/>
              </a:spcAft>
            </a:pPr>
            <a:fld id="{71936F60-D347-4247-AE22-ECCF67410F82}"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010C82B3-E638-299C-0D22-ACEEBE7B1DB3}"/>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0F4B4D47-020F-BBA6-C7B2-26795EFB6C0F}"/>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33</a:t>
            </a:fld>
            <a:endParaRPr lang="nl-NL" dirty="0">
              <a:solidFill>
                <a:srgbClr val="BEBEBE"/>
              </a:solidFill>
              <a:latin typeface="Corbel"/>
              <a:ea typeface="+mn-ea"/>
            </a:endParaRPr>
          </a:p>
        </p:txBody>
      </p:sp>
    </p:spTree>
    <p:extLst>
      <p:ext uri="{BB962C8B-B14F-4D97-AF65-F5344CB8AC3E}">
        <p14:creationId xmlns:p14="http://schemas.microsoft.com/office/powerpoint/2010/main" val="33664663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78BB09-C747-A036-67E8-FC402E73518C}"/>
              </a:ext>
            </a:extLst>
          </p:cNvPr>
          <p:cNvSpPr>
            <a:spLocks noGrp="1"/>
          </p:cNvSpPr>
          <p:nvPr>
            <p:ph type="title"/>
          </p:nvPr>
        </p:nvSpPr>
        <p:spPr/>
        <p:txBody>
          <a:bodyPr/>
          <a:lstStyle/>
          <a:p>
            <a:r>
              <a:rPr lang="nl-NL" dirty="0"/>
              <a:t>Leerpunten</a:t>
            </a:r>
          </a:p>
        </p:txBody>
      </p:sp>
      <p:sp>
        <p:nvSpPr>
          <p:cNvPr id="3" name="Tijdelijke aanduiding voor inhoud 2">
            <a:extLst>
              <a:ext uri="{FF2B5EF4-FFF2-40B4-BE49-F238E27FC236}">
                <a16:creationId xmlns:a16="http://schemas.microsoft.com/office/drawing/2014/main" id="{D91782B6-BFFD-86D5-5EDC-DA4B8C315FF1}"/>
              </a:ext>
            </a:extLst>
          </p:cNvPr>
          <p:cNvSpPr>
            <a:spLocks noGrp="1"/>
          </p:cNvSpPr>
          <p:nvPr>
            <p:ph idx="1"/>
          </p:nvPr>
        </p:nvSpPr>
        <p:spPr>
          <a:xfrm>
            <a:off x="2305563" y="3429001"/>
            <a:ext cx="8010000" cy="2787175"/>
          </a:xfrm>
        </p:spPr>
        <p:txBody>
          <a:bodyPr/>
          <a:lstStyle/>
          <a:p>
            <a:r>
              <a:rPr lang="nl-NL" dirty="0"/>
              <a:t>Altijd maatwerk;</a:t>
            </a:r>
          </a:p>
          <a:p>
            <a:r>
              <a:rPr lang="nl-NL" dirty="0"/>
              <a:t>Gebruik lijstjes voor uniformiteit en als checklist;</a:t>
            </a:r>
          </a:p>
          <a:p>
            <a:r>
              <a:rPr lang="nl-NL" dirty="0"/>
              <a:t>Stem eisen af met andere vakdisciplines (privacy, security, etc..) af om </a:t>
            </a:r>
            <a:r>
              <a:rPr lang="nl-NL" dirty="0" err="1"/>
              <a:t>dubbelingen</a:t>
            </a:r>
            <a:r>
              <a:rPr lang="nl-NL" dirty="0"/>
              <a:t> te voorkomen;</a:t>
            </a:r>
          </a:p>
        </p:txBody>
      </p:sp>
      <p:sp>
        <p:nvSpPr>
          <p:cNvPr id="4" name="Tijdelijke aanduiding voor datum 3">
            <a:extLst>
              <a:ext uri="{FF2B5EF4-FFF2-40B4-BE49-F238E27FC236}">
                <a16:creationId xmlns:a16="http://schemas.microsoft.com/office/drawing/2014/main" id="{F2BB835D-5C58-CBE2-7486-84EC718134AD}"/>
              </a:ext>
            </a:extLst>
          </p:cNvPr>
          <p:cNvSpPr>
            <a:spLocks noGrp="1"/>
          </p:cNvSpPr>
          <p:nvPr>
            <p:ph type="dt" sz="half" idx="10"/>
          </p:nvPr>
        </p:nvSpPr>
        <p:spPr/>
        <p:txBody>
          <a:bodyPr/>
          <a:lstStyle/>
          <a:p>
            <a:pPr defTabSz="914400" fontAlgn="auto">
              <a:spcBef>
                <a:spcPts val="0"/>
              </a:spcBef>
              <a:spcAft>
                <a:spcPts val="0"/>
              </a:spcAft>
            </a:pPr>
            <a:fld id="{71936F60-D347-4247-AE22-ECCF67410F82}"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1EA2E847-546D-92D1-41A2-871DBB70304D}"/>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79F967C5-2EFD-42A7-D40B-E84C0E301457}"/>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34</a:t>
            </a:fld>
            <a:endParaRPr lang="nl-NL" dirty="0">
              <a:solidFill>
                <a:srgbClr val="BEBEBE"/>
              </a:solidFill>
              <a:latin typeface="Corbel"/>
              <a:ea typeface="+mn-ea"/>
            </a:endParaRPr>
          </a:p>
        </p:txBody>
      </p:sp>
    </p:spTree>
    <p:extLst>
      <p:ext uri="{BB962C8B-B14F-4D97-AF65-F5344CB8AC3E}">
        <p14:creationId xmlns:p14="http://schemas.microsoft.com/office/powerpoint/2010/main" val="29240784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B4C2BB-12B2-793F-B356-882784678D2E}"/>
              </a:ext>
            </a:extLst>
          </p:cNvPr>
          <p:cNvSpPr>
            <a:spLocks noGrp="1"/>
          </p:cNvSpPr>
          <p:nvPr>
            <p:ph type="title"/>
          </p:nvPr>
        </p:nvSpPr>
        <p:spPr>
          <a:xfrm>
            <a:off x="2209310" y="1889893"/>
            <a:ext cx="8106253" cy="1143000"/>
          </a:xfrm>
        </p:spPr>
        <p:txBody>
          <a:bodyPr/>
          <a:lstStyle/>
          <a:p>
            <a:r>
              <a:rPr lang="nl-NL" dirty="0"/>
              <a:t>2: Inherente beperkingen systemen</a:t>
            </a:r>
          </a:p>
        </p:txBody>
      </p:sp>
      <p:sp>
        <p:nvSpPr>
          <p:cNvPr id="3" name="Tijdelijke aanduiding voor inhoud 2">
            <a:extLst>
              <a:ext uri="{FF2B5EF4-FFF2-40B4-BE49-F238E27FC236}">
                <a16:creationId xmlns:a16="http://schemas.microsoft.com/office/drawing/2014/main" id="{CEECB541-8E3B-8CD4-7460-2AEB519382B9}"/>
              </a:ext>
            </a:extLst>
          </p:cNvPr>
          <p:cNvSpPr>
            <a:spLocks noGrp="1"/>
          </p:cNvSpPr>
          <p:nvPr>
            <p:ph idx="1"/>
          </p:nvPr>
        </p:nvSpPr>
        <p:spPr>
          <a:xfrm>
            <a:off x="2277038" y="3284985"/>
            <a:ext cx="8010000" cy="2787175"/>
          </a:xfrm>
        </p:spPr>
        <p:txBody>
          <a:bodyPr/>
          <a:lstStyle/>
          <a:p>
            <a:pPr marL="0" indent="0">
              <a:buNone/>
            </a:pPr>
            <a:r>
              <a:rPr lang="nl-NL" dirty="0"/>
              <a:t>Een specifieke markt bestaande uit (internationale) leveranciers van SAAS-voorzieningen:</a:t>
            </a:r>
          </a:p>
          <a:p>
            <a:pPr marL="0" indent="0">
              <a:buNone/>
            </a:pPr>
            <a:endParaRPr lang="nl-NL" dirty="0"/>
          </a:p>
          <a:p>
            <a:r>
              <a:rPr lang="nl-NL" dirty="0"/>
              <a:t>Leverancier niet bekend met Nederlandse wetgeving;</a:t>
            </a:r>
          </a:p>
          <a:p>
            <a:r>
              <a:rPr lang="nl-NL" dirty="0"/>
              <a:t>Mogelijk niet interessant voor leverancier om veel aanpassingen te doen;</a:t>
            </a:r>
          </a:p>
          <a:p>
            <a:r>
              <a:rPr lang="nl-NL" dirty="0"/>
              <a:t>Gespecialiseerd in een vakgebied, waarin zaakgericht werken niet gebruikelijk is.</a:t>
            </a:r>
          </a:p>
          <a:p>
            <a:r>
              <a:rPr lang="nl-NL" dirty="0"/>
              <a:t>Prioriteit lijnafdeling ligt uiteindelijk bij business logica</a:t>
            </a:r>
          </a:p>
          <a:p>
            <a:endParaRPr lang="nl-NL" dirty="0"/>
          </a:p>
        </p:txBody>
      </p:sp>
      <p:sp>
        <p:nvSpPr>
          <p:cNvPr id="4" name="Tijdelijke aanduiding voor datum 3">
            <a:extLst>
              <a:ext uri="{FF2B5EF4-FFF2-40B4-BE49-F238E27FC236}">
                <a16:creationId xmlns:a16="http://schemas.microsoft.com/office/drawing/2014/main" id="{CF90AB1F-37E5-456A-F571-7B81B0210BFF}"/>
              </a:ext>
            </a:extLst>
          </p:cNvPr>
          <p:cNvSpPr>
            <a:spLocks noGrp="1"/>
          </p:cNvSpPr>
          <p:nvPr>
            <p:ph type="dt" sz="half" idx="10"/>
          </p:nvPr>
        </p:nvSpPr>
        <p:spPr/>
        <p:txBody>
          <a:bodyPr/>
          <a:lstStyle/>
          <a:p>
            <a:pPr defTabSz="914400" fontAlgn="auto">
              <a:spcBef>
                <a:spcPts val="0"/>
              </a:spcBef>
              <a:spcAft>
                <a:spcPts val="0"/>
              </a:spcAft>
            </a:pPr>
            <a:fld id="{71936F60-D347-4247-AE22-ECCF67410F82}"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025E4F88-BBF6-846D-3B31-944C02914FFB}"/>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13AE2A9D-999F-2826-052D-8230A6964DB1}"/>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35</a:t>
            </a:fld>
            <a:endParaRPr lang="nl-NL" dirty="0">
              <a:solidFill>
                <a:srgbClr val="BEBEBE"/>
              </a:solidFill>
              <a:latin typeface="Corbel"/>
              <a:ea typeface="+mn-ea"/>
            </a:endParaRPr>
          </a:p>
        </p:txBody>
      </p:sp>
    </p:spTree>
    <p:extLst>
      <p:ext uri="{BB962C8B-B14F-4D97-AF65-F5344CB8AC3E}">
        <p14:creationId xmlns:p14="http://schemas.microsoft.com/office/powerpoint/2010/main" val="22829768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E4FB44-FB7F-BB9D-213E-B412B50BCD29}"/>
              </a:ext>
            </a:extLst>
          </p:cNvPr>
          <p:cNvSpPr>
            <a:spLocks noGrp="1"/>
          </p:cNvSpPr>
          <p:nvPr>
            <p:ph type="title"/>
          </p:nvPr>
        </p:nvSpPr>
        <p:spPr>
          <a:xfrm>
            <a:off x="1076237" y="1512418"/>
            <a:ext cx="9285347" cy="1143000"/>
          </a:xfrm>
        </p:spPr>
        <p:txBody>
          <a:bodyPr/>
          <a:lstStyle/>
          <a:p>
            <a:r>
              <a:rPr lang="nl-NL" dirty="0"/>
              <a:t>Voorbeeld:</a:t>
            </a:r>
          </a:p>
        </p:txBody>
      </p:sp>
      <p:sp>
        <p:nvSpPr>
          <p:cNvPr id="3" name="Tijdelijke aanduiding voor inhoud 2">
            <a:extLst>
              <a:ext uri="{FF2B5EF4-FFF2-40B4-BE49-F238E27FC236}">
                <a16:creationId xmlns:a16="http://schemas.microsoft.com/office/drawing/2014/main" id="{EFA0517F-ECC5-48E9-A2E5-1CFF254F6946}"/>
              </a:ext>
            </a:extLst>
          </p:cNvPr>
          <p:cNvSpPr>
            <a:spLocks noGrp="1"/>
          </p:cNvSpPr>
          <p:nvPr>
            <p:ph idx="1"/>
          </p:nvPr>
        </p:nvSpPr>
        <p:spPr>
          <a:xfrm>
            <a:off x="2293525" y="2492896"/>
            <a:ext cx="8010000" cy="3888432"/>
          </a:xfrm>
        </p:spPr>
        <p:txBody>
          <a:bodyPr/>
          <a:lstStyle/>
          <a:p>
            <a:pPr marL="0" indent="0">
              <a:buNone/>
            </a:pPr>
            <a:r>
              <a:rPr lang="nl-NL" dirty="0"/>
              <a:t>Knelpunt:</a:t>
            </a:r>
          </a:p>
          <a:p>
            <a:r>
              <a:rPr lang="nl-NL" dirty="0"/>
              <a:t>Applicatie slaat standaard documenten niet in zaak op maar onder onderwerpen/werkprocessen, geen zaakcontext en einddatum.</a:t>
            </a:r>
          </a:p>
          <a:p>
            <a:pPr marL="0" indent="0">
              <a:buNone/>
            </a:pPr>
            <a:endParaRPr lang="nl-NL" dirty="0"/>
          </a:p>
          <a:p>
            <a:pPr marL="0" indent="0">
              <a:buNone/>
            </a:pPr>
            <a:r>
              <a:rPr lang="nl-NL" dirty="0"/>
              <a:t>Voorbeelden oplossingen:</a:t>
            </a:r>
          </a:p>
          <a:p>
            <a:r>
              <a:rPr lang="nl-NL" dirty="0"/>
              <a:t>Waar mogelijk pragmatische houding;</a:t>
            </a:r>
          </a:p>
          <a:p>
            <a:r>
              <a:rPr lang="nl-NL" dirty="0"/>
              <a:t>Kijken naar looptijd zaak: Onderscheid loopbaan/zaken met korte looptijd.</a:t>
            </a:r>
          </a:p>
          <a:p>
            <a:r>
              <a:rPr lang="nl-NL" dirty="0"/>
              <a:t>Zaakcontext bij korte afhandelingsduur minder van belang voor selectie/</a:t>
            </a:r>
            <a:r>
              <a:rPr lang="nl-NL" dirty="0" err="1"/>
              <a:t>venietiging</a:t>
            </a:r>
            <a:r>
              <a:rPr lang="nl-NL" dirty="0"/>
              <a:t>. Bij korte afhandelingstermijnen zijn de einddatums goed te voorspellen.</a:t>
            </a:r>
          </a:p>
        </p:txBody>
      </p:sp>
      <p:sp>
        <p:nvSpPr>
          <p:cNvPr id="4" name="Tijdelijke aanduiding voor datum 3">
            <a:extLst>
              <a:ext uri="{FF2B5EF4-FFF2-40B4-BE49-F238E27FC236}">
                <a16:creationId xmlns:a16="http://schemas.microsoft.com/office/drawing/2014/main" id="{D000B2BE-8F75-D8FE-3D8E-7DD62F959E34}"/>
              </a:ext>
            </a:extLst>
          </p:cNvPr>
          <p:cNvSpPr>
            <a:spLocks noGrp="1"/>
          </p:cNvSpPr>
          <p:nvPr>
            <p:ph type="dt" sz="half" idx="10"/>
          </p:nvPr>
        </p:nvSpPr>
        <p:spPr/>
        <p:txBody>
          <a:bodyPr/>
          <a:lstStyle/>
          <a:p>
            <a:pPr defTabSz="914400" fontAlgn="auto">
              <a:spcBef>
                <a:spcPts val="0"/>
              </a:spcBef>
              <a:spcAft>
                <a:spcPts val="0"/>
              </a:spcAft>
            </a:pPr>
            <a:fld id="{71936F60-D347-4247-AE22-ECCF67410F82}"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1588EE08-2F4A-44C7-EA93-4034A2786B5A}"/>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2EDFC841-075D-9FAE-0A0E-D0DFF9F7FF27}"/>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36</a:t>
            </a:fld>
            <a:endParaRPr lang="nl-NL" dirty="0">
              <a:solidFill>
                <a:srgbClr val="BEBEBE"/>
              </a:solidFill>
              <a:latin typeface="Corbel"/>
              <a:ea typeface="+mn-ea"/>
            </a:endParaRPr>
          </a:p>
        </p:txBody>
      </p:sp>
    </p:spTree>
    <p:extLst>
      <p:ext uri="{BB962C8B-B14F-4D97-AF65-F5344CB8AC3E}">
        <p14:creationId xmlns:p14="http://schemas.microsoft.com/office/powerpoint/2010/main" val="2155231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4B238117-823E-797A-0E71-A710FBCDE3D5}"/>
              </a:ext>
            </a:extLst>
          </p:cNvPr>
          <p:cNvSpPr>
            <a:spLocks noGrp="1"/>
          </p:cNvSpPr>
          <p:nvPr>
            <p:ph type="title"/>
          </p:nvPr>
        </p:nvSpPr>
        <p:spPr>
          <a:xfrm>
            <a:off x="2334188" y="476672"/>
            <a:ext cx="8010000" cy="1143000"/>
          </a:xfrm>
        </p:spPr>
        <p:txBody>
          <a:bodyPr/>
          <a:lstStyle/>
          <a:p>
            <a:r>
              <a:rPr lang="nl-NL" dirty="0"/>
              <a:t>V00rbeeld </a:t>
            </a:r>
            <a:r>
              <a:rPr lang="nl-NL" dirty="0" err="1"/>
              <a:t>doc.type</a:t>
            </a:r>
            <a:endParaRPr lang="nl-NL" dirty="0"/>
          </a:p>
        </p:txBody>
      </p:sp>
      <p:pic>
        <p:nvPicPr>
          <p:cNvPr id="9" name="Tijdelijke aanduiding voor inhoud 8">
            <a:extLst>
              <a:ext uri="{FF2B5EF4-FFF2-40B4-BE49-F238E27FC236}">
                <a16:creationId xmlns:a16="http://schemas.microsoft.com/office/drawing/2014/main" id="{F65135B1-07C4-A887-2274-73EE75DD66D9}"/>
              </a:ext>
            </a:extLst>
          </p:cNvPr>
          <p:cNvPicPr>
            <a:picLocks noGrp="1" noChangeAspect="1"/>
          </p:cNvPicPr>
          <p:nvPr>
            <p:ph idx="1"/>
          </p:nvPr>
        </p:nvPicPr>
        <p:blipFill>
          <a:blip r:embed="rId2"/>
          <a:stretch>
            <a:fillRect/>
          </a:stretch>
        </p:blipFill>
        <p:spPr>
          <a:xfrm>
            <a:off x="2305051" y="1681111"/>
            <a:ext cx="8010525" cy="4411767"/>
          </a:xfrm>
        </p:spPr>
      </p:pic>
      <p:sp>
        <p:nvSpPr>
          <p:cNvPr id="2" name="Tijdelijke aanduiding voor datum 1">
            <a:extLst>
              <a:ext uri="{FF2B5EF4-FFF2-40B4-BE49-F238E27FC236}">
                <a16:creationId xmlns:a16="http://schemas.microsoft.com/office/drawing/2014/main" id="{4693BF83-B01E-47EE-76F7-45B5B693CC84}"/>
              </a:ext>
            </a:extLst>
          </p:cNvPr>
          <p:cNvSpPr>
            <a:spLocks noGrp="1"/>
          </p:cNvSpPr>
          <p:nvPr>
            <p:ph type="dt" sz="half" idx="10"/>
          </p:nvPr>
        </p:nvSpPr>
        <p:spPr/>
        <p:txBody>
          <a:bodyPr/>
          <a:lstStyle/>
          <a:p>
            <a:pPr defTabSz="914400" fontAlgn="auto">
              <a:spcBef>
                <a:spcPts val="0"/>
              </a:spcBef>
              <a:spcAft>
                <a:spcPts val="0"/>
              </a:spcAft>
            </a:pPr>
            <a:fld id="{AB71B66F-B9F3-4AD6-A701-448160D8D8F1}"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3" name="Tijdelijke aanduiding voor voettekst 2">
            <a:extLst>
              <a:ext uri="{FF2B5EF4-FFF2-40B4-BE49-F238E27FC236}">
                <a16:creationId xmlns:a16="http://schemas.microsoft.com/office/drawing/2014/main" id="{A24F632B-6EA4-263F-88E1-44DED2FD168F}"/>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4" name="Tijdelijke aanduiding voor dianummer 3">
            <a:extLst>
              <a:ext uri="{FF2B5EF4-FFF2-40B4-BE49-F238E27FC236}">
                <a16:creationId xmlns:a16="http://schemas.microsoft.com/office/drawing/2014/main" id="{A9B59891-5C78-B135-CE3C-A81AE699F123}"/>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37</a:t>
            </a:fld>
            <a:endParaRPr lang="nl-NL" dirty="0">
              <a:solidFill>
                <a:srgbClr val="BEBEBE"/>
              </a:solidFill>
              <a:latin typeface="Corbel"/>
              <a:ea typeface="+mn-ea"/>
            </a:endParaRPr>
          </a:p>
        </p:txBody>
      </p:sp>
    </p:spTree>
    <p:extLst>
      <p:ext uri="{BB962C8B-B14F-4D97-AF65-F5344CB8AC3E}">
        <p14:creationId xmlns:p14="http://schemas.microsoft.com/office/powerpoint/2010/main" val="1996946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F22BA7-075F-3660-7118-09F5F5AFB77E}"/>
              </a:ext>
            </a:extLst>
          </p:cNvPr>
          <p:cNvSpPr>
            <a:spLocks noGrp="1"/>
          </p:cNvSpPr>
          <p:nvPr>
            <p:ph type="title"/>
          </p:nvPr>
        </p:nvSpPr>
        <p:spPr>
          <a:xfrm>
            <a:off x="2305563" y="1628800"/>
            <a:ext cx="8010000" cy="1143000"/>
          </a:xfrm>
        </p:spPr>
        <p:txBody>
          <a:bodyPr/>
          <a:lstStyle/>
          <a:p>
            <a:r>
              <a:rPr lang="nl-NL" dirty="0"/>
              <a:t>3: DMS lost alles op</a:t>
            </a:r>
          </a:p>
        </p:txBody>
      </p:sp>
      <p:sp>
        <p:nvSpPr>
          <p:cNvPr id="3" name="Tijdelijke aanduiding voor inhoud 2">
            <a:extLst>
              <a:ext uri="{FF2B5EF4-FFF2-40B4-BE49-F238E27FC236}">
                <a16:creationId xmlns:a16="http://schemas.microsoft.com/office/drawing/2014/main" id="{39578D66-582E-31DE-DA69-1745E2F431C7}"/>
              </a:ext>
            </a:extLst>
          </p:cNvPr>
          <p:cNvSpPr>
            <a:spLocks noGrp="1"/>
          </p:cNvSpPr>
          <p:nvPr>
            <p:ph idx="1"/>
          </p:nvPr>
        </p:nvSpPr>
        <p:spPr>
          <a:xfrm>
            <a:off x="2305563" y="2771801"/>
            <a:ext cx="8010000" cy="3382938"/>
          </a:xfrm>
        </p:spPr>
        <p:txBody>
          <a:bodyPr/>
          <a:lstStyle/>
          <a:p>
            <a:pPr marL="0" indent="0">
              <a:buNone/>
            </a:pPr>
            <a:r>
              <a:rPr lang="nl-NL" dirty="0"/>
              <a:t>Koppeling met DMS niet altijd de oplossing voor alles:</a:t>
            </a:r>
          </a:p>
          <a:p>
            <a:pPr marL="0" indent="0">
              <a:buNone/>
            </a:pPr>
            <a:endParaRPr lang="nl-NL" dirty="0"/>
          </a:p>
          <a:p>
            <a:r>
              <a:rPr lang="nl-NL" dirty="0"/>
              <a:t>Oplossing voor documenten, maar database?</a:t>
            </a:r>
          </a:p>
          <a:p>
            <a:r>
              <a:rPr lang="nl-NL" dirty="0"/>
              <a:t>In een grote organisatie kan er een lange </a:t>
            </a:r>
            <a:r>
              <a:rPr lang="nl-NL" dirty="0" err="1"/>
              <a:t>backlog</a:t>
            </a:r>
            <a:r>
              <a:rPr lang="nl-NL" dirty="0"/>
              <a:t> zijn voor koppelingen;</a:t>
            </a:r>
          </a:p>
          <a:p>
            <a:r>
              <a:rPr lang="nl-NL" dirty="0"/>
              <a:t>DMS heeft ook niet automatisch RM-functionaliteiten.</a:t>
            </a:r>
          </a:p>
          <a:p>
            <a:endParaRPr lang="nl-NL" dirty="0"/>
          </a:p>
        </p:txBody>
      </p:sp>
      <p:sp>
        <p:nvSpPr>
          <p:cNvPr id="4" name="Tijdelijke aanduiding voor datum 3">
            <a:extLst>
              <a:ext uri="{FF2B5EF4-FFF2-40B4-BE49-F238E27FC236}">
                <a16:creationId xmlns:a16="http://schemas.microsoft.com/office/drawing/2014/main" id="{DA439F06-0900-A3AC-5812-2C7379F4D5B4}"/>
              </a:ext>
            </a:extLst>
          </p:cNvPr>
          <p:cNvSpPr>
            <a:spLocks noGrp="1"/>
          </p:cNvSpPr>
          <p:nvPr>
            <p:ph type="dt" sz="half" idx="10"/>
          </p:nvPr>
        </p:nvSpPr>
        <p:spPr/>
        <p:txBody>
          <a:bodyPr/>
          <a:lstStyle/>
          <a:p>
            <a:pPr defTabSz="914400" fontAlgn="auto">
              <a:spcBef>
                <a:spcPts val="0"/>
              </a:spcBef>
              <a:spcAft>
                <a:spcPts val="0"/>
              </a:spcAft>
            </a:pPr>
            <a:fld id="{71936F60-D347-4247-AE22-ECCF67410F82}"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2B07C1EA-477D-1F28-06E2-232175219A44}"/>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CFBB4096-9765-A8DD-7AD2-A6EE524963CB}"/>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38</a:t>
            </a:fld>
            <a:endParaRPr lang="nl-NL" dirty="0">
              <a:solidFill>
                <a:srgbClr val="BEBEBE"/>
              </a:solidFill>
              <a:latin typeface="Corbel"/>
              <a:ea typeface="+mn-ea"/>
            </a:endParaRPr>
          </a:p>
        </p:txBody>
      </p:sp>
    </p:spTree>
    <p:extLst>
      <p:ext uri="{BB962C8B-B14F-4D97-AF65-F5344CB8AC3E}">
        <p14:creationId xmlns:p14="http://schemas.microsoft.com/office/powerpoint/2010/main" val="23063708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2407CA-65D1-C606-4F2F-01AEFA384691}"/>
              </a:ext>
            </a:extLst>
          </p:cNvPr>
          <p:cNvSpPr>
            <a:spLocks noGrp="1"/>
          </p:cNvSpPr>
          <p:nvPr>
            <p:ph type="title"/>
          </p:nvPr>
        </p:nvSpPr>
        <p:spPr/>
        <p:txBody>
          <a:bodyPr/>
          <a:lstStyle/>
          <a:p>
            <a:r>
              <a:rPr lang="nl-NL" dirty="0"/>
              <a:t>Leerpunten</a:t>
            </a:r>
          </a:p>
        </p:txBody>
      </p:sp>
      <p:sp>
        <p:nvSpPr>
          <p:cNvPr id="3" name="Tijdelijke aanduiding voor inhoud 2">
            <a:extLst>
              <a:ext uri="{FF2B5EF4-FFF2-40B4-BE49-F238E27FC236}">
                <a16:creationId xmlns:a16="http://schemas.microsoft.com/office/drawing/2014/main" id="{22E6D085-8D9D-50A0-1AFE-820C9EB5CCCC}"/>
              </a:ext>
            </a:extLst>
          </p:cNvPr>
          <p:cNvSpPr>
            <a:spLocks noGrp="1"/>
          </p:cNvSpPr>
          <p:nvPr>
            <p:ph idx="1"/>
          </p:nvPr>
        </p:nvSpPr>
        <p:spPr/>
        <p:txBody>
          <a:bodyPr vert="horz" lIns="0" tIns="0" rIns="0" bIns="0" rtlCol="0" anchor="t">
            <a:noAutofit/>
          </a:bodyPr>
          <a:lstStyle/>
          <a:p>
            <a:pPr marL="215900" indent="-215900"/>
            <a:r>
              <a:rPr lang="nl-NL" dirty="0"/>
              <a:t>Niet alles hoeft noodzakelijkerwijs in een DMS (</a:t>
            </a:r>
            <a:r>
              <a:rPr lang="nl-NL" dirty="0" err="1"/>
              <a:t>risico-analyse</a:t>
            </a:r>
            <a:r>
              <a:rPr lang="nl-NL" dirty="0"/>
              <a:t>/prioritering);</a:t>
            </a:r>
            <a:endParaRPr lang="nl-NL"/>
          </a:p>
          <a:p>
            <a:pPr marL="215900" indent="-215900"/>
            <a:r>
              <a:rPr lang="nl-NL" dirty="0"/>
              <a:t>Als je wilt koppelen, moet er ook capaciteit zijn voor realisatie (in vorm van </a:t>
            </a:r>
            <a:r>
              <a:rPr lang="nl-NL" dirty="0" err="1"/>
              <a:t>bijv</a:t>
            </a:r>
            <a:r>
              <a:rPr lang="nl-NL" dirty="0"/>
              <a:t>: </a:t>
            </a:r>
            <a:r>
              <a:rPr lang="nl-NL" dirty="0" err="1"/>
              <a:t>dev-ops</a:t>
            </a:r>
            <a:r>
              <a:rPr lang="nl-NL" dirty="0"/>
              <a:t> teams, FB, </a:t>
            </a:r>
            <a:r>
              <a:rPr lang="nl-NL" dirty="0" err="1"/>
              <a:t>etc</a:t>
            </a:r>
            <a:r>
              <a:rPr lang="nl-NL" dirty="0"/>
              <a:t>…);</a:t>
            </a:r>
          </a:p>
          <a:p>
            <a:pPr marL="215900" indent="-215900"/>
            <a:r>
              <a:rPr lang="nl-NL" dirty="0"/>
              <a:t>RM in bedrijfsapplicatie blijft vaak toch nodig, bijvoorbeeld i.v.m. lange </a:t>
            </a:r>
            <a:r>
              <a:rPr lang="nl-NL" dirty="0" err="1"/>
              <a:t>backlog</a:t>
            </a:r>
            <a:r>
              <a:rPr lang="nl-NL" dirty="0"/>
              <a:t>;</a:t>
            </a:r>
          </a:p>
          <a:p>
            <a:pPr marL="0" indent="0">
              <a:buNone/>
            </a:pPr>
            <a:endParaRPr lang="nl-NL" dirty="0"/>
          </a:p>
          <a:p>
            <a:pPr marL="215900" indent="-215900"/>
            <a:endParaRPr lang="nl-NL" dirty="0"/>
          </a:p>
        </p:txBody>
      </p:sp>
      <p:sp>
        <p:nvSpPr>
          <p:cNvPr id="4" name="Tijdelijke aanduiding voor datum 3">
            <a:extLst>
              <a:ext uri="{FF2B5EF4-FFF2-40B4-BE49-F238E27FC236}">
                <a16:creationId xmlns:a16="http://schemas.microsoft.com/office/drawing/2014/main" id="{520F4AAF-A8C0-A70B-27A3-E57854CA08F9}"/>
              </a:ext>
            </a:extLst>
          </p:cNvPr>
          <p:cNvSpPr>
            <a:spLocks noGrp="1"/>
          </p:cNvSpPr>
          <p:nvPr>
            <p:ph type="dt" sz="half" idx="10"/>
          </p:nvPr>
        </p:nvSpPr>
        <p:spPr/>
        <p:txBody>
          <a:bodyPr/>
          <a:lstStyle/>
          <a:p>
            <a:pPr defTabSz="914400" fontAlgn="auto">
              <a:spcBef>
                <a:spcPts val="0"/>
              </a:spcBef>
              <a:spcAft>
                <a:spcPts val="0"/>
              </a:spcAft>
            </a:pPr>
            <a:fld id="{71936F60-D347-4247-AE22-ECCF67410F82}"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DF393FB5-F406-4330-46E4-78F2B0F1C864}"/>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45D52540-08A8-C05C-88DF-07A43B42DCC4}"/>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39</a:t>
            </a:fld>
            <a:endParaRPr lang="nl-NL" dirty="0">
              <a:solidFill>
                <a:srgbClr val="BEBEBE"/>
              </a:solidFill>
              <a:latin typeface="Corbel"/>
              <a:ea typeface="+mn-ea"/>
            </a:endParaRPr>
          </a:p>
        </p:txBody>
      </p:sp>
    </p:spTree>
    <p:extLst>
      <p:ext uri="{BB962C8B-B14F-4D97-AF65-F5344CB8AC3E}">
        <p14:creationId xmlns:p14="http://schemas.microsoft.com/office/powerpoint/2010/main" val="3368672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87BC16-19DF-4E86-8335-66D43718C3A4}"/>
              </a:ext>
            </a:extLst>
          </p:cNvPr>
          <p:cNvSpPr>
            <a:spLocks noGrp="1"/>
          </p:cNvSpPr>
          <p:nvPr>
            <p:ph type="ctrTitle"/>
          </p:nvPr>
        </p:nvSpPr>
        <p:spPr/>
        <p:txBody>
          <a:bodyPr/>
          <a:lstStyle/>
          <a:p>
            <a:endParaRPr lang="nl-NL"/>
          </a:p>
        </p:txBody>
      </p:sp>
      <p:sp>
        <p:nvSpPr>
          <p:cNvPr id="3" name="Ondertitel 2">
            <a:extLst>
              <a:ext uri="{FF2B5EF4-FFF2-40B4-BE49-F238E27FC236}">
                <a16:creationId xmlns:a16="http://schemas.microsoft.com/office/drawing/2014/main" id="{EE06CDAB-D6FA-41A6-9DE1-914EB712CCD8}"/>
              </a:ext>
            </a:extLst>
          </p:cNvPr>
          <p:cNvSpPr>
            <a:spLocks noGrp="1"/>
          </p:cNvSpPr>
          <p:nvPr>
            <p:ph type="subTitle" idx="1"/>
          </p:nvPr>
        </p:nvSpPr>
        <p:spPr/>
        <p:txBody>
          <a:bodyPr/>
          <a:lstStyle/>
          <a:p>
            <a:endParaRPr lang="nl-NL"/>
          </a:p>
        </p:txBody>
      </p:sp>
      <p:sp>
        <p:nvSpPr>
          <p:cNvPr id="4" name="Tijdelijke aanduiding voor datum 3">
            <a:extLst>
              <a:ext uri="{FF2B5EF4-FFF2-40B4-BE49-F238E27FC236}">
                <a16:creationId xmlns:a16="http://schemas.microsoft.com/office/drawing/2014/main" id="{DE94BBB0-994C-4DD4-A072-3F8C7DAFE5FD}"/>
              </a:ext>
            </a:extLst>
          </p:cNvPr>
          <p:cNvSpPr>
            <a:spLocks noGrp="1"/>
          </p:cNvSpPr>
          <p:nvPr>
            <p:ph type="dt" sz="half" idx="10"/>
          </p:nvPr>
        </p:nvSpPr>
        <p:spPr/>
        <p:txBody>
          <a:bodyPr/>
          <a:lstStyle/>
          <a:p>
            <a:pPr>
              <a:defRPr/>
            </a:pPr>
            <a:endParaRPr lang="nl-NL" dirty="0"/>
          </a:p>
        </p:txBody>
      </p:sp>
      <p:pic>
        <p:nvPicPr>
          <p:cNvPr id="6" name="Afbeelding 5">
            <a:extLst>
              <a:ext uri="{FF2B5EF4-FFF2-40B4-BE49-F238E27FC236}">
                <a16:creationId xmlns:a16="http://schemas.microsoft.com/office/drawing/2014/main" id="{17C39BC6-146C-423E-A028-CAFCF940BDCA}"/>
              </a:ext>
            </a:extLst>
          </p:cNvPr>
          <p:cNvPicPr>
            <a:picLocks noChangeAspect="1"/>
          </p:cNvPicPr>
          <p:nvPr/>
        </p:nvPicPr>
        <p:blipFill>
          <a:blip r:embed="rId3"/>
          <a:stretch>
            <a:fillRect/>
          </a:stretch>
        </p:blipFill>
        <p:spPr>
          <a:xfrm>
            <a:off x="0" y="82800"/>
            <a:ext cx="12192000" cy="6858000"/>
          </a:xfrm>
          <a:prstGeom prst="rect">
            <a:avLst/>
          </a:prstGeom>
        </p:spPr>
      </p:pic>
      <p:sp>
        <p:nvSpPr>
          <p:cNvPr id="8" name="Tekstvak 7">
            <a:extLst>
              <a:ext uri="{FF2B5EF4-FFF2-40B4-BE49-F238E27FC236}">
                <a16:creationId xmlns:a16="http://schemas.microsoft.com/office/drawing/2014/main" id="{FEC061CB-0B29-496F-BE56-4A755E0DD2E4}"/>
              </a:ext>
            </a:extLst>
          </p:cNvPr>
          <p:cNvSpPr txBox="1"/>
          <p:nvPr/>
        </p:nvSpPr>
        <p:spPr>
          <a:xfrm>
            <a:off x="484094" y="3351007"/>
            <a:ext cx="10074537" cy="1631216"/>
          </a:xfrm>
          <a:prstGeom prst="rect">
            <a:avLst/>
          </a:prstGeom>
          <a:noFill/>
        </p:spPr>
        <p:txBody>
          <a:bodyPr wrap="square" rtlCol="0">
            <a:spAutoFit/>
          </a:bodyPr>
          <a:lstStyle/>
          <a:p>
            <a:pPr algn="ctr"/>
            <a:r>
              <a:rPr lang="nl-NL" sz="4800" b="1" dirty="0">
                <a:solidFill>
                  <a:schemeClr val="bg2"/>
                </a:solidFill>
                <a:latin typeface="+mj-lt"/>
              </a:rPr>
              <a:t>Summerschool Grip op Informatie</a:t>
            </a:r>
          </a:p>
          <a:p>
            <a:pPr algn="ctr"/>
            <a:endParaRPr lang="nl-NL" b="1" dirty="0">
              <a:solidFill>
                <a:schemeClr val="bg2"/>
              </a:solidFill>
              <a:latin typeface="+mj-lt"/>
            </a:endParaRPr>
          </a:p>
          <a:p>
            <a:pPr algn="ctr"/>
            <a:r>
              <a:rPr lang="nl-NL" sz="2800" b="1" dirty="0">
                <a:solidFill>
                  <a:schemeClr val="bg2"/>
                </a:solidFill>
                <a:latin typeface="+mj-lt"/>
              </a:rPr>
              <a:t>19, 20, 21 juli en 3, 24 en 31 augustus 2022</a:t>
            </a:r>
          </a:p>
        </p:txBody>
      </p:sp>
    </p:spTree>
    <p:extLst>
      <p:ext uri="{BB962C8B-B14F-4D97-AF65-F5344CB8AC3E}">
        <p14:creationId xmlns:p14="http://schemas.microsoft.com/office/powerpoint/2010/main" val="31787894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96062C-36E0-B5EF-3FE0-020681697807}"/>
              </a:ext>
            </a:extLst>
          </p:cNvPr>
          <p:cNvSpPr>
            <a:spLocks noGrp="1"/>
          </p:cNvSpPr>
          <p:nvPr>
            <p:ph type="title"/>
          </p:nvPr>
        </p:nvSpPr>
        <p:spPr>
          <a:xfrm>
            <a:off x="2351177" y="1700809"/>
            <a:ext cx="7964387" cy="1152493"/>
          </a:xfrm>
        </p:spPr>
        <p:txBody>
          <a:bodyPr/>
          <a:lstStyle/>
          <a:p>
            <a:r>
              <a:rPr lang="nl-NL" dirty="0"/>
              <a:t>4: Versnippering bij migratie</a:t>
            </a:r>
            <a:br>
              <a:rPr lang="nl-NL" dirty="0"/>
            </a:br>
            <a:endParaRPr lang="nl-NL" dirty="0"/>
          </a:p>
        </p:txBody>
      </p:sp>
      <p:sp>
        <p:nvSpPr>
          <p:cNvPr id="3" name="Tijdelijke aanduiding voor inhoud 2">
            <a:extLst>
              <a:ext uri="{FF2B5EF4-FFF2-40B4-BE49-F238E27FC236}">
                <a16:creationId xmlns:a16="http://schemas.microsoft.com/office/drawing/2014/main" id="{CA513F38-6BA9-9411-F768-0079DFBB6F20}"/>
              </a:ext>
            </a:extLst>
          </p:cNvPr>
          <p:cNvSpPr>
            <a:spLocks noGrp="1"/>
          </p:cNvSpPr>
          <p:nvPr>
            <p:ph idx="1"/>
          </p:nvPr>
        </p:nvSpPr>
        <p:spPr>
          <a:xfrm>
            <a:off x="2351176" y="2924945"/>
            <a:ext cx="8010000" cy="2787175"/>
          </a:xfrm>
        </p:spPr>
        <p:txBody>
          <a:bodyPr/>
          <a:lstStyle/>
          <a:p>
            <a:pPr marL="0" indent="0">
              <a:buNone/>
            </a:pPr>
            <a:r>
              <a:rPr lang="nl-NL" dirty="0"/>
              <a:t>Volledige migratie van een oude naar nieuwe applicatie is niet altijd mogelijk, zij het wel wenselijk met oog op versnippering. Realiteit gebiedt soms tot andere oplossingen. </a:t>
            </a:r>
            <a:r>
              <a:rPr lang="nl-NL"/>
              <a:t>Oorzaken:</a:t>
            </a:r>
            <a:endParaRPr lang="nl-NL" dirty="0"/>
          </a:p>
          <a:p>
            <a:pPr marL="0" indent="0">
              <a:buNone/>
            </a:pPr>
            <a:endParaRPr lang="nl-NL" dirty="0"/>
          </a:p>
          <a:p>
            <a:r>
              <a:rPr lang="nl-NL" dirty="0"/>
              <a:t>Datamodellen zijn te verschillend;</a:t>
            </a:r>
          </a:p>
          <a:p>
            <a:r>
              <a:rPr lang="nl-NL" dirty="0"/>
              <a:t>Oude applicatie blijft x-periode in de lucht als </a:t>
            </a:r>
            <a:r>
              <a:rPr lang="nl-NL" dirty="0" err="1"/>
              <a:t>fall</a:t>
            </a:r>
            <a:r>
              <a:rPr lang="nl-NL" dirty="0"/>
              <a:t>-back scenario na in </a:t>
            </a:r>
            <a:r>
              <a:rPr lang="nl-NL" dirty="0" err="1"/>
              <a:t>productiename</a:t>
            </a:r>
            <a:r>
              <a:rPr lang="nl-NL" dirty="0"/>
              <a:t>-&gt; momentum projectfase gaat verloren;</a:t>
            </a:r>
          </a:p>
          <a:p>
            <a:endParaRPr lang="nl-NL" dirty="0"/>
          </a:p>
          <a:p>
            <a:pPr marL="0" indent="0">
              <a:buNone/>
            </a:pPr>
            <a:endParaRPr lang="nl-NL" dirty="0"/>
          </a:p>
        </p:txBody>
      </p:sp>
      <p:sp>
        <p:nvSpPr>
          <p:cNvPr id="4" name="Tijdelijke aanduiding voor datum 3">
            <a:extLst>
              <a:ext uri="{FF2B5EF4-FFF2-40B4-BE49-F238E27FC236}">
                <a16:creationId xmlns:a16="http://schemas.microsoft.com/office/drawing/2014/main" id="{ABDF0368-901C-0457-67FC-F6CAB9806D20}"/>
              </a:ext>
            </a:extLst>
          </p:cNvPr>
          <p:cNvSpPr>
            <a:spLocks noGrp="1"/>
          </p:cNvSpPr>
          <p:nvPr>
            <p:ph type="dt" sz="half" idx="10"/>
          </p:nvPr>
        </p:nvSpPr>
        <p:spPr/>
        <p:txBody>
          <a:bodyPr/>
          <a:lstStyle/>
          <a:p>
            <a:pPr defTabSz="914400" fontAlgn="auto">
              <a:spcBef>
                <a:spcPts val="0"/>
              </a:spcBef>
              <a:spcAft>
                <a:spcPts val="0"/>
              </a:spcAft>
            </a:pPr>
            <a:fld id="{71936F60-D347-4247-AE22-ECCF67410F82}"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538C9923-8DC9-953A-72A4-5EB0B1FACF83}"/>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9C188357-56B7-7841-6140-7567B79BDF91}"/>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40</a:t>
            </a:fld>
            <a:endParaRPr lang="nl-NL" dirty="0">
              <a:solidFill>
                <a:srgbClr val="BEBEBE"/>
              </a:solidFill>
              <a:latin typeface="Corbel"/>
              <a:ea typeface="+mn-ea"/>
            </a:endParaRPr>
          </a:p>
        </p:txBody>
      </p:sp>
    </p:spTree>
    <p:extLst>
      <p:ext uri="{BB962C8B-B14F-4D97-AF65-F5344CB8AC3E}">
        <p14:creationId xmlns:p14="http://schemas.microsoft.com/office/powerpoint/2010/main" val="17055428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8639EC-C651-ACB6-CAFD-A8DDA33C449E}"/>
              </a:ext>
            </a:extLst>
          </p:cNvPr>
          <p:cNvSpPr>
            <a:spLocks noGrp="1"/>
          </p:cNvSpPr>
          <p:nvPr>
            <p:ph type="title"/>
          </p:nvPr>
        </p:nvSpPr>
        <p:spPr/>
        <p:txBody>
          <a:bodyPr/>
          <a:lstStyle/>
          <a:p>
            <a:r>
              <a:rPr lang="nl-NL" dirty="0"/>
              <a:t>Leerpunten</a:t>
            </a:r>
          </a:p>
        </p:txBody>
      </p:sp>
      <p:sp>
        <p:nvSpPr>
          <p:cNvPr id="3" name="Tijdelijke aanduiding voor inhoud 2">
            <a:extLst>
              <a:ext uri="{FF2B5EF4-FFF2-40B4-BE49-F238E27FC236}">
                <a16:creationId xmlns:a16="http://schemas.microsoft.com/office/drawing/2014/main" id="{E31C53F4-3772-CB52-818A-0373DCD06B70}"/>
              </a:ext>
            </a:extLst>
          </p:cNvPr>
          <p:cNvSpPr>
            <a:spLocks noGrp="1"/>
          </p:cNvSpPr>
          <p:nvPr>
            <p:ph idx="1"/>
          </p:nvPr>
        </p:nvSpPr>
        <p:spPr/>
        <p:txBody>
          <a:bodyPr/>
          <a:lstStyle/>
          <a:p>
            <a:r>
              <a:rPr lang="nl-NL" dirty="0"/>
              <a:t>Gezond uitgangspunt is dat project zorgt voor veilig stellen data;</a:t>
            </a:r>
          </a:p>
          <a:p>
            <a:r>
              <a:rPr lang="nl-NL" dirty="0"/>
              <a:t>Als er legitieme redenen zijn waarom oude data niet door project kan worden veilig gesteld; maak er duidelijk restpunt van/</a:t>
            </a:r>
            <a:r>
              <a:rPr lang="nl-NL" dirty="0" err="1"/>
              <a:t>PvA</a:t>
            </a:r>
            <a:r>
              <a:rPr lang="nl-NL" dirty="0"/>
              <a:t>;</a:t>
            </a:r>
          </a:p>
          <a:p>
            <a:r>
              <a:rPr lang="nl-NL" dirty="0"/>
              <a:t> Waarborg dat mensen met expertise oude oplossing beschikbaar zijn.</a:t>
            </a:r>
          </a:p>
          <a:p>
            <a:endParaRPr lang="nl-NL" dirty="0"/>
          </a:p>
        </p:txBody>
      </p:sp>
      <p:sp>
        <p:nvSpPr>
          <p:cNvPr id="4" name="Tijdelijke aanduiding voor datum 3">
            <a:extLst>
              <a:ext uri="{FF2B5EF4-FFF2-40B4-BE49-F238E27FC236}">
                <a16:creationId xmlns:a16="http://schemas.microsoft.com/office/drawing/2014/main" id="{07E946C3-FB9A-88D2-50E3-6AE58B537FCB}"/>
              </a:ext>
            </a:extLst>
          </p:cNvPr>
          <p:cNvSpPr>
            <a:spLocks noGrp="1"/>
          </p:cNvSpPr>
          <p:nvPr>
            <p:ph type="dt" sz="half" idx="10"/>
          </p:nvPr>
        </p:nvSpPr>
        <p:spPr/>
        <p:txBody>
          <a:bodyPr/>
          <a:lstStyle/>
          <a:p>
            <a:pPr defTabSz="914400" fontAlgn="auto">
              <a:spcBef>
                <a:spcPts val="0"/>
              </a:spcBef>
              <a:spcAft>
                <a:spcPts val="0"/>
              </a:spcAft>
            </a:pPr>
            <a:fld id="{71936F60-D347-4247-AE22-ECCF67410F82}"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666BCD99-3DA9-7A59-37FA-5E5A0037D242}"/>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D38B5A06-E728-25C1-DFFF-6FAA072F4F10}"/>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41</a:t>
            </a:fld>
            <a:endParaRPr lang="nl-NL" dirty="0">
              <a:solidFill>
                <a:srgbClr val="BEBEBE"/>
              </a:solidFill>
              <a:latin typeface="Corbel"/>
              <a:ea typeface="+mn-ea"/>
            </a:endParaRPr>
          </a:p>
        </p:txBody>
      </p:sp>
    </p:spTree>
    <p:extLst>
      <p:ext uri="{BB962C8B-B14F-4D97-AF65-F5344CB8AC3E}">
        <p14:creationId xmlns:p14="http://schemas.microsoft.com/office/powerpoint/2010/main" val="8054134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C110F2-0F15-906C-8E17-5E950BF10EB2}"/>
              </a:ext>
            </a:extLst>
          </p:cNvPr>
          <p:cNvSpPr>
            <a:spLocks noGrp="1"/>
          </p:cNvSpPr>
          <p:nvPr>
            <p:ph type="title"/>
          </p:nvPr>
        </p:nvSpPr>
        <p:spPr/>
        <p:txBody>
          <a:bodyPr/>
          <a:lstStyle/>
          <a:p>
            <a:r>
              <a:rPr lang="nl-NL" dirty="0"/>
              <a:t>Samengevat</a:t>
            </a:r>
          </a:p>
        </p:txBody>
      </p:sp>
      <p:sp>
        <p:nvSpPr>
          <p:cNvPr id="3" name="Tijdelijke aanduiding voor inhoud 2">
            <a:extLst>
              <a:ext uri="{FF2B5EF4-FFF2-40B4-BE49-F238E27FC236}">
                <a16:creationId xmlns:a16="http://schemas.microsoft.com/office/drawing/2014/main" id="{A80790C4-4016-FA6B-9EA1-FFD598214AA9}"/>
              </a:ext>
            </a:extLst>
          </p:cNvPr>
          <p:cNvSpPr>
            <a:spLocks noGrp="1"/>
          </p:cNvSpPr>
          <p:nvPr>
            <p:ph idx="1"/>
          </p:nvPr>
        </p:nvSpPr>
        <p:spPr/>
        <p:txBody>
          <a:bodyPr/>
          <a:lstStyle/>
          <a:p>
            <a:r>
              <a:rPr lang="nl-NL" dirty="0" err="1"/>
              <a:t>AbD</a:t>
            </a:r>
            <a:r>
              <a:rPr lang="nl-NL" dirty="0"/>
              <a:t> blijft maatwerk</a:t>
            </a:r>
          </a:p>
          <a:p>
            <a:r>
              <a:rPr lang="nl-NL" dirty="0"/>
              <a:t>Prioriteren (</a:t>
            </a:r>
            <a:r>
              <a:rPr lang="nl-NL" dirty="0" err="1"/>
              <a:t>choose</a:t>
            </a:r>
            <a:r>
              <a:rPr lang="nl-NL" dirty="0"/>
              <a:t> </a:t>
            </a:r>
            <a:r>
              <a:rPr lang="nl-NL" dirty="0" err="1"/>
              <a:t>your</a:t>
            </a:r>
            <a:r>
              <a:rPr lang="nl-NL" dirty="0"/>
              <a:t> </a:t>
            </a:r>
            <a:r>
              <a:rPr lang="nl-NL" dirty="0" err="1"/>
              <a:t>battles</a:t>
            </a:r>
            <a:r>
              <a:rPr lang="nl-NL" dirty="0"/>
              <a:t>)</a:t>
            </a:r>
          </a:p>
          <a:p>
            <a:r>
              <a:rPr lang="nl-NL" dirty="0"/>
              <a:t>Risico-inschatting</a:t>
            </a:r>
          </a:p>
        </p:txBody>
      </p:sp>
      <p:sp>
        <p:nvSpPr>
          <p:cNvPr id="4" name="Tijdelijke aanduiding voor datum 3">
            <a:extLst>
              <a:ext uri="{FF2B5EF4-FFF2-40B4-BE49-F238E27FC236}">
                <a16:creationId xmlns:a16="http://schemas.microsoft.com/office/drawing/2014/main" id="{2C4602B5-9A11-C778-AFEC-D5DE8B2DB5F4}"/>
              </a:ext>
            </a:extLst>
          </p:cNvPr>
          <p:cNvSpPr>
            <a:spLocks noGrp="1"/>
          </p:cNvSpPr>
          <p:nvPr>
            <p:ph type="dt" sz="half" idx="10"/>
          </p:nvPr>
        </p:nvSpPr>
        <p:spPr/>
        <p:txBody>
          <a:bodyPr/>
          <a:lstStyle/>
          <a:p>
            <a:pPr defTabSz="914400" fontAlgn="auto">
              <a:spcBef>
                <a:spcPts val="0"/>
              </a:spcBef>
              <a:spcAft>
                <a:spcPts val="0"/>
              </a:spcAft>
            </a:pPr>
            <a:fld id="{71936F60-D347-4247-AE22-ECCF67410F82}" type="datetime1">
              <a:rPr lang="nl-NL">
                <a:solidFill>
                  <a:srgbClr val="BEBEBE"/>
                </a:solidFill>
                <a:latin typeface="Corbel"/>
                <a:ea typeface="+mn-ea"/>
              </a:rPr>
              <a:pPr defTabSz="914400" fontAlgn="auto">
                <a:spcBef>
                  <a:spcPts val="0"/>
                </a:spcBef>
                <a:spcAft>
                  <a:spcPts val="0"/>
                </a:spcAft>
              </a:pPr>
              <a:t>2-8-2022</a:t>
            </a:fld>
            <a:endParaRPr lang="nl-NL" dirty="0">
              <a:solidFill>
                <a:srgbClr val="BEBEBE"/>
              </a:solidFill>
              <a:latin typeface="Corbel"/>
              <a:ea typeface="+mn-ea"/>
            </a:endParaRPr>
          </a:p>
        </p:txBody>
      </p:sp>
      <p:sp>
        <p:nvSpPr>
          <p:cNvPr id="5" name="Tijdelijke aanduiding voor voettekst 4">
            <a:extLst>
              <a:ext uri="{FF2B5EF4-FFF2-40B4-BE49-F238E27FC236}">
                <a16:creationId xmlns:a16="http://schemas.microsoft.com/office/drawing/2014/main" id="{9A9B74EF-D0DC-914D-16E0-3EEDB4C6E4E3}"/>
              </a:ext>
            </a:extLst>
          </p:cNvPr>
          <p:cNvSpPr>
            <a:spLocks noGrp="1"/>
          </p:cNvSpPr>
          <p:nvPr>
            <p:ph type="ftr" sz="quarter" idx="11"/>
          </p:nvPr>
        </p:nvSpPr>
        <p:spPr/>
        <p:txBody>
          <a:bodyPr/>
          <a:lstStyle/>
          <a:p>
            <a:pPr defTabSz="914400" fontAlgn="auto">
              <a:spcBef>
                <a:spcPts val="0"/>
              </a:spcBef>
              <a:spcAft>
                <a:spcPts val="0"/>
              </a:spcAft>
            </a:pPr>
            <a:r>
              <a:rPr lang="nl-NL">
                <a:solidFill>
                  <a:srgbClr val="BEBEBE"/>
                </a:solidFill>
                <a:latin typeface="Corbel"/>
                <a:ea typeface="+mn-ea"/>
              </a:rPr>
              <a:t>Via Invoegen | Koptekst en voettekst kunt u de tekst wijzigen</a:t>
            </a:r>
            <a:endParaRPr lang="nl-NL" dirty="0">
              <a:solidFill>
                <a:srgbClr val="BEBEBE"/>
              </a:solidFill>
              <a:latin typeface="Corbel"/>
              <a:ea typeface="+mn-ea"/>
            </a:endParaRPr>
          </a:p>
        </p:txBody>
      </p:sp>
      <p:sp>
        <p:nvSpPr>
          <p:cNvPr id="6" name="Tijdelijke aanduiding voor dianummer 5">
            <a:extLst>
              <a:ext uri="{FF2B5EF4-FFF2-40B4-BE49-F238E27FC236}">
                <a16:creationId xmlns:a16="http://schemas.microsoft.com/office/drawing/2014/main" id="{F6F4535A-2842-5700-BAEA-9912CD877F85}"/>
              </a:ext>
            </a:extLst>
          </p:cNvPr>
          <p:cNvSpPr>
            <a:spLocks noGrp="1"/>
          </p:cNvSpPr>
          <p:nvPr>
            <p:ph type="sldNum" sz="quarter" idx="12"/>
          </p:nvPr>
        </p:nvSpPr>
        <p:spPr/>
        <p:txBody>
          <a:bodyPr/>
          <a:lstStyle/>
          <a:p>
            <a:pPr defTabSz="914400" fontAlgn="auto">
              <a:spcBef>
                <a:spcPts val="0"/>
              </a:spcBef>
              <a:spcAft>
                <a:spcPts val="0"/>
              </a:spcAft>
            </a:pPr>
            <a:r>
              <a:rPr lang="nl-NL">
                <a:solidFill>
                  <a:srgbClr val="BEBEBE"/>
                </a:solidFill>
                <a:latin typeface="Corbel"/>
                <a:ea typeface="+mn-ea"/>
              </a:rPr>
              <a:t>| </a:t>
            </a:r>
            <a:fld id="{5A73F218-DCB0-4894-9B51-05C25669D534}" type="slidenum">
              <a:rPr lang="nl-NL">
                <a:solidFill>
                  <a:srgbClr val="BEBEBE"/>
                </a:solidFill>
                <a:latin typeface="Corbel"/>
                <a:ea typeface="+mn-ea"/>
              </a:rPr>
              <a:pPr defTabSz="914400" fontAlgn="auto">
                <a:spcBef>
                  <a:spcPts val="0"/>
                </a:spcBef>
                <a:spcAft>
                  <a:spcPts val="0"/>
                </a:spcAft>
              </a:pPr>
              <a:t>42</a:t>
            </a:fld>
            <a:endParaRPr lang="nl-NL" dirty="0">
              <a:solidFill>
                <a:srgbClr val="BEBEBE"/>
              </a:solidFill>
              <a:latin typeface="Corbel"/>
              <a:ea typeface="+mn-ea"/>
            </a:endParaRPr>
          </a:p>
        </p:txBody>
      </p:sp>
    </p:spTree>
    <p:extLst>
      <p:ext uri="{BB962C8B-B14F-4D97-AF65-F5344CB8AC3E}">
        <p14:creationId xmlns:p14="http://schemas.microsoft.com/office/powerpoint/2010/main" val="15102031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hlinkClick r:id="rId3"/>
            <a:extLst>
              <a:ext uri="{FF2B5EF4-FFF2-40B4-BE49-F238E27FC236}">
                <a16:creationId xmlns:a16="http://schemas.microsoft.com/office/drawing/2014/main" id="{532FBB16-BF7E-4C83-875A-E4E920F12069}"/>
              </a:ext>
            </a:extLst>
          </p:cNvPr>
          <p:cNvPicPr>
            <a:picLocks noChangeAspect="1"/>
          </p:cNvPicPr>
          <p:nvPr/>
        </p:nvPicPr>
        <p:blipFill>
          <a:blip r:embed="rId4"/>
          <a:stretch>
            <a:fillRect/>
          </a:stretch>
        </p:blipFill>
        <p:spPr>
          <a:xfrm>
            <a:off x="506437" y="287343"/>
            <a:ext cx="10323779" cy="5861689"/>
          </a:xfrm>
          <a:prstGeom prst="rect">
            <a:avLst/>
          </a:prstGeom>
        </p:spPr>
      </p:pic>
    </p:spTree>
    <p:extLst>
      <p:ext uri="{BB962C8B-B14F-4D97-AF65-F5344CB8AC3E}">
        <p14:creationId xmlns:p14="http://schemas.microsoft.com/office/powerpoint/2010/main" val="2573318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676C9-3029-4854-8E08-971C5E692E39}"/>
              </a:ext>
            </a:extLst>
          </p:cNvPr>
          <p:cNvSpPr>
            <a:spLocks noGrp="1"/>
          </p:cNvSpPr>
          <p:nvPr>
            <p:ph type="title"/>
          </p:nvPr>
        </p:nvSpPr>
        <p:spPr>
          <a:xfrm>
            <a:off x="3932866" y="319782"/>
            <a:ext cx="3494167" cy="720000"/>
          </a:xfrm>
          <a:solidFill>
            <a:schemeClr val="bg1"/>
          </a:solidFill>
        </p:spPr>
        <p:txBody>
          <a:bodyPr/>
          <a:lstStyle/>
          <a:p>
            <a:r>
              <a:rPr lang="nl-NL" u="sng" dirty="0"/>
              <a:t>Forum.vng.nl</a:t>
            </a:r>
          </a:p>
        </p:txBody>
      </p:sp>
      <p:sp>
        <p:nvSpPr>
          <p:cNvPr id="9" name="Rechthoek 8">
            <a:extLst>
              <a:ext uri="{FF2B5EF4-FFF2-40B4-BE49-F238E27FC236}">
                <a16:creationId xmlns:a16="http://schemas.microsoft.com/office/drawing/2014/main" id="{FCDEB53A-1680-465E-A82D-772B6B31FE53}"/>
              </a:ext>
            </a:extLst>
          </p:cNvPr>
          <p:cNvSpPr/>
          <p:nvPr/>
        </p:nvSpPr>
        <p:spPr>
          <a:xfrm>
            <a:off x="715272" y="3380020"/>
            <a:ext cx="1979350" cy="96573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0AB00"/>
              </a:solidFill>
              <a:effectLst/>
              <a:uLnTx/>
              <a:uFillTx/>
              <a:latin typeface="Arial"/>
              <a:ea typeface="+mn-ea"/>
              <a:cs typeface="+mn-cs"/>
            </a:endParaRPr>
          </a:p>
        </p:txBody>
      </p:sp>
      <p:pic>
        <p:nvPicPr>
          <p:cNvPr id="11" name="Afbeelding 10">
            <a:extLst>
              <a:ext uri="{FF2B5EF4-FFF2-40B4-BE49-F238E27FC236}">
                <a16:creationId xmlns:a16="http://schemas.microsoft.com/office/drawing/2014/main" id="{EADC55C9-4C1C-4C21-AB33-AC84362C52C9}"/>
              </a:ext>
            </a:extLst>
          </p:cNvPr>
          <p:cNvPicPr>
            <a:picLocks noChangeAspect="1"/>
          </p:cNvPicPr>
          <p:nvPr/>
        </p:nvPicPr>
        <p:blipFill>
          <a:blip r:embed="rId2"/>
          <a:stretch>
            <a:fillRect/>
          </a:stretch>
        </p:blipFill>
        <p:spPr>
          <a:xfrm>
            <a:off x="1435249" y="932628"/>
            <a:ext cx="9321501" cy="5115816"/>
          </a:xfrm>
          <a:prstGeom prst="rect">
            <a:avLst/>
          </a:prstGeom>
        </p:spPr>
      </p:pic>
      <p:sp>
        <p:nvSpPr>
          <p:cNvPr id="12" name="Pijl: omlaag 11">
            <a:extLst>
              <a:ext uri="{FF2B5EF4-FFF2-40B4-BE49-F238E27FC236}">
                <a16:creationId xmlns:a16="http://schemas.microsoft.com/office/drawing/2014/main" id="{235BC170-8973-4BB9-8294-8A6BDA966CDA}"/>
              </a:ext>
            </a:extLst>
          </p:cNvPr>
          <p:cNvSpPr/>
          <p:nvPr/>
        </p:nvSpPr>
        <p:spPr>
          <a:xfrm>
            <a:off x="962809" y="2063017"/>
            <a:ext cx="683111" cy="769172"/>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1529186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1B478F-36AA-4A51-B5F8-01B829653B59}"/>
              </a:ext>
            </a:extLst>
          </p:cNvPr>
          <p:cNvSpPr>
            <a:spLocks noGrp="1"/>
          </p:cNvSpPr>
          <p:nvPr>
            <p:ph type="title"/>
          </p:nvPr>
        </p:nvSpPr>
        <p:spPr/>
        <p:txBody>
          <a:bodyPr/>
          <a:lstStyle/>
          <a:p>
            <a:pPr marR="0" lvl="0" algn="l" defTabSz="912813" rtl="0" eaLnBrk="1" fontAlgn="base" latinLnBrk="0" hangingPunct="1">
              <a:lnSpc>
                <a:spcPct val="90000"/>
              </a:lnSpc>
              <a:spcBef>
                <a:spcPts val="475"/>
              </a:spcBef>
              <a:spcAft>
                <a:spcPct val="0"/>
              </a:spcAft>
              <a:buClr>
                <a:srgbClr val="00A9F3"/>
              </a:buClr>
              <a:buSzPct val="80000"/>
              <a:tabLst/>
              <a:defRPr/>
            </a:pPr>
            <a:r>
              <a:rPr kumimoji="0" lang="nl-NL" sz="4800" b="1" i="0" u="none" strike="noStrike" kern="1200" cap="none" spc="0" normalizeH="0" baseline="0" noProof="0" dirty="0">
                <a:ln>
                  <a:noFill/>
                </a:ln>
                <a:solidFill>
                  <a:srgbClr val="00A9F3"/>
                </a:solidFill>
                <a:effectLst/>
                <a:uLnTx/>
                <a:uFillTx/>
                <a:latin typeface="Arial" charset="0"/>
                <a:cs typeface="Arial" charset="0"/>
              </a:rPr>
              <a:t>Grip op informatie</a:t>
            </a:r>
          </a:p>
        </p:txBody>
      </p:sp>
      <p:sp>
        <p:nvSpPr>
          <p:cNvPr id="3" name="Tijdelijke aanduiding voor inhoud 2">
            <a:extLst>
              <a:ext uri="{FF2B5EF4-FFF2-40B4-BE49-F238E27FC236}">
                <a16:creationId xmlns:a16="http://schemas.microsoft.com/office/drawing/2014/main" id="{907EAA33-EE01-437B-A63D-9A65513567CE}"/>
              </a:ext>
            </a:extLst>
          </p:cNvPr>
          <p:cNvSpPr>
            <a:spLocks noGrp="1"/>
          </p:cNvSpPr>
          <p:nvPr>
            <p:ph idx="1"/>
          </p:nvPr>
        </p:nvSpPr>
        <p:spPr>
          <a:xfrm>
            <a:off x="1080000" y="1822523"/>
            <a:ext cx="8787900" cy="4057651"/>
          </a:xfrm>
        </p:spPr>
        <p:txBody>
          <a:bodyPr/>
          <a:lstStyle/>
          <a:p>
            <a:pPr marL="0" indent="0">
              <a:buNone/>
            </a:pPr>
            <a:endParaRPr lang="nl-NL" u="sng" dirty="0">
              <a:solidFill>
                <a:srgbClr val="999999"/>
              </a:solidFill>
              <a:hlinkClick r:id="rId2">
                <a:extLst>
                  <a:ext uri="{A12FA001-AC4F-418D-AE19-62706E023703}">
                    <ahyp:hlinkClr xmlns:ahyp="http://schemas.microsoft.com/office/drawing/2018/hyperlinkcolor" val="tx"/>
                  </a:ext>
                </a:extLst>
              </a:hlinkClick>
            </a:endParaRPr>
          </a:p>
          <a:p>
            <a:pPr marL="0" indent="0">
              <a:buNone/>
            </a:pPr>
            <a:r>
              <a:rPr lang="nl-NL" dirty="0">
                <a:solidFill>
                  <a:srgbClr val="999999"/>
                </a:solidFill>
                <a:hlinkClick r:id="rId3"/>
              </a:rPr>
              <a:t>https://vng.nl/projecten/grip-op-informatie</a:t>
            </a:r>
            <a:r>
              <a:rPr lang="nl-NL" dirty="0">
                <a:solidFill>
                  <a:srgbClr val="999999"/>
                </a:solidFill>
              </a:rPr>
              <a:t> </a:t>
            </a:r>
            <a:br>
              <a:rPr lang="nl-NL" dirty="0">
                <a:solidFill>
                  <a:srgbClr val="999999"/>
                </a:solidFill>
              </a:rPr>
            </a:br>
            <a:endParaRPr lang="nl-NL" dirty="0"/>
          </a:p>
          <a:p>
            <a:endParaRPr lang="nl-NL" dirty="0"/>
          </a:p>
          <a:p>
            <a:endParaRPr lang="nl-NL" dirty="0"/>
          </a:p>
          <a:p>
            <a:pPr marL="0" indent="0">
              <a:buNone/>
            </a:pPr>
            <a:endParaRPr lang="nl-NL" dirty="0"/>
          </a:p>
        </p:txBody>
      </p:sp>
      <p:pic>
        <p:nvPicPr>
          <p:cNvPr id="6" name="Afbeelding 5">
            <a:extLst>
              <a:ext uri="{FF2B5EF4-FFF2-40B4-BE49-F238E27FC236}">
                <a16:creationId xmlns:a16="http://schemas.microsoft.com/office/drawing/2014/main" id="{69ED04D4-7892-4DAB-B650-047485600710}"/>
              </a:ext>
            </a:extLst>
          </p:cNvPr>
          <p:cNvPicPr>
            <a:picLocks noChangeAspect="1"/>
          </p:cNvPicPr>
          <p:nvPr/>
        </p:nvPicPr>
        <p:blipFill>
          <a:blip r:embed="rId4"/>
          <a:stretch>
            <a:fillRect/>
          </a:stretch>
        </p:blipFill>
        <p:spPr>
          <a:xfrm>
            <a:off x="3775934" y="2604488"/>
            <a:ext cx="6734287" cy="3444335"/>
          </a:xfrm>
          <a:prstGeom prst="rect">
            <a:avLst/>
          </a:prstGeom>
        </p:spPr>
      </p:pic>
    </p:spTree>
    <p:extLst>
      <p:ext uri="{BB962C8B-B14F-4D97-AF65-F5344CB8AC3E}">
        <p14:creationId xmlns:p14="http://schemas.microsoft.com/office/powerpoint/2010/main" val="17388686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a:extLst>
              <a:ext uri="{FF2B5EF4-FFF2-40B4-BE49-F238E27FC236}">
                <a16:creationId xmlns:a16="http://schemas.microsoft.com/office/drawing/2014/main" id="{002F3D72-AFB1-4562-A732-CA4DB50DD8E2}"/>
              </a:ext>
            </a:extLst>
          </p:cNvPr>
          <p:cNvSpPr>
            <a:spLocks noGrp="1"/>
          </p:cNvSpPr>
          <p:nvPr>
            <p:ph type="title"/>
          </p:nvPr>
        </p:nvSpPr>
        <p:spPr>
          <a:xfrm>
            <a:off x="1079500" y="1079500"/>
            <a:ext cx="10033000" cy="279400"/>
          </a:xfrm>
        </p:spPr>
        <p:txBody>
          <a:bodyPr/>
          <a:lstStyle/>
          <a:p>
            <a:pPr algn="ctr"/>
            <a:br>
              <a:rPr lang="nl-NL" altLang="nl-NL" dirty="0">
                <a:latin typeface="Arial" panose="020B0604020202020204" pitchFamily="34" charset="0"/>
                <a:cs typeface="Arial" panose="020B0604020202020204" pitchFamily="34" charset="0"/>
              </a:rPr>
            </a:br>
            <a:r>
              <a:rPr lang="nl-NL" altLang="nl-NL" sz="4800" dirty="0">
                <a:latin typeface="Arial"/>
                <a:cs typeface="Arial"/>
              </a:rPr>
              <a:t>Save the date:</a:t>
            </a:r>
            <a:br>
              <a:rPr lang="nl-NL" altLang="nl-NL" sz="4800" dirty="0">
                <a:latin typeface="Arial" panose="020B0604020202020204" pitchFamily="34" charset="0"/>
                <a:cs typeface="Arial" panose="020B0604020202020204" pitchFamily="34" charset="0"/>
              </a:rPr>
            </a:br>
            <a:br>
              <a:rPr lang="nl-NL" altLang="nl-NL" sz="4800" dirty="0">
                <a:latin typeface="Arial" panose="020B0604020202020204" pitchFamily="34" charset="0"/>
                <a:cs typeface="Arial" panose="020B0604020202020204" pitchFamily="34" charset="0"/>
              </a:rPr>
            </a:br>
            <a:r>
              <a:rPr lang="nl-NL" altLang="nl-NL" sz="4800" dirty="0">
                <a:latin typeface="Arial"/>
                <a:cs typeface="Arial"/>
              </a:rPr>
              <a:t>3 t/m 10 november 2022 </a:t>
            </a:r>
            <a:br>
              <a:rPr lang="nl-NL" altLang="nl-NL" sz="4800" dirty="0">
                <a:latin typeface="Arial" panose="020B0604020202020204" pitchFamily="34" charset="0"/>
                <a:cs typeface="Arial" panose="020B0604020202020204" pitchFamily="34" charset="0"/>
              </a:rPr>
            </a:br>
            <a:br>
              <a:rPr lang="nl-NL" altLang="nl-NL" sz="4800" dirty="0">
                <a:latin typeface="Arial" panose="020B0604020202020204" pitchFamily="34" charset="0"/>
                <a:cs typeface="Arial" panose="020B0604020202020204" pitchFamily="34" charset="0"/>
              </a:rPr>
            </a:br>
            <a:r>
              <a:rPr lang="nl-NL" altLang="nl-NL" sz="4800" u="sng" dirty="0">
                <a:latin typeface="Arial"/>
                <a:cs typeface="Arial"/>
              </a:rPr>
              <a:t>6</a:t>
            </a:r>
            <a:r>
              <a:rPr lang="nl-NL" altLang="nl-NL" sz="4800" baseline="30000" dirty="0">
                <a:latin typeface="Arial"/>
                <a:cs typeface="Arial"/>
              </a:rPr>
              <a:t>e</a:t>
            </a:r>
            <a:r>
              <a:rPr lang="nl-NL" altLang="nl-NL" sz="4800" u="sng" dirty="0">
                <a:latin typeface="Arial"/>
                <a:cs typeface="Arial"/>
              </a:rPr>
              <a:t> week van Grip op Informatie</a:t>
            </a:r>
            <a:br>
              <a:rPr lang="nl-NL" altLang="nl-NL" sz="4800" dirty="0">
                <a:latin typeface="Arial" panose="020B0604020202020204" pitchFamily="34" charset="0"/>
                <a:cs typeface="Arial" panose="020B0604020202020204" pitchFamily="34" charset="0"/>
              </a:rPr>
            </a:br>
            <a:endParaRPr lang="nl-NL" altLang="nl-NL" sz="4800" dirty="0">
              <a:latin typeface="Arial" panose="020B0604020202020204" pitchFamily="34" charset="0"/>
              <a:cs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E809899-4E7F-48E3-AC5B-8B52B4A54DCE}"/>
              </a:ext>
            </a:extLst>
          </p:cNvPr>
          <p:cNvSpPr>
            <a:spLocks noGrp="1"/>
          </p:cNvSpPr>
          <p:nvPr>
            <p:ph idx="1"/>
          </p:nvPr>
        </p:nvSpPr>
        <p:spPr/>
        <p:txBody>
          <a:bodyPr/>
          <a:lstStyle/>
          <a:p>
            <a:endParaRPr lang="nl-NL" dirty="0"/>
          </a:p>
          <a:p>
            <a:endParaRPr lang="nl-NL" dirty="0"/>
          </a:p>
          <a:p>
            <a:endParaRPr lang="nl-NL" dirty="0"/>
          </a:p>
          <a:p>
            <a:endParaRPr lang="nl-NL" sz="3200" b="1" dirty="0">
              <a:solidFill>
                <a:srgbClr val="00B0F0"/>
              </a:solidFill>
            </a:endParaRPr>
          </a:p>
          <a:p>
            <a:r>
              <a:rPr lang="nl-NL" sz="3200" b="1" dirty="0">
                <a:solidFill>
                  <a:srgbClr val="00B0F0"/>
                </a:solidFill>
              </a:rPr>
              <a:t>Evaluatie wordt nagezonden.</a:t>
            </a:r>
          </a:p>
          <a:p>
            <a:endParaRPr lang="nl-NL" sz="3200" b="1" dirty="0">
              <a:solidFill>
                <a:srgbClr val="00B0F0"/>
              </a:solidFill>
            </a:endParaRPr>
          </a:p>
          <a:p>
            <a:r>
              <a:rPr lang="nl-NL" sz="3200" b="1" dirty="0">
                <a:solidFill>
                  <a:srgbClr val="00B0F0"/>
                </a:solidFill>
              </a:rPr>
              <a:t>Vragen of tips? gripopinformatie@vng.nl</a:t>
            </a:r>
          </a:p>
          <a:p>
            <a:endParaRPr lang="nl-NL" dirty="0"/>
          </a:p>
          <a:p>
            <a:r>
              <a:rPr lang="nl-NL" sz="3200" b="1" dirty="0">
                <a:solidFill>
                  <a:srgbClr val="00B0F0"/>
                </a:solidFill>
              </a:rPr>
              <a:t>Dank u wel voor uw aandacht!</a:t>
            </a:r>
          </a:p>
          <a:p>
            <a:endParaRPr lang="nl-NL" dirty="0"/>
          </a:p>
        </p:txBody>
      </p:sp>
    </p:spTree>
    <p:extLst>
      <p:ext uri="{BB962C8B-B14F-4D97-AF65-F5344CB8AC3E}">
        <p14:creationId xmlns:p14="http://schemas.microsoft.com/office/powerpoint/2010/main" val="2103423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A37769-1CDD-4B46-9619-E609F2AB8CE3}"/>
              </a:ext>
            </a:extLst>
          </p:cNvPr>
          <p:cNvSpPr>
            <a:spLocks noGrp="1"/>
          </p:cNvSpPr>
          <p:nvPr>
            <p:ph type="ctrTitle"/>
          </p:nvPr>
        </p:nvSpPr>
        <p:spPr>
          <a:xfrm>
            <a:off x="1080000" y="1867766"/>
            <a:ext cx="6120000" cy="1440000"/>
          </a:xfrm>
        </p:spPr>
        <p:txBody>
          <a:bodyPr/>
          <a:lstStyle/>
          <a:p>
            <a:r>
              <a:rPr lang="nl-NL" dirty="0"/>
              <a:t>Archiveren </a:t>
            </a:r>
            <a:r>
              <a:rPr lang="nl-NL" dirty="0" err="1"/>
              <a:t>by</a:t>
            </a:r>
            <a:r>
              <a:rPr lang="nl-NL" dirty="0"/>
              <a:t> design</a:t>
            </a:r>
          </a:p>
        </p:txBody>
      </p:sp>
      <p:sp>
        <p:nvSpPr>
          <p:cNvPr id="3" name="Ondertitel 2">
            <a:extLst>
              <a:ext uri="{FF2B5EF4-FFF2-40B4-BE49-F238E27FC236}">
                <a16:creationId xmlns:a16="http://schemas.microsoft.com/office/drawing/2014/main" id="{15F776B1-5449-452E-9096-2780058FF703}"/>
              </a:ext>
            </a:extLst>
          </p:cNvPr>
          <p:cNvSpPr>
            <a:spLocks noGrp="1"/>
          </p:cNvSpPr>
          <p:nvPr>
            <p:ph type="subTitle" idx="1"/>
          </p:nvPr>
        </p:nvSpPr>
        <p:spPr>
          <a:xfrm>
            <a:off x="1080000" y="3432035"/>
            <a:ext cx="6120000" cy="1080000"/>
          </a:xfrm>
        </p:spPr>
        <p:txBody>
          <a:bodyPr/>
          <a:lstStyle/>
          <a:p>
            <a:endParaRPr lang="nl-NL" sz="3200" b="1" dirty="0">
              <a:solidFill>
                <a:srgbClr val="00A9F3"/>
              </a:solidFill>
              <a:latin typeface="Arial"/>
              <a:cs typeface="+mj-cs"/>
            </a:endParaRPr>
          </a:p>
          <a:p>
            <a:r>
              <a:rPr lang="nl-NL" sz="3200" b="1" dirty="0">
                <a:solidFill>
                  <a:srgbClr val="00A9F3"/>
                </a:solidFill>
                <a:latin typeface="Arial"/>
                <a:cs typeface="+mj-cs"/>
              </a:rPr>
              <a:t>3 augustus 2022</a:t>
            </a:r>
          </a:p>
          <a:p>
            <a:endParaRPr lang="nl-NL" sz="3200" b="1" i="1" dirty="0">
              <a:solidFill>
                <a:srgbClr val="00A9F3"/>
              </a:solidFill>
              <a:latin typeface="Arial"/>
              <a:cs typeface="+mj-cs"/>
            </a:endParaRPr>
          </a:p>
          <a:p>
            <a:endParaRPr lang="nl-NL" sz="3200" i="1" dirty="0"/>
          </a:p>
        </p:txBody>
      </p:sp>
      <p:sp>
        <p:nvSpPr>
          <p:cNvPr id="4" name="Tijdelijke aanduiding voor datum 3">
            <a:extLst>
              <a:ext uri="{FF2B5EF4-FFF2-40B4-BE49-F238E27FC236}">
                <a16:creationId xmlns:a16="http://schemas.microsoft.com/office/drawing/2014/main" id="{C51EFD3E-33DC-498D-838C-2191846DCD71}"/>
              </a:ext>
            </a:extLst>
          </p:cNvPr>
          <p:cNvSpPr>
            <a:spLocks noGrp="1"/>
          </p:cNvSpPr>
          <p:nvPr>
            <p:ph type="dt" sz="half" idx="10"/>
          </p:nvPr>
        </p:nvSpPr>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nl-NL" sz="10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3420265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AD5A538-9C35-6683-487D-6773A4A4096F}"/>
              </a:ext>
            </a:extLst>
          </p:cNvPr>
          <p:cNvSpPr>
            <a:spLocks noGrp="1"/>
          </p:cNvSpPr>
          <p:nvPr>
            <p:ph idx="1"/>
          </p:nvPr>
        </p:nvSpPr>
        <p:spPr>
          <a:xfrm>
            <a:off x="1080000" y="1997612"/>
            <a:ext cx="4054708" cy="4302388"/>
          </a:xfrm>
        </p:spPr>
        <p:txBody>
          <a:bodyPr/>
          <a:lstStyle/>
          <a:p>
            <a:pPr marL="0" indent="0">
              <a:buNone/>
            </a:pPr>
            <a:endParaRPr lang="nl-NL" dirty="0"/>
          </a:p>
          <a:p>
            <a:pPr marL="0" indent="0">
              <a:buNone/>
            </a:pPr>
            <a:endParaRPr lang="nl-NL" dirty="0"/>
          </a:p>
          <a:p>
            <a:pPr marL="0" indent="0" algn="ctr">
              <a:buNone/>
            </a:pPr>
            <a:r>
              <a:rPr lang="nl-NL" b="1" dirty="0">
                <a:solidFill>
                  <a:srgbClr val="00A9F3"/>
                </a:solidFill>
              </a:rPr>
              <a:t>Zeven praktijkverhalen</a:t>
            </a:r>
          </a:p>
          <a:p>
            <a:pPr marL="0" indent="0" algn="ctr">
              <a:buNone/>
            </a:pPr>
            <a:r>
              <a:rPr lang="nl-NL" b="1" dirty="0">
                <a:solidFill>
                  <a:srgbClr val="00A9F3"/>
                </a:solidFill>
              </a:rPr>
              <a:t>gebundeld</a:t>
            </a:r>
          </a:p>
          <a:p>
            <a:endParaRPr lang="nl-NL" dirty="0"/>
          </a:p>
        </p:txBody>
      </p:sp>
      <p:pic>
        <p:nvPicPr>
          <p:cNvPr id="6" name="Tijdelijke aanduiding voor inhoud 5">
            <a:extLst>
              <a:ext uri="{FF2B5EF4-FFF2-40B4-BE49-F238E27FC236}">
                <a16:creationId xmlns:a16="http://schemas.microsoft.com/office/drawing/2014/main" id="{0AD35C28-F539-8843-172E-E44D6E1CB292}"/>
              </a:ext>
            </a:extLst>
          </p:cNvPr>
          <p:cNvPicPr>
            <a:picLocks noGrp="1" noChangeAspect="1"/>
          </p:cNvPicPr>
          <p:nvPr>
            <p:ph idx="10"/>
          </p:nvPr>
        </p:nvPicPr>
        <p:blipFill>
          <a:blip r:embed="rId3"/>
          <a:stretch>
            <a:fillRect/>
          </a:stretch>
        </p:blipFill>
        <p:spPr>
          <a:xfrm>
            <a:off x="5425415" y="1080000"/>
            <a:ext cx="4214972" cy="5822745"/>
          </a:xfrm>
        </p:spPr>
      </p:pic>
    </p:spTree>
    <p:extLst>
      <p:ext uri="{BB962C8B-B14F-4D97-AF65-F5344CB8AC3E}">
        <p14:creationId xmlns:p14="http://schemas.microsoft.com/office/powerpoint/2010/main" val="958105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nl-NL" sz="4000" dirty="0"/>
              <a:t>  </a:t>
            </a:r>
            <a:r>
              <a:rPr lang="nl-NL" sz="3600" dirty="0"/>
              <a:t>Handreiking Archiveren </a:t>
            </a:r>
            <a:r>
              <a:rPr lang="nl-NL" sz="3600" dirty="0" err="1"/>
              <a:t>by</a:t>
            </a:r>
            <a:r>
              <a:rPr lang="nl-NL" sz="3600" dirty="0"/>
              <a:t> Design</a:t>
            </a:r>
          </a:p>
        </p:txBody>
      </p:sp>
      <p:sp>
        <p:nvSpPr>
          <p:cNvPr id="6" name="Ondertitel 5"/>
          <p:cNvSpPr>
            <a:spLocks noGrp="1"/>
          </p:cNvSpPr>
          <p:nvPr>
            <p:ph type="subTitle" idx="1"/>
          </p:nvPr>
        </p:nvSpPr>
        <p:spPr/>
        <p:txBody>
          <a:bodyPr/>
          <a:lstStyle/>
          <a:p>
            <a:r>
              <a:rPr lang="nl-NL" dirty="0"/>
              <a:t>  3 augustus 2022</a:t>
            </a:r>
          </a:p>
        </p:txBody>
      </p:sp>
    </p:spTree>
    <p:extLst>
      <p:ext uri="{BB962C8B-B14F-4D97-AF65-F5344CB8AC3E}">
        <p14:creationId xmlns:p14="http://schemas.microsoft.com/office/powerpoint/2010/main" val="911410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Proces opstellen handreiking</a:t>
            </a:r>
          </a:p>
        </p:txBody>
      </p:sp>
      <p:sp>
        <p:nvSpPr>
          <p:cNvPr id="3" name="Tijdelijke aanduiding voor inhoud 2"/>
          <p:cNvSpPr>
            <a:spLocks noGrp="1"/>
          </p:cNvSpPr>
          <p:nvPr>
            <p:ph idx="1"/>
          </p:nvPr>
        </p:nvSpPr>
        <p:spPr/>
        <p:txBody>
          <a:bodyPr/>
          <a:lstStyle/>
          <a:p>
            <a:endParaRPr lang="nl-NL" dirty="0"/>
          </a:p>
          <a:p>
            <a:r>
              <a:rPr lang="nl-NL" dirty="0"/>
              <a:t>Handreiking op basis van best </a:t>
            </a:r>
            <a:r>
              <a:rPr lang="nl-NL" dirty="0" err="1"/>
              <a:t>practises</a:t>
            </a:r>
            <a:endParaRPr lang="nl-NL" dirty="0"/>
          </a:p>
          <a:p>
            <a:r>
              <a:rPr lang="nl-NL" dirty="0"/>
              <a:t>Redactiegroep: deskundigen uit diverse organisaties</a:t>
            </a:r>
          </a:p>
          <a:p>
            <a:r>
              <a:rPr lang="nl-NL" dirty="0"/>
              <a:t>Concepten gedeeld met VNG-werkgroep Archiveren </a:t>
            </a:r>
            <a:r>
              <a:rPr lang="nl-NL" dirty="0" err="1"/>
              <a:t>by</a:t>
            </a:r>
            <a:r>
              <a:rPr lang="nl-NL" dirty="0"/>
              <a:t> design</a:t>
            </a:r>
          </a:p>
          <a:p>
            <a:endParaRPr lang="nl-NL" dirty="0"/>
          </a:p>
        </p:txBody>
      </p:sp>
    </p:spTree>
    <p:extLst>
      <p:ext uri="{BB962C8B-B14F-4D97-AF65-F5344CB8AC3E}">
        <p14:creationId xmlns:p14="http://schemas.microsoft.com/office/powerpoint/2010/main" val="3966715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CD3B58-09C5-458B-AADF-475E665F847A}"/>
              </a:ext>
            </a:extLst>
          </p:cNvPr>
          <p:cNvSpPr>
            <a:spLocks noGrp="1"/>
          </p:cNvSpPr>
          <p:nvPr>
            <p:ph type="title"/>
          </p:nvPr>
        </p:nvSpPr>
        <p:spPr/>
        <p:txBody>
          <a:bodyPr/>
          <a:lstStyle/>
          <a:p>
            <a:r>
              <a:rPr lang="nl-NL" dirty="0"/>
              <a:t>Archiveren </a:t>
            </a:r>
            <a:r>
              <a:rPr lang="nl-NL" dirty="0" err="1"/>
              <a:t>by</a:t>
            </a:r>
            <a:r>
              <a:rPr lang="nl-NL" dirty="0"/>
              <a:t> design in het kort</a:t>
            </a:r>
          </a:p>
        </p:txBody>
      </p:sp>
      <p:sp>
        <p:nvSpPr>
          <p:cNvPr id="3" name="Tijdelijke aanduiding voor inhoud 2">
            <a:extLst>
              <a:ext uri="{FF2B5EF4-FFF2-40B4-BE49-F238E27FC236}">
                <a16:creationId xmlns:a16="http://schemas.microsoft.com/office/drawing/2014/main" id="{B2A9150C-5391-4F43-A1EA-5C604137B334}"/>
              </a:ext>
            </a:extLst>
          </p:cNvPr>
          <p:cNvSpPr>
            <a:spLocks noGrp="1"/>
          </p:cNvSpPr>
          <p:nvPr>
            <p:ph idx="1"/>
          </p:nvPr>
        </p:nvSpPr>
        <p:spPr/>
        <p:txBody>
          <a:bodyPr/>
          <a:lstStyle/>
          <a:p>
            <a:r>
              <a:rPr lang="nl-NL" dirty="0">
                <a:hlinkClick r:id="rId3"/>
              </a:rPr>
              <a:t>Filmpje archiveren </a:t>
            </a:r>
            <a:r>
              <a:rPr lang="nl-NL" dirty="0" err="1">
                <a:hlinkClick r:id="rId3"/>
              </a:rPr>
              <a:t>by</a:t>
            </a:r>
            <a:r>
              <a:rPr lang="nl-NL" dirty="0">
                <a:hlinkClick r:id="rId3"/>
              </a:rPr>
              <a:t> design </a:t>
            </a:r>
            <a:r>
              <a:rPr lang="nl-NL" dirty="0"/>
              <a:t>(staat op </a:t>
            </a:r>
            <a:r>
              <a:rPr lang="nl-NL" dirty="0" err="1"/>
              <a:t>youtube</a:t>
            </a:r>
            <a:r>
              <a:rPr lang="nl-NL" dirty="0"/>
              <a:t> en op de website NA)</a:t>
            </a:r>
          </a:p>
        </p:txBody>
      </p:sp>
      <p:pic>
        <p:nvPicPr>
          <p:cNvPr id="4" name="Afbeelding 3">
            <a:extLst>
              <a:ext uri="{FF2B5EF4-FFF2-40B4-BE49-F238E27FC236}">
                <a16:creationId xmlns:a16="http://schemas.microsoft.com/office/drawing/2014/main" id="{A3E7DDDB-CBA0-4003-80C3-8D1EC63F9C69}"/>
              </a:ext>
            </a:extLst>
          </p:cNvPr>
          <p:cNvPicPr>
            <a:picLocks noChangeAspect="1"/>
          </p:cNvPicPr>
          <p:nvPr/>
        </p:nvPicPr>
        <p:blipFill>
          <a:blip r:embed="rId4"/>
          <a:stretch>
            <a:fillRect/>
          </a:stretch>
        </p:blipFill>
        <p:spPr>
          <a:xfrm>
            <a:off x="2224905" y="3204306"/>
            <a:ext cx="7742190" cy="2686540"/>
          </a:xfrm>
          <a:prstGeom prst="rect">
            <a:avLst/>
          </a:prstGeom>
        </p:spPr>
      </p:pic>
    </p:spTree>
    <p:extLst>
      <p:ext uri="{BB962C8B-B14F-4D97-AF65-F5344CB8AC3E}">
        <p14:creationId xmlns:p14="http://schemas.microsoft.com/office/powerpoint/2010/main" val="2263476825"/>
      </p:ext>
    </p:extLst>
  </p:cSld>
  <p:clrMapOvr>
    <a:masterClrMapping/>
  </p:clrMapOvr>
</p:sld>
</file>

<file path=ppt/theme/theme1.xml><?xml version="1.0" encoding="utf-8"?>
<a:theme xmlns:a="http://schemas.openxmlformats.org/drawingml/2006/main" name="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2.xml><?xml version="1.0" encoding="utf-8"?>
<a:theme xmlns:a="http://schemas.openxmlformats.org/drawingml/2006/main" name="VNG Titels">
  <a:themeElements>
    <a:clrScheme name="Aangepast 23">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41"/>
      </a:accent5>
      <a:accent6>
        <a:srgbClr val="C20016"/>
      </a:accent6>
      <a:hlink>
        <a:srgbClr val="999999"/>
      </a:hlink>
      <a:folHlink>
        <a:srgbClr val="CCCCCC"/>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1" id="{CE455056-2E07-40E3-A23C-F1856412D281}" vid="{E190F73E-30FE-4981-A67C-E1D98411DE6E}"/>
    </a:ext>
  </a:extLst>
</a:theme>
</file>

<file path=ppt/theme/theme3.xml><?xml version="1.0" encoding="utf-8"?>
<a:theme xmlns:a="http://schemas.openxmlformats.org/drawingml/2006/main" name="1_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4.xml><?xml version="1.0" encoding="utf-8"?>
<a:theme xmlns:a="http://schemas.openxmlformats.org/drawingml/2006/main" name="blank">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1" id="{58E758DD-19C7-B348-8D8D-66A81CE72208}" vid="{AAFBB0E4-68BB-F348-AD0C-561FBC342E00}"/>
    </a:ext>
  </a:extLst>
</a:theme>
</file>

<file path=ppt/theme/theme5.xml><?xml version="1.0" encoding="utf-8"?>
<a:theme xmlns:a="http://schemas.openxmlformats.org/drawingml/2006/main" name="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Gemeente Amsterdam.potx" id="{C7836E94-AE2C-4432-B7F6-8F24116E5142}" vid="{30D10CD8-47BF-4285-920D-749C150B9B8D}"/>
    </a:ext>
  </a:extLst>
</a:theme>
</file>

<file path=ppt/theme/theme6.xml><?xml version="1.0" encoding="utf-8"?>
<a:theme xmlns:a="http://schemas.openxmlformats.org/drawingml/2006/main" name="1_Blauw">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4.potx" id="{814914FC-19AB-44CE-B0EA-64626A43830B}" vid="{E3F5CEBD-ED7A-4AB6-8CB9-9E0F83C8A650}"/>
    </a:ext>
  </a:extLst>
</a:theme>
</file>

<file path=ppt/theme/theme7.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a01d95d-9a53-4690-91f2-3ea4d21374f2">
      <Terms xmlns="http://schemas.microsoft.com/office/infopath/2007/PartnerControls"/>
    </lcf76f155ced4ddcb4097134ff3c332f>
    <TaxCatchAll xmlns="0941c815-8673-45d9-bee9-a1453d13a96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E0209C-FF6D-4455-984B-4D9F98EFB23E}">
  <ds:schemaRefs>
    <ds:schemaRef ds:uri="http://schemas.microsoft.com/office/2006/metadata/properties"/>
    <ds:schemaRef ds:uri="http://schemas.microsoft.com/office/infopath/2007/PartnerControls"/>
    <ds:schemaRef ds:uri="6474c9c4-b9b3-4e38-afea-be3f98c67501"/>
    <ds:schemaRef ds:uri="d8b80fb9-af13-471c-bb7e-7196636d3cc4"/>
  </ds:schemaRefs>
</ds:datastoreItem>
</file>

<file path=customXml/itemProps2.xml><?xml version="1.0" encoding="utf-8"?>
<ds:datastoreItem xmlns:ds="http://schemas.openxmlformats.org/officeDocument/2006/customXml" ds:itemID="{37C039B5-AF78-488F-8826-75608EC81779}"/>
</file>

<file path=customXml/itemProps3.xml><?xml version="1.0" encoding="utf-8"?>
<ds:datastoreItem xmlns:ds="http://schemas.openxmlformats.org/officeDocument/2006/customXml" ds:itemID="{7E186150-0F5A-4758-AA1B-B573D1852E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VNG</Template>
  <TotalTime>0</TotalTime>
  <Words>1722</Words>
  <Application>Microsoft Office PowerPoint</Application>
  <PresentationFormat>Breedbeeld</PresentationFormat>
  <Paragraphs>288</Paragraphs>
  <Slides>47</Slides>
  <Notes>13</Notes>
  <HiddenSlides>0</HiddenSlides>
  <MMClips>0</MMClips>
  <ScaleCrop>false</ScaleCrop>
  <HeadingPairs>
    <vt:vector size="4" baseType="variant">
      <vt:variant>
        <vt:lpstr>Thema</vt:lpstr>
      </vt:variant>
      <vt:variant>
        <vt:i4>6</vt:i4>
      </vt:variant>
      <vt:variant>
        <vt:lpstr>Diatitels</vt:lpstr>
      </vt:variant>
      <vt:variant>
        <vt:i4>47</vt:i4>
      </vt:variant>
    </vt:vector>
  </HeadingPairs>
  <TitlesOfParts>
    <vt:vector size="53" baseType="lpstr">
      <vt:lpstr>VNG_Basis - kopie</vt:lpstr>
      <vt:lpstr>VNG Titels</vt:lpstr>
      <vt:lpstr>1_VNG_Basis - kopie</vt:lpstr>
      <vt:lpstr>blank</vt:lpstr>
      <vt:lpstr>Gemeente Amsterdam</vt:lpstr>
      <vt:lpstr>1_Blauw</vt:lpstr>
      <vt:lpstr>Het webinar begint over 60 seconden</vt:lpstr>
      <vt:lpstr>Het webinar begint over 30 seconden</vt:lpstr>
      <vt:lpstr>Het webinar begint over 10 seconden</vt:lpstr>
      <vt:lpstr>PowerPoint-presentatie</vt:lpstr>
      <vt:lpstr>Archiveren by design</vt:lpstr>
      <vt:lpstr>PowerPoint-presentatie</vt:lpstr>
      <vt:lpstr>  Handreiking Archiveren by Design</vt:lpstr>
      <vt:lpstr>Proces opstellen handreiking</vt:lpstr>
      <vt:lpstr>Archiveren by design in het kort</vt:lpstr>
      <vt:lpstr>Opbouw handreiking</vt:lpstr>
      <vt:lpstr>Hoe organiseer je archiveren by design?</vt:lpstr>
      <vt:lpstr>Hoe pak je het aan?</vt:lpstr>
      <vt:lpstr>Wat moet je weten en kunnen?</vt:lpstr>
      <vt:lpstr>Praktijkvoorbeelden</vt:lpstr>
      <vt:lpstr>Leerexpeditie</vt:lpstr>
      <vt:lpstr>Vragen / opmerkingen?</vt:lpstr>
      <vt:lpstr>Elektronische Handtekening</vt:lpstr>
      <vt:lpstr>Stappen naar elektronische handtekening</vt:lpstr>
      <vt:lpstr>1. Oriëntatie</vt:lpstr>
      <vt:lpstr>2. Kaders en governance binnen de organisatie </vt:lpstr>
      <vt:lpstr>3. Technische implementatie in testfase  </vt:lpstr>
      <vt:lpstr>4. Testen</vt:lpstr>
      <vt:lpstr>5. Pilot</vt:lpstr>
      <vt:lpstr>6. Olievlek implementatie</vt:lpstr>
      <vt:lpstr>PowerPoint-presentatie</vt:lpstr>
      <vt:lpstr>Praktijkervaringen archiveren by design Amsterdam</vt:lpstr>
      <vt:lpstr>PowerPoint-presentatie</vt:lpstr>
      <vt:lpstr>Wat ik wil vertellen</vt:lpstr>
      <vt:lpstr>Werkwijze expertisepool/accountteam</vt:lpstr>
      <vt:lpstr>PowerPoint-presentatie</vt:lpstr>
      <vt:lpstr>Voorbeelden/ervaringen die ik wil delen</vt:lpstr>
      <vt:lpstr>Algemeen: Afhankelijkheden/beperkingen in een project</vt:lpstr>
      <vt:lpstr>1. Vaste lijstjes</vt:lpstr>
      <vt:lpstr>Leerpunten</vt:lpstr>
      <vt:lpstr>2: Inherente beperkingen systemen</vt:lpstr>
      <vt:lpstr>Voorbeeld:</vt:lpstr>
      <vt:lpstr>V00rbeeld doc.type</vt:lpstr>
      <vt:lpstr>3: DMS lost alles op</vt:lpstr>
      <vt:lpstr>Leerpunten</vt:lpstr>
      <vt:lpstr>4: Versnippering bij migratie </vt:lpstr>
      <vt:lpstr>Leerpunten</vt:lpstr>
      <vt:lpstr>Samengevat</vt:lpstr>
      <vt:lpstr>PowerPoint-presentatie</vt:lpstr>
      <vt:lpstr>Forum.vng.nl</vt:lpstr>
      <vt:lpstr>Grip op informatie</vt:lpstr>
      <vt:lpstr> Save the date:  3 t/m 10 november 2022   6e week van Grip op Informatie </vt:lpstr>
      <vt:lpstr>PowerPoint-presentatie</vt:lpstr>
    </vt:vector>
  </TitlesOfParts>
  <Company>Valid WPS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Ontwikkelingen beleid open overheidsinformatie</dc:title>
  <dc:creator>Jamil Jawad</dc:creator>
  <cp:keywords>All Places</cp:keywords>
  <cp:lastModifiedBy>Jeroen Jonkers</cp:lastModifiedBy>
  <cp:revision>185</cp:revision>
  <cp:lastPrinted>2016-11-29T12:08:35Z</cp:lastPrinted>
  <dcterms:created xsi:type="dcterms:W3CDTF">2019-04-17T13:18:17Z</dcterms:created>
  <dcterms:modified xsi:type="dcterms:W3CDTF">2022-08-03T04:44:37Z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0x0101005E05CDE261E73B4E8B3DA99AE168F6EA</vt:lpwstr>
  </property>
  <property fmtid="{D5CDD505-2E9C-101B-9397-08002B2CF9AE}" pid="3" name="MediaServiceImageTags">
    <vt:lpwstr/>
  </property>
</Properties>
</file>