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33.jpg" ContentType="image/jpeg"/>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25" r:id="rId5"/>
    <p:sldMasterId id="2147483753" r:id="rId6"/>
    <p:sldMasterId id="2147483761" r:id="rId7"/>
    <p:sldMasterId id="2147483773" r:id="rId8"/>
    <p:sldMasterId id="2147483786" r:id="rId9"/>
  </p:sldMasterIdLst>
  <p:notesMasterIdLst>
    <p:notesMasterId r:id="rId57"/>
  </p:notesMasterIdLst>
  <p:handoutMasterIdLst>
    <p:handoutMasterId r:id="rId58"/>
  </p:handoutMasterIdLst>
  <p:sldIdLst>
    <p:sldId id="1073" r:id="rId10"/>
    <p:sldId id="1104" r:id="rId11"/>
    <p:sldId id="1105" r:id="rId12"/>
    <p:sldId id="1130" r:id="rId13"/>
    <p:sldId id="1127" r:id="rId14"/>
    <p:sldId id="1133" r:id="rId15"/>
    <p:sldId id="382" r:id="rId16"/>
    <p:sldId id="432" r:id="rId17"/>
    <p:sldId id="440" r:id="rId18"/>
    <p:sldId id="434" r:id="rId19"/>
    <p:sldId id="435" r:id="rId20"/>
    <p:sldId id="436" r:id="rId21"/>
    <p:sldId id="437" r:id="rId22"/>
    <p:sldId id="438" r:id="rId23"/>
    <p:sldId id="433" r:id="rId24"/>
    <p:sldId id="439" r:id="rId25"/>
    <p:sldId id="256" r:id="rId26"/>
    <p:sldId id="260" r:id="rId27"/>
    <p:sldId id="261" r:id="rId28"/>
    <p:sldId id="262" r:id="rId29"/>
    <p:sldId id="263" r:id="rId30"/>
    <p:sldId id="264" r:id="rId31"/>
    <p:sldId id="265" r:id="rId32"/>
    <p:sldId id="266" r:id="rId33"/>
    <p:sldId id="259" r:id="rId34"/>
    <p:sldId id="1134" r:id="rId35"/>
    <p:sldId id="279" r:id="rId36"/>
    <p:sldId id="1135" r:id="rId37"/>
    <p:sldId id="1136" r:id="rId38"/>
    <p:sldId id="1137" r:id="rId39"/>
    <p:sldId id="276" r:id="rId40"/>
    <p:sldId id="268" r:id="rId41"/>
    <p:sldId id="272" r:id="rId42"/>
    <p:sldId id="277" r:id="rId43"/>
    <p:sldId id="270" r:id="rId44"/>
    <p:sldId id="273" r:id="rId45"/>
    <p:sldId id="280" r:id="rId46"/>
    <p:sldId id="271" r:id="rId47"/>
    <p:sldId id="275" r:id="rId48"/>
    <p:sldId id="269" r:id="rId49"/>
    <p:sldId id="274" r:id="rId50"/>
    <p:sldId id="278" r:id="rId51"/>
    <p:sldId id="1132" r:id="rId52"/>
    <p:sldId id="1125" r:id="rId53"/>
    <p:sldId id="1122" r:id="rId54"/>
    <p:sldId id="1100" r:id="rId55"/>
    <p:sldId id="1129" r:id="rId56"/>
  </p:sldIdLst>
  <p:sldSz cx="12192000" cy="6858000"/>
  <p:notesSz cx="6858000" cy="9144000"/>
  <p:defaultTextStyle>
    <a:defPPr>
      <a:defRPr lang="nl-NL"/>
    </a:defPPr>
    <a:lvl1pPr algn="l" defTabSz="912813" rtl="0" fontAlgn="base">
      <a:spcBef>
        <a:spcPct val="0"/>
      </a:spcBef>
      <a:spcAft>
        <a:spcPct val="0"/>
      </a:spcAft>
      <a:defRPr sz="2400" kern="1200">
        <a:solidFill>
          <a:schemeClr val="tx1"/>
        </a:solidFill>
        <a:latin typeface="Calibri" charset="0"/>
        <a:ea typeface="ＭＳ Ｐゴシック" charset="-128"/>
        <a:cs typeface="+mn-cs"/>
      </a:defRPr>
    </a:lvl1pPr>
    <a:lvl2pPr marL="4556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2pPr>
    <a:lvl3pPr marL="9128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3pPr>
    <a:lvl4pPr marL="13700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4pPr>
    <a:lvl5pPr marL="18272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5pPr>
    <a:lvl6pPr marL="2286000" algn="l" defTabSz="914400" rtl="0" eaLnBrk="1" latinLnBrk="0" hangingPunct="1">
      <a:defRPr sz="2400" kern="1200">
        <a:solidFill>
          <a:schemeClr val="tx1"/>
        </a:solidFill>
        <a:latin typeface="Calibri" charset="0"/>
        <a:ea typeface="ＭＳ Ｐゴシック" charset="-128"/>
        <a:cs typeface="+mn-cs"/>
      </a:defRPr>
    </a:lvl6pPr>
    <a:lvl7pPr marL="2743200" algn="l" defTabSz="914400" rtl="0" eaLnBrk="1" latinLnBrk="0" hangingPunct="1">
      <a:defRPr sz="2400" kern="1200">
        <a:solidFill>
          <a:schemeClr val="tx1"/>
        </a:solidFill>
        <a:latin typeface="Calibri" charset="0"/>
        <a:ea typeface="ＭＳ Ｐゴシック" charset="-128"/>
        <a:cs typeface="+mn-cs"/>
      </a:defRPr>
    </a:lvl7pPr>
    <a:lvl8pPr marL="3200400" algn="l" defTabSz="914400" rtl="0" eaLnBrk="1" latinLnBrk="0" hangingPunct="1">
      <a:defRPr sz="2400" kern="1200">
        <a:solidFill>
          <a:schemeClr val="tx1"/>
        </a:solidFill>
        <a:latin typeface="Calibri" charset="0"/>
        <a:ea typeface="ＭＳ Ｐゴシック" charset="-128"/>
        <a:cs typeface="+mn-cs"/>
      </a:defRPr>
    </a:lvl8pPr>
    <a:lvl9pPr marL="3657600" algn="l" defTabSz="914400" rtl="0" eaLnBrk="1" latinLnBrk="0" hangingPunct="1">
      <a:defRPr sz="2400"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p15:guide id="2" orient="horz" pos="2160" userDrawn="1">
          <p15:clr>
            <a:srgbClr val="A4A3A4"/>
          </p15:clr>
        </p15:guide>
        <p15:guide id="3" pos="7219">
          <p15:clr>
            <a:srgbClr val="A4A3A4"/>
          </p15:clr>
        </p15:guide>
        <p15:guide id="6"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F3"/>
    <a:srgbClr val="C20016"/>
    <a:srgbClr val="008542"/>
    <a:srgbClr val="002C64"/>
    <a:srgbClr val="33AADC"/>
    <a:srgbClr val="002F5F"/>
    <a:srgbClr val="3DB7E4"/>
    <a:srgbClr val="F0AB00"/>
    <a:srgbClr val="8EBA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EE1F43-F0DE-4416-A706-6E78BB98456B}" v="7" dt="2022-08-01T13:51:36.589"/>
    <p1510:client id="{8A73B937-1088-4DC1-AF1A-5FFF1810FD80}" v="1" dt="2022-08-03T04:36:02.870"/>
    <p1510:client id="{BAE0EFCE-8C9A-4797-8114-82FA9AB721E1}" v="20" dt="2022-08-03T04:44:22.38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79" autoAdjust="0"/>
    <p:restoredTop sz="94249" autoAdjust="0"/>
  </p:normalViewPr>
  <p:slideViewPr>
    <p:cSldViewPr snapToGrid="0" snapToObjects="1" showGuides="1">
      <p:cViewPr varScale="1">
        <p:scale>
          <a:sx n="68" d="100"/>
          <a:sy n="68" d="100"/>
        </p:scale>
        <p:origin x="768" y="60"/>
      </p:cViewPr>
      <p:guideLst>
        <p:guide orient="horz" pos="2160"/>
        <p:guide pos="7219"/>
        <p:guide pos="3840"/>
      </p:guideLst>
    </p:cSldViewPr>
  </p:slideViewPr>
  <p:outlineViewPr>
    <p:cViewPr>
      <p:scale>
        <a:sx n="33" d="100"/>
        <a:sy n="33" d="100"/>
      </p:scale>
      <p:origin x="0" y="0"/>
    </p:cViewPr>
  </p:outlineViewPr>
  <p:notesTextViewPr>
    <p:cViewPr>
      <p:scale>
        <a:sx n="90" d="100"/>
        <a:sy n="90" d="100"/>
      </p:scale>
      <p:origin x="0" y="0"/>
    </p:cViewPr>
  </p:notesTextViewPr>
  <p:sorterViewPr>
    <p:cViewPr>
      <p:scale>
        <a:sx n="100" d="100"/>
        <a:sy n="100" d="100"/>
      </p:scale>
      <p:origin x="0" y="0"/>
    </p:cViewPr>
  </p:sorterViewPr>
  <p:notesViewPr>
    <p:cSldViewPr snapToGrid="0" snapToObjects="1" showGuides="1">
      <p:cViewPr varScale="1">
        <p:scale>
          <a:sx n="78" d="100"/>
          <a:sy n="78" d="100"/>
        </p:scale>
        <p:origin x="3376"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presProps" Target="presProp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notesMaster" Target="notesMasters/notesMaster1.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oen Jonkers" userId="2312fbc715dfb882" providerId="LiveId" clId="{52EE1F43-F0DE-4416-A706-6E78BB98456B}"/>
    <pc:docChg chg="custSel addSld delSld modSld sldOrd">
      <pc:chgData name="Jeroen Jonkers" userId="2312fbc715dfb882" providerId="LiveId" clId="{52EE1F43-F0DE-4416-A706-6E78BB98456B}" dt="2022-08-01T13:56:37.752" v="169"/>
      <pc:docMkLst>
        <pc:docMk/>
      </pc:docMkLst>
      <pc:sldChg chg="modNotesTx">
        <pc:chgData name="Jeroen Jonkers" userId="2312fbc715dfb882" providerId="LiveId" clId="{52EE1F43-F0DE-4416-A706-6E78BB98456B}" dt="2022-08-01T08:38:36.112" v="120"/>
        <pc:sldMkLst>
          <pc:docMk/>
          <pc:sldMk cId="2647707318" sldId="261"/>
        </pc:sldMkLst>
      </pc:sldChg>
      <pc:sldChg chg="modNotesTx">
        <pc:chgData name="Jeroen Jonkers" userId="2312fbc715dfb882" providerId="LiveId" clId="{52EE1F43-F0DE-4416-A706-6E78BB98456B}" dt="2022-08-01T13:54:01.778" v="145"/>
        <pc:sldMkLst>
          <pc:docMk/>
          <pc:sldMk cId="1678468411" sldId="433"/>
        </pc:sldMkLst>
      </pc:sldChg>
      <pc:sldChg chg="modNotesTx">
        <pc:chgData name="Jeroen Jonkers" userId="2312fbc715dfb882" providerId="LiveId" clId="{52EE1F43-F0DE-4416-A706-6E78BB98456B}" dt="2022-08-01T13:52:33.449" v="144"/>
        <pc:sldMkLst>
          <pc:docMk/>
          <pc:sldMk cId="3649437845" sldId="434"/>
        </pc:sldMkLst>
      </pc:sldChg>
      <pc:sldChg chg="modNotesTx">
        <pc:chgData name="Jeroen Jonkers" userId="2312fbc715dfb882" providerId="LiveId" clId="{52EE1F43-F0DE-4416-A706-6E78BB98456B}" dt="2022-08-01T13:52:00.167" v="143"/>
        <pc:sldMkLst>
          <pc:docMk/>
          <pc:sldMk cId="2263476825" sldId="440"/>
        </pc:sldMkLst>
      </pc:sldChg>
      <pc:sldChg chg="del">
        <pc:chgData name="Jeroen Jonkers" userId="2312fbc715dfb882" providerId="LiveId" clId="{52EE1F43-F0DE-4416-A706-6E78BB98456B}" dt="2022-08-01T08:33:01.435" v="47" actId="47"/>
        <pc:sldMkLst>
          <pc:docMk/>
          <pc:sldMk cId="2537758372" sldId="1123"/>
        </pc:sldMkLst>
      </pc:sldChg>
      <pc:sldChg chg="modSp mod">
        <pc:chgData name="Jeroen Jonkers" userId="2312fbc715dfb882" providerId="LiveId" clId="{52EE1F43-F0DE-4416-A706-6E78BB98456B}" dt="2022-08-01T08:32:41.659" v="44" actId="20577"/>
        <pc:sldMkLst>
          <pc:docMk/>
          <pc:sldMk cId="1734202655" sldId="1127"/>
        </pc:sldMkLst>
        <pc:spChg chg="mod">
          <ac:chgData name="Jeroen Jonkers" userId="2312fbc715dfb882" providerId="LiveId" clId="{52EE1F43-F0DE-4416-A706-6E78BB98456B}" dt="2022-08-01T08:32:29.114" v="21" actId="6549"/>
          <ac:spMkLst>
            <pc:docMk/>
            <pc:sldMk cId="1734202655" sldId="1127"/>
            <ac:spMk id="2" creationId="{D5A37769-1CDD-4B46-9619-E609F2AB8CE3}"/>
          </ac:spMkLst>
        </pc:spChg>
        <pc:spChg chg="mod">
          <ac:chgData name="Jeroen Jonkers" userId="2312fbc715dfb882" providerId="LiveId" clId="{52EE1F43-F0DE-4416-A706-6E78BB98456B}" dt="2022-08-01T08:32:41.659" v="44" actId="20577"/>
          <ac:spMkLst>
            <pc:docMk/>
            <pc:sldMk cId="1734202655" sldId="1127"/>
            <ac:spMk id="3" creationId="{15F776B1-5449-452E-9096-2780058FF703}"/>
          </ac:spMkLst>
        </pc:spChg>
      </pc:sldChg>
      <pc:sldChg chg="modSp mod">
        <pc:chgData name="Jeroen Jonkers" userId="2312fbc715dfb882" providerId="LiveId" clId="{52EE1F43-F0DE-4416-A706-6E78BB98456B}" dt="2022-08-01T08:42:56.929" v="142" actId="255"/>
        <pc:sldMkLst>
          <pc:docMk/>
          <pc:sldMk cId="2103423493" sldId="1129"/>
        </pc:sldMkLst>
        <pc:spChg chg="mod">
          <ac:chgData name="Jeroen Jonkers" userId="2312fbc715dfb882" providerId="LiveId" clId="{52EE1F43-F0DE-4416-A706-6E78BB98456B}" dt="2022-08-01T08:42:56.929" v="142" actId="255"/>
          <ac:spMkLst>
            <pc:docMk/>
            <pc:sldMk cId="2103423493" sldId="1129"/>
            <ac:spMk id="2" creationId="{FE809899-4E7F-48E3-AC5B-8B52B4A54DCE}"/>
          </ac:spMkLst>
        </pc:spChg>
      </pc:sldChg>
      <pc:sldChg chg="modNotesTx">
        <pc:chgData name="Jeroen Jonkers" userId="2312fbc715dfb882" providerId="LiveId" clId="{52EE1F43-F0DE-4416-A706-6E78BB98456B}" dt="2022-08-01T13:56:37.752" v="169"/>
        <pc:sldMkLst>
          <pc:docMk/>
          <pc:sldMk cId="3178789478" sldId="1130"/>
        </pc:sldMkLst>
      </pc:sldChg>
      <pc:sldChg chg="new del">
        <pc:chgData name="Jeroen Jonkers" userId="2312fbc715dfb882" providerId="LiveId" clId="{52EE1F43-F0DE-4416-A706-6E78BB98456B}" dt="2022-08-01T08:33:07.764" v="51" actId="47"/>
        <pc:sldMkLst>
          <pc:docMk/>
          <pc:sldMk cId="1191170681" sldId="1131"/>
        </pc:sldMkLst>
      </pc:sldChg>
      <pc:sldChg chg="add">
        <pc:chgData name="Jeroen Jonkers" userId="2312fbc715dfb882" providerId="LiveId" clId="{52EE1F43-F0DE-4416-A706-6E78BB98456B}" dt="2022-08-01T08:32:59.177" v="46" actId="2890"/>
        <pc:sldMkLst>
          <pc:docMk/>
          <pc:sldMk cId="2573318492" sldId="1132"/>
        </pc:sldMkLst>
      </pc:sldChg>
      <pc:sldChg chg="addSp delSp modSp new mod ord modNotesTx">
        <pc:chgData name="Jeroen Jonkers" userId="2312fbc715dfb882" providerId="LiveId" clId="{52EE1F43-F0DE-4416-A706-6E78BB98456B}" dt="2022-08-01T08:34:52.917" v="119"/>
        <pc:sldMkLst>
          <pc:docMk/>
          <pc:sldMk cId="958105513" sldId="1133"/>
        </pc:sldMkLst>
        <pc:spChg chg="mod">
          <ac:chgData name="Jeroen Jonkers" userId="2312fbc715dfb882" providerId="LiveId" clId="{52EE1F43-F0DE-4416-A706-6E78BB98456B}" dt="2022-08-01T08:34:29.777" v="115" actId="14100"/>
          <ac:spMkLst>
            <pc:docMk/>
            <pc:sldMk cId="958105513" sldId="1133"/>
            <ac:spMk id="3" creationId="{1AD5A538-9C35-6683-487D-6773A4A4096F}"/>
          </ac:spMkLst>
        </pc:spChg>
        <pc:spChg chg="del">
          <ac:chgData name="Jeroen Jonkers" userId="2312fbc715dfb882" providerId="LiveId" clId="{52EE1F43-F0DE-4416-A706-6E78BB98456B}" dt="2022-08-01T08:33:33.716" v="52" actId="22"/>
          <ac:spMkLst>
            <pc:docMk/>
            <pc:sldMk cId="958105513" sldId="1133"/>
            <ac:spMk id="4" creationId="{7B9B14B6-ADBC-1FE9-736A-C1CB137CC068}"/>
          </ac:spMkLst>
        </pc:spChg>
        <pc:picChg chg="add mod ord">
          <ac:chgData name="Jeroen Jonkers" userId="2312fbc715dfb882" providerId="LiveId" clId="{52EE1F43-F0DE-4416-A706-6E78BB98456B}" dt="2022-08-01T08:33:40.793" v="55" actId="1076"/>
          <ac:picMkLst>
            <pc:docMk/>
            <pc:sldMk cId="958105513" sldId="1133"/>
            <ac:picMk id="6" creationId="{0AD35C28-F539-8843-172E-E44D6E1CB292}"/>
          </ac:picMkLst>
        </pc:picChg>
      </pc:sldChg>
      <pc:sldChg chg="modSp mod">
        <pc:chgData name="Jeroen Jonkers" userId="2312fbc715dfb882" providerId="LiveId" clId="{52EE1F43-F0DE-4416-A706-6E78BB98456B}" dt="2022-08-01T13:56:00.496" v="168" actId="20577"/>
        <pc:sldMkLst>
          <pc:docMk/>
          <pc:sldMk cId="518144675" sldId="1134"/>
        </pc:sldMkLst>
        <pc:spChg chg="mod">
          <ac:chgData name="Jeroen Jonkers" userId="2312fbc715dfb882" providerId="LiveId" clId="{52EE1F43-F0DE-4416-A706-6E78BB98456B}" dt="2022-08-01T13:56:00.496" v="168" actId="20577"/>
          <ac:spMkLst>
            <pc:docMk/>
            <pc:sldMk cId="518144675" sldId="1134"/>
            <ac:spMk id="4" creationId="{00000000-0000-0000-0000-000000000000}"/>
          </ac:spMkLst>
        </pc:spChg>
      </pc:sldChg>
    </pc:docChg>
  </pc:docChgLst>
  <pc:docChgLst>
    <pc:chgData name="Eunice Vink" userId="S::eunice.vink@vng.nl::d46c495c-86ef-4b48-aeb6-ba3f5816171f" providerId="AD" clId="Web-{8A73B937-1088-4DC1-AF1A-5FFF1810FD80}"/>
    <pc:docChg chg="modSld">
      <pc:chgData name="Eunice Vink" userId="S::eunice.vink@vng.nl::d46c495c-86ef-4b48-aeb6-ba3f5816171f" providerId="AD" clId="Web-{8A73B937-1088-4DC1-AF1A-5FFF1810FD80}" dt="2022-08-03T04:36:02.870" v="0"/>
      <pc:docMkLst>
        <pc:docMk/>
      </pc:docMkLst>
      <pc:sldChg chg="delSp">
        <pc:chgData name="Eunice Vink" userId="S::eunice.vink@vng.nl::d46c495c-86ef-4b48-aeb6-ba3f5816171f" providerId="AD" clId="Web-{8A73B937-1088-4DC1-AF1A-5FFF1810FD80}" dt="2022-08-03T04:36:02.870" v="0"/>
        <pc:sldMkLst>
          <pc:docMk/>
          <pc:sldMk cId="958105513" sldId="1133"/>
        </pc:sldMkLst>
        <pc:spChg chg="del">
          <ac:chgData name="Eunice Vink" userId="S::eunice.vink@vng.nl::d46c495c-86ef-4b48-aeb6-ba3f5816171f" providerId="AD" clId="Web-{8A73B937-1088-4DC1-AF1A-5FFF1810FD80}" dt="2022-08-03T04:36:02.870" v="0"/>
          <ac:spMkLst>
            <pc:docMk/>
            <pc:sldMk cId="958105513" sldId="1133"/>
            <ac:spMk id="2" creationId="{CB42A69A-0DED-08F7-3E5C-423D453B5F06}"/>
          </ac:spMkLst>
        </pc:spChg>
      </pc:sldChg>
    </pc:docChg>
  </pc:docChgLst>
  <pc:docChgLst>
    <pc:chgData name="Eunice Vink" userId="S::eunice.vink@vng.nl::d46c495c-86ef-4b48-aeb6-ba3f5816171f" providerId="AD" clId="Web-{BAE0EFCE-8C9A-4797-8114-82FA9AB721E1}"/>
    <pc:docChg chg="delSld modSld">
      <pc:chgData name="Eunice Vink" userId="S::eunice.vink@vng.nl::d46c495c-86ef-4b48-aeb6-ba3f5816171f" providerId="AD" clId="Web-{BAE0EFCE-8C9A-4797-8114-82FA9AB721E1}" dt="2022-08-03T04:44:22.385" v="18" actId="20577"/>
      <pc:docMkLst>
        <pc:docMk/>
      </pc:docMkLst>
      <pc:sldChg chg="modSp">
        <pc:chgData name="Eunice Vink" userId="S::eunice.vink@vng.nl::d46c495c-86ef-4b48-aeb6-ba3f5816171f" providerId="AD" clId="Web-{BAE0EFCE-8C9A-4797-8114-82FA9AB721E1}" dt="2022-08-03T04:42:28.517" v="10" actId="20577"/>
        <pc:sldMkLst>
          <pc:docMk/>
          <pc:sldMk cId="0" sldId="259"/>
        </pc:sldMkLst>
        <pc:spChg chg="mod">
          <ac:chgData name="Eunice Vink" userId="S::eunice.vink@vng.nl::d46c495c-86ef-4b48-aeb6-ba3f5816171f" providerId="AD" clId="Web-{BAE0EFCE-8C9A-4797-8114-82FA9AB721E1}" dt="2022-08-03T04:42:28.517" v="10" actId="20577"/>
          <ac:spMkLst>
            <pc:docMk/>
            <pc:sldMk cId="0" sldId="259"/>
            <ac:spMk id="2" creationId="{00000000-0000-0000-0000-000000000000}"/>
          </ac:spMkLst>
        </pc:spChg>
      </pc:sldChg>
      <pc:sldChg chg="modSp">
        <pc:chgData name="Eunice Vink" userId="S::eunice.vink@vng.nl::d46c495c-86ef-4b48-aeb6-ba3f5816171f" providerId="AD" clId="Web-{BAE0EFCE-8C9A-4797-8114-82FA9AB721E1}" dt="2022-08-03T04:41:32.622" v="6" actId="20577"/>
        <pc:sldMkLst>
          <pc:docMk/>
          <pc:sldMk cId="1818143510" sldId="262"/>
        </pc:sldMkLst>
        <pc:spChg chg="mod">
          <ac:chgData name="Eunice Vink" userId="S::eunice.vink@vng.nl::d46c495c-86ef-4b48-aeb6-ba3f5816171f" providerId="AD" clId="Web-{BAE0EFCE-8C9A-4797-8114-82FA9AB721E1}" dt="2022-08-03T04:41:32.622" v="6" actId="20577"/>
          <ac:spMkLst>
            <pc:docMk/>
            <pc:sldMk cId="1818143510" sldId="262"/>
            <ac:spMk id="6147" creationId="{00000000-0000-0000-0000-000000000000}"/>
          </ac:spMkLst>
        </pc:spChg>
      </pc:sldChg>
      <pc:sldChg chg="del">
        <pc:chgData name="Eunice Vink" userId="S::eunice.vink@vng.nl::d46c495c-86ef-4b48-aeb6-ba3f5816171f" providerId="AD" clId="Web-{BAE0EFCE-8C9A-4797-8114-82FA9AB721E1}" dt="2022-08-03T04:42:02.125" v="7"/>
        <pc:sldMkLst>
          <pc:docMk/>
          <pc:sldMk cId="4116948184" sldId="267"/>
        </pc:sldMkLst>
      </pc:sldChg>
      <pc:sldChg chg="modSp">
        <pc:chgData name="Eunice Vink" userId="S::eunice.vink@vng.nl::d46c495c-86ef-4b48-aeb6-ba3f5816171f" providerId="AD" clId="Web-{BAE0EFCE-8C9A-4797-8114-82FA9AB721E1}" dt="2022-08-03T04:43:36.538" v="14" actId="14100"/>
        <pc:sldMkLst>
          <pc:docMk/>
          <pc:sldMk cId="2282976804" sldId="270"/>
        </pc:sldMkLst>
        <pc:spChg chg="mod">
          <ac:chgData name="Eunice Vink" userId="S::eunice.vink@vng.nl::d46c495c-86ef-4b48-aeb6-ba3f5816171f" providerId="AD" clId="Web-{BAE0EFCE-8C9A-4797-8114-82FA9AB721E1}" dt="2022-08-03T04:43:36.538" v="14" actId="14100"/>
          <ac:spMkLst>
            <pc:docMk/>
            <pc:sldMk cId="2282976804" sldId="270"/>
            <ac:spMk id="2" creationId="{9DB4C2BB-12B2-793F-B356-882784678D2E}"/>
          </ac:spMkLst>
        </pc:spChg>
      </pc:sldChg>
      <pc:sldChg chg="modSp">
        <pc:chgData name="Eunice Vink" userId="S::eunice.vink@vng.nl::d46c495c-86ef-4b48-aeb6-ba3f5816171f" providerId="AD" clId="Web-{BAE0EFCE-8C9A-4797-8114-82FA9AB721E1}" dt="2022-08-03T04:43:44.039" v="15" actId="14100"/>
        <pc:sldMkLst>
          <pc:docMk/>
          <pc:sldMk cId="2155231604" sldId="273"/>
        </pc:sldMkLst>
        <pc:spChg chg="mod">
          <ac:chgData name="Eunice Vink" userId="S::eunice.vink@vng.nl::d46c495c-86ef-4b48-aeb6-ba3f5816171f" providerId="AD" clId="Web-{BAE0EFCE-8C9A-4797-8114-82FA9AB721E1}" dt="2022-08-03T04:43:44.039" v="15" actId="14100"/>
          <ac:spMkLst>
            <pc:docMk/>
            <pc:sldMk cId="2155231604" sldId="273"/>
            <ac:spMk id="2" creationId="{CBE4FB44-FB7F-BB9D-213E-B412B50BCD29}"/>
          </ac:spMkLst>
        </pc:spChg>
      </pc:sldChg>
      <pc:sldChg chg="modSp">
        <pc:chgData name="Eunice Vink" userId="S::eunice.vink@vng.nl::d46c495c-86ef-4b48-aeb6-ba3f5816171f" providerId="AD" clId="Web-{BAE0EFCE-8C9A-4797-8114-82FA9AB721E1}" dt="2022-08-03T04:44:09.416" v="17" actId="20577"/>
        <pc:sldMkLst>
          <pc:docMk/>
          <pc:sldMk cId="3368672470" sldId="275"/>
        </pc:sldMkLst>
        <pc:spChg chg="mod">
          <ac:chgData name="Eunice Vink" userId="S::eunice.vink@vng.nl::d46c495c-86ef-4b48-aeb6-ba3f5816171f" providerId="AD" clId="Web-{BAE0EFCE-8C9A-4797-8114-82FA9AB721E1}" dt="2022-08-03T04:44:09.416" v="17" actId="20577"/>
          <ac:spMkLst>
            <pc:docMk/>
            <pc:sldMk cId="3368672470" sldId="275"/>
            <ac:spMk id="3" creationId="{22E6D085-8D9D-50A0-1AFE-820C9EB5CCCC}"/>
          </ac:spMkLst>
        </pc:spChg>
      </pc:sldChg>
      <pc:sldChg chg="modNotes">
        <pc:chgData name="Eunice Vink" userId="S::eunice.vink@vng.nl::d46c495c-86ef-4b48-aeb6-ba3f5816171f" providerId="AD" clId="Web-{BAE0EFCE-8C9A-4797-8114-82FA9AB721E1}" dt="2022-08-03T04:40:52.869" v="1"/>
        <pc:sldMkLst>
          <pc:docMk/>
          <pc:sldMk cId="2178848492" sldId="439"/>
        </pc:sldMkLst>
      </pc:sldChg>
      <pc:sldChg chg="modSp">
        <pc:chgData name="Eunice Vink" userId="S::eunice.vink@vng.nl::d46c495c-86ef-4b48-aeb6-ba3f5816171f" providerId="AD" clId="Web-{BAE0EFCE-8C9A-4797-8114-82FA9AB721E1}" dt="2022-08-03T04:44:22.385" v="18" actId="20577"/>
        <pc:sldMkLst>
          <pc:docMk/>
          <pc:sldMk cId="0" sldId="1100"/>
        </pc:sldMkLst>
        <pc:spChg chg="mod">
          <ac:chgData name="Eunice Vink" userId="S::eunice.vink@vng.nl::d46c495c-86ef-4b48-aeb6-ba3f5816171f" providerId="AD" clId="Web-{BAE0EFCE-8C9A-4797-8114-82FA9AB721E1}" dt="2022-08-03T04:44:22.385" v="18" actId="20577"/>
          <ac:spMkLst>
            <pc:docMk/>
            <pc:sldMk cId="0" sldId="1100"/>
            <ac:spMk id="22530" creationId="{002F3D72-AFB1-4562-A732-CA4DB50DD8E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defRPr>
            </a:lvl1pPr>
          </a:lstStyle>
          <a:p>
            <a:fld id="{C3D4CAB9-543B-124D-AC85-B38EEA6DAD72}" type="datetimeFigureOut">
              <a:rPr lang="nl-NL" altLang="en-US"/>
              <a:pPr/>
              <a:t>2-8-2022</a:t>
            </a:fld>
            <a:endParaRPr lang="nl-NL" altLang="en-US"/>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E10CD581-2C6F-F24C-A6EA-AEF3E4905845}" type="slidenum">
              <a:rPr lang="nl-NL" altLang="en-US"/>
              <a:pPr/>
              <a:t>‹nr.›</a:t>
            </a:fld>
            <a:endParaRPr lang="nl-NL" altLang="en-US"/>
          </a:p>
        </p:txBody>
      </p:sp>
    </p:spTree>
    <p:extLst>
      <p:ext uri="{BB962C8B-B14F-4D97-AF65-F5344CB8AC3E}">
        <p14:creationId xmlns:p14="http://schemas.microsoft.com/office/powerpoint/2010/main" val="14827330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a:p>
        </p:txBody>
      </p:sp>
      <p:sp>
        <p:nvSpPr>
          <p:cNvPr id="3" name="Tijdelijke aanduiding voor datum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defRPr>
            </a:lvl1pPr>
          </a:lstStyle>
          <a:p>
            <a:fld id="{D520C45E-4B48-084A-A24B-FDF519F7717D}" type="datetimeFigureOut">
              <a:rPr lang="nl-NL" altLang="en-US"/>
              <a:pPr/>
              <a:t>2-8-2022</a:t>
            </a:fld>
            <a:endParaRPr lang="nl-NL" altLang="en-US"/>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nl-NL" noProof="0"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noProof="0" dirty="0"/>
              <a:t>Klik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3399720B-A57D-9C40-A75B-79A2C5AF5111}" type="slidenum">
              <a:rPr lang="nl-NL" altLang="en-US"/>
              <a:pPr/>
              <a:t>‹nr.›</a:t>
            </a:fld>
            <a:endParaRPr lang="nl-NL" altLang="en-US"/>
          </a:p>
        </p:txBody>
      </p:sp>
    </p:spTree>
    <p:extLst>
      <p:ext uri="{BB962C8B-B14F-4D97-AF65-F5344CB8AC3E}">
        <p14:creationId xmlns:p14="http://schemas.microsoft.com/office/powerpoint/2010/main" val="1828993343"/>
      </p:ext>
    </p:extLst>
  </p:cSld>
  <p:clrMap bg1="lt1" tx1="dk1" bg2="lt2" tx2="dk2" accent1="accent1" accent2="accent2" accent3="accent3" accent4="accent4" accent5="accent5" accent6="accent6" hlink="hlink" folHlink="folHlink"/>
  <p:hf hdr="0" ftr="0" dt="0"/>
  <p:notesStyle>
    <a:lvl1pPr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1pPr>
    <a:lvl2pPr marL="4556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2pPr>
    <a:lvl3pPr marL="9128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3pPr>
    <a:lvl4pPr marL="13700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4pPr>
    <a:lvl5pPr marL="18272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5pPr>
    <a:lvl6pPr marL="2285795" algn="l" defTabSz="914317" rtl="0" eaLnBrk="1" latinLnBrk="0" hangingPunct="1">
      <a:defRPr sz="1200" kern="1200">
        <a:solidFill>
          <a:schemeClr val="tx1"/>
        </a:solidFill>
        <a:latin typeface="+mn-lt"/>
        <a:ea typeface="+mn-ea"/>
        <a:cs typeface="+mn-cs"/>
      </a:defRPr>
    </a:lvl6pPr>
    <a:lvl7pPr marL="2742953" algn="l" defTabSz="914317" rtl="0" eaLnBrk="1" latinLnBrk="0" hangingPunct="1">
      <a:defRPr sz="1200" kern="1200">
        <a:solidFill>
          <a:schemeClr val="tx1"/>
        </a:solidFill>
        <a:latin typeface="+mn-lt"/>
        <a:ea typeface="+mn-ea"/>
        <a:cs typeface="+mn-cs"/>
      </a:defRPr>
    </a:lvl7pPr>
    <a:lvl8pPr marL="3200113" algn="l" defTabSz="914317" rtl="0" eaLnBrk="1" latinLnBrk="0" hangingPunct="1">
      <a:defRPr sz="1200" kern="1200">
        <a:solidFill>
          <a:schemeClr val="tx1"/>
        </a:solidFill>
        <a:latin typeface="+mn-lt"/>
        <a:ea typeface="+mn-ea"/>
        <a:cs typeface="+mn-cs"/>
      </a:defRPr>
    </a:lvl8pPr>
    <a:lvl9pPr marL="3657271" algn="l" defTabSz="91431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https://vng.nl/artikelen/summerschool-grip-op-informatie</a:t>
            </a:r>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4</a:t>
            </a:fld>
            <a:endParaRPr lang="nl-NL" altLang="en-US"/>
          </a:p>
        </p:txBody>
      </p:sp>
    </p:spTree>
    <p:extLst>
      <p:ext uri="{BB962C8B-B14F-4D97-AF65-F5344CB8AC3E}">
        <p14:creationId xmlns:p14="http://schemas.microsoft.com/office/powerpoint/2010/main" val="2399781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https://www.nationaalarchief.nl/archiveren/nieuws/leerexpeditie-succesvol-afgerond</a:t>
            </a:r>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15</a:t>
            </a:fld>
            <a:endParaRPr lang="nl-NL" altLang="en-US"/>
          </a:p>
        </p:txBody>
      </p:sp>
    </p:spTree>
    <p:extLst>
      <p:ext uri="{BB962C8B-B14F-4D97-AF65-F5344CB8AC3E}">
        <p14:creationId xmlns:p14="http://schemas.microsoft.com/office/powerpoint/2010/main" val="1976063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latin typeface="Arial"/>
                <a:ea typeface="ＭＳ Ｐゴシック"/>
                <a:cs typeface="Arial"/>
              </a:rPr>
              <a:t>https://www.nationaalarchief.nl/archiveren/kennisbank/handreiking-archiveren-by-design</a:t>
            </a:r>
            <a:endParaRPr lang="nl-NL" dirty="0">
              <a:latin typeface="Arial"/>
              <a:ea typeface="ＭＳ Ｐゴシック"/>
              <a:cs typeface="Arial"/>
            </a:endParaRPr>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a:pPr/>
              <a:t>16</a:t>
            </a:fld>
            <a:endParaRPr lang="nl-NL" altLang="en-US"/>
          </a:p>
        </p:txBody>
      </p:sp>
    </p:spTree>
    <p:extLst>
      <p:ext uri="{BB962C8B-B14F-4D97-AF65-F5344CB8AC3E}">
        <p14:creationId xmlns:p14="http://schemas.microsoft.com/office/powerpoint/2010/main" val="44099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https://vng.nl/nieuws/handreiking-elektronische-handtekening</a:t>
            </a:r>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19</a:t>
            </a:fld>
            <a:endParaRPr lang="nl-NL" altLang="en-US"/>
          </a:p>
        </p:txBody>
      </p:sp>
    </p:spTree>
    <p:extLst>
      <p:ext uri="{BB962C8B-B14F-4D97-AF65-F5344CB8AC3E}">
        <p14:creationId xmlns:p14="http://schemas.microsoft.com/office/powerpoint/2010/main" val="1891759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r>
              <a:rPr lang="nl-NL" sz="1200" dirty="0"/>
              <a:t>https://kia.pleio.nl/cms/view/3b4982d5-2657-4b86-a319-d5cdeb6ea8e4/grip-op-informatie-summerschool-2022</a:t>
            </a:r>
          </a:p>
          <a:p>
            <a:endParaRPr lang="nl-NL" dirty="0"/>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44</a:t>
            </a:fld>
            <a:endParaRPr lang="nl-NL" altLang="en-US"/>
          </a:p>
        </p:txBody>
      </p:sp>
    </p:spTree>
    <p:extLst>
      <p:ext uri="{BB962C8B-B14F-4D97-AF65-F5344CB8AC3E}">
        <p14:creationId xmlns:p14="http://schemas.microsoft.com/office/powerpoint/2010/main" val="4098281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https://vng.nl/sites/default/files/2022-07/Archiveren-by-design-Zeven-gemeentelijke-praktijkverhalen-2022.pdf</a:t>
            </a:r>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6</a:t>
            </a:fld>
            <a:endParaRPr lang="nl-NL" altLang="en-US"/>
          </a:p>
        </p:txBody>
      </p:sp>
    </p:spTree>
    <p:extLst>
      <p:ext uri="{BB962C8B-B14F-4D97-AF65-F5344CB8AC3E}">
        <p14:creationId xmlns:p14="http://schemas.microsoft.com/office/powerpoint/2010/main" val="3953192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D2D1E85-A460-422A-B73D-4900A60B6B04}" type="slidenum">
              <a:rPr kumimoji="0" lang="en-GB"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52206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https://www.youtube.com/watch?v=DshkBUWA-cI</a:t>
            </a:r>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9</a:t>
            </a:fld>
            <a:endParaRPr lang="nl-NL" altLang="en-US"/>
          </a:p>
        </p:txBody>
      </p:sp>
    </p:spTree>
    <p:extLst>
      <p:ext uri="{BB962C8B-B14F-4D97-AF65-F5344CB8AC3E}">
        <p14:creationId xmlns:p14="http://schemas.microsoft.com/office/powerpoint/2010/main" val="106963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https://www.nationaalarchief.nl/archiveren/kennisbank/handreiking-archiveren-by-design</a:t>
            </a:r>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10</a:t>
            </a:fld>
            <a:endParaRPr lang="nl-NL" altLang="en-US"/>
          </a:p>
        </p:txBody>
      </p:sp>
    </p:spTree>
    <p:extLst>
      <p:ext uri="{BB962C8B-B14F-4D97-AF65-F5344CB8AC3E}">
        <p14:creationId xmlns:p14="http://schemas.microsoft.com/office/powerpoint/2010/main" val="3428759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800" dirty="0">
                <a:effectLst/>
                <a:latin typeface="Verdana" panose="020B0604030504040204" pitchFamily="34" charset="0"/>
                <a:ea typeface="Times New Roman" panose="02020603050405020304" pitchFamily="18" charset="0"/>
                <a:cs typeface="Times New Roman" panose="02020603050405020304" pitchFamily="18" charset="0"/>
              </a:rPr>
              <a:t>Deze module richt zich op organisatorische inbedding van archiveren </a:t>
            </a:r>
            <a:r>
              <a:rPr lang="nl-NL" sz="1800" dirty="0" err="1">
                <a:effectLst/>
                <a:latin typeface="Verdana" panose="020B0604030504040204" pitchFamily="34" charset="0"/>
                <a:ea typeface="Times New Roman" panose="02020603050405020304" pitchFamily="18" charset="0"/>
                <a:cs typeface="Times New Roman" panose="02020603050405020304" pitchFamily="18" charset="0"/>
              </a:rPr>
              <a:t>by</a:t>
            </a:r>
            <a:r>
              <a:rPr lang="nl-NL" sz="1800" dirty="0">
                <a:effectLst/>
                <a:latin typeface="Verdana" panose="020B0604030504040204" pitchFamily="34" charset="0"/>
                <a:ea typeface="Times New Roman" panose="02020603050405020304" pitchFamily="18" charset="0"/>
                <a:cs typeface="Times New Roman" panose="02020603050405020304" pitchFamily="18" charset="0"/>
              </a:rPr>
              <a:t> design als manier van werken</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407783F-5CBA-44D8-B54B-53C3EDB488AD}" type="slidenum">
              <a:rPr kumimoji="0" lang="en-GB"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186397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800" dirty="0">
                <a:effectLst/>
                <a:latin typeface="Verdana" panose="020B0604030504040204" pitchFamily="34" charset="0"/>
                <a:ea typeface="Times New Roman" panose="02020603050405020304" pitchFamily="18" charset="0"/>
                <a:cs typeface="Times New Roman" panose="02020603050405020304" pitchFamily="18" charset="0"/>
              </a:rPr>
              <a:t>Deze module richt zich op het concreet toepassen van archiveren </a:t>
            </a:r>
            <a:r>
              <a:rPr lang="nl-NL" sz="1800" dirty="0" err="1">
                <a:effectLst/>
                <a:latin typeface="Verdana" panose="020B0604030504040204" pitchFamily="34" charset="0"/>
                <a:ea typeface="Times New Roman" panose="02020603050405020304" pitchFamily="18" charset="0"/>
                <a:cs typeface="Times New Roman" panose="02020603050405020304" pitchFamily="18" charset="0"/>
              </a:rPr>
              <a:t>by</a:t>
            </a:r>
            <a:r>
              <a:rPr lang="nl-NL" sz="1800" dirty="0">
                <a:effectLst/>
                <a:latin typeface="Verdana" panose="020B0604030504040204" pitchFamily="34" charset="0"/>
                <a:ea typeface="Times New Roman" panose="02020603050405020304" pitchFamily="18" charset="0"/>
                <a:cs typeface="Times New Roman" panose="02020603050405020304" pitchFamily="18" charset="0"/>
              </a:rPr>
              <a:t> design</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407783F-5CBA-44D8-B54B-53C3EDB488AD}" type="slidenum">
              <a:rPr kumimoji="0" lang="en-GB"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887362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800" dirty="0">
                <a:effectLst/>
                <a:latin typeface="Verdana" panose="020B0604030504040204" pitchFamily="34" charset="0"/>
                <a:ea typeface="Times New Roman" panose="02020603050405020304" pitchFamily="18" charset="0"/>
                <a:cs typeface="Times New Roman" panose="02020603050405020304" pitchFamily="18" charset="0"/>
              </a:rPr>
              <a:t>Deze module richt zich op benodigde competenties en expertise</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407783F-5CBA-44D8-B54B-53C3EDB488AD}" type="slidenum">
              <a:rPr kumimoji="0" lang="en-GB"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414202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800" dirty="0">
                <a:effectLst/>
                <a:latin typeface="Verdana" panose="020B0604030504040204" pitchFamily="34" charset="0"/>
                <a:ea typeface="Times New Roman" panose="02020603050405020304" pitchFamily="18" charset="0"/>
                <a:cs typeface="Times New Roman" panose="02020603050405020304" pitchFamily="18" charset="0"/>
              </a:rPr>
              <a:t>Deze module bevat voorbeelden met leerpunten vanuit verschillende organisaties</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407783F-5CBA-44D8-B54B-53C3EDB488AD}" type="slidenum">
              <a:rPr kumimoji="0" lang="en-GB"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131611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6.xml"/><Relationship Id="rId4" Type="http://schemas.openxmlformats.org/officeDocument/2006/relationships/image" Target="../media/image1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6.xml"/><Relationship Id="rId4" Type="http://schemas.openxmlformats.org/officeDocument/2006/relationships/image" Target="../media/image1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6.xml"/><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6.xml"/><Relationship Id="rId4" Type="http://schemas.openxmlformats.org/officeDocument/2006/relationships/image" Target="../media/image12.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Master" Target="../slideMasters/slideMaster6.xml"/><Relationship Id="rId4" Type="http://schemas.openxmlformats.org/officeDocument/2006/relationships/image" Target="../media/image1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ekstdia: titel met tekst">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solidFill>
                  <a:srgbClr val="00A9F3"/>
                </a:solidFill>
              </a:defRPr>
            </a:lvl1pPr>
          </a:lstStyle>
          <a:p>
            <a:r>
              <a:rPr lang="nl-NL"/>
              <a:t>Klik om de stijl te bewerken</a:t>
            </a:r>
            <a:endParaRPr lang="nl-NL" dirty="0"/>
          </a:p>
        </p:txBody>
      </p:sp>
      <p:sp>
        <p:nvSpPr>
          <p:cNvPr id="3" name="Tijdelijke aanduiding voor inhoud 2"/>
          <p:cNvSpPr>
            <a:spLocks noGrp="1"/>
          </p:cNvSpPr>
          <p:nvPr>
            <p:ph idx="1"/>
          </p:nvPr>
        </p:nvSpPr>
        <p:spPr/>
        <p:txBody>
          <a:bodyPr>
            <a:noAutofit/>
          </a:bodyPr>
          <a:lstStyle>
            <a:lvl1pPr marL="268288" indent="-268288">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090354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dia: titel ">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de stijl te bewerken</a:t>
            </a:r>
            <a:endParaRPr lang="nl-NL" dirty="0"/>
          </a:p>
        </p:txBody>
      </p:sp>
    </p:spTree>
    <p:extLst>
      <p:ext uri="{BB962C8B-B14F-4D97-AF65-F5344CB8AC3E}">
        <p14:creationId xmlns:p14="http://schemas.microsoft.com/office/powerpoint/2010/main" val="3300830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dia: teks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80000" y="1080000"/>
            <a:ext cx="10033200" cy="522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796561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dia: bee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9207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dia: aflopend bee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015F57E-B597-4771-99E3-18231D3F85D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grpSp>
        <p:nvGrpSpPr>
          <p:cNvPr id="3" name="Groep 1">
            <a:extLst>
              <a:ext uri="{FF2B5EF4-FFF2-40B4-BE49-F238E27FC236}">
                <a16:creationId xmlns:a16="http://schemas.microsoft.com/office/drawing/2014/main" id="{84DCBC87-76F7-40B9-92B3-E9F11307ABCB}"/>
              </a:ext>
            </a:extLst>
          </p:cNvPr>
          <p:cNvGrpSpPr/>
          <p:nvPr userDrawn="1"/>
        </p:nvGrpSpPr>
        <p:grpSpPr>
          <a:xfrm>
            <a:off x="-7374" y="6415994"/>
            <a:ext cx="4949825" cy="449261"/>
            <a:chOff x="0" y="6408737"/>
            <a:chExt cx="4949825" cy="449261"/>
          </a:xfrm>
          <a:solidFill>
            <a:schemeClr val="bg2"/>
          </a:solidFill>
        </p:grpSpPr>
        <p:sp>
          <p:nvSpPr>
            <p:cNvPr id="4" name="Freeform 5">
              <a:extLst>
                <a:ext uri="{FF2B5EF4-FFF2-40B4-BE49-F238E27FC236}">
                  <a16:creationId xmlns:a16="http://schemas.microsoft.com/office/drawing/2014/main" id="{39C7B100-257A-4D62-98AE-B90EF5E54BAD}"/>
                </a:ext>
              </a:extLst>
            </p:cNvPr>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a:defRPr/>
              </a:pPr>
              <a:endParaRPr lang="en-US" dirty="0"/>
            </a:p>
          </p:txBody>
        </p:sp>
        <p:sp>
          <p:nvSpPr>
            <p:cNvPr id="5" name="Freeform 5">
              <a:extLst>
                <a:ext uri="{FF2B5EF4-FFF2-40B4-BE49-F238E27FC236}">
                  <a16:creationId xmlns:a16="http://schemas.microsoft.com/office/drawing/2014/main" id="{E21FA308-A453-4373-9855-A65A2DE95D59}"/>
                </a:ext>
              </a:extLst>
            </p:cNvPr>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a:defRPr/>
              </a:pPr>
              <a:endParaRPr lang="en-US" dirty="0"/>
            </a:p>
          </p:txBody>
        </p:sp>
      </p:grpSp>
      <p:pic>
        <p:nvPicPr>
          <p:cNvPr id="6" name="Afbeelding 17">
            <a:extLst>
              <a:ext uri="{FF2B5EF4-FFF2-40B4-BE49-F238E27FC236}">
                <a16:creationId xmlns:a16="http://schemas.microsoft.com/office/drawing/2014/main" id="{14BD93E0-50AD-40B2-8DDC-14B6B9B9B5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5775" y="0"/>
            <a:ext cx="2149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7140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eldia: VNG">
    <p:spTree>
      <p:nvGrpSpPr>
        <p:cNvPr id="1" name=""/>
        <p:cNvGrpSpPr/>
        <p:nvPr/>
      </p:nvGrpSpPr>
      <p:grpSpPr>
        <a:xfrm>
          <a:off x="0" y="0"/>
          <a:ext cx="0" cy="0"/>
          <a:chOff x="0" y="0"/>
          <a:chExt cx="0" cy="0"/>
        </a:xfrm>
      </p:grpSpPr>
      <p:grpSp>
        <p:nvGrpSpPr>
          <p:cNvPr id="4" name="Groeperen 3">
            <a:extLst>
              <a:ext uri="{FF2B5EF4-FFF2-40B4-BE49-F238E27FC236}">
                <a16:creationId xmlns:a16="http://schemas.microsoft.com/office/drawing/2014/main" id="{9129434B-C66E-40A8-B4E3-A2D8357E68FD}"/>
              </a:ext>
            </a:extLst>
          </p:cNvPr>
          <p:cNvGrpSpPr>
            <a:grpSpLocks/>
          </p:cNvGrpSpPr>
          <p:nvPr userDrawn="1"/>
        </p:nvGrpSpPr>
        <p:grpSpPr bwMode="auto">
          <a:xfrm>
            <a:off x="7356475" y="1871663"/>
            <a:ext cx="4845040" cy="4319587"/>
            <a:chOff x="7222241" y="1800000"/>
            <a:chExt cx="4844271" cy="4320000"/>
          </a:xfrm>
          <a:solidFill>
            <a:schemeClr val="tx2"/>
          </a:solidFill>
        </p:grpSpPr>
        <p:sp>
          <p:nvSpPr>
            <p:cNvPr id="5" name="Uitstel 4">
              <a:extLst>
                <a:ext uri="{FF2B5EF4-FFF2-40B4-BE49-F238E27FC236}">
                  <a16:creationId xmlns:a16="http://schemas.microsoft.com/office/drawing/2014/main" id="{7187F0BE-EE93-4888-A4D9-36A331D0DA2D}"/>
                </a:ext>
              </a:extLst>
            </p:cNvPr>
            <p:cNvSpPr/>
            <p:nvPr/>
          </p:nvSpPr>
          <p:spPr>
            <a:xfrm rot="10800000">
              <a:off x="7222241" y="1800000"/>
              <a:ext cx="4320490" cy="4320000"/>
            </a:xfrm>
            <a:prstGeom prst="flowChartDela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defRPr/>
              </a:pPr>
              <a:endParaRPr lang="en-US" altLang="en-US" dirty="0">
                <a:solidFill>
                  <a:srgbClr val="FFFFFF"/>
                </a:solidFill>
                <a:latin typeface="Arial" panose="020B0604020202020204" pitchFamily="34" charset="0"/>
              </a:endParaRPr>
            </a:p>
          </p:txBody>
        </p:sp>
        <p:sp>
          <p:nvSpPr>
            <p:cNvPr id="6" name="Rechthoek 5">
              <a:extLst>
                <a:ext uri="{FF2B5EF4-FFF2-40B4-BE49-F238E27FC236}">
                  <a16:creationId xmlns:a16="http://schemas.microsoft.com/office/drawing/2014/main" id="{196680E1-F6A7-4330-830A-5EB98D73B661}"/>
                </a:ext>
              </a:extLst>
            </p:cNvPr>
            <p:cNvSpPr/>
            <p:nvPr/>
          </p:nvSpPr>
          <p:spPr>
            <a:xfrm>
              <a:off x="11490341" y="1800000"/>
              <a:ext cx="576171" cy="43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defRPr/>
              </a:pPr>
              <a:endParaRPr lang="en-US" altLang="en-US" dirty="0">
                <a:solidFill>
                  <a:srgbClr val="FFFFFF"/>
                </a:solidFill>
                <a:latin typeface="Arial" panose="020B0604020202020204" pitchFamily="34" charset="0"/>
              </a:endParaRPr>
            </a:p>
          </p:txBody>
        </p:sp>
      </p:grpSp>
      <p:sp>
        <p:nvSpPr>
          <p:cNvPr id="7" name="Freeform 5">
            <a:extLst>
              <a:ext uri="{FF2B5EF4-FFF2-40B4-BE49-F238E27FC236}">
                <a16:creationId xmlns:a16="http://schemas.microsoft.com/office/drawing/2014/main" id="{A5C70AD3-86EC-4985-AE12-C37D0FC7321A}"/>
              </a:ext>
            </a:extLst>
          </p:cNvPr>
          <p:cNvSpPr>
            <a:spLocks/>
          </p:cNvSpPr>
          <p:nvPr userDrawn="1"/>
        </p:nvSpPr>
        <p:spPr bwMode="auto">
          <a:xfrm>
            <a:off x="0" y="5238750"/>
            <a:ext cx="9702800" cy="1619250"/>
          </a:xfrm>
          <a:custGeom>
            <a:avLst/>
            <a:gdLst>
              <a:gd name="T0" fmla="*/ 2147483646 w 12672"/>
              <a:gd name="T1" fmla="*/ 2147483646 h 2116"/>
              <a:gd name="T2" fmla="*/ 0 w 12672"/>
              <a:gd name="T3" fmla="*/ 2147483646 h 2116"/>
              <a:gd name="T4" fmla="*/ 0 w 12672"/>
              <a:gd name="T5" fmla="*/ 0 h 2116"/>
              <a:gd name="T6" fmla="*/ 2147483646 w 12672"/>
              <a:gd name="T7" fmla="*/ 0 h 2116"/>
              <a:gd name="T8" fmla="*/ 2147483646 w 12672"/>
              <a:gd name="T9" fmla="*/ 1344523117 h 2116"/>
              <a:gd name="T10" fmla="*/ 2147483646 w 12672"/>
              <a:gd name="T11" fmla="*/ 2147483646 h 2116"/>
              <a:gd name="T12" fmla="*/ 2147483646 w 12672"/>
              <a:gd name="T13" fmla="*/ 2147483646 h 2116"/>
              <a:gd name="T14" fmla="*/ 2147483646 w 12672"/>
              <a:gd name="T15" fmla="*/ 2147483646 h 2116"/>
              <a:gd name="T16" fmla="*/ 2147483646 w 12672"/>
              <a:gd name="T17" fmla="*/ 2147483646 h 2116"/>
              <a:gd name="T18" fmla="*/ 2147483646 w 12672"/>
              <a:gd name="T19" fmla="*/ 2147483646 h 2116"/>
              <a:gd name="T20" fmla="*/ 2147483646 w 12672"/>
              <a:gd name="T21" fmla="*/ 2147483646 h 2116"/>
              <a:gd name="T22" fmla="*/ 2147483646 w 12672"/>
              <a:gd name="T23" fmla="*/ 2147483646 h 2116"/>
              <a:gd name="T24" fmla="*/ 2147483646 w 12672"/>
              <a:gd name="T25" fmla="*/ 2147483646 h 2116"/>
              <a:gd name="T26" fmla="*/ 2147483646 w 12672"/>
              <a:gd name="T27" fmla="*/ 2147483646 h 2116"/>
              <a:gd name="T28" fmla="*/ 2147483646 w 12672"/>
              <a:gd name="T29" fmla="*/ 2147483646 h 2116"/>
              <a:gd name="T30" fmla="*/ 2147483646 w 12672"/>
              <a:gd name="T31" fmla="*/ 2147483646 h 2116"/>
              <a:gd name="T32" fmla="*/ 2147483646 w 12672"/>
              <a:gd name="T33" fmla="*/ 2147483646 h 2116"/>
              <a:gd name="T34" fmla="*/ 2147483646 w 12672"/>
              <a:gd name="T35" fmla="*/ 2147483646 h 2116"/>
              <a:gd name="T36" fmla="*/ 2147483646 w 12672"/>
              <a:gd name="T37" fmla="*/ 2147483646 h 2116"/>
              <a:gd name="T38" fmla="*/ 2147483646 w 12672"/>
              <a:gd name="T39" fmla="*/ 2147483646 h 2116"/>
              <a:gd name="T40" fmla="*/ 2147483646 w 12672"/>
              <a:gd name="T41" fmla="*/ 2147483646 h 2116"/>
              <a:gd name="T42" fmla="*/ 2147483646 w 12672"/>
              <a:gd name="T43" fmla="*/ 2147483646 h 2116"/>
              <a:gd name="T44" fmla="*/ 2147483646 w 12672"/>
              <a:gd name="T45" fmla="*/ 2147483646 h 2116"/>
              <a:gd name="T46" fmla="*/ 2147483646 w 12672"/>
              <a:gd name="T47" fmla="*/ 2147483646 h 2116"/>
              <a:gd name="T48" fmla="*/ 2147483646 w 12672"/>
              <a:gd name="T49" fmla="*/ 2147483646 h 2116"/>
              <a:gd name="T50" fmla="*/ 2147483646 w 12672"/>
              <a:gd name="T51" fmla="*/ 2147483646 h 2116"/>
              <a:gd name="T52" fmla="*/ 2147483646 w 12672"/>
              <a:gd name="T53" fmla="*/ 2147483646 h 2116"/>
              <a:gd name="T54" fmla="*/ 2147483646 w 12672"/>
              <a:gd name="T55" fmla="*/ 2147483646 h 2116"/>
              <a:gd name="T56" fmla="*/ 2147483646 w 12672"/>
              <a:gd name="T57" fmla="*/ 2147483646 h 2116"/>
              <a:gd name="T58" fmla="*/ 2147483646 w 12672"/>
              <a:gd name="T59" fmla="*/ 2147483646 h 2116"/>
              <a:gd name="T60" fmla="*/ 2147483646 w 12672"/>
              <a:gd name="T61" fmla="*/ 2147483646 h 2116"/>
              <a:gd name="T62" fmla="*/ 2147483646 w 12672"/>
              <a:gd name="T63" fmla="*/ 2147483646 h 2116"/>
              <a:gd name="T64" fmla="*/ 2147483646 w 12672"/>
              <a:gd name="T65" fmla="*/ 2147483646 h 2116"/>
              <a:gd name="T66" fmla="*/ 2147483646 w 12672"/>
              <a:gd name="T67" fmla="*/ 2147483646 h 2116"/>
              <a:gd name="T68" fmla="*/ 2147483646 w 12672"/>
              <a:gd name="T69" fmla="*/ 2147483646 h 2116"/>
              <a:gd name="T70" fmla="*/ 2147483646 w 12672"/>
              <a:gd name="T71" fmla="*/ 2147483646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pic>
        <p:nvPicPr>
          <p:cNvPr id="8" name="Afbeelding 9">
            <a:extLst>
              <a:ext uri="{FF2B5EF4-FFF2-40B4-BE49-F238E27FC236}">
                <a16:creationId xmlns:a16="http://schemas.microsoft.com/office/drawing/2014/main" id="{5ACCE75D-E192-46EE-9FCD-ECABD2AEF55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438" y="-71438"/>
            <a:ext cx="3571875"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1080000" y="2160000"/>
            <a:ext cx="6120000" cy="1440000"/>
          </a:xfrm>
          <a:prstGeom prst="rect">
            <a:avLst/>
          </a:prstGeom>
        </p:spPr>
        <p:txBody>
          <a:bodyPr anchor="b">
            <a:noAutofit/>
          </a:bodyPr>
          <a:lstStyle>
            <a:lvl1pPr algn="l">
              <a:lnSpc>
                <a:spcPct val="90000"/>
              </a:lnSpc>
              <a:defRPr sz="4800" b="1">
                <a:solidFill>
                  <a:schemeClr val="bg2"/>
                </a:solidFill>
              </a:defRPr>
            </a:lvl1pPr>
          </a:lstStyle>
          <a:p>
            <a:r>
              <a:rPr lang="nl-NL" dirty="0"/>
              <a:t>Klik om de stijl te bewerken</a:t>
            </a:r>
            <a:endParaRPr lang="en-US" dirty="0"/>
          </a:p>
        </p:txBody>
      </p:sp>
      <p:sp>
        <p:nvSpPr>
          <p:cNvPr id="3" name="Ondertitel 2"/>
          <p:cNvSpPr>
            <a:spLocks noGrp="1"/>
          </p:cNvSpPr>
          <p:nvPr>
            <p:ph type="subTitle" idx="1"/>
          </p:nvPr>
        </p:nvSpPr>
        <p:spPr>
          <a:xfrm>
            <a:off x="1080000" y="3959940"/>
            <a:ext cx="6120000" cy="1080000"/>
          </a:xfrm>
          <a:prstGeom prst="rect">
            <a:avLst/>
          </a:prstGeom>
        </p:spPr>
        <p:txBody>
          <a:bodyPr>
            <a:no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endParaRPr lang="en-US" dirty="0"/>
          </a:p>
        </p:txBody>
      </p:sp>
      <p:sp>
        <p:nvSpPr>
          <p:cNvPr id="9" name="Tijdelijke aanduiding voor datum 3">
            <a:extLst>
              <a:ext uri="{FF2B5EF4-FFF2-40B4-BE49-F238E27FC236}">
                <a16:creationId xmlns:a16="http://schemas.microsoft.com/office/drawing/2014/main" id="{EBC71A29-9A9B-4F5F-9A8E-28D68779798B}"/>
              </a:ext>
            </a:extLst>
          </p:cNvPr>
          <p:cNvSpPr>
            <a:spLocks noGrp="1" noChangeAspect="1"/>
          </p:cNvSpPr>
          <p:nvPr>
            <p:ph type="dt" sz="half" idx="10"/>
          </p:nvPr>
        </p:nvSpPr>
        <p:spPr>
          <a:xfrm>
            <a:off x="1079500" y="6480175"/>
            <a:ext cx="4070350" cy="365125"/>
          </a:xfrm>
          <a:prstGeom prst="rect">
            <a:avLst/>
          </a:prstGeom>
        </p:spPr>
        <p:txBody>
          <a:bodyPr lIns="0" tIns="0" rIns="0" bIns="0" anchor="ctr" anchorCtr="0"/>
          <a:lstStyle>
            <a:lvl1pPr eaLnBrk="0" hangingPunct="0">
              <a:defRPr sz="1000" dirty="0">
                <a:solidFill>
                  <a:schemeClr val="bg1"/>
                </a:solidFill>
                <a:latin typeface="Arial" panose="020B0604020202020204" pitchFamily="34" charset="0"/>
                <a:ea typeface="+mn-ea"/>
              </a:defRPr>
            </a:lvl1pPr>
          </a:lstStyle>
          <a:p>
            <a:pPr>
              <a:defRPr/>
            </a:pPr>
            <a:endParaRPr lang="nl-NL"/>
          </a:p>
        </p:txBody>
      </p:sp>
    </p:spTree>
    <p:extLst>
      <p:ext uri="{BB962C8B-B14F-4D97-AF65-F5344CB8AC3E}">
        <p14:creationId xmlns:p14="http://schemas.microsoft.com/office/powerpoint/2010/main" val="3558760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a:lvl1pPr>
          </a:lstStyle>
          <a:p>
            <a:r>
              <a:rPr lang="nl-NL" dirty="0"/>
              <a:t>Titel</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Onderwerp</a:t>
            </a:r>
          </a:p>
        </p:txBody>
      </p:sp>
      <p:sp>
        <p:nvSpPr>
          <p:cNvPr id="4" name="Date Placeholder 3"/>
          <p:cNvSpPr>
            <a:spLocks noGrp="1"/>
          </p:cNvSpPr>
          <p:nvPr>
            <p:ph type="dt" sz="half" idx="10"/>
          </p:nvPr>
        </p:nvSpPr>
        <p:spPr/>
        <p:txBody>
          <a:bodyPr/>
          <a:lstStyle>
            <a:lvl1pPr>
              <a:defRPr/>
            </a:lvl1pPr>
          </a:lstStyle>
          <a:p>
            <a:endParaRPr lang="nl-NL" altLang="nl-NL"/>
          </a:p>
        </p:txBody>
      </p:sp>
      <p:sp>
        <p:nvSpPr>
          <p:cNvPr id="5" name="Footer Placeholder 4"/>
          <p:cNvSpPr>
            <a:spLocks noGrp="1"/>
          </p:cNvSpPr>
          <p:nvPr>
            <p:ph type="ftr" sz="quarter" idx="11"/>
          </p:nvPr>
        </p:nvSpPr>
        <p:spPr/>
        <p:txBody>
          <a:bodyPr/>
          <a:lstStyle>
            <a:lvl1pPr>
              <a:defRPr/>
            </a:lvl1pPr>
          </a:lstStyle>
          <a:p>
            <a:endParaRPr lang="nl-NL" altLang="nl-NL"/>
          </a:p>
        </p:txBody>
      </p:sp>
      <p:sp>
        <p:nvSpPr>
          <p:cNvPr id="6" name="Slide Number Placeholder 5"/>
          <p:cNvSpPr>
            <a:spLocks noGrp="1"/>
          </p:cNvSpPr>
          <p:nvPr>
            <p:ph type="sldNum" sz="quarter" idx="12"/>
          </p:nvPr>
        </p:nvSpPr>
        <p:spPr/>
        <p:txBody>
          <a:bodyPr/>
          <a:lstStyle>
            <a:lvl1pPr>
              <a:defRPr/>
            </a:lvl1pPr>
          </a:lstStyle>
          <a:p>
            <a:fld id="{36D5EDC7-2671-47CB-A16C-BA0EE4CC43DD}" type="slidenum">
              <a:rPr lang="nl-NL" altLang="nl-NL"/>
              <a:pPr/>
              <a:t>‹nr.›</a:t>
            </a:fld>
            <a:endParaRPr lang="nl-NL" altLang="nl-NL"/>
          </a:p>
        </p:txBody>
      </p:sp>
    </p:spTree>
    <p:extLst>
      <p:ext uri="{BB962C8B-B14F-4D97-AF65-F5344CB8AC3E}">
        <p14:creationId xmlns:p14="http://schemas.microsoft.com/office/powerpoint/2010/main" val="1132886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nl-NL"/>
              <a:t>Klik om stijl te bewerken</a:t>
            </a:r>
          </a:p>
        </p:txBody>
      </p:sp>
      <p:sp>
        <p:nvSpPr>
          <p:cNvPr id="3" name="Content Placeholder 2"/>
          <p:cNvSpPr>
            <a:spLocks noGrp="1"/>
          </p:cNvSpPr>
          <p:nvPr>
            <p:ph idx="1" hasCustomPrompt="1"/>
          </p:nvPr>
        </p:nvSpPr>
        <p:spPr/>
        <p:txBody>
          <a:bodyPr/>
          <a:lstStyle>
            <a:lvl1pPr>
              <a:defRPr/>
            </a:lvl1pPr>
          </a:lstStyle>
          <a:p>
            <a:pPr lvl="0"/>
            <a:r>
              <a:rPr lang="nl-NL" dirty="0"/>
              <a:t>Tekst</a:t>
            </a:r>
          </a:p>
        </p:txBody>
      </p:sp>
      <p:sp>
        <p:nvSpPr>
          <p:cNvPr id="4" name="Date Placeholder 3"/>
          <p:cNvSpPr>
            <a:spLocks noGrp="1"/>
          </p:cNvSpPr>
          <p:nvPr>
            <p:ph type="dt" sz="half" idx="10"/>
          </p:nvPr>
        </p:nvSpPr>
        <p:spPr/>
        <p:txBody>
          <a:bodyPr/>
          <a:lstStyle>
            <a:lvl1pPr>
              <a:defRPr/>
            </a:lvl1pPr>
          </a:lstStyle>
          <a:p>
            <a:endParaRPr lang="nl-NL" altLang="nl-NL"/>
          </a:p>
        </p:txBody>
      </p:sp>
      <p:sp>
        <p:nvSpPr>
          <p:cNvPr id="5" name="Footer Placeholder 4"/>
          <p:cNvSpPr>
            <a:spLocks noGrp="1"/>
          </p:cNvSpPr>
          <p:nvPr>
            <p:ph type="ftr" sz="quarter" idx="11"/>
          </p:nvPr>
        </p:nvSpPr>
        <p:spPr/>
        <p:txBody>
          <a:bodyPr/>
          <a:lstStyle>
            <a:lvl1pPr>
              <a:defRPr/>
            </a:lvl1pPr>
          </a:lstStyle>
          <a:p>
            <a:endParaRPr lang="nl-NL" altLang="nl-NL"/>
          </a:p>
        </p:txBody>
      </p:sp>
      <p:sp>
        <p:nvSpPr>
          <p:cNvPr id="6" name="Slide Number Placeholder 5"/>
          <p:cNvSpPr>
            <a:spLocks noGrp="1"/>
          </p:cNvSpPr>
          <p:nvPr>
            <p:ph type="sldNum" sz="quarter" idx="12"/>
          </p:nvPr>
        </p:nvSpPr>
        <p:spPr/>
        <p:txBody>
          <a:bodyPr/>
          <a:lstStyle>
            <a:lvl1pPr>
              <a:defRPr/>
            </a:lvl1pPr>
          </a:lstStyle>
          <a:p>
            <a:fld id="{C186C459-E5A9-4D0F-BD82-F35F55937460}" type="slidenum">
              <a:rPr lang="nl-NL" altLang="nl-NL"/>
              <a:pPr/>
              <a:t>‹nr.›</a:t>
            </a:fld>
            <a:endParaRPr lang="nl-NL" altLang="nl-NL"/>
          </a:p>
        </p:txBody>
      </p:sp>
    </p:spTree>
    <p:extLst>
      <p:ext uri="{BB962C8B-B14F-4D97-AF65-F5344CB8AC3E}">
        <p14:creationId xmlns:p14="http://schemas.microsoft.com/office/powerpoint/2010/main" val="2499318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nchor="b"/>
          <a:lstStyle>
            <a:lvl1pPr>
              <a:defRPr sz="6000"/>
            </a:lvl1pPr>
          </a:lstStyle>
          <a:p>
            <a:r>
              <a:rPr lang="nl-NL"/>
              <a:t>Klik om stijl te bewerken</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lvl1pPr>
              <a:defRPr/>
            </a:lvl1pPr>
          </a:lstStyle>
          <a:p>
            <a:endParaRPr lang="nl-NL" altLang="nl-NL"/>
          </a:p>
        </p:txBody>
      </p:sp>
      <p:sp>
        <p:nvSpPr>
          <p:cNvPr id="5" name="Footer Placeholder 4"/>
          <p:cNvSpPr>
            <a:spLocks noGrp="1"/>
          </p:cNvSpPr>
          <p:nvPr>
            <p:ph type="ftr" sz="quarter" idx="11"/>
          </p:nvPr>
        </p:nvSpPr>
        <p:spPr/>
        <p:txBody>
          <a:bodyPr/>
          <a:lstStyle>
            <a:lvl1pPr>
              <a:defRPr/>
            </a:lvl1pPr>
          </a:lstStyle>
          <a:p>
            <a:endParaRPr lang="nl-NL" altLang="nl-NL"/>
          </a:p>
        </p:txBody>
      </p:sp>
      <p:sp>
        <p:nvSpPr>
          <p:cNvPr id="6" name="Slide Number Placeholder 5"/>
          <p:cNvSpPr>
            <a:spLocks noGrp="1"/>
          </p:cNvSpPr>
          <p:nvPr>
            <p:ph type="sldNum" sz="quarter" idx="12"/>
          </p:nvPr>
        </p:nvSpPr>
        <p:spPr/>
        <p:txBody>
          <a:bodyPr/>
          <a:lstStyle>
            <a:lvl1pPr>
              <a:defRPr/>
            </a:lvl1pPr>
          </a:lstStyle>
          <a:p>
            <a:fld id="{0D346622-778F-4D14-B248-46A5C307199C}" type="slidenum">
              <a:rPr lang="nl-NL" altLang="nl-NL"/>
              <a:pPr/>
              <a:t>‹nr.›</a:t>
            </a:fld>
            <a:endParaRPr lang="nl-NL" altLang="nl-NL"/>
          </a:p>
        </p:txBody>
      </p:sp>
    </p:spTree>
    <p:extLst>
      <p:ext uri="{BB962C8B-B14F-4D97-AF65-F5344CB8AC3E}">
        <p14:creationId xmlns:p14="http://schemas.microsoft.com/office/powerpoint/2010/main" val="64689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nl-NL"/>
              <a:t>Klik om stijl te bewerken</a:t>
            </a:r>
          </a:p>
        </p:txBody>
      </p:sp>
      <p:sp>
        <p:nvSpPr>
          <p:cNvPr id="3" name="Content Placeholder 2"/>
          <p:cNvSpPr>
            <a:spLocks noGrp="1"/>
          </p:cNvSpPr>
          <p:nvPr>
            <p:ph sz="half" idx="1"/>
          </p:nvPr>
        </p:nvSpPr>
        <p:spPr>
          <a:xfrm>
            <a:off x="609600" y="1600201"/>
            <a:ext cx="5384800" cy="4525963"/>
          </a:xfrm>
        </p:spPr>
        <p:txBody>
          <a:bodyPr/>
          <a:lstStyle/>
          <a:p>
            <a:pPr lvl="0"/>
            <a:r>
              <a:rPr lang="nl-NL"/>
              <a:t>Klikken om de tekststijl van het model te bewerken</a:t>
            </a:r>
          </a:p>
        </p:txBody>
      </p:sp>
      <p:sp>
        <p:nvSpPr>
          <p:cNvPr id="4" name="Content Placeholder 3"/>
          <p:cNvSpPr>
            <a:spLocks noGrp="1"/>
          </p:cNvSpPr>
          <p:nvPr>
            <p:ph sz="half" idx="2"/>
          </p:nvPr>
        </p:nvSpPr>
        <p:spPr>
          <a:xfrm>
            <a:off x="6197600" y="1600201"/>
            <a:ext cx="5384800" cy="4525963"/>
          </a:xfrm>
        </p:spPr>
        <p:txBody>
          <a:bodyPr/>
          <a:lstStyle/>
          <a:p>
            <a:pPr lvl="0"/>
            <a:r>
              <a:rPr lang="nl-NL"/>
              <a:t>Klikken om de tekststijl van het model te bewerken</a:t>
            </a:r>
          </a:p>
        </p:txBody>
      </p:sp>
      <p:sp>
        <p:nvSpPr>
          <p:cNvPr id="5" name="Date Placeholder 4"/>
          <p:cNvSpPr>
            <a:spLocks noGrp="1"/>
          </p:cNvSpPr>
          <p:nvPr>
            <p:ph type="dt" sz="half" idx="10"/>
          </p:nvPr>
        </p:nvSpPr>
        <p:spPr/>
        <p:txBody>
          <a:bodyPr/>
          <a:lstStyle>
            <a:lvl1pPr>
              <a:defRPr/>
            </a:lvl1pPr>
          </a:lstStyle>
          <a:p>
            <a:endParaRPr lang="nl-NL" altLang="nl-NL"/>
          </a:p>
        </p:txBody>
      </p:sp>
      <p:sp>
        <p:nvSpPr>
          <p:cNvPr id="6" name="Footer Placeholder 5"/>
          <p:cNvSpPr>
            <a:spLocks noGrp="1"/>
          </p:cNvSpPr>
          <p:nvPr>
            <p:ph type="ftr" sz="quarter" idx="11"/>
          </p:nvPr>
        </p:nvSpPr>
        <p:spPr/>
        <p:txBody>
          <a:bodyPr/>
          <a:lstStyle>
            <a:lvl1pPr>
              <a:defRPr/>
            </a:lvl1pPr>
          </a:lstStyle>
          <a:p>
            <a:endParaRPr lang="nl-NL" altLang="nl-NL"/>
          </a:p>
        </p:txBody>
      </p:sp>
      <p:sp>
        <p:nvSpPr>
          <p:cNvPr id="7" name="Slide Number Placeholder 6"/>
          <p:cNvSpPr>
            <a:spLocks noGrp="1"/>
          </p:cNvSpPr>
          <p:nvPr>
            <p:ph type="sldNum" sz="quarter" idx="12"/>
          </p:nvPr>
        </p:nvSpPr>
        <p:spPr/>
        <p:txBody>
          <a:bodyPr/>
          <a:lstStyle>
            <a:lvl1pPr>
              <a:defRPr/>
            </a:lvl1pPr>
          </a:lstStyle>
          <a:p>
            <a:fld id="{B1C9947F-7887-4F2D-A39E-2F0670A418FC}" type="slidenum">
              <a:rPr lang="nl-NL" altLang="nl-NL"/>
              <a:pPr/>
              <a:t>‹nr.›</a:t>
            </a:fld>
            <a:endParaRPr lang="nl-NL" altLang="nl-NL"/>
          </a:p>
        </p:txBody>
      </p:sp>
    </p:spTree>
    <p:extLst>
      <p:ext uri="{BB962C8B-B14F-4D97-AF65-F5344CB8AC3E}">
        <p14:creationId xmlns:p14="http://schemas.microsoft.com/office/powerpoint/2010/main" val="2798872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p>
            <a:r>
              <a:rPr lang="nl-NL"/>
              <a:t>Klik om stijl te bewerken</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40318" y="2505075"/>
            <a:ext cx="5158316" cy="3684588"/>
          </a:xfrm>
        </p:spPr>
        <p:txBody>
          <a:bodyPr/>
          <a:lstStyle/>
          <a:p>
            <a:pPr lvl="0"/>
            <a:r>
              <a:rPr lang="nl-NL"/>
              <a:t>Klikken om de tekststijl van het model te bewerken</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717" cy="3684588"/>
          </a:xfrm>
        </p:spPr>
        <p:txBody>
          <a:bodyPr/>
          <a:lstStyle/>
          <a:p>
            <a:pPr lvl="0"/>
            <a:r>
              <a:rPr lang="nl-NL"/>
              <a:t>Klikken om de tekststijl van het model te bewerken</a:t>
            </a:r>
          </a:p>
        </p:txBody>
      </p:sp>
      <p:sp>
        <p:nvSpPr>
          <p:cNvPr id="7" name="Date Placeholder 6"/>
          <p:cNvSpPr>
            <a:spLocks noGrp="1"/>
          </p:cNvSpPr>
          <p:nvPr>
            <p:ph type="dt" sz="half" idx="10"/>
          </p:nvPr>
        </p:nvSpPr>
        <p:spPr/>
        <p:txBody>
          <a:bodyPr/>
          <a:lstStyle>
            <a:lvl1pPr>
              <a:defRPr/>
            </a:lvl1pPr>
          </a:lstStyle>
          <a:p>
            <a:endParaRPr lang="nl-NL" altLang="nl-NL"/>
          </a:p>
        </p:txBody>
      </p:sp>
      <p:sp>
        <p:nvSpPr>
          <p:cNvPr id="8" name="Footer Placeholder 7"/>
          <p:cNvSpPr>
            <a:spLocks noGrp="1"/>
          </p:cNvSpPr>
          <p:nvPr>
            <p:ph type="ftr" sz="quarter" idx="11"/>
          </p:nvPr>
        </p:nvSpPr>
        <p:spPr/>
        <p:txBody>
          <a:bodyPr/>
          <a:lstStyle>
            <a:lvl1pPr>
              <a:defRPr/>
            </a:lvl1pPr>
          </a:lstStyle>
          <a:p>
            <a:endParaRPr lang="nl-NL" altLang="nl-NL"/>
          </a:p>
        </p:txBody>
      </p:sp>
      <p:sp>
        <p:nvSpPr>
          <p:cNvPr id="9" name="Slide Number Placeholder 8"/>
          <p:cNvSpPr>
            <a:spLocks noGrp="1"/>
          </p:cNvSpPr>
          <p:nvPr>
            <p:ph type="sldNum" sz="quarter" idx="12"/>
          </p:nvPr>
        </p:nvSpPr>
        <p:spPr/>
        <p:txBody>
          <a:bodyPr/>
          <a:lstStyle>
            <a:lvl1pPr>
              <a:defRPr/>
            </a:lvl1pPr>
          </a:lstStyle>
          <a:p>
            <a:fld id="{ECA5C4F9-D9BD-4EFA-9082-2C27C99FF45E}" type="slidenum">
              <a:rPr lang="nl-NL" altLang="nl-NL"/>
              <a:pPr/>
              <a:t>‹nr.›</a:t>
            </a:fld>
            <a:endParaRPr lang="nl-NL" altLang="nl-NL"/>
          </a:p>
        </p:txBody>
      </p:sp>
    </p:spTree>
    <p:extLst>
      <p:ext uri="{BB962C8B-B14F-4D97-AF65-F5344CB8AC3E}">
        <p14:creationId xmlns:p14="http://schemas.microsoft.com/office/powerpoint/2010/main" val="2855005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kstdia: titel met tekst 2k">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de stijl te bewerken</a:t>
            </a:r>
            <a:endParaRPr lang="nl-NL" dirty="0"/>
          </a:p>
        </p:txBody>
      </p:sp>
      <p:sp>
        <p:nvSpPr>
          <p:cNvPr id="3" name="Tijdelijke aanduiding voor inhoud 2"/>
          <p:cNvSpPr>
            <a:spLocks noGrp="1"/>
          </p:cNvSpPr>
          <p:nvPr>
            <p:ph idx="1"/>
          </p:nvPr>
        </p:nvSpPr>
        <p:spPr>
          <a:xfrm>
            <a:off x="1080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inhoud 2"/>
          <p:cNvSpPr>
            <a:spLocks noGrp="1"/>
          </p:cNvSpPr>
          <p:nvPr>
            <p:ph idx="10"/>
          </p:nvPr>
        </p:nvSpPr>
        <p:spPr>
          <a:xfrm>
            <a:off x="6252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9054195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nl-NL"/>
              <a:t>Klik om stijl te bewerken</a:t>
            </a:r>
          </a:p>
        </p:txBody>
      </p:sp>
      <p:sp>
        <p:nvSpPr>
          <p:cNvPr id="3" name="Date Placeholder 2"/>
          <p:cNvSpPr>
            <a:spLocks noGrp="1"/>
          </p:cNvSpPr>
          <p:nvPr>
            <p:ph type="dt" sz="half" idx="10"/>
          </p:nvPr>
        </p:nvSpPr>
        <p:spPr/>
        <p:txBody>
          <a:bodyPr/>
          <a:lstStyle>
            <a:lvl1pPr>
              <a:defRPr/>
            </a:lvl1pPr>
          </a:lstStyle>
          <a:p>
            <a:endParaRPr lang="nl-NL" altLang="nl-NL"/>
          </a:p>
        </p:txBody>
      </p:sp>
      <p:sp>
        <p:nvSpPr>
          <p:cNvPr id="4" name="Footer Placeholder 3"/>
          <p:cNvSpPr>
            <a:spLocks noGrp="1"/>
          </p:cNvSpPr>
          <p:nvPr>
            <p:ph type="ftr" sz="quarter" idx="11"/>
          </p:nvPr>
        </p:nvSpPr>
        <p:spPr/>
        <p:txBody>
          <a:bodyPr/>
          <a:lstStyle>
            <a:lvl1pPr>
              <a:defRPr/>
            </a:lvl1pPr>
          </a:lstStyle>
          <a:p>
            <a:endParaRPr lang="nl-NL" altLang="nl-NL"/>
          </a:p>
        </p:txBody>
      </p:sp>
      <p:sp>
        <p:nvSpPr>
          <p:cNvPr id="5" name="Slide Number Placeholder 4"/>
          <p:cNvSpPr>
            <a:spLocks noGrp="1"/>
          </p:cNvSpPr>
          <p:nvPr>
            <p:ph type="sldNum" sz="quarter" idx="12"/>
          </p:nvPr>
        </p:nvSpPr>
        <p:spPr/>
        <p:txBody>
          <a:bodyPr/>
          <a:lstStyle>
            <a:lvl1pPr>
              <a:defRPr/>
            </a:lvl1pPr>
          </a:lstStyle>
          <a:p>
            <a:fld id="{87480071-65F9-4064-B5FC-C4CCC1113BAA}" type="slidenum">
              <a:rPr lang="nl-NL" altLang="nl-NL"/>
              <a:pPr/>
              <a:t>‹nr.›</a:t>
            </a:fld>
            <a:endParaRPr lang="nl-NL" altLang="nl-NL"/>
          </a:p>
        </p:txBody>
      </p:sp>
    </p:spTree>
    <p:extLst>
      <p:ext uri="{BB962C8B-B14F-4D97-AF65-F5344CB8AC3E}">
        <p14:creationId xmlns:p14="http://schemas.microsoft.com/office/powerpoint/2010/main" val="1409285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nl-NL" altLang="nl-NL"/>
          </a:p>
        </p:txBody>
      </p:sp>
      <p:sp>
        <p:nvSpPr>
          <p:cNvPr id="3" name="Footer Placeholder 2"/>
          <p:cNvSpPr>
            <a:spLocks noGrp="1"/>
          </p:cNvSpPr>
          <p:nvPr>
            <p:ph type="ftr" sz="quarter" idx="11"/>
          </p:nvPr>
        </p:nvSpPr>
        <p:spPr/>
        <p:txBody>
          <a:bodyPr/>
          <a:lstStyle>
            <a:lvl1pPr>
              <a:defRPr/>
            </a:lvl1pPr>
          </a:lstStyle>
          <a:p>
            <a:endParaRPr lang="nl-NL" altLang="nl-NL"/>
          </a:p>
        </p:txBody>
      </p:sp>
      <p:sp>
        <p:nvSpPr>
          <p:cNvPr id="4" name="Slide Number Placeholder 3"/>
          <p:cNvSpPr>
            <a:spLocks noGrp="1"/>
          </p:cNvSpPr>
          <p:nvPr>
            <p:ph type="sldNum" sz="quarter" idx="12"/>
          </p:nvPr>
        </p:nvSpPr>
        <p:spPr/>
        <p:txBody>
          <a:bodyPr/>
          <a:lstStyle>
            <a:lvl1pPr>
              <a:defRPr/>
            </a:lvl1pPr>
          </a:lstStyle>
          <a:p>
            <a:fld id="{F6C9F589-17FE-4682-95CA-2C76D38DD196}" type="slidenum">
              <a:rPr lang="nl-NL" altLang="nl-NL"/>
              <a:pPr/>
              <a:t>‹nr.›</a:t>
            </a:fld>
            <a:endParaRPr lang="nl-NL" altLang="nl-NL"/>
          </a:p>
        </p:txBody>
      </p:sp>
    </p:spTree>
    <p:extLst>
      <p:ext uri="{BB962C8B-B14F-4D97-AF65-F5344CB8AC3E}">
        <p14:creationId xmlns:p14="http://schemas.microsoft.com/office/powerpoint/2010/main" val="1313514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nchor="b"/>
          <a:lstStyle>
            <a:lvl1pPr>
              <a:defRPr sz="3200"/>
            </a:lvl1pPr>
          </a:lstStyle>
          <a:p>
            <a:r>
              <a:rPr lang="nl-NL"/>
              <a:t>Klik om stijl te bewerken</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lvl1pPr>
              <a:defRPr/>
            </a:lvl1pPr>
          </a:lstStyle>
          <a:p>
            <a:endParaRPr lang="nl-NL" altLang="nl-NL"/>
          </a:p>
        </p:txBody>
      </p:sp>
      <p:sp>
        <p:nvSpPr>
          <p:cNvPr id="6" name="Footer Placeholder 5"/>
          <p:cNvSpPr>
            <a:spLocks noGrp="1"/>
          </p:cNvSpPr>
          <p:nvPr>
            <p:ph type="ftr" sz="quarter" idx="11"/>
          </p:nvPr>
        </p:nvSpPr>
        <p:spPr/>
        <p:txBody>
          <a:bodyPr/>
          <a:lstStyle>
            <a:lvl1pPr>
              <a:defRPr/>
            </a:lvl1pPr>
          </a:lstStyle>
          <a:p>
            <a:endParaRPr lang="nl-NL" altLang="nl-NL"/>
          </a:p>
        </p:txBody>
      </p:sp>
      <p:sp>
        <p:nvSpPr>
          <p:cNvPr id="7" name="Slide Number Placeholder 6"/>
          <p:cNvSpPr>
            <a:spLocks noGrp="1"/>
          </p:cNvSpPr>
          <p:nvPr>
            <p:ph type="sldNum" sz="quarter" idx="12"/>
          </p:nvPr>
        </p:nvSpPr>
        <p:spPr/>
        <p:txBody>
          <a:bodyPr/>
          <a:lstStyle>
            <a:lvl1pPr>
              <a:defRPr/>
            </a:lvl1pPr>
          </a:lstStyle>
          <a:p>
            <a:fld id="{D49E1966-2A95-4196-AB89-0FC162817447}" type="slidenum">
              <a:rPr lang="nl-NL" altLang="nl-NL"/>
              <a:pPr/>
              <a:t>‹nr.›</a:t>
            </a:fld>
            <a:endParaRPr lang="nl-NL" altLang="nl-NL"/>
          </a:p>
        </p:txBody>
      </p:sp>
    </p:spTree>
    <p:extLst>
      <p:ext uri="{BB962C8B-B14F-4D97-AF65-F5344CB8AC3E}">
        <p14:creationId xmlns:p14="http://schemas.microsoft.com/office/powerpoint/2010/main" val="24569799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nchor="b"/>
          <a:lstStyle>
            <a:lvl1pPr>
              <a:defRPr sz="3200"/>
            </a:lvl1pPr>
          </a:lstStyle>
          <a:p>
            <a:r>
              <a:rPr lang="nl-NL"/>
              <a:t>Klik om stijl te bewerken</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lvl1pPr>
              <a:defRPr/>
            </a:lvl1pPr>
          </a:lstStyle>
          <a:p>
            <a:endParaRPr lang="nl-NL" altLang="nl-NL"/>
          </a:p>
        </p:txBody>
      </p:sp>
      <p:sp>
        <p:nvSpPr>
          <p:cNvPr id="6" name="Footer Placeholder 5"/>
          <p:cNvSpPr>
            <a:spLocks noGrp="1"/>
          </p:cNvSpPr>
          <p:nvPr>
            <p:ph type="ftr" sz="quarter" idx="11"/>
          </p:nvPr>
        </p:nvSpPr>
        <p:spPr/>
        <p:txBody>
          <a:bodyPr/>
          <a:lstStyle>
            <a:lvl1pPr>
              <a:defRPr/>
            </a:lvl1pPr>
          </a:lstStyle>
          <a:p>
            <a:endParaRPr lang="nl-NL" altLang="nl-NL"/>
          </a:p>
        </p:txBody>
      </p:sp>
      <p:sp>
        <p:nvSpPr>
          <p:cNvPr id="7" name="Slide Number Placeholder 6"/>
          <p:cNvSpPr>
            <a:spLocks noGrp="1"/>
          </p:cNvSpPr>
          <p:nvPr>
            <p:ph type="sldNum" sz="quarter" idx="12"/>
          </p:nvPr>
        </p:nvSpPr>
        <p:spPr/>
        <p:txBody>
          <a:bodyPr/>
          <a:lstStyle>
            <a:lvl1pPr>
              <a:defRPr/>
            </a:lvl1pPr>
          </a:lstStyle>
          <a:p>
            <a:fld id="{891D22AA-620F-4B72-AC40-4C1BD9352CD3}" type="slidenum">
              <a:rPr lang="nl-NL" altLang="nl-NL"/>
              <a:pPr/>
              <a:t>‹nr.›</a:t>
            </a:fld>
            <a:endParaRPr lang="nl-NL" altLang="nl-NL"/>
          </a:p>
        </p:txBody>
      </p:sp>
    </p:spTree>
    <p:extLst>
      <p:ext uri="{BB962C8B-B14F-4D97-AF65-F5344CB8AC3E}">
        <p14:creationId xmlns:p14="http://schemas.microsoft.com/office/powerpoint/2010/main" val="8164339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nl-NL"/>
              <a:t>Klik om stijl te bewerken</a:t>
            </a:r>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p:txBody>
      </p:sp>
      <p:sp>
        <p:nvSpPr>
          <p:cNvPr id="4" name="Date Placeholder 3"/>
          <p:cNvSpPr>
            <a:spLocks noGrp="1"/>
          </p:cNvSpPr>
          <p:nvPr>
            <p:ph type="dt" sz="half" idx="10"/>
          </p:nvPr>
        </p:nvSpPr>
        <p:spPr/>
        <p:txBody>
          <a:bodyPr/>
          <a:lstStyle>
            <a:lvl1pPr>
              <a:defRPr/>
            </a:lvl1pPr>
          </a:lstStyle>
          <a:p>
            <a:endParaRPr lang="nl-NL" altLang="nl-NL"/>
          </a:p>
        </p:txBody>
      </p:sp>
      <p:sp>
        <p:nvSpPr>
          <p:cNvPr id="5" name="Footer Placeholder 4"/>
          <p:cNvSpPr>
            <a:spLocks noGrp="1"/>
          </p:cNvSpPr>
          <p:nvPr>
            <p:ph type="ftr" sz="quarter" idx="11"/>
          </p:nvPr>
        </p:nvSpPr>
        <p:spPr/>
        <p:txBody>
          <a:bodyPr/>
          <a:lstStyle>
            <a:lvl1pPr>
              <a:defRPr/>
            </a:lvl1pPr>
          </a:lstStyle>
          <a:p>
            <a:endParaRPr lang="nl-NL" altLang="nl-NL"/>
          </a:p>
        </p:txBody>
      </p:sp>
      <p:sp>
        <p:nvSpPr>
          <p:cNvPr id="6" name="Slide Number Placeholder 5"/>
          <p:cNvSpPr>
            <a:spLocks noGrp="1"/>
          </p:cNvSpPr>
          <p:nvPr>
            <p:ph type="sldNum" sz="quarter" idx="12"/>
          </p:nvPr>
        </p:nvSpPr>
        <p:spPr/>
        <p:txBody>
          <a:bodyPr/>
          <a:lstStyle>
            <a:lvl1pPr>
              <a:defRPr/>
            </a:lvl1pPr>
          </a:lstStyle>
          <a:p>
            <a:fld id="{11300126-D6C4-4B8E-AC71-41DF885CC3AC}" type="slidenum">
              <a:rPr lang="nl-NL" altLang="nl-NL"/>
              <a:pPr/>
              <a:t>‹nr.›</a:t>
            </a:fld>
            <a:endParaRPr lang="nl-NL" altLang="nl-NL"/>
          </a:p>
        </p:txBody>
      </p:sp>
    </p:spTree>
    <p:extLst>
      <p:ext uri="{BB962C8B-B14F-4D97-AF65-F5344CB8AC3E}">
        <p14:creationId xmlns:p14="http://schemas.microsoft.com/office/powerpoint/2010/main" val="10102811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nl-NL"/>
              <a:t>Klik om stijl te bewerken</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nl-NL"/>
              <a:t>Klikken om de tekststijl van het model te bewerken</a:t>
            </a:r>
          </a:p>
        </p:txBody>
      </p:sp>
      <p:sp>
        <p:nvSpPr>
          <p:cNvPr id="4" name="Date Placeholder 3"/>
          <p:cNvSpPr>
            <a:spLocks noGrp="1"/>
          </p:cNvSpPr>
          <p:nvPr>
            <p:ph type="dt" sz="half" idx="10"/>
          </p:nvPr>
        </p:nvSpPr>
        <p:spPr/>
        <p:txBody>
          <a:bodyPr/>
          <a:lstStyle>
            <a:lvl1pPr>
              <a:defRPr/>
            </a:lvl1pPr>
          </a:lstStyle>
          <a:p>
            <a:endParaRPr lang="nl-NL" altLang="nl-NL"/>
          </a:p>
        </p:txBody>
      </p:sp>
      <p:sp>
        <p:nvSpPr>
          <p:cNvPr id="5" name="Footer Placeholder 4"/>
          <p:cNvSpPr>
            <a:spLocks noGrp="1"/>
          </p:cNvSpPr>
          <p:nvPr>
            <p:ph type="ftr" sz="quarter" idx="11"/>
          </p:nvPr>
        </p:nvSpPr>
        <p:spPr/>
        <p:txBody>
          <a:bodyPr/>
          <a:lstStyle>
            <a:lvl1pPr>
              <a:defRPr/>
            </a:lvl1pPr>
          </a:lstStyle>
          <a:p>
            <a:endParaRPr lang="nl-NL" altLang="nl-NL"/>
          </a:p>
        </p:txBody>
      </p:sp>
      <p:sp>
        <p:nvSpPr>
          <p:cNvPr id="6" name="Slide Number Placeholder 5"/>
          <p:cNvSpPr>
            <a:spLocks noGrp="1"/>
          </p:cNvSpPr>
          <p:nvPr>
            <p:ph type="sldNum" sz="quarter" idx="12"/>
          </p:nvPr>
        </p:nvSpPr>
        <p:spPr/>
        <p:txBody>
          <a:bodyPr/>
          <a:lstStyle>
            <a:lvl1pPr>
              <a:defRPr/>
            </a:lvl1pPr>
          </a:lstStyle>
          <a:p>
            <a:fld id="{97F0CC77-D0F0-405B-B333-9A31D4FBE2F9}" type="slidenum">
              <a:rPr lang="nl-NL" altLang="nl-NL"/>
              <a:pPr/>
              <a:t>‹nr.›</a:t>
            </a:fld>
            <a:endParaRPr lang="nl-NL" altLang="nl-NL"/>
          </a:p>
        </p:txBody>
      </p:sp>
    </p:spTree>
    <p:extLst>
      <p:ext uri="{BB962C8B-B14F-4D97-AF65-F5344CB8AC3E}">
        <p14:creationId xmlns:p14="http://schemas.microsoft.com/office/powerpoint/2010/main" val="24428053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eldia met ruimte voor eigen foto">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Rechthoek 29"/>
          <p:cNvSpPr>
            <a:spLocks noSelect="1"/>
          </p:cNvSpPr>
          <p:nvPr userDrawn="1"/>
        </p:nvSpPr>
        <p:spPr bwMode="white">
          <a:xfrm>
            <a:off x="0" y="0"/>
            <a:ext cx="1051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dirty="0"/>
          </a:p>
        </p:txBody>
      </p:sp>
      <p:grpSp>
        <p:nvGrpSpPr>
          <p:cNvPr id="5" name="Groep 8"/>
          <p:cNvGrpSpPr>
            <a:grpSpLocks noSelect="1"/>
          </p:cNvGrpSpPr>
          <p:nvPr userDrawn="1"/>
        </p:nvGrpSpPr>
        <p:grpSpPr bwMode="black">
          <a:xfrm>
            <a:off x="243417" y="108649"/>
            <a:ext cx="3418416" cy="1447800"/>
            <a:chOff x="182563" y="163513"/>
            <a:chExt cx="2563812" cy="1447800"/>
          </a:xfrm>
        </p:grpSpPr>
        <p:sp>
          <p:nvSpPr>
            <p:cNvPr id="10"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11"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12"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13" name="Freeform 10"/>
            <p:cNvSpPr>
              <a:spLocks noSelect="1"/>
            </p:cNvSpPr>
            <p:nvPr/>
          </p:nvSpPr>
          <p:spPr bwMode="black">
            <a:xfrm>
              <a:off x="1031875" y="184151"/>
              <a:ext cx="214313" cy="241300"/>
            </a:xfrm>
            <a:custGeom>
              <a:avLst/>
              <a:gdLst/>
              <a:ahLst/>
              <a:cxnLst>
                <a:cxn ang="0">
                  <a:pos x="966" y="976"/>
                </a:cxn>
                <a:cxn ang="0">
                  <a:pos x="542" y="1077"/>
                </a:cxn>
                <a:cxn ang="0">
                  <a:pos x="0" y="543"/>
                </a:cxn>
                <a:cxn ang="0">
                  <a:pos x="542" y="0"/>
                </a:cxn>
                <a:cxn ang="0">
                  <a:pos x="946" y="129"/>
                </a:cxn>
                <a:cxn ang="0">
                  <a:pos x="811" y="265"/>
                </a:cxn>
                <a:cxn ang="0">
                  <a:pos x="543" y="165"/>
                </a:cxn>
                <a:cxn ang="0">
                  <a:pos x="191" y="531"/>
                </a:cxn>
                <a:cxn ang="0">
                  <a:pos x="543" y="912"/>
                </a:cxn>
                <a:cxn ang="0">
                  <a:pos x="784" y="859"/>
                </a:cxn>
                <a:cxn ang="0">
                  <a:pos x="784" y="617"/>
                </a:cxn>
                <a:cxn ang="0">
                  <a:pos x="574" y="617"/>
                </a:cxn>
                <a:cxn ang="0">
                  <a:pos x="574" y="452"/>
                </a:cxn>
                <a:cxn ang="0">
                  <a:pos x="966" y="452"/>
                </a:cxn>
                <a:cxn ang="0">
                  <a:pos x="966" y="976"/>
                </a:cxn>
              </a:cxnLst>
              <a:rect l="0" t="0" r="r" b="b"/>
              <a:pathLst>
                <a:path w="966" h="1077">
                  <a:moveTo>
                    <a:pt x="966" y="976"/>
                  </a:moveTo>
                  <a:cubicBezTo>
                    <a:pt x="842" y="1043"/>
                    <a:pt x="700" y="1077"/>
                    <a:pt x="542" y="1077"/>
                  </a:cubicBezTo>
                  <a:cubicBezTo>
                    <a:pt x="226" y="1077"/>
                    <a:pt x="0" y="863"/>
                    <a:pt x="0" y="543"/>
                  </a:cubicBezTo>
                  <a:cubicBezTo>
                    <a:pt x="0" y="214"/>
                    <a:pt x="226" y="0"/>
                    <a:pt x="542" y="0"/>
                  </a:cubicBezTo>
                  <a:cubicBezTo>
                    <a:pt x="698" y="0"/>
                    <a:pt x="839" y="33"/>
                    <a:pt x="946" y="129"/>
                  </a:cubicBezTo>
                  <a:cubicBezTo>
                    <a:pt x="811" y="265"/>
                    <a:pt x="811" y="265"/>
                    <a:pt x="811" y="265"/>
                  </a:cubicBezTo>
                  <a:cubicBezTo>
                    <a:pt x="746" y="201"/>
                    <a:pt x="646" y="165"/>
                    <a:pt x="543" y="165"/>
                  </a:cubicBezTo>
                  <a:cubicBezTo>
                    <a:pt x="332" y="165"/>
                    <a:pt x="191" y="327"/>
                    <a:pt x="191" y="531"/>
                  </a:cubicBezTo>
                  <a:cubicBezTo>
                    <a:pt x="191" y="750"/>
                    <a:pt x="332" y="912"/>
                    <a:pt x="543" y="912"/>
                  </a:cubicBezTo>
                  <a:cubicBezTo>
                    <a:pt x="636" y="912"/>
                    <a:pt x="720" y="895"/>
                    <a:pt x="784" y="859"/>
                  </a:cubicBezTo>
                  <a:cubicBezTo>
                    <a:pt x="784" y="617"/>
                    <a:pt x="784" y="617"/>
                    <a:pt x="784" y="617"/>
                  </a:cubicBezTo>
                  <a:cubicBezTo>
                    <a:pt x="574" y="617"/>
                    <a:pt x="574" y="617"/>
                    <a:pt x="574" y="617"/>
                  </a:cubicBezTo>
                  <a:cubicBezTo>
                    <a:pt x="574" y="452"/>
                    <a:pt x="574" y="452"/>
                    <a:pt x="574" y="452"/>
                  </a:cubicBezTo>
                  <a:cubicBezTo>
                    <a:pt x="966" y="452"/>
                    <a:pt x="966" y="452"/>
                    <a:pt x="966" y="452"/>
                  </a:cubicBezTo>
                  <a:lnTo>
                    <a:pt x="966" y="9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14" name="Freeform 11"/>
            <p:cNvSpPr>
              <a:spLocks noSelect="1"/>
            </p:cNvSpPr>
            <p:nvPr/>
          </p:nvSpPr>
          <p:spPr bwMode="black">
            <a:xfrm>
              <a:off x="1284288" y="260351"/>
              <a:ext cx="157163" cy="163513"/>
            </a:xfrm>
            <a:custGeom>
              <a:avLst/>
              <a:gdLst/>
              <a:ahLst/>
              <a:cxnLst>
                <a:cxn ang="0">
                  <a:pos x="174" y="426"/>
                </a:cxn>
                <a:cxn ang="0">
                  <a:pos x="361"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1"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15" name="Freeform 12"/>
            <p:cNvSpPr>
              <a:spLocks noSelect="1"/>
            </p:cNvSpPr>
            <p:nvPr/>
          </p:nvSpPr>
          <p:spPr bwMode="black">
            <a:xfrm>
              <a:off x="1476375" y="260351"/>
              <a:ext cx="239713" cy="158750"/>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2"/>
                </a:cxn>
                <a:cxn ang="0">
                  <a:pos x="904" y="712"/>
                </a:cxn>
                <a:cxn ang="0">
                  <a:pos x="904" y="318"/>
                </a:cxn>
                <a:cxn ang="0">
                  <a:pos x="775" y="156"/>
                </a:cxn>
                <a:cxn ang="0">
                  <a:pos x="626" y="336"/>
                </a:cxn>
                <a:cxn ang="0">
                  <a:pos x="626" y="712"/>
                </a:cxn>
                <a:cxn ang="0">
                  <a:pos x="452" y="712"/>
                </a:cxn>
                <a:cxn ang="0">
                  <a:pos x="452" y="298"/>
                </a:cxn>
                <a:cxn ang="0">
                  <a:pos x="333" y="156"/>
                </a:cxn>
                <a:cxn ang="0">
                  <a:pos x="174" y="333"/>
                </a:cxn>
                <a:cxn ang="0">
                  <a:pos x="174" y="712"/>
                </a:cxn>
                <a:cxn ang="0">
                  <a:pos x="0" y="712"/>
                </a:cxn>
                <a:cxn ang="0">
                  <a:pos x="0" y="17"/>
                </a:cxn>
              </a:cxnLst>
              <a:rect l="0" t="0" r="r" b="b"/>
              <a:pathLst>
                <a:path w="1078" h="712">
                  <a:moveTo>
                    <a:pt x="0" y="17"/>
                  </a:moveTo>
                  <a:cubicBezTo>
                    <a:pt x="165" y="17"/>
                    <a:pt x="165" y="17"/>
                    <a:pt x="165" y="17"/>
                  </a:cubicBezTo>
                  <a:cubicBezTo>
                    <a:pt x="165" y="126"/>
                    <a:pt x="165" y="126"/>
                    <a:pt x="165" y="126"/>
                  </a:cubicBezTo>
                  <a:cubicBezTo>
                    <a:pt x="168" y="126"/>
                    <a:pt x="168" y="126"/>
                    <a:pt x="168" y="126"/>
                  </a:cubicBezTo>
                  <a:cubicBezTo>
                    <a:pt x="198" y="61"/>
                    <a:pt x="265" y="0"/>
                    <a:pt x="381" y="0"/>
                  </a:cubicBezTo>
                  <a:cubicBezTo>
                    <a:pt x="488" y="0"/>
                    <a:pt x="562" y="42"/>
                    <a:pt x="598" y="129"/>
                  </a:cubicBezTo>
                  <a:cubicBezTo>
                    <a:pt x="649" y="40"/>
                    <a:pt x="723" y="0"/>
                    <a:pt x="827" y="0"/>
                  </a:cubicBezTo>
                  <a:cubicBezTo>
                    <a:pt x="1013" y="0"/>
                    <a:pt x="1078" y="132"/>
                    <a:pt x="1078" y="298"/>
                  </a:cubicBezTo>
                  <a:cubicBezTo>
                    <a:pt x="1078" y="712"/>
                    <a:pt x="1078" y="712"/>
                    <a:pt x="1078" y="712"/>
                  </a:cubicBezTo>
                  <a:cubicBezTo>
                    <a:pt x="904" y="712"/>
                    <a:pt x="904" y="712"/>
                    <a:pt x="904" y="712"/>
                  </a:cubicBezTo>
                  <a:cubicBezTo>
                    <a:pt x="904" y="318"/>
                    <a:pt x="904" y="318"/>
                    <a:pt x="904" y="318"/>
                  </a:cubicBezTo>
                  <a:cubicBezTo>
                    <a:pt x="904" y="231"/>
                    <a:pt x="878" y="156"/>
                    <a:pt x="775" y="156"/>
                  </a:cubicBezTo>
                  <a:cubicBezTo>
                    <a:pt x="666" y="156"/>
                    <a:pt x="626" y="246"/>
                    <a:pt x="626" y="336"/>
                  </a:cubicBezTo>
                  <a:cubicBezTo>
                    <a:pt x="626" y="712"/>
                    <a:pt x="626" y="712"/>
                    <a:pt x="626" y="712"/>
                  </a:cubicBezTo>
                  <a:cubicBezTo>
                    <a:pt x="452" y="712"/>
                    <a:pt x="452" y="712"/>
                    <a:pt x="452" y="712"/>
                  </a:cubicBezTo>
                  <a:cubicBezTo>
                    <a:pt x="452" y="298"/>
                    <a:pt x="452" y="298"/>
                    <a:pt x="452" y="298"/>
                  </a:cubicBezTo>
                  <a:cubicBezTo>
                    <a:pt x="452" y="213"/>
                    <a:pt x="417"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16" name="Freeform 13"/>
            <p:cNvSpPr>
              <a:spLocks noSelect="1"/>
            </p:cNvSpPr>
            <p:nvPr/>
          </p:nvSpPr>
          <p:spPr bwMode="black">
            <a:xfrm>
              <a:off x="1751013" y="260351"/>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5" y="528"/>
                    <a:pt x="264" y="591"/>
                    <a:pt x="361" y="591"/>
                  </a:cubicBezTo>
                  <a:cubicBezTo>
                    <a:pt x="448" y="591"/>
                    <a:pt x="504" y="550"/>
                    <a:pt x="548"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17" name="Freeform 14"/>
            <p:cNvSpPr>
              <a:spLocks noSelect="1"/>
            </p:cNvSpPr>
            <p:nvPr/>
          </p:nvSpPr>
          <p:spPr bwMode="black">
            <a:xfrm>
              <a:off x="1936750" y="260351"/>
              <a:ext cx="157163" cy="163513"/>
            </a:xfrm>
            <a:custGeom>
              <a:avLst/>
              <a:gdLst/>
              <a:ahLst/>
              <a:cxnLst>
                <a:cxn ang="0">
                  <a:pos x="174" y="426"/>
                </a:cxn>
                <a:cxn ang="0">
                  <a:pos x="360"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8"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18" name="Freeform 15"/>
            <p:cNvSpPr>
              <a:spLocks noSelect="1"/>
            </p:cNvSpPr>
            <p:nvPr/>
          </p:nvSpPr>
          <p:spPr bwMode="black">
            <a:xfrm>
              <a:off x="2128838" y="260351"/>
              <a:ext cx="142875" cy="158750"/>
            </a:xfrm>
            <a:custGeom>
              <a:avLst/>
              <a:gdLst/>
              <a:ahLst/>
              <a:cxnLst>
                <a:cxn ang="0">
                  <a:pos x="0" y="17"/>
                </a:cxn>
                <a:cxn ang="0">
                  <a:pos x="165" y="17"/>
                </a:cxn>
                <a:cxn ang="0">
                  <a:pos x="165" y="129"/>
                </a:cxn>
                <a:cxn ang="0">
                  <a:pos x="168" y="129"/>
                </a:cxn>
                <a:cxn ang="0">
                  <a:pos x="381" y="0"/>
                </a:cxn>
                <a:cxn ang="0">
                  <a:pos x="635" y="273"/>
                </a:cxn>
                <a:cxn ang="0">
                  <a:pos x="635" y="712"/>
                </a:cxn>
                <a:cxn ang="0">
                  <a:pos x="461" y="712"/>
                </a:cxn>
                <a:cxn ang="0">
                  <a:pos x="461" y="360"/>
                </a:cxn>
                <a:cxn ang="0">
                  <a:pos x="333" y="156"/>
                </a:cxn>
                <a:cxn ang="0">
                  <a:pos x="174" y="333"/>
                </a:cxn>
                <a:cxn ang="0">
                  <a:pos x="174" y="712"/>
                </a:cxn>
                <a:cxn ang="0">
                  <a:pos x="0" y="712"/>
                </a:cxn>
                <a:cxn ang="0">
                  <a:pos x="0" y="17"/>
                </a:cxn>
              </a:cxnLst>
              <a:rect l="0" t="0" r="r" b="b"/>
              <a:pathLst>
                <a:path w="635" h="712">
                  <a:moveTo>
                    <a:pt x="0" y="17"/>
                  </a:moveTo>
                  <a:cubicBezTo>
                    <a:pt x="165" y="17"/>
                    <a:pt x="165" y="17"/>
                    <a:pt x="165" y="17"/>
                  </a:cubicBezTo>
                  <a:cubicBezTo>
                    <a:pt x="165" y="129"/>
                    <a:pt x="165" y="129"/>
                    <a:pt x="165" y="129"/>
                  </a:cubicBezTo>
                  <a:cubicBezTo>
                    <a:pt x="168" y="129"/>
                    <a:pt x="168" y="129"/>
                    <a:pt x="168" y="129"/>
                  </a:cubicBezTo>
                  <a:cubicBezTo>
                    <a:pt x="200" y="59"/>
                    <a:pt x="265" y="0"/>
                    <a:pt x="381" y="0"/>
                  </a:cubicBezTo>
                  <a:cubicBezTo>
                    <a:pt x="568" y="0"/>
                    <a:pt x="635" y="132"/>
                    <a:pt x="635" y="273"/>
                  </a:cubicBezTo>
                  <a:cubicBezTo>
                    <a:pt x="635" y="712"/>
                    <a:pt x="635" y="712"/>
                    <a:pt x="635" y="712"/>
                  </a:cubicBezTo>
                  <a:cubicBezTo>
                    <a:pt x="461" y="712"/>
                    <a:pt x="461" y="712"/>
                    <a:pt x="461" y="712"/>
                  </a:cubicBezTo>
                  <a:cubicBezTo>
                    <a:pt x="461" y="360"/>
                    <a:pt x="461" y="360"/>
                    <a:pt x="461" y="360"/>
                  </a:cubicBezTo>
                  <a:cubicBezTo>
                    <a:pt x="461" y="284"/>
                    <a:pt x="455"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19" name="Freeform 16"/>
            <p:cNvSpPr>
              <a:spLocks noSelect="1"/>
            </p:cNvSpPr>
            <p:nvPr/>
          </p:nvSpPr>
          <p:spPr bwMode="black">
            <a:xfrm>
              <a:off x="2297113" y="219076"/>
              <a:ext cx="112713" cy="204788"/>
            </a:xfrm>
            <a:custGeom>
              <a:avLst/>
              <a:gdLst/>
              <a:ahLst/>
              <a:cxnLst>
                <a:cxn ang="0">
                  <a:pos x="0" y="349"/>
                </a:cxn>
                <a:cxn ang="0">
                  <a:pos x="0" y="201"/>
                </a:cxn>
                <a:cxn ang="0">
                  <a:pos x="143" y="201"/>
                </a:cxn>
                <a:cxn ang="0">
                  <a:pos x="143" y="0"/>
                </a:cxn>
                <a:cxn ang="0">
                  <a:pos x="317" y="0"/>
                </a:cxn>
                <a:cxn ang="0">
                  <a:pos x="317" y="201"/>
                </a:cxn>
                <a:cxn ang="0">
                  <a:pos x="508" y="201"/>
                </a:cxn>
                <a:cxn ang="0">
                  <a:pos x="508" y="349"/>
                </a:cxn>
                <a:cxn ang="0">
                  <a:pos x="317" y="349"/>
                </a:cxn>
                <a:cxn ang="0">
                  <a:pos x="317" y="653"/>
                </a:cxn>
                <a:cxn ang="0">
                  <a:pos x="414" y="766"/>
                </a:cxn>
                <a:cxn ang="0">
                  <a:pos x="508" y="744"/>
                </a:cxn>
                <a:cxn ang="0">
                  <a:pos x="508" y="891"/>
                </a:cxn>
                <a:cxn ang="0">
                  <a:pos x="371" y="914"/>
                </a:cxn>
                <a:cxn ang="0">
                  <a:pos x="143" y="668"/>
                </a:cxn>
                <a:cxn ang="0">
                  <a:pos x="143" y="349"/>
                </a:cxn>
                <a:cxn ang="0">
                  <a:pos x="0" y="349"/>
                </a:cxn>
              </a:cxnLst>
              <a:rect l="0" t="0" r="r" b="b"/>
              <a:pathLst>
                <a:path w="508"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8" y="201"/>
                    <a:pt x="508" y="201"/>
                    <a:pt x="508" y="201"/>
                  </a:cubicBezTo>
                  <a:cubicBezTo>
                    <a:pt x="508" y="349"/>
                    <a:pt x="508" y="349"/>
                    <a:pt x="508" y="349"/>
                  </a:cubicBezTo>
                  <a:cubicBezTo>
                    <a:pt x="317" y="349"/>
                    <a:pt x="317" y="349"/>
                    <a:pt x="317" y="349"/>
                  </a:cubicBezTo>
                  <a:cubicBezTo>
                    <a:pt x="317" y="653"/>
                    <a:pt x="317" y="653"/>
                    <a:pt x="317" y="653"/>
                  </a:cubicBezTo>
                  <a:cubicBezTo>
                    <a:pt x="317" y="723"/>
                    <a:pt x="337" y="766"/>
                    <a:pt x="414" y="766"/>
                  </a:cubicBezTo>
                  <a:cubicBezTo>
                    <a:pt x="444" y="766"/>
                    <a:pt x="486" y="760"/>
                    <a:pt x="508" y="744"/>
                  </a:cubicBezTo>
                  <a:cubicBezTo>
                    <a:pt x="508" y="891"/>
                    <a:pt x="508" y="891"/>
                    <a:pt x="508" y="891"/>
                  </a:cubicBezTo>
                  <a:cubicBezTo>
                    <a:pt x="472" y="908"/>
                    <a:pt x="411" y="914"/>
                    <a:pt x="371" y="914"/>
                  </a:cubicBezTo>
                  <a:cubicBezTo>
                    <a:pt x="186"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20" name="Freeform 17"/>
            <p:cNvSpPr>
              <a:spLocks noSelect="1"/>
            </p:cNvSpPr>
            <p:nvPr/>
          </p:nvSpPr>
          <p:spPr bwMode="black">
            <a:xfrm>
              <a:off x="2433638" y="260351"/>
              <a:ext cx="157163" cy="163513"/>
            </a:xfrm>
            <a:custGeom>
              <a:avLst/>
              <a:gdLst/>
              <a:ahLst/>
              <a:cxnLst>
                <a:cxn ang="0">
                  <a:pos x="173" y="426"/>
                </a:cxn>
                <a:cxn ang="0">
                  <a:pos x="360" y="591"/>
                </a:cxn>
                <a:cxn ang="0">
                  <a:pos x="547" y="497"/>
                </a:cxn>
                <a:cxn ang="0">
                  <a:pos x="672" y="591"/>
                </a:cxn>
                <a:cxn ang="0">
                  <a:pos x="378" y="730"/>
                </a:cxn>
                <a:cxn ang="0">
                  <a:pos x="0" y="365"/>
                </a:cxn>
                <a:cxn ang="0">
                  <a:pos x="378" y="0"/>
                </a:cxn>
                <a:cxn ang="0">
                  <a:pos x="704" y="378"/>
                </a:cxn>
                <a:cxn ang="0">
                  <a:pos x="704" y="426"/>
                </a:cxn>
                <a:cxn ang="0">
                  <a:pos x="173" y="426"/>
                </a:cxn>
                <a:cxn ang="0">
                  <a:pos x="530" y="295"/>
                </a:cxn>
                <a:cxn ang="0">
                  <a:pos x="353" y="130"/>
                </a:cxn>
                <a:cxn ang="0">
                  <a:pos x="173" y="295"/>
                </a:cxn>
                <a:cxn ang="0">
                  <a:pos x="530" y="295"/>
                </a:cxn>
              </a:cxnLst>
              <a:rect l="0" t="0" r="r" b="b"/>
              <a:pathLst>
                <a:path w="704" h="730">
                  <a:moveTo>
                    <a:pt x="173"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3" y="426"/>
                  </a:lnTo>
                  <a:close/>
                  <a:moveTo>
                    <a:pt x="530" y="295"/>
                  </a:moveTo>
                  <a:cubicBezTo>
                    <a:pt x="528" y="194"/>
                    <a:pt x="462" y="130"/>
                    <a:pt x="353" y="130"/>
                  </a:cubicBezTo>
                  <a:cubicBezTo>
                    <a:pt x="250" y="130"/>
                    <a:pt x="186" y="195"/>
                    <a:pt x="173"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21" name="Freeform 18"/>
            <p:cNvSpPr>
              <a:spLocks noSelect="1"/>
            </p:cNvSpPr>
            <p:nvPr/>
          </p:nvSpPr>
          <p:spPr bwMode="black">
            <a:xfrm>
              <a:off x="1017588" y="530226"/>
              <a:ext cx="233363" cy="230188"/>
            </a:xfrm>
            <a:custGeom>
              <a:avLst/>
              <a:gdLst/>
              <a:ahLst/>
              <a:cxnLst>
                <a:cxn ang="0">
                  <a:pos x="63" y="0"/>
                </a:cxn>
                <a:cxn ang="0">
                  <a:pos x="85" y="0"/>
                </a:cxn>
                <a:cxn ang="0">
                  <a:pos x="147" y="145"/>
                </a:cxn>
                <a:cxn ang="0">
                  <a:pos x="118" y="145"/>
                </a:cxn>
                <a:cxn ang="0">
                  <a:pos x="105" y="112"/>
                </a:cxn>
                <a:cxn ang="0">
                  <a:pos x="42" y="112"/>
                </a:cxn>
                <a:cxn ang="0">
                  <a:pos x="29" y="145"/>
                </a:cxn>
                <a:cxn ang="0">
                  <a:pos x="0" y="145"/>
                </a:cxn>
                <a:cxn ang="0">
                  <a:pos x="63" y="0"/>
                </a:cxn>
                <a:cxn ang="0">
                  <a:pos x="96" y="90"/>
                </a:cxn>
                <a:cxn ang="0">
                  <a:pos x="74" y="31"/>
                </a:cxn>
                <a:cxn ang="0">
                  <a:pos x="51" y="90"/>
                </a:cxn>
                <a:cxn ang="0">
                  <a:pos x="96" y="90"/>
                </a:cxn>
              </a:cxnLst>
              <a:rect l="0" t="0" r="r" b="b"/>
              <a:pathLst>
                <a:path w="147" h="145">
                  <a:moveTo>
                    <a:pt x="63" y="0"/>
                  </a:moveTo>
                  <a:lnTo>
                    <a:pt x="85" y="0"/>
                  </a:lnTo>
                  <a:lnTo>
                    <a:pt x="147" y="145"/>
                  </a:lnTo>
                  <a:lnTo>
                    <a:pt x="118" y="145"/>
                  </a:lnTo>
                  <a:lnTo>
                    <a:pt x="105" y="112"/>
                  </a:lnTo>
                  <a:lnTo>
                    <a:pt x="42" y="112"/>
                  </a:lnTo>
                  <a:lnTo>
                    <a:pt x="29" y="145"/>
                  </a:lnTo>
                  <a:lnTo>
                    <a:pt x="0" y="145"/>
                  </a:lnTo>
                  <a:lnTo>
                    <a:pt x="63" y="0"/>
                  </a:lnTo>
                  <a:close/>
                  <a:moveTo>
                    <a:pt x="96" y="90"/>
                  </a:moveTo>
                  <a:lnTo>
                    <a:pt x="74" y="31"/>
                  </a:lnTo>
                  <a:lnTo>
                    <a:pt x="51" y="90"/>
                  </a:lnTo>
                  <a:lnTo>
                    <a:pt x="96" y="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22" name="Freeform 19"/>
            <p:cNvSpPr>
              <a:spLocks noSelect="1"/>
            </p:cNvSpPr>
            <p:nvPr/>
          </p:nvSpPr>
          <p:spPr bwMode="black">
            <a:xfrm>
              <a:off x="1271588" y="600076"/>
              <a:ext cx="241300" cy="160338"/>
            </a:xfrm>
            <a:custGeom>
              <a:avLst/>
              <a:gdLst/>
              <a:ahLst/>
              <a:cxnLst>
                <a:cxn ang="0">
                  <a:pos x="0" y="17"/>
                </a:cxn>
                <a:cxn ang="0">
                  <a:pos x="165" y="17"/>
                </a:cxn>
                <a:cxn ang="0">
                  <a:pos x="165" y="126"/>
                </a:cxn>
                <a:cxn ang="0">
                  <a:pos x="168" y="126"/>
                </a:cxn>
                <a:cxn ang="0">
                  <a:pos x="381" y="0"/>
                </a:cxn>
                <a:cxn ang="0">
                  <a:pos x="599"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9"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7"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23" name="Freeform 20"/>
            <p:cNvSpPr>
              <a:spLocks noSelect="1"/>
            </p:cNvSpPr>
            <p:nvPr/>
          </p:nvSpPr>
          <p:spPr bwMode="black">
            <a:xfrm>
              <a:off x="1541463" y="600076"/>
              <a:ext cx="127000" cy="163513"/>
            </a:xfrm>
            <a:custGeom>
              <a:avLst/>
              <a:gdLst/>
              <a:ahLst/>
              <a:cxnLst>
                <a:cxn ang="0">
                  <a:pos x="433" y="210"/>
                </a:cxn>
                <a:cxn ang="0">
                  <a:pos x="297" y="139"/>
                </a:cxn>
                <a:cxn ang="0">
                  <a:pos x="195" y="213"/>
                </a:cxn>
                <a:cxn ang="0">
                  <a:pos x="570" y="507"/>
                </a:cxn>
                <a:cxn ang="0">
                  <a:pos x="271" y="730"/>
                </a:cxn>
                <a:cxn ang="0">
                  <a:pos x="0" y="623"/>
                </a:cxn>
                <a:cxn ang="0">
                  <a:pos x="116" y="514"/>
                </a:cxn>
                <a:cxn ang="0">
                  <a:pos x="281" y="600"/>
                </a:cxn>
                <a:cxn ang="0">
                  <a:pos x="397" y="520"/>
                </a:cxn>
                <a:cxn ang="0">
                  <a:pos x="21" y="224"/>
                </a:cxn>
                <a:cxn ang="0">
                  <a:pos x="301" y="0"/>
                </a:cxn>
                <a:cxn ang="0">
                  <a:pos x="549" y="106"/>
                </a:cxn>
                <a:cxn ang="0">
                  <a:pos x="433" y="210"/>
                </a:cxn>
              </a:cxnLst>
              <a:rect l="0" t="0" r="r" b="b"/>
              <a:pathLst>
                <a:path w="570" h="730">
                  <a:moveTo>
                    <a:pt x="433" y="210"/>
                  </a:moveTo>
                  <a:cubicBezTo>
                    <a:pt x="399" y="164"/>
                    <a:pt x="356" y="139"/>
                    <a:pt x="297" y="139"/>
                  </a:cubicBezTo>
                  <a:cubicBezTo>
                    <a:pt x="250" y="139"/>
                    <a:pt x="195" y="161"/>
                    <a:pt x="195" y="213"/>
                  </a:cubicBezTo>
                  <a:cubicBezTo>
                    <a:pt x="195" y="337"/>
                    <a:pt x="570" y="236"/>
                    <a:pt x="570" y="507"/>
                  </a:cubicBezTo>
                  <a:cubicBezTo>
                    <a:pt x="570" y="672"/>
                    <a:pt x="413" y="730"/>
                    <a:pt x="271" y="730"/>
                  </a:cubicBezTo>
                  <a:cubicBezTo>
                    <a:pt x="163" y="730"/>
                    <a:pt x="71" y="702"/>
                    <a:pt x="0" y="623"/>
                  </a:cubicBezTo>
                  <a:cubicBezTo>
                    <a:pt x="116" y="514"/>
                    <a:pt x="116" y="514"/>
                    <a:pt x="116" y="514"/>
                  </a:cubicBezTo>
                  <a:cubicBezTo>
                    <a:pt x="161" y="563"/>
                    <a:pt x="207" y="600"/>
                    <a:pt x="281" y="600"/>
                  </a:cubicBezTo>
                  <a:cubicBezTo>
                    <a:pt x="331" y="600"/>
                    <a:pt x="397" y="575"/>
                    <a:pt x="397" y="520"/>
                  </a:cubicBezTo>
                  <a:cubicBezTo>
                    <a:pt x="397" y="376"/>
                    <a:pt x="21" y="489"/>
                    <a:pt x="21" y="224"/>
                  </a:cubicBezTo>
                  <a:cubicBezTo>
                    <a:pt x="21" y="69"/>
                    <a:pt x="161" y="0"/>
                    <a:pt x="301" y="0"/>
                  </a:cubicBezTo>
                  <a:cubicBezTo>
                    <a:pt x="394" y="0"/>
                    <a:pt x="492" y="29"/>
                    <a:pt x="549" y="106"/>
                  </a:cubicBezTo>
                  <a:lnTo>
                    <a:pt x="433" y="2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24" name="Freeform 21"/>
            <p:cNvSpPr>
              <a:spLocks noSelect="1"/>
            </p:cNvSpPr>
            <p:nvPr/>
          </p:nvSpPr>
          <p:spPr bwMode="black">
            <a:xfrm>
              <a:off x="1679575" y="560388"/>
              <a:ext cx="114300" cy="203200"/>
            </a:xfrm>
            <a:custGeom>
              <a:avLst/>
              <a:gdLst/>
              <a:ahLst/>
              <a:cxnLst>
                <a:cxn ang="0">
                  <a:pos x="0" y="349"/>
                </a:cxn>
                <a:cxn ang="0">
                  <a:pos x="0" y="201"/>
                </a:cxn>
                <a:cxn ang="0">
                  <a:pos x="143" y="201"/>
                </a:cxn>
                <a:cxn ang="0">
                  <a:pos x="143" y="0"/>
                </a:cxn>
                <a:cxn ang="0">
                  <a:pos x="317" y="0"/>
                </a:cxn>
                <a:cxn ang="0">
                  <a:pos x="317" y="201"/>
                </a:cxn>
                <a:cxn ang="0">
                  <a:pos x="509" y="201"/>
                </a:cxn>
                <a:cxn ang="0">
                  <a:pos x="509" y="349"/>
                </a:cxn>
                <a:cxn ang="0">
                  <a:pos x="317" y="349"/>
                </a:cxn>
                <a:cxn ang="0">
                  <a:pos x="317" y="653"/>
                </a:cxn>
                <a:cxn ang="0">
                  <a:pos x="414" y="766"/>
                </a:cxn>
                <a:cxn ang="0">
                  <a:pos x="509" y="744"/>
                </a:cxn>
                <a:cxn ang="0">
                  <a:pos x="509" y="891"/>
                </a:cxn>
                <a:cxn ang="0">
                  <a:pos x="371" y="914"/>
                </a:cxn>
                <a:cxn ang="0">
                  <a:pos x="143" y="668"/>
                </a:cxn>
                <a:cxn ang="0">
                  <a:pos x="143" y="349"/>
                </a:cxn>
                <a:cxn ang="0">
                  <a:pos x="0" y="349"/>
                </a:cxn>
              </a:cxnLst>
              <a:rect l="0" t="0" r="r" b="b"/>
              <a:pathLst>
                <a:path w="509"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9" y="201"/>
                    <a:pt x="509" y="201"/>
                    <a:pt x="509" y="201"/>
                  </a:cubicBezTo>
                  <a:cubicBezTo>
                    <a:pt x="509" y="349"/>
                    <a:pt x="509" y="349"/>
                    <a:pt x="509" y="349"/>
                  </a:cubicBezTo>
                  <a:cubicBezTo>
                    <a:pt x="317" y="349"/>
                    <a:pt x="317" y="349"/>
                    <a:pt x="317" y="349"/>
                  </a:cubicBezTo>
                  <a:cubicBezTo>
                    <a:pt x="317" y="653"/>
                    <a:pt x="317" y="653"/>
                    <a:pt x="317" y="653"/>
                  </a:cubicBezTo>
                  <a:cubicBezTo>
                    <a:pt x="317" y="723"/>
                    <a:pt x="338" y="766"/>
                    <a:pt x="414" y="766"/>
                  </a:cubicBezTo>
                  <a:cubicBezTo>
                    <a:pt x="445" y="766"/>
                    <a:pt x="487" y="760"/>
                    <a:pt x="509" y="744"/>
                  </a:cubicBezTo>
                  <a:cubicBezTo>
                    <a:pt x="509" y="891"/>
                    <a:pt x="509" y="891"/>
                    <a:pt x="509" y="891"/>
                  </a:cubicBezTo>
                  <a:cubicBezTo>
                    <a:pt x="472" y="908"/>
                    <a:pt x="412" y="914"/>
                    <a:pt x="371" y="914"/>
                  </a:cubicBezTo>
                  <a:cubicBezTo>
                    <a:pt x="187"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25" name="Freeform 22"/>
            <p:cNvSpPr>
              <a:spLocks noSelect="1"/>
            </p:cNvSpPr>
            <p:nvPr/>
          </p:nvSpPr>
          <p:spPr bwMode="black">
            <a:xfrm>
              <a:off x="1816100" y="600076"/>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6" y="529"/>
                    <a:pt x="264" y="591"/>
                    <a:pt x="361" y="591"/>
                  </a:cubicBezTo>
                  <a:cubicBezTo>
                    <a:pt x="448" y="591"/>
                    <a:pt x="504" y="550"/>
                    <a:pt x="548" y="497"/>
                  </a:cubicBezTo>
                  <a:cubicBezTo>
                    <a:pt x="672" y="591"/>
                    <a:pt x="672" y="591"/>
                    <a:pt x="672" y="591"/>
                  </a:cubicBezTo>
                  <a:cubicBezTo>
                    <a:pt x="591" y="691"/>
                    <a:pt x="488" y="730"/>
                    <a:pt x="378" y="730"/>
                  </a:cubicBezTo>
                  <a:cubicBezTo>
                    <a:pt x="168" y="730"/>
                    <a:pt x="0" y="584"/>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26" name="Freeform 23"/>
            <p:cNvSpPr>
              <a:spLocks noSelect="1"/>
            </p:cNvSpPr>
            <p:nvPr/>
          </p:nvSpPr>
          <p:spPr bwMode="black">
            <a:xfrm>
              <a:off x="2009775" y="600076"/>
              <a:ext cx="98425" cy="160338"/>
            </a:xfrm>
            <a:custGeom>
              <a:avLst/>
              <a:gdLst/>
              <a:ahLst/>
              <a:cxnLst>
                <a:cxn ang="0">
                  <a:pos x="0" y="17"/>
                </a:cxn>
                <a:cxn ang="0">
                  <a:pos x="174" y="17"/>
                </a:cxn>
                <a:cxn ang="0">
                  <a:pos x="174" y="127"/>
                </a:cxn>
                <a:cxn ang="0">
                  <a:pos x="177" y="127"/>
                </a:cxn>
                <a:cxn ang="0">
                  <a:pos x="383" y="0"/>
                </a:cxn>
                <a:cxn ang="0">
                  <a:pos x="445" y="10"/>
                </a:cxn>
                <a:cxn ang="0">
                  <a:pos x="445" y="178"/>
                </a:cxn>
                <a:cxn ang="0">
                  <a:pos x="361" y="165"/>
                </a:cxn>
                <a:cxn ang="0">
                  <a:pos x="174" y="340"/>
                </a:cxn>
                <a:cxn ang="0">
                  <a:pos x="174" y="713"/>
                </a:cxn>
                <a:cxn ang="0">
                  <a:pos x="0" y="713"/>
                </a:cxn>
                <a:cxn ang="0">
                  <a:pos x="0" y="17"/>
                </a:cxn>
              </a:cxnLst>
              <a:rect l="0" t="0" r="r" b="b"/>
              <a:pathLst>
                <a:path w="445" h="713">
                  <a:moveTo>
                    <a:pt x="0" y="17"/>
                  </a:moveTo>
                  <a:cubicBezTo>
                    <a:pt x="174" y="17"/>
                    <a:pt x="174" y="17"/>
                    <a:pt x="174" y="17"/>
                  </a:cubicBezTo>
                  <a:cubicBezTo>
                    <a:pt x="174" y="127"/>
                    <a:pt x="174" y="127"/>
                    <a:pt x="174" y="127"/>
                  </a:cubicBezTo>
                  <a:cubicBezTo>
                    <a:pt x="177" y="127"/>
                    <a:pt x="177" y="127"/>
                    <a:pt x="177" y="127"/>
                  </a:cubicBezTo>
                  <a:cubicBezTo>
                    <a:pt x="215" y="48"/>
                    <a:pt x="292" y="0"/>
                    <a:pt x="383" y="0"/>
                  </a:cubicBezTo>
                  <a:cubicBezTo>
                    <a:pt x="405" y="0"/>
                    <a:pt x="425" y="4"/>
                    <a:pt x="445" y="10"/>
                  </a:cubicBezTo>
                  <a:cubicBezTo>
                    <a:pt x="445" y="178"/>
                    <a:pt x="445" y="178"/>
                    <a:pt x="445" y="178"/>
                  </a:cubicBezTo>
                  <a:cubicBezTo>
                    <a:pt x="416" y="171"/>
                    <a:pt x="389" y="165"/>
                    <a:pt x="361" y="165"/>
                  </a:cubicBezTo>
                  <a:cubicBezTo>
                    <a:pt x="198" y="165"/>
                    <a:pt x="174" y="303"/>
                    <a:pt x="174" y="340"/>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27" name="Freeform 24"/>
            <p:cNvSpPr>
              <a:spLocks noSelect="1"/>
            </p:cNvSpPr>
            <p:nvPr/>
          </p:nvSpPr>
          <p:spPr bwMode="black">
            <a:xfrm>
              <a:off x="2122488" y="515938"/>
              <a:ext cx="166688" cy="247650"/>
            </a:xfrm>
            <a:custGeom>
              <a:avLst/>
              <a:gdLst/>
              <a:ahLst/>
              <a:cxnLst>
                <a:cxn ang="0">
                  <a:pos x="585" y="991"/>
                </a:cxn>
                <a:cxn ang="0">
                  <a:pos x="582" y="991"/>
                </a:cxn>
                <a:cxn ang="0">
                  <a:pos x="343" y="1113"/>
                </a:cxn>
                <a:cxn ang="0">
                  <a:pos x="0" y="748"/>
                </a:cxn>
                <a:cxn ang="0">
                  <a:pos x="336" y="383"/>
                </a:cxn>
                <a:cxn ang="0">
                  <a:pos x="572" y="489"/>
                </a:cxn>
                <a:cxn ang="0">
                  <a:pos x="576" y="489"/>
                </a:cxn>
                <a:cxn ang="0">
                  <a:pos x="576" y="0"/>
                </a:cxn>
                <a:cxn ang="0">
                  <a:pos x="750" y="0"/>
                </a:cxn>
                <a:cxn ang="0">
                  <a:pos x="750" y="1096"/>
                </a:cxn>
                <a:cxn ang="0">
                  <a:pos x="585" y="1096"/>
                </a:cxn>
                <a:cxn ang="0">
                  <a:pos x="585" y="991"/>
                </a:cxn>
                <a:cxn ang="0">
                  <a:pos x="378" y="956"/>
                </a:cxn>
                <a:cxn ang="0">
                  <a:pos x="582" y="748"/>
                </a:cxn>
                <a:cxn ang="0">
                  <a:pos x="378" y="539"/>
                </a:cxn>
                <a:cxn ang="0">
                  <a:pos x="174" y="748"/>
                </a:cxn>
                <a:cxn ang="0">
                  <a:pos x="378" y="956"/>
                </a:cxn>
              </a:cxnLst>
              <a:rect l="0" t="0" r="r" b="b"/>
              <a:pathLst>
                <a:path w="750" h="1113">
                  <a:moveTo>
                    <a:pt x="585" y="991"/>
                  </a:moveTo>
                  <a:cubicBezTo>
                    <a:pt x="582" y="991"/>
                    <a:pt x="582" y="991"/>
                    <a:pt x="582" y="991"/>
                  </a:cubicBezTo>
                  <a:cubicBezTo>
                    <a:pt x="531" y="1075"/>
                    <a:pt x="440" y="1113"/>
                    <a:pt x="343" y="1113"/>
                  </a:cubicBezTo>
                  <a:cubicBezTo>
                    <a:pt x="129" y="1113"/>
                    <a:pt x="0" y="954"/>
                    <a:pt x="0" y="748"/>
                  </a:cubicBezTo>
                  <a:cubicBezTo>
                    <a:pt x="0" y="542"/>
                    <a:pt x="137" y="383"/>
                    <a:pt x="336" y="383"/>
                  </a:cubicBezTo>
                  <a:cubicBezTo>
                    <a:pt x="466" y="383"/>
                    <a:pt x="536" y="444"/>
                    <a:pt x="572" y="489"/>
                  </a:cubicBezTo>
                  <a:cubicBezTo>
                    <a:pt x="576" y="489"/>
                    <a:pt x="576" y="489"/>
                    <a:pt x="576" y="489"/>
                  </a:cubicBezTo>
                  <a:cubicBezTo>
                    <a:pt x="576" y="0"/>
                    <a:pt x="576" y="0"/>
                    <a:pt x="576" y="0"/>
                  </a:cubicBezTo>
                  <a:cubicBezTo>
                    <a:pt x="750" y="0"/>
                    <a:pt x="750" y="0"/>
                    <a:pt x="750" y="0"/>
                  </a:cubicBezTo>
                  <a:cubicBezTo>
                    <a:pt x="750" y="1096"/>
                    <a:pt x="750" y="1096"/>
                    <a:pt x="750" y="1096"/>
                  </a:cubicBezTo>
                  <a:cubicBezTo>
                    <a:pt x="585" y="1096"/>
                    <a:pt x="585" y="1096"/>
                    <a:pt x="585" y="1096"/>
                  </a:cubicBezTo>
                  <a:lnTo>
                    <a:pt x="585" y="991"/>
                  </a:lnTo>
                  <a:close/>
                  <a:moveTo>
                    <a:pt x="378" y="956"/>
                  </a:moveTo>
                  <a:cubicBezTo>
                    <a:pt x="505" y="956"/>
                    <a:pt x="582" y="857"/>
                    <a:pt x="582" y="748"/>
                  </a:cubicBezTo>
                  <a:cubicBezTo>
                    <a:pt x="582" y="639"/>
                    <a:pt x="505" y="539"/>
                    <a:pt x="378" y="539"/>
                  </a:cubicBezTo>
                  <a:cubicBezTo>
                    <a:pt x="250" y="539"/>
                    <a:pt x="174" y="639"/>
                    <a:pt x="174" y="748"/>
                  </a:cubicBezTo>
                  <a:cubicBezTo>
                    <a:pt x="174" y="857"/>
                    <a:pt x="250" y="956"/>
                    <a:pt x="378" y="95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28" name="Freeform 25"/>
            <p:cNvSpPr>
              <a:spLocks noSelect="1"/>
            </p:cNvSpPr>
            <p:nvPr/>
          </p:nvSpPr>
          <p:spPr bwMode="black">
            <a:xfrm>
              <a:off x="2322513" y="600076"/>
              <a:ext cx="142875" cy="163513"/>
            </a:xfrm>
            <a:custGeom>
              <a:avLst/>
              <a:gdLst/>
              <a:ahLst/>
              <a:cxnLst>
                <a:cxn ang="0">
                  <a:pos x="481" y="617"/>
                </a:cxn>
                <a:cxn ang="0">
                  <a:pos x="477" y="617"/>
                </a:cxn>
                <a:cxn ang="0">
                  <a:pos x="254" y="730"/>
                </a:cxn>
                <a:cxn ang="0">
                  <a:pos x="0" y="521"/>
                </a:cxn>
                <a:cxn ang="0">
                  <a:pos x="437" y="279"/>
                </a:cxn>
                <a:cxn ang="0">
                  <a:pos x="481" y="279"/>
                </a:cxn>
                <a:cxn ang="0">
                  <a:pos x="481" y="261"/>
                </a:cxn>
                <a:cxn ang="0">
                  <a:pos x="322" y="130"/>
                </a:cxn>
                <a:cxn ang="0">
                  <a:pos x="136" y="203"/>
                </a:cxn>
                <a:cxn ang="0">
                  <a:pos x="45" y="111"/>
                </a:cxn>
                <a:cxn ang="0">
                  <a:pos x="340" y="0"/>
                </a:cxn>
                <a:cxn ang="0">
                  <a:pos x="637" y="313"/>
                </a:cxn>
                <a:cxn ang="0">
                  <a:pos x="637" y="713"/>
                </a:cxn>
                <a:cxn ang="0">
                  <a:pos x="481" y="713"/>
                </a:cxn>
                <a:cxn ang="0">
                  <a:pos x="481" y="617"/>
                </a:cxn>
                <a:cxn ang="0">
                  <a:pos x="471" y="401"/>
                </a:cxn>
                <a:cxn ang="0">
                  <a:pos x="435" y="401"/>
                </a:cxn>
                <a:cxn ang="0">
                  <a:pos x="174" y="508"/>
                </a:cxn>
                <a:cxn ang="0">
                  <a:pos x="295" y="600"/>
                </a:cxn>
                <a:cxn ang="0">
                  <a:pos x="471" y="440"/>
                </a:cxn>
                <a:cxn ang="0">
                  <a:pos x="471" y="401"/>
                </a:cxn>
              </a:cxnLst>
              <a:rect l="0" t="0" r="r" b="b"/>
              <a:pathLst>
                <a:path w="637" h="730">
                  <a:moveTo>
                    <a:pt x="481" y="617"/>
                  </a:moveTo>
                  <a:cubicBezTo>
                    <a:pt x="477" y="617"/>
                    <a:pt x="477" y="617"/>
                    <a:pt x="477" y="617"/>
                  </a:cubicBezTo>
                  <a:cubicBezTo>
                    <a:pt x="427" y="695"/>
                    <a:pt x="346" y="730"/>
                    <a:pt x="254" y="730"/>
                  </a:cubicBezTo>
                  <a:cubicBezTo>
                    <a:pt x="125" y="730"/>
                    <a:pt x="0" y="659"/>
                    <a:pt x="0" y="521"/>
                  </a:cubicBezTo>
                  <a:cubicBezTo>
                    <a:pt x="0" y="295"/>
                    <a:pt x="264" y="279"/>
                    <a:pt x="437" y="279"/>
                  </a:cubicBezTo>
                  <a:cubicBezTo>
                    <a:pt x="481" y="279"/>
                    <a:pt x="481" y="279"/>
                    <a:pt x="481" y="279"/>
                  </a:cubicBezTo>
                  <a:cubicBezTo>
                    <a:pt x="481" y="261"/>
                    <a:pt x="481" y="261"/>
                    <a:pt x="481" y="261"/>
                  </a:cubicBezTo>
                  <a:cubicBezTo>
                    <a:pt x="481" y="175"/>
                    <a:pt x="414" y="130"/>
                    <a:pt x="322" y="130"/>
                  </a:cubicBezTo>
                  <a:cubicBezTo>
                    <a:pt x="249" y="130"/>
                    <a:pt x="182" y="159"/>
                    <a:pt x="136" y="203"/>
                  </a:cubicBezTo>
                  <a:cubicBezTo>
                    <a:pt x="45" y="111"/>
                    <a:pt x="45" y="111"/>
                    <a:pt x="45" y="111"/>
                  </a:cubicBezTo>
                  <a:cubicBezTo>
                    <a:pt x="122" y="33"/>
                    <a:pt x="230" y="0"/>
                    <a:pt x="340" y="0"/>
                  </a:cubicBezTo>
                  <a:cubicBezTo>
                    <a:pt x="637" y="0"/>
                    <a:pt x="637" y="214"/>
                    <a:pt x="637" y="313"/>
                  </a:cubicBezTo>
                  <a:cubicBezTo>
                    <a:pt x="637" y="713"/>
                    <a:pt x="637" y="713"/>
                    <a:pt x="637" y="713"/>
                  </a:cubicBezTo>
                  <a:cubicBezTo>
                    <a:pt x="481" y="713"/>
                    <a:pt x="481" y="713"/>
                    <a:pt x="481" y="713"/>
                  </a:cubicBezTo>
                  <a:lnTo>
                    <a:pt x="481" y="617"/>
                  </a:lnTo>
                  <a:close/>
                  <a:moveTo>
                    <a:pt x="471" y="401"/>
                  </a:moveTo>
                  <a:cubicBezTo>
                    <a:pt x="435" y="401"/>
                    <a:pt x="435" y="401"/>
                    <a:pt x="435" y="401"/>
                  </a:cubicBezTo>
                  <a:cubicBezTo>
                    <a:pt x="339" y="401"/>
                    <a:pt x="174" y="408"/>
                    <a:pt x="174" y="508"/>
                  </a:cubicBezTo>
                  <a:cubicBezTo>
                    <a:pt x="174" y="572"/>
                    <a:pt x="239" y="600"/>
                    <a:pt x="295" y="600"/>
                  </a:cubicBezTo>
                  <a:cubicBezTo>
                    <a:pt x="414" y="600"/>
                    <a:pt x="471" y="537"/>
                    <a:pt x="471" y="440"/>
                  </a:cubicBezTo>
                  <a:lnTo>
                    <a:pt x="471" y="40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29" name="Freeform 26"/>
            <p:cNvSpPr>
              <a:spLocks noSelect="1"/>
            </p:cNvSpPr>
            <p:nvPr/>
          </p:nvSpPr>
          <p:spPr bwMode="black">
            <a:xfrm>
              <a:off x="2505075" y="600076"/>
              <a:ext cx="241300" cy="160338"/>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8"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6"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grpSp>
      <p:sp>
        <p:nvSpPr>
          <p:cNvPr id="2" name="Titel 1"/>
          <p:cNvSpPr>
            <a:spLocks noGrp="1" noSelect="1"/>
          </p:cNvSpPr>
          <p:nvPr userDrawn="1">
            <p:ph type="ctrTitle" hasCustomPrompt="1"/>
          </p:nvPr>
        </p:nvSpPr>
        <p:spPr bwMode="gray">
          <a:xfrm>
            <a:off x="1308060" y="1758949"/>
            <a:ext cx="9792000" cy="1836000"/>
          </a:xfrm>
        </p:spPr>
        <p:txBody>
          <a:bodyPr anchor="t" anchorCtr="0"/>
          <a:lstStyle>
            <a:lvl1pPr algn="l">
              <a:defRPr sz="5500">
                <a:solidFill>
                  <a:schemeClr val="bg1"/>
                </a:solidFill>
              </a:defRPr>
            </a:lvl1pPr>
          </a:lstStyle>
          <a:p>
            <a:r>
              <a:rPr lang="nl-NL" noProof="1"/>
              <a:t>Titel</a:t>
            </a:r>
          </a:p>
        </p:txBody>
      </p:sp>
      <p:sp>
        <p:nvSpPr>
          <p:cNvPr id="3" name="Ondertitel 2"/>
          <p:cNvSpPr>
            <a:spLocks noGrp="1" noSelect="1"/>
          </p:cNvSpPr>
          <p:nvPr userDrawn="1">
            <p:ph type="subTitle" idx="1" hasCustomPrompt="1"/>
          </p:nvPr>
        </p:nvSpPr>
        <p:spPr bwMode="gray">
          <a:xfrm>
            <a:off x="1308060" y="3603786"/>
            <a:ext cx="9792000" cy="1752600"/>
          </a:xfrm>
        </p:spPr>
        <p:txBody>
          <a:bodyPr/>
          <a:lstStyle>
            <a:lvl1pPr marL="0" indent="0" algn="l">
              <a:buNone/>
              <a:defRPr sz="3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jaar / subtitel</a:t>
            </a:r>
          </a:p>
        </p:txBody>
      </p:sp>
      <p:sp>
        <p:nvSpPr>
          <p:cNvPr id="4" name="***Tijdelijke aanduiding voor datum 3"/>
          <p:cNvSpPr>
            <a:spLocks noGrp="1" noSelect="1"/>
          </p:cNvSpPr>
          <p:nvPr userDrawn="1">
            <p:ph type="dt" sz="half" idx="10"/>
          </p:nvPr>
        </p:nvSpPr>
        <p:spPr bwMode="gray">
          <a:xfrm>
            <a:off x="1182800" y="6357010"/>
            <a:ext cx="2844800" cy="365125"/>
          </a:xfrm>
          <a:prstGeom prst="rect">
            <a:avLst/>
          </a:prstGeom>
        </p:spPr>
        <p:txBody>
          <a:bodyPr/>
          <a:lstStyle>
            <a:lvl1pPr algn="l">
              <a:defRPr sz="1750" b="1">
                <a:solidFill>
                  <a:schemeClr val="bg1"/>
                </a:solidFill>
              </a:defRPr>
            </a:lvl1pPr>
          </a:lstStyle>
          <a:p>
            <a:fld id="{2B73D82E-34C7-4443-9795-4B5B5DED72AE}" type="datetime1">
              <a:rPr lang="nl-NL" noProof="1" smtClean="0"/>
              <a:t>2-8-2022</a:t>
            </a:fld>
            <a:endParaRPr lang="nl-NL" noProof="1"/>
          </a:p>
        </p:txBody>
      </p:sp>
      <p:sp>
        <p:nvSpPr>
          <p:cNvPr id="33" name="Afgeronde rechthoek 32"/>
          <p:cNvSpPr>
            <a:spLocks noSelect="1"/>
          </p:cNvSpPr>
          <p:nvPr userDrawn="1"/>
        </p:nvSpPr>
        <p:spPr bwMode="gray">
          <a:xfrm>
            <a:off x="-2308591" y="98556"/>
            <a:ext cx="2146029" cy="4770636"/>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r>
              <a:rPr lang="nl-NL" sz="1000" noProof="1">
                <a:solidFill>
                  <a:schemeClr val="tx1"/>
                </a:solidFill>
              </a:rPr>
              <a:t>Deze dia  is zo gemaakt dat je zelf een afbeelding kan invoegen. </a:t>
            </a:r>
          </a:p>
          <a:p>
            <a:pPr algn="l"/>
            <a:endParaRPr lang="nl-NL" sz="1000" noProof="1">
              <a:solidFill>
                <a:schemeClr val="tx1"/>
              </a:solidFill>
            </a:endParaRPr>
          </a:p>
          <a:p>
            <a:pPr algn="l"/>
            <a:r>
              <a:rPr lang="nl-NL" sz="1000" noProof="1">
                <a:solidFill>
                  <a:schemeClr val="tx1"/>
                </a:solidFill>
              </a:rPr>
              <a:t>Klik met de rechtermuisknop in de achtergrond en kies Achtergrond opmaken. Klik op Opvulling met figuur of bitmappatroon en dan op Invoegen uit bestand. Kies de afbeelding en klik op Invoegen en Sluiten.</a:t>
            </a:r>
          </a:p>
          <a:p>
            <a:pPr algn="l"/>
            <a:endParaRPr lang="nl-NL" sz="1000" noProof="1">
              <a:solidFill>
                <a:schemeClr val="tx1"/>
              </a:solidFill>
            </a:endParaRPr>
          </a:p>
          <a:p>
            <a:pPr algn="l"/>
            <a:r>
              <a:rPr lang="nl-NL" sz="1000" noProof="1">
                <a:solidFill>
                  <a:schemeClr val="tx1"/>
                </a:solidFill>
              </a:rPr>
              <a:t>Klik niet op Overal toepassen omdat de afbeelding dan op alle dia’s komt. Met ctrl + z kan je dit ongedaan maken.</a:t>
            </a:r>
          </a:p>
          <a:p>
            <a:pPr algn="l"/>
            <a:endParaRPr lang="nl-NL" sz="1000" noProof="1">
              <a:solidFill>
                <a:schemeClr val="tx1"/>
              </a:solidFill>
            </a:endParaRPr>
          </a:p>
          <a:p>
            <a:pPr algn="l"/>
            <a:r>
              <a:rPr lang="nl-NL" sz="1000" noProof="1">
                <a:solidFill>
                  <a:schemeClr val="tx1"/>
                </a:solidFill>
              </a:rPr>
              <a:t>Voor het mooiste resultaat is de beeldverhouding 1024 x 768 pixels. Het beeld blijft dan scherp en vervormt niet.</a:t>
            </a:r>
          </a:p>
          <a:p>
            <a:pPr algn="l"/>
            <a:endParaRPr lang="nl-NL" sz="1000" noProof="1">
              <a:solidFill>
                <a:schemeClr val="tx1"/>
              </a:solidFill>
            </a:endParaRPr>
          </a:p>
        </p:txBody>
      </p:sp>
    </p:spTree>
    <p:extLst>
      <p:ext uri="{BB962C8B-B14F-4D97-AF65-F5344CB8AC3E}">
        <p14:creationId xmlns:p14="http://schemas.microsoft.com/office/powerpoint/2010/main" val="23996241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en kader">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lvl1pPr>
              <a:defRPr/>
            </a:lvl1pPr>
          </a:lstStyle>
          <a:p>
            <a:r>
              <a:rPr lang="nl-NL" noProof="1"/>
              <a:t>Titel</a:t>
            </a:r>
          </a:p>
        </p:txBody>
      </p:sp>
      <p:sp>
        <p:nvSpPr>
          <p:cNvPr id="3" name="Tijdelijke aanduiding voor inhoud 2"/>
          <p:cNvSpPr>
            <a:spLocks noGrp="1" noSelect="1"/>
          </p:cNvSpPr>
          <p:nvPr>
            <p:ph idx="1"/>
          </p:nvPr>
        </p:nvSpPr>
        <p:spPr bwMode="gray"/>
        <p:txBody>
          <a:bodyPr/>
          <a:lstStyle/>
          <a:p>
            <a:pPr lvl="0"/>
            <a:r>
              <a:rPr lang="nl-NL" noProof="1"/>
              <a:t>Tekststijl van het model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4" name="Tijdelijke aanduiding voor datum 3"/>
          <p:cNvSpPr>
            <a:spLocks noGrp="1" noSelect="1"/>
          </p:cNvSpPr>
          <p:nvPr>
            <p:ph type="dt" sz="half" idx="10"/>
          </p:nvPr>
        </p:nvSpPr>
        <p:spPr bwMode="gray"/>
        <p:txBody>
          <a:bodyPr/>
          <a:lstStyle/>
          <a:p>
            <a:fld id="{71936F60-D347-4247-AE22-ECCF67410F82}" type="datetime1">
              <a:rPr lang="nl-NL" smtClean="0"/>
              <a:t>2-8-2022</a:t>
            </a:fld>
            <a:endParaRPr lang="nl-NL" dirty="0"/>
          </a:p>
        </p:txBody>
      </p:sp>
      <p:sp>
        <p:nvSpPr>
          <p:cNvPr id="5" name="Tijdelijke aanduiding voor voettekst 4"/>
          <p:cNvSpPr>
            <a:spLocks noGrp="1" noSelect="1"/>
          </p:cNvSpPr>
          <p:nvPr>
            <p:ph type="ftr" sz="quarter" idx="11"/>
          </p:nvPr>
        </p:nvSpPr>
        <p:spPr bwMode="gray"/>
        <p:txBody>
          <a:bodyPr/>
          <a:lstStyle/>
          <a:p>
            <a:r>
              <a:rPr lang="nl-NL" dirty="0"/>
              <a:t>Via Invoegen | Koptekst en voettekst kunt u de tekst wijzigen</a:t>
            </a:r>
          </a:p>
        </p:txBody>
      </p:sp>
      <p:sp>
        <p:nvSpPr>
          <p:cNvPr id="6" name="Tijdelijke aanduiding voor dianummer 5"/>
          <p:cNvSpPr>
            <a:spLocks noGrp="1" noSelect="1"/>
          </p:cNvSpPr>
          <p:nvPr>
            <p:ph type="sldNum" sz="quarter" idx="12"/>
          </p:nvPr>
        </p:nvSpPr>
        <p:spPr bwMode="gray"/>
        <p:txBody>
          <a:bodyPr/>
          <a:lstStyle/>
          <a:p>
            <a:r>
              <a:rPr lang="nl-NL" dirty="0"/>
              <a:t>| </a:t>
            </a:r>
            <a:fld id="{5A73F218-DCB0-4894-9B51-05C25669D534}" type="slidenum">
              <a:rPr lang="nl-NL" smtClean="0"/>
              <a:pPr/>
              <a:t>‹nr.›</a:t>
            </a:fld>
            <a:endParaRPr lang="nl-NL" dirty="0"/>
          </a:p>
        </p:txBody>
      </p:sp>
    </p:spTree>
    <p:extLst>
      <p:ext uri="{BB962C8B-B14F-4D97-AF65-F5344CB8AC3E}">
        <p14:creationId xmlns:p14="http://schemas.microsoft.com/office/powerpoint/2010/main" val="34807079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eldia rood">
    <p:spTree>
      <p:nvGrpSpPr>
        <p:cNvPr id="1" name=""/>
        <p:cNvGrpSpPr/>
        <p:nvPr/>
      </p:nvGrpSpPr>
      <p:grpSpPr>
        <a:xfrm>
          <a:off x="0" y="0"/>
          <a:ext cx="0" cy="0"/>
          <a:chOff x="0" y="0"/>
          <a:chExt cx="0" cy="0"/>
        </a:xfrm>
      </p:grpSpPr>
      <p:sp>
        <p:nvSpPr>
          <p:cNvPr id="9" name="Rectangle 5"/>
          <p:cNvSpPr>
            <a:spLocks noSelect="1" noChangeArrowheads="1"/>
          </p:cNvSpPr>
          <p:nvPr/>
        </p:nvSpPr>
        <p:spPr bwMode="ltGray">
          <a:xfrm>
            <a:off x="0" y="1"/>
            <a:ext cx="12183533" cy="6854825"/>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10" name="Rectangle 6"/>
          <p:cNvSpPr>
            <a:spLocks noSelect="1" noChangeArrowheads="1"/>
          </p:cNvSpPr>
          <p:nvPr/>
        </p:nvSpPr>
        <p:spPr bwMode="white">
          <a:xfrm>
            <a:off x="0" y="1589"/>
            <a:ext cx="1049867" cy="68548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sz="2400" dirty="0"/>
          </a:p>
        </p:txBody>
      </p:sp>
      <p:grpSp>
        <p:nvGrpSpPr>
          <p:cNvPr id="5" name="Groep 4"/>
          <p:cNvGrpSpPr>
            <a:grpSpLocks noSelect="1"/>
          </p:cNvGrpSpPr>
          <p:nvPr userDrawn="1"/>
        </p:nvGrpSpPr>
        <p:grpSpPr bwMode="black">
          <a:xfrm>
            <a:off x="243417" y="163513"/>
            <a:ext cx="3418416" cy="1447800"/>
            <a:chOff x="182563" y="163513"/>
            <a:chExt cx="2563812" cy="1447800"/>
          </a:xfrm>
        </p:grpSpPr>
        <p:sp>
          <p:nvSpPr>
            <p:cNvPr id="11"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12"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13"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14" name="Freeform 10"/>
            <p:cNvSpPr>
              <a:spLocks noSelect="1"/>
            </p:cNvSpPr>
            <p:nvPr/>
          </p:nvSpPr>
          <p:spPr bwMode="black">
            <a:xfrm>
              <a:off x="1031875" y="184151"/>
              <a:ext cx="214313" cy="241300"/>
            </a:xfrm>
            <a:custGeom>
              <a:avLst/>
              <a:gdLst/>
              <a:ahLst/>
              <a:cxnLst>
                <a:cxn ang="0">
                  <a:pos x="966" y="976"/>
                </a:cxn>
                <a:cxn ang="0">
                  <a:pos x="542" y="1077"/>
                </a:cxn>
                <a:cxn ang="0">
                  <a:pos x="0" y="543"/>
                </a:cxn>
                <a:cxn ang="0">
                  <a:pos x="542" y="0"/>
                </a:cxn>
                <a:cxn ang="0">
                  <a:pos x="946" y="129"/>
                </a:cxn>
                <a:cxn ang="0">
                  <a:pos x="811" y="265"/>
                </a:cxn>
                <a:cxn ang="0">
                  <a:pos x="543" y="165"/>
                </a:cxn>
                <a:cxn ang="0">
                  <a:pos x="191" y="531"/>
                </a:cxn>
                <a:cxn ang="0">
                  <a:pos x="543" y="912"/>
                </a:cxn>
                <a:cxn ang="0">
                  <a:pos x="784" y="859"/>
                </a:cxn>
                <a:cxn ang="0">
                  <a:pos x="784" y="617"/>
                </a:cxn>
                <a:cxn ang="0">
                  <a:pos x="574" y="617"/>
                </a:cxn>
                <a:cxn ang="0">
                  <a:pos x="574" y="452"/>
                </a:cxn>
                <a:cxn ang="0">
                  <a:pos x="966" y="452"/>
                </a:cxn>
                <a:cxn ang="0">
                  <a:pos x="966" y="976"/>
                </a:cxn>
              </a:cxnLst>
              <a:rect l="0" t="0" r="r" b="b"/>
              <a:pathLst>
                <a:path w="966" h="1077">
                  <a:moveTo>
                    <a:pt x="966" y="976"/>
                  </a:moveTo>
                  <a:cubicBezTo>
                    <a:pt x="842" y="1043"/>
                    <a:pt x="700" y="1077"/>
                    <a:pt x="542" y="1077"/>
                  </a:cubicBezTo>
                  <a:cubicBezTo>
                    <a:pt x="226" y="1077"/>
                    <a:pt x="0" y="863"/>
                    <a:pt x="0" y="543"/>
                  </a:cubicBezTo>
                  <a:cubicBezTo>
                    <a:pt x="0" y="214"/>
                    <a:pt x="226" y="0"/>
                    <a:pt x="542" y="0"/>
                  </a:cubicBezTo>
                  <a:cubicBezTo>
                    <a:pt x="698" y="0"/>
                    <a:pt x="839" y="33"/>
                    <a:pt x="946" y="129"/>
                  </a:cubicBezTo>
                  <a:cubicBezTo>
                    <a:pt x="811" y="265"/>
                    <a:pt x="811" y="265"/>
                    <a:pt x="811" y="265"/>
                  </a:cubicBezTo>
                  <a:cubicBezTo>
                    <a:pt x="746" y="201"/>
                    <a:pt x="646" y="165"/>
                    <a:pt x="543" y="165"/>
                  </a:cubicBezTo>
                  <a:cubicBezTo>
                    <a:pt x="332" y="165"/>
                    <a:pt x="191" y="327"/>
                    <a:pt x="191" y="531"/>
                  </a:cubicBezTo>
                  <a:cubicBezTo>
                    <a:pt x="191" y="750"/>
                    <a:pt x="332" y="912"/>
                    <a:pt x="543" y="912"/>
                  </a:cubicBezTo>
                  <a:cubicBezTo>
                    <a:pt x="636" y="912"/>
                    <a:pt x="720" y="895"/>
                    <a:pt x="784" y="859"/>
                  </a:cubicBezTo>
                  <a:cubicBezTo>
                    <a:pt x="784" y="617"/>
                    <a:pt x="784" y="617"/>
                    <a:pt x="784" y="617"/>
                  </a:cubicBezTo>
                  <a:cubicBezTo>
                    <a:pt x="574" y="617"/>
                    <a:pt x="574" y="617"/>
                    <a:pt x="574" y="617"/>
                  </a:cubicBezTo>
                  <a:cubicBezTo>
                    <a:pt x="574" y="452"/>
                    <a:pt x="574" y="452"/>
                    <a:pt x="574" y="452"/>
                  </a:cubicBezTo>
                  <a:cubicBezTo>
                    <a:pt x="966" y="452"/>
                    <a:pt x="966" y="452"/>
                    <a:pt x="966" y="452"/>
                  </a:cubicBezTo>
                  <a:lnTo>
                    <a:pt x="966" y="9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15" name="Freeform 11"/>
            <p:cNvSpPr>
              <a:spLocks noSelect="1"/>
            </p:cNvSpPr>
            <p:nvPr/>
          </p:nvSpPr>
          <p:spPr bwMode="black">
            <a:xfrm>
              <a:off x="1284288" y="260351"/>
              <a:ext cx="157163" cy="163513"/>
            </a:xfrm>
            <a:custGeom>
              <a:avLst/>
              <a:gdLst/>
              <a:ahLst/>
              <a:cxnLst>
                <a:cxn ang="0">
                  <a:pos x="174" y="426"/>
                </a:cxn>
                <a:cxn ang="0">
                  <a:pos x="361"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1"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16" name="Freeform 12"/>
            <p:cNvSpPr>
              <a:spLocks noSelect="1"/>
            </p:cNvSpPr>
            <p:nvPr/>
          </p:nvSpPr>
          <p:spPr bwMode="black">
            <a:xfrm>
              <a:off x="1476375" y="260351"/>
              <a:ext cx="239713" cy="158750"/>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2"/>
                </a:cxn>
                <a:cxn ang="0">
                  <a:pos x="904" y="712"/>
                </a:cxn>
                <a:cxn ang="0">
                  <a:pos x="904" y="318"/>
                </a:cxn>
                <a:cxn ang="0">
                  <a:pos x="775" y="156"/>
                </a:cxn>
                <a:cxn ang="0">
                  <a:pos x="626" y="336"/>
                </a:cxn>
                <a:cxn ang="0">
                  <a:pos x="626" y="712"/>
                </a:cxn>
                <a:cxn ang="0">
                  <a:pos x="452" y="712"/>
                </a:cxn>
                <a:cxn ang="0">
                  <a:pos x="452" y="298"/>
                </a:cxn>
                <a:cxn ang="0">
                  <a:pos x="333" y="156"/>
                </a:cxn>
                <a:cxn ang="0">
                  <a:pos x="174" y="333"/>
                </a:cxn>
                <a:cxn ang="0">
                  <a:pos x="174" y="712"/>
                </a:cxn>
                <a:cxn ang="0">
                  <a:pos x="0" y="712"/>
                </a:cxn>
                <a:cxn ang="0">
                  <a:pos x="0" y="17"/>
                </a:cxn>
              </a:cxnLst>
              <a:rect l="0" t="0" r="r" b="b"/>
              <a:pathLst>
                <a:path w="1078" h="712">
                  <a:moveTo>
                    <a:pt x="0" y="17"/>
                  </a:moveTo>
                  <a:cubicBezTo>
                    <a:pt x="165" y="17"/>
                    <a:pt x="165" y="17"/>
                    <a:pt x="165" y="17"/>
                  </a:cubicBezTo>
                  <a:cubicBezTo>
                    <a:pt x="165" y="126"/>
                    <a:pt x="165" y="126"/>
                    <a:pt x="165" y="126"/>
                  </a:cubicBezTo>
                  <a:cubicBezTo>
                    <a:pt x="168" y="126"/>
                    <a:pt x="168" y="126"/>
                    <a:pt x="168" y="126"/>
                  </a:cubicBezTo>
                  <a:cubicBezTo>
                    <a:pt x="198" y="61"/>
                    <a:pt x="265" y="0"/>
                    <a:pt x="381" y="0"/>
                  </a:cubicBezTo>
                  <a:cubicBezTo>
                    <a:pt x="488" y="0"/>
                    <a:pt x="562" y="42"/>
                    <a:pt x="598" y="129"/>
                  </a:cubicBezTo>
                  <a:cubicBezTo>
                    <a:pt x="649" y="40"/>
                    <a:pt x="723" y="0"/>
                    <a:pt x="827" y="0"/>
                  </a:cubicBezTo>
                  <a:cubicBezTo>
                    <a:pt x="1013" y="0"/>
                    <a:pt x="1078" y="132"/>
                    <a:pt x="1078" y="298"/>
                  </a:cubicBezTo>
                  <a:cubicBezTo>
                    <a:pt x="1078" y="712"/>
                    <a:pt x="1078" y="712"/>
                    <a:pt x="1078" y="712"/>
                  </a:cubicBezTo>
                  <a:cubicBezTo>
                    <a:pt x="904" y="712"/>
                    <a:pt x="904" y="712"/>
                    <a:pt x="904" y="712"/>
                  </a:cubicBezTo>
                  <a:cubicBezTo>
                    <a:pt x="904" y="318"/>
                    <a:pt x="904" y="318"/>
                    <a:pt x="904" y="318"/>
                  </a:cubicBezTo>
                  <a:cubicBezTo>
                    <a:pt x="904" y="231"/>
                    <a:pt x="878" y="156"/>
                    <a:pt x="775" y="156"/>
                  </a:cubicBezTo>
                  <a:cubicBezTo>
                    <a:pt x="666" y="156"/>
                    <a:pt x="626" y="246"/>
                    <a:pt x="626" y="336"/>
                  </a:cubicBezTo>
                  <a:cubicBezTo>
                    <a:pt x="626" y="712"/>
                    <a:pt x="626" y="712"/>
                    <a:pt x="626" y="712"/>
                  </a:cubicBezTo>
                  <a:cubicBezTo>
                    <a:pt x="452" y="712"/>
                    <a:pt x="452" y="712"/>
                    <a:pt x="452" y="712"/>
                  </a:cubicBezTo>
                  <a:cubicBezTo>
                    <a:pt x="452" y="298"/>
                    <a:pt x="452" y="298"/>
                    <a:pt x="452" y="298"/>
                  </a:cubicBezTo>
                  <a:cubicBezTo>
                    <a:pt x="452" y="213"/>
                    <a:pt x="417"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17" name="Freeform 13"/>
            <p:cNvSpPr>
              <a:spLocks noSelect="1"/>
            </p:cNvSpPr>
            <p:nvPr/>
          </p:nvSpPr>
          <p:spPr bwMode="black">
            <a:xfrm>
              <a:off x="1751013" y="260351"/>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5" y="528"/>
                    <a:pt x="264" y="591"/>
                    <a:pt x="361" y="591"/>
                  </a:cubicBezTo>
                  <a:cubicBezTo>
                    <a:pt x="448" y="591"/>
                    <a:pt x="504" y="550"/>
                    <a:pt x="548"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18" name="Freeform 14"/>
            <p:cNvSpPr>
              <a:spLocks noSelect="1"/>
            </p:cNvSpPr>
            <p:nvPr/>
          </p:nvSpPr>
          <p:spPr bwMode="black">
            <a:xfrm>
              <a:off x="1936750" y="260351"/>
              <a:ext cx="157163" cy="163513"/>
            </a:xfrm>
            <a:custGeom>
              <a:avLst/>
              <a:gdLst/>
              <a:ahLst/>
              <a:cxnLst>
                <a:cxn ang="0">
                  <a:pos x="174" y="426"/>
                </a:cxn>
                <a:cxn ang="0">
                  <a:pos x="360"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8"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19" name="Freeform 15"/>
            <p:cNvSpPr>
              <a:spLocks noSelect="1"/>
            </p:cNvSpPr>
            <p:nvPr/>
          </p:nvSpPr>
          <p:spPr bwMode="black">
            <a:xfrm>
              <a:off x="2128838" y="260351"/>
              <a:ext cx="142875" cy="158750"/>
            </a:xfrm>
            <a:custGeom>
              <a:avLst/>
              <a:gdLst/>
              <a:ahLst/>
              <a:cxnLst>
                <a:cxn ang="0">
                  <a:pos x="0" y="17"/>
                </a:cxn>
                <a:cxn ang="0">
                  <a:pos x="165" y="17"/>
                </a:cxn>
                <a:cxn ang="0">
                  <a:pos x="165" y="129"/>
                </a:cxn>
                <a:cxn ang="0">
                  <a:pos x="168" y="129"/>
                </a:cxn>
                <a:cxn ang="0">
                  <a:pos x="381" y="0"/>
                </a:cxn>
                <a:cxn ang="0">
                  <a:pos x="635" y="273"/>
                </a:cxn>
                <a:cxn ang="0">
                  <a:pos x="635" y="712"/>
                </a:cxn>
                <a:cxn ang="0">
                  <a:pos x="461" y="712"/>
                </a:cxn>
                <a:cxn ang="0">
                  <a:pos x="461" y="360"/>
                </a:cxn>
                <a:cxn ang="0">
                  <a:pos x="333" y="156"/>
                </a:cxn>
                <a:cxn ang="0">
                  <a:pos x="174" y="333"/>
                </a:cxn>
                <a:cxn ang="0">
                  <a:pos x="174" y="712"/>
                </a:cxn>
                <a:cxn ang="0">
                  <a:pos x="0" y="712"/>
                </a:cxn>
                <a:cxn ang="0">
                  <a:pos x="0" y="17"/>
                </a:cxn>
              </a:cxnLst>
              <a:rect l="0" t="0" r="r" b="b"/>
              <a:pathLst>
                <a:path w="635" h="712">
                  <a:moveTo>
                    <a:pt x="0" y="17"/>
                  </a:moveTo>
                  <a:cubicBezTo>
                    <a:pt x="165" y="17"/>
                    <a:pt x="165" y="17"/>
                    <a:pt x="165" y="17"/>
                  </a:cubicBezTo>
                  <a:cubicBezTo>
                    <a:pt x="165" y="129"/>
                    <a:pt x="165" y="129"/>
                    <a:pt x="165" y="129"/>
                  </a:cubicBezTo>
                  <a:cubicBezTo>
                    <a:pt x="168" y="129"/>
                    <a:pt x="168" y="129"/>
                    <a:pt x="168" y="129"/>
                  </a:cubicBezTo>
                  <a:cubicBezTo>
                    <a:pt x="200" y="59"/>
                    <a:pt x="265" y="0"/>
                    <a:pt x="381" y="0"/>
                  </a:cubicBezTo>
                  <a:cubicBezTo>
                    <a:pt x="568" y="0"/>
                    <a:pt x="635" y="132"/>
                    <a:pt x="635" y="273"/>
                  </a:cubicBezTo>
                  <a:cubicBezTo>
                    <a:pt x="635" y="712"/>
                    <a:pt x="635" y="712"/>
                    <a:pt x="635" y="712"/>
                  </a:cubicBezTo>
                  <a:cubicBezTo>
                    <a:pt x="461" y="712"/>
                    <a:pt x="461" y="712"/>
                    <a:pt x="461" y="712"/>
                  </a:cubicBezTo>
                  <a:cubicBezTo>
                    <a:pt x="461" y="360"/>
                    <a:pt x="461" y="360"/>
                    <a:pt x="461" y="360"/>
                  </a:cubicBezTo>
                  <a:cubicBezTo>
                    <a:pt x="461" y="284"/>
                    <a:pt x="455"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20" name="Freeform 16"/>
            <p:cNvSpPr>
              <a:spLocks noSelect="1"/>
            </p:cNvSpPr>
            <p:nvPr/>
          </p:nvSpPr>
          <p:spPr bwMode="black">
            <a:xfrm>
              <a:off x="2297113" y="219076"/>
              <a:ext cx="112713" cy="204788"/>
            </a:xfrm>
            <a:custGeom>
              <a:avLst/>
              <a:gdLst/>
              <a:ahLst/>
              <a:cxnLst>
                <a:cxn ang="0">
                  <a:pos x="0" y="349"/>
                </a:cxn>
                <a:cxn ang="0">
                  <a:pos x="0" y="201"/>
                </a:cxn>
                <a:cxn ang="0">
                  <a:pos x="143" y="201"/>
                </a:cxn>
                <a:cxn ang="0">
                  <a:pos x="143" y="0"/>
                </a:cxn>
                <a:cxn ang="0">
                  <a:pos x="317" y="0"/>
                </a:cxn>
                <a:cxn ang="0">
                  <a:pos x="317" y="201"/>
                </a:cxn>
                <a:cxn ang="0">
                  <a:pos x="508" y="201"/>
                </a:cxn>
                <a:cxn ang="0">
                  <a:pos x="508" y="349"/>
                </a:cxn>
                <a:cxn ang="0">
                  <a:pos x="317" y="349"/>
                </a:cxn>
                <a:cxn ang="0">
                  <a:pos x="317" y="653"/>
                </a:cxn>
                <a:cxn ang="0">
                  <a:pos x="414" y="766"/>
                </a:cxn>
                <a:cxn ang="0">
                  <a:pos x="508" y="744"/>
                </a:cxn>
                <a:cxn ang="0">
                  <a:pos x="508" y="891"/>
                </a:cxn>
                <a:cxn ang="0">
                  <a:pos x="371" y="914"/>
                </a:cxn>
                <a:cxn ang="0">
                  <a:pos x="143" y="668"/>
                </a:cxn>
                <a:cxn ang="0">
                  <a:pos x="143" y="349"/>
                </a:cxn>
                <a:cxn ang="0">
                  <a:pos x="0" y="349"/>
                </a:cxn>
              </a:cxnLst>
              <a:rect l="0" t="0" r="r" b="b"/>
              <a:pathLst>
                <a:path w="508"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8" y="201"/>
                    <a:pt x="508" y="201"/>
                    <a:pt x="508" y="201"/>
                  </a:cubicBezTo>
                  <a:cubicBezTo>
                    <a:pt x="508" y="349"/>
                    <a:pt x="508" y="349"/>
                    <a:pt x="508" y="349"/>
                  </a:cubicBezTo>
                  <a:cubicBezTo>
                    <a:pt x="317" y="349"/>
                    <a:pt x="317" y="349"/>
                    <a:pt x="317" y="349"/>
                  </a:cubicBezTo>
                  <a:cubicBezTo>
                    <a:pt x="317" y="653"/>
                    <a:pt x="317" y="653"/>
                    <a:pt x="317" y="653"/>
                  </a:cubicBezTo>
                  <a:cubicBezTo>
                    <a:pt x="317" y="723"/>
                    <a:pt x="337" y="766"/>
                    <a:pt x="414" y="766"/>
                  </a:cubicBezTo>
                  <a:cubicBezTo>
                    <a:pt x="444" y="766"/>
                    <a:pt x="486" y="760"/>
                    <a:pt x="508" y="744"/>
                  </a:cubicBezTo>
                  <a:cubicBezTo>
                    <a:pt x="508" y="891"/>
                    <a:pt x="508" y="891"/>
                    <a:pt x="508" y="891"/>
                  </a:cubicBezTo>
                  <a:cubicBezTo>
                    <a:pt x="472" y="908"/>
                    <a:pt x="411" y="914"/>
                    <a:pt x="371" y="914"/>
                  </a:cubicBezTo>
                  <a:cubicBezTo>
                    <a:pt x="186"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21" name="Freeform 17"/>
            <p:cNvSpPr>
              <a:spLocks noSelect="1"/>
            </p:cNvSpPr>
            <p:nvPr/>
          </p:nvSpPr>
          <p:spPr bwMode="black">
            <a:xfrm>
              <a:off x="2433638" y="260351"/>
              <a:ext cx="157163" cy="163513"/>
            </a:xfrm>
            <a:custGeom>
              <a:avLst/>
              <a:gdLst/>
              <a:ahLst/>
              <a:cxnLst>
                <a:cxn ang="0">
                  <a:pos x="173" y="426"/>
                </a:cxn>
                <a:cxn ang="0">
                  <a:pos x="360" y="591"/>
                </a:cxn>
                <a:cxn ang="0">
                  <a:pos x="547" y="497"/>
                </a:cxn>
                <a:cxn ang="0">
                  <a:pos x="672" y="591"/>
                </a:cxn>
                <a:cxn ang="0">
                  <a:pos x="378" y="730"/>
                </a:cxn>
                <a:cxn ang="0">
                  <a:pos x="0" y="365"/>
                </a:cxn>
                <a:cxn ang="0">
                  <a:pos x="378" y="0"/>
                </a:cxn>
                <a:cxn ang="0">
                  <a:pos x="704" y="378"/>
                </a:cxn>
                <a:cxn ang="0">
                  <a:pos x="704" y="426"/>
                </a:cxn>
                <a:cxn ang="0">
                  <a:pos x="173" y="426"/>
                </a:cxn>
                <a:cxn ang="0">
                  <a:pos x="530" y="295"/>
                </a:cxn>
                <a:cxn ang="0">
                  <a:pos x="353" y="130"/>
                </a:cxn>
                <a:cxn ang="0">
                  <a:pos x="173" y="295"/>
                </a:cxn>
                <a:cxn ang="0">
                  <a:pos x="530" y="295"/>
                </a:cxn>
              </a:cxnLst>
              <a:rect l="0" t="0" r="r" b="b"/>
              <a:pathLst>
                <a:path w="704" h="730">
                  <a:moveTo>
                    <a:pt x="173"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3" y="426"/>
                  </a:lnTo>
                  <a:close/>
                  <a:moveTo>
                    <a:pt x="530" y="295"/>
                  </a:moveTo>
                  <a:cubicBezTo>
                    <a:pt x="528" y="194"/>
                    <a:pt x="462" y="130"/>
                    <a:pt x="353" y="130"/>
                  </a:cubicBezTo>
                  <a:cubicBezTo>
                    <a:pt x="250" y="130"/>
                    <a:pt x="186" y="195"/>
                    <a:pt x="173"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22" name="Freeform 18"/>
            <p:cNvSpPr>
              <a:spLocks noSelect="1"/>
            </p:cNvSpPr>
            <p:nvPr/>
          </p:nvSpPr>
          <p:spPr bwMode="black">
            <a:xfrm>
              <a:off x="1017588" y="530226"/>
              <a:ext cx="233363" cy="230188"/>
            </a:xfrm>
            <a:custGeom>
              <a:avLst/>
              <a:gdLst/>
              <a:ahLst/>
              <a:cxnLst>
                <a:cxn ang="0">
                  <a:pos x="63" y="0"/>
                </a:cxn>
                <a:cxn ang="0">
                  <a:pos x="85" y="0"/>
                </a:cxn>
                <a:cxn ang="0">
                  <a:pos x="147" y="145"/>
                </a:cxn>
                <a:cxn ang="0">
                  <a:pos x="118" y="145"/>
                </a:cxn>
                <a:cxn ang="0">
                  <a:pos x="105" y="112"/>
                </a:cxn>
                <a:cxn ang="0">
                  <a:pos x="42" y="112"/>
                </a:cxn>
                <a:cxn ang="0">
                  <a:pos x="29" y="145"/>
                </a:cxn>
                <a:cxn ang="0">
                  <a:pos x="0" y="145"/>
                </a:cxn>
                <a:cxn ang="0">
                  <a:pos x="63" y="0"/>
                </a:cxn>
                <a:cxn ang="0">
                  <a:pos x="96" y="90"/>
                </a:cxn>
                <a:cxn ang="0">
                  <a:pos x="74" y="31"/>
                </a:cxn>
                <a:cxn ang="0">
                  <a:pos x="51" y="90"/>
                </a:cxn>
                <a:cxn ang="0">
                  <a:pos x="96" y="90"/>
                </a:cxn>
              </a:cxnLst>
              <a:rect l="0" t="0" r="r" b="b"/>
              <a:pathLst>
                <a:path w="147" h="145">
                  <a:moveTo>
                    <a:pt x="63" y="0"/>
                  </a:moveTo>
                  <a:lnTo>
                    <a:pt x="85" y="0"/>
                  </a:lnTo>
                  <a:lnTo>
                    <a:pt x="147" y="145"/>
                  </a:lnTo>
                  <a:lnTo>
                    <a:pt x="118" y="145"/>
                  </a:lnTo>
                  <a:lnTo>
                    <a:pt x="105" y="112"/>
                  </a:lnTo>
                  <a:lnTo>
                    <a:pt x="42" y="112"/>
                  </a:lnTo>
                  <a:lnTo>
                    <a:pt x="29" y="145"/>
                  </a:lnTo>
                  <a:lnTo>
                    <a:pt x="0" y="145"/>
                  </a:lnTo>
                  <a:lnTo>
                    <a:pt x="63" y="0"/>
                  </a:lnTo>
                  <a:close/>
                  <a:moveTo>
                    <a:pt x="96" y="90"/>
                  </a:moveTo>
                  <a:lnTo>
                    <a:pt x="74" y="31"/>
                  </a:lnTo>
                  <a:lnTo>
                    <a:pt x="51" y="90"/>
                  </a:lnTo>
                  <a:lnTo>
                    <a:pt x="96" y="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23" name="Freeform 19"/>
            <p:cNvSpPr>
              <a:spLocks noSelect="1"/>
            </p:cNvSpPr>
            <p:nvPr/>
          </p:nvSpPr>
          <p:spPr bwMode="black">
            <a:xfrm>
              <a:off x="1271588" y="600076"/>
              <a:ext cx="241300" cy="160338"/>
            </a:xfrm>
            <a:custGeom>
              <a:avLst/>
              <a:gdLst/>
              <a:ahLst/>
              <a:cxnLst>
                <a:cxn ang="0">
                  <a:pos x="0" y="17"/>
                </a:cxn>
                <a:cxn ang="0">
                  <a:pos x="165" y="17"/>
                </a:cxn>
                <a:cxn ang="0">
                  <a:pos x="165" y="126"/>
                </a:cxn>
                <a:cxn ang="0">
                  <a:pos x="168" y="126"/>
                </a:cxn>
                <a:cxn ang="0">
                  <a:pos x="381" y="0"/>
                </a:cxn>
                <a:cxn ang="0">
                  <a:pos x="599"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9"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7"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24" name="Freeform 20"/>
            <p:cNvSpPr>
              <a:spLocks noSelect="1"/>
            </p:cNvSpPr>
            <p:nvPr/>
          </p:nvSpPr>
          <p:spPr bwMode="black">
            <a:xfrm>
              <a:off x="1541463" y="600076"/>
              <a:ext cx="127000" cy="163513"/>
            </a:xfrm>
            <a:custGeom>
              <a:avLst/>
              <a:gdLst/>
              <a:ahLst/>
              <a:cxnLst>
                <a:cxn ang="0">
                  <a:pos x="433" y="210"/>
                </a:cxn>
                <a:cxn ang="0">
                  <a:pos x="297" y="139"/>
                </a:cxn>
                <a:cxn ang="0">
                  <a:pos x="195" y="213"/>
                </a:cxn>
                <a:cxn ang="0">
                  <a:pos x="570" y="507"/>
                </a:cxn>
                <a:cxn ang="0">
                  <a:pos x="271" y="730"/>
                </a:cxn>
                <a:cxn ang="0">
                  <a:pos x="0" y="623"/>
                </a:cxn>
                <a:cxn ang="0">
                  <a:pos x="116" y="514"/>
                </a:cxn>
                <a:cxn ang="0">
                  <a:pos x="281" y="600"/>
                </a:cxn>
                <a:cxn ang="0">
                  <a:pos x="397" y="520"/>
                </a:cxn>
                <a:cxn ang="0">
                  <a:pos x="21" y="224"/>
                </a:cxn>
                <a:cxn ang="0">
                  <a:pos x="301" y="0"/>
                </a:cxn>
                <a:cxn ang="0">
                  <a:pos x="549" y="106"/>
                </a:cxn>
                <a:cxn ang="0">
                  <a:pos x="433" y="210"/>
                </a:cxn>
              </a:cxnLst>
              <a:rect l="0" t="0" r="r" b="b"/>
              <a:pathLst>
                <a:path w="570" h="730">
                  <a:moveTo>
                    <a:pt x="433" y="210"/>
                  </a:moveTo>
                  <a:cubicBezTo>
                    <a:pt x="399" y="164"/>
                    <a:pt x="356" y="139"/>
                    <a:pt x="297" y="139"/>
                  </a:cubicBezTo>
                  <a:cubicBezTo>
                    <a:pt x="250" y="139"/>
                    <a:pt x="195" y="161"/>
                    <a:pt x="195" y="213"/>
                  </a:cubicBezTo>
                  <a:cubicBezTo>
                    <a:pt x="195" y="337"/>
                    <a:pt x="570" y="236"/>
                    <a:pt x="570" y="507"/>
                  </a:cubicBezTo>
                  <a:cubicBezTo>
                    <a:pt x="570" y="672"/>
                    <a:pt x="413" y="730"/>
                    <a:pt x="271" y="730"/>
                  </a:cubicBezTo>
                  <a:cubicBezTo>
                    <a:pt x="163" y="730"/>
                    <a:pt x="71" y="702"/>
                    <a:pt x="0" y="623"/>
                  </a:cubicBezTo>
                  <a:cubicBezTo>
                    <a:pt x="116" y="514"/>
                    <a:pt x="116" y="514"/>
                    <a:pt x="116" y="514"/>
                  </a:cubicBezTo>
                  <a:cubicBezTo>
                    <a:pt x="161" y="563"/>
                    <a:pt x="207" y="600"/>
                    <a:pt x="281" y="600"/>
                  </a:cubicBezTo>
                  <a:cubicBezTo>
                    <a:pt x="331" y="600"/>
                    <a:pt x="397" y="575"/>
                    <a:pt x="397" y="520"/>
                  </a:cubicBezTo>
                  <a:cubicBezTo>
                    <a:pt x="397" y="376"/>
                    <a:pt x="21" y="489"/>
                    <a:pt x="21" y="224"/>
                  </a:cubicBezTo>
                  <a:cubicBezTo>
                    <a:pt x="21" y="69"/>
                    <a:pt x="161" y="0"/>
                    <a:pt x="301" y="0"/>
                  </a:cubicBezTo>
                  <a:cubicBezTo>
                    <a:pt x="394" y="0"/>
                    <a:pt x="492" y="29"/>
                    <a:pt x="549" y="106"/>
                  </a:cubicBezTo>
                  <a:lnTo>
                    <a:pt x="433" y="2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25" name="Freeform 21"/>
            <p:cNvSpPr>
              <a:spLocks noSelect="1"/>
            </p:cNvSpPr>
            <p:nvPr/>
          </p:nvSpPr>
          <p:spPr bwMode="black">
            <a:xfrm>
              <a:off x="1679575" y="560388"/>
              <a:ext cx="114300" cy="203200"/>
            </a:xfrm>
            <a:custGeom>
              <a:avLst/>
              <a:gdLst/>
              <a:ahLst/>
              <a:cxnLst>
                <a:cxn ang="0">
                  <a:pos x="0" y="349"/>
                </a:cxn>
                <a:cxn ang="0">
                  <a:pos x="0" y="201"/>
                </a:cxn>
                <a:cxn ang="0">
                  <a:pos x="143" y="201"/>
                </a:cxn>
                <a:cxn ang="0">
                  <a:pos x="143" y="0"/>
                </a:cxn>
                <a:cxn ang="0">
                  <a:pos x="317" y="0"/>
                </a:cxn>
                <a:cxn ang="0">
                  <a:pos x="317" y="201"/>
                </a:cxn>
                <a:cxn ang="0">
                  <a:pos x="509" y="201"/>
                </a:cxn>
                <a:cxn ang="0">
                  <a:pos x="509" y="349"/>
                </a:cxn>
                <a:cxn ang="0">
                  <a:pos x="317" y="349"/>
                </a:cxn>
                <a:cxn ang="0">
                  <a:pos x="317" y="653"/>
                </a:cxn>
                <a:cxn ang="0">
                  <a:pos x="414" y="766"/>
                </a:cxn>
                <a:cxn ang="0">
                  <a:pos x="509" y="744"/>
                </a:cxn>
                <a:cxn ang="0">
                  <a:pos x="509" y="891"/>
                </a:cxn>
                <a:cxn ang="0">
                  <a:pos x="371" y="914"/>
                </a:cxn>
                <a:cxn ang="0">
                  <a:pos x="143" y="668"/>
                </a:cxn>
                <a:cxn ang="0">
                  <a:pos x="143" y="349"/>
                </a:cxn>
                <a:cxn ang="0">
                  <a:pos x="0" y="349"/>
                </a:cxn>
              </a:cxnLst>
              <a:rect l="0" t="0" r="r" b="b"/>
              <a:pathLst>
                <a:path w="509"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9" y="201"/>
                    <a:pt x="509" y="201"/>
                    <a:pt x="509" y="201"/>
                  </a:cubicBezTo>
                  <a:cubicBezTo>
                    <a:pt x="509" y="349"/>
                    <a:pt x="509" y="349"/>
                    <a:pt x="509" y="349"/>
                  </a:cubicBezTo>
                  <a:cubicBezTo>
                    <a:pt x="317" y="349"/>
                    <a:pt x="317" y="349"/>
                    <a:pt x="317" y="349"/>
                  </a:cubicBezTo>
                  <a:cubicBezTo>
                    <a:pt x="317" y="653"/>
                    <a:pt x="317" y="653"/>
                    <a:pt x="317" y="653"/>
                  </a:cubicBezTo>
                  <a:cubicBezTo>
                    <a:pt x="317" y="723"/>
                    <a:pt x="338" y="766"/>
                    <a:pt x="414" y="766"/>
                  </a:cubicBezTo>
                  <a:cubicBezTo>
                    <a:pt x="445" y="766"/>
                    <a:pt x="487" y="760"/>
                    <a:pt x="509" y="744"/>
                  </a:cubicBezTo>
                  <a:cubicBezTo>
                    <a:pt x="509" y="891"/>
                    <a:pt x="509" y="891"/>
                    <a:pt x="509" y="891"/>
                  </a:cubicBezTo>
                  <a:cubicBezTo>
                    <a:pt x="472" y="908"/>
                    <a:pt x="412" y="914"/>
                    <a:pt x="371" y="914"/>
                  </a:cubicBezTo>
                  <a:cubicBezTo>
                    <a:pt x="187"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26" name="Freeform 22"/>
            <p:cNvSpPr>
              <a:spLocks noSelect="1"/>
            </p:cNvSpPr>
            <p:nvPr/>
          </p:nvSpPr>
          <p:spPr bwMode="black">
            <a:xfrm>
              <a:off x="1816100" y="600076"/>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6" y="529"/>
                    <a:pt x="264" y="591"/>
                    <a:pt x="361" y="591"/>
                  </a:cubicBezTo>
                  <a:cubicBezTo>
                    <a:pt x="448" y="591"/>
                    <a:pt x="504" y="550"/>
                    <a:pt x="548" y="497"/>
                  </a:cubicBezTo>
                  <a:cubicBezTo>
                    <a:pt x="672" y="591"/>
                    <a:pt x="672" y="591"/>
                    <a:pt x="672" y="591"/>
                  </a:cubicBezTo>
                  <a:cubicBezTo>
                    <a:pt x="591" y="691"/>
                    <a:pt x="488" y="730"/>
                    <a:pt x="378" y="730"/>
                  </a:cubicBezTo>
                  <a:cubicBezTo>
                    <a:pt x="168" y="730"/>
                    <a:pt x="0" y="584"/>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27" name="Freeform 23"/>
            <p:cNvSpPr>
              <a:spLocks noSelect="1"/>
            </p:cNvSpPr>
            <p:nvPr/>
          </p:nvSpPr>
          <p:spPr bwMode="black">
            <a:xfrm>
              <a:off x="2009775" y="600076"/>
              <a:ext cx="98425" cy="160338"/>
            </a:xfrm>
            <a:custGeom>
              <a:avLst/>
              <a:gdLst/>
              <a:ahLst/>
              <a:cxnLst>
                <a:cxn ang="0">
                  <a:pos x="0" y="17"/>
                </a:cxn>
                <a:cxn ang="0">
                  <a:pos x="174" y="17"/>
                </a:cxn>
                <a:cxn ang="0">
                  <a:pos x="174" y="127"/>
                </a:cxn>
                <a:cxn ang="0">
                  <a:pos x="177" y="127"/>
                </a:cxn>
                <a:cxn ang="0">
                  <a:pos x="383" y="0"/>
                </a:cxn>
                <a:cxn ang="0">
                  <a:pos x="445" y="10"/>
                </a:cxn>
                <a:cxn ang="0">
                  <a:pos x="445" y="178"/>
                </a:cxn>
                <a:cxn ang="0">
                  <a:pos x="361" y="165"/>
                </a:cxn>
                <a:cxn ang="0">
                  <a:pos x="174" y="340"/>
                </a:cxn>
                <a:cxn ang="0">
                  <a:pos x="174" y="713"/>
                </a:cxn>
                <a:cxn ang="0">
                  <a:pos x="0" y="713"/>
                </a:cxn>
                <a:cxn ang="0">
                  <a:pos x="0" y="17"/>
                </a:cxn>
              </a:cxnLst>
              <a:rect l="0" t="0" r="r" b="b"/>
              <a:pathLst>
                <a:path w="445" h="713">
                  <a:moveTo>
                    <a:pt x="0" y="17"/>
                  </a:moveTo>
                  <a:cubicBezTo>
                    <a:pt x="174" y="17"/>
                    <a:pt x="174" y="17"/>
                    <a:pt x="174" y="17"/>
                  </a:cubicBezTo>
                  <a:cubicBezTo>
                    <a:pt x="174" y="127"/>
                    <a:pt x="174" y="127"/>
                    <a:pt x="174" y="127"/>
                  </a:cubicBezTo>
                  <a:cubicBezTo>
                    <a:pt x="177" y="127"/>
                    <a:pt x="177" y="127"/>
                    <a:pt x="177" y="127"/>
                  </a:cubicBezTo>
                  <a:cubicBezTo>
                    <a:pt x="215" y="48"/>
                    <a:pt x="292" y="0"/>
                    <a:pt x="383" y="0"/>
                  </a:cubicBezTo>
                  <a:cubicBezTo>
                    <a:pt x="405" y="0"/>
                    <a:pt x="425" y="4"/>
                    <a:pt x="445" y="10"/>
                  </a:cubicBezTo>
                  <a:cubicBezTo>
                    <a:pt x="445" y="178"/>
                    <a:pt x="445" y="178"/>
                    <a:pt x="445" y="178"/>
                  </a:cubicBezTo>
                  <a:cubicBezTo>
                    <a:pt x="416" y="171"/>
                    <a:pt x="389" y="165"/>
                    <a:pt x="361" y="165"/>
                  </a:cubicBezTo>
                  <a:cubicBezTo>
                    <a:pt x="198" y="165"/>
                    <a:pt x="174" y="303"/>
                    <a:pt x="174" y="340"/>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28" name="Freeform 24"/>
            <p:cNvSpPr>
              <a:spLocks noSelect="1"/>
            </p:cNvSpPr>
            <p:nvPr/>
          </p:nvSpPr>
          <p:spPr bwMode="black">
            <a:xfrm>
              <a:off x="2122488" y="515938"/>
              <a:ext cx="166688" cy="247650"/>
            </a:xfrm>
            <a:custGeom>
              <a:avLst/>
              <a:gdLst/>
              <a:ahLst/>
              <a:cxnLst>
                <a:cxn ang="0">
                  <a:pos x="585" y="991"/>
                </a:cxn>
                <a:cxn ang="0">
                  <a:pos x="582" y="991"/>
                </a:cxn>
                <a:cxn ang="0">
                  <a:pos x="343" y="1113"/>
                </a:cxn>
                <a:cxn ang="0">
                  <a:pos x="0" y="748"/>
                </a:cxn>
                <a:cxn ang="0">
                  <a:pos x="336" y="383"/>
                </a:cxn>
                <a:cxn ang="0">
                  <a:pos x="572" y="489"/>
                </a:cxn>
                <a:cxn ang="0">
                  <a:pos x="576" y="489"/>
                </a:cxn>
                <a:cxn ang="0">
                  <a:pos x="576" y="0"/>
                </a:cxn>
                <a:cxn ang="0">
                  <a:pos x="750" y="0"/>
                </a:cxn>
                <a:cxn ang="0">
                  <a:pos x="750" y="1096"/>
                </a:cxn>
                <a:cxn ang="0">
                  <a:pos x="585" y="1096"/>
                </a:cxn>
                <a:cxn ang="0">
                  <a:pos x="585" y="991"/>
                </a:cxn>
                <a:cxn ang="0">
                  <a:pos x="378" y="956"/>
                </a:cxn>
                <a:cxn ang="0">
                  <a:pos x="582" y="748"/>
                </a:cxn>
                <a:cxn ang="0">
                  <a:pos x="378" y="539"/>
                </a:cxn>
                <a:cxn ang="0">
                  <a:pos x="174" y="748"/>
                </a:cxn>
                <a:cxn ang="0">
                  <a:pos x="378" y="956"/>
                </a:cxn>
              </a:cxnLst>
              <a:rect l="0" t="0" r="r" b="b"/>
              <a:pathLst>
                <a:path w="750" h="1113">
                  <a:moveTo>
                    <a:pt x="585" y="991"/>
                  </a:moveTo>
                  <a:cubicBezTo>
                    <a:pt x="582" y="991"/>
                    <a:pt x="582" y="991"/>
                    <a:pt x="582" y="991"/>
                  </a:cubicBezTo>
                  <a:cubicBezTo>
                    <a:pt x="531" y="1075"/>
                    <a:pt x="440" y="1113"/>
                    <a:pt x="343" y="1113"/>
                  </a:cubicBezTo>
                  <a:cubicBezTo>
                    <a:pt x="129" y="1113"/>
                    <a:pt x="0" y="954"/>
                    <a:pt x="0" y="748"/>
                  </a:cubicBezTo>
                  <a:cubicBezTo>
                    <a:pt x="0" y="542"/>
                    <a:pt x="137" y="383"/>
                    <a:pt x="336" y="383"/>
                  </a:cubicBezTo>
                  <a:cubicBezTo>
                    <a:pt x="466" y="383"/>
                    <a:pt x="536" y="444"/>
                    <a:pt x="572" y="489"/>
                  </a:cubicBezTo>
                  <a:cubicBezTo>
                    <a:pt x="576" y="489"/>
                    <a:pt x="576" y="489"/>
                    <a:pt x="576" y="489"/>
                  </a:cubicBezTo>
                  <a:cubicBezTo>
                    <a:pt x="576" y="0"/>
                    <a:pt x="576" y="0"/>
                    <a:pt x="576" y="0"/>
                  </a:cubicBezTo>
                  <a:cubicBezTo>
                    <a:pt x="750" y="0"/>
                    <a:pt x="750" y="0"/>
                    <a:pt x="750" y="0"/>
                  </a:cubicBezTo>
                  <a:cubicBezTo>
                    <a:pt x="750" y="1096"/>
                    <a:pt x="750" y="1096"/>
                    <a:pt x="750" y="1096"/>
                  </a:cubicBezTo>
                  <a:cubicBezTo>
                    <a:pt x="585" y="1096"/>
                    <a:pt x="585" y="1096"/>
                    <a:pt x="585" y="1096"/>
                  </a:cubicBezTo>
                  <a:lnTo>
                    <a:pt x="585" y="991"/>
                  </a:lnTo>
                  <a:close/>
                  <a:moveTo>
                    <a:pt x="378" y="956"/>
                  </a:moveTo>
                  <a:cubicBezTo>
                    <a:pt x="505" y="956"/>
                    <a:pt x="582" y="857"/>
                    <a:pt x="582" y="748"/>
                  </a:cubicBezTo>
                  <a:cubicBezTo>
                    <a:pt x="582" y="639"/>
                    <a:pt x="505" y="539"/>
                    <a:pt x="378" y="539"/>
                  </a:cubicBezTo>
                  <a:cubicBezTo>
                    <a:pt x="250" y="539"/>
                    <a:pt x="174" y="639"/>
                    <a:pt x="174" y="748"/>
                  </a:cubicBezTo>
                  <a:cubicBezTo>
                    <a:pt x="174" y="857"/>
                    <a:pt x="250" y="956"/>
                    <a:pt x="378" y="95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29" name="Freeform 25"/>
            <p:cNvSpPr>
              <a:spLocks noSelect="1"/>
            </p:cNvSpPr>
            <p:nvPr/>
          </p:nvSpPr>
          <p:spPr bwMode="black">
            <a:xfrm>
              <a:off x="2322513" y="600076"/>
              <a:ext cx="142875" cy="163513"/>
            </a:xfrm>
            <a:custGeom>
              <a:avLst/>
              <a:gdLst/>
              <a:ahLst/>
              <a:cxnLst>
                <a:cxn ang="0">
                  <a:pos x="481" y="617"/>
                </a:cxn>
                <a:cxn ang="0">
                  <a:pos x="477" y="617"/>
                </a:cxn>
                <a:cxn ang="0">
                  <a:pos x="254" y="730"/>
                </a:cxn>
                <a:cxn ang="0">
                  <a:pos x="0" y="521"/>
                </a:cxn>
                <a:cxn ang="0">
                  <a:pos x="437" y="279"/>
                </a:cxn>
                <a:cxn ang="0">
                  <a:pos x="481" y="279"/>
                </a:cxn>
                <a:cxn ang="0">
                  <a:pos x="481" y="261"/>
                </a:cxn>
                <a:cxn ang="0">
                  <a:pos x="322" y="130"/>
                </a:cxn>
                <a:cxn ang="0">
                  <a:pos x="136" y="203"/>
                </a:cxn>
                <a:cxn ang="0">
                  <a:pos x="45" y="111"/>
                </a:cxn>
                <a:cxn ang="0">
                  <a:pos x="340" y="0"/>
                </a:cxn>
                <a:cxn ang="0">
                  <a:pos x="637" y="313"/>
                </a:cxn>
                <a:cxn ang="0">
                  <a:pos x="637" y="713"/>
                </a:cxn>
                <a:cxn ang="0">
                  <a:pos x="481" y="713"/>
                </a:cxn>
                <a:cxn ang="0">
                  <a:pos x="481" y="617"/>
                </a:cxn>
                <a:cxn ang="0">
                  <a:pos x="471" y="401"/>
                </a:cxn>
                <a:cxn ang="0">
                  <a:pos x="435" y="401"/>
                </a:cxn>
                <a:cxn ang="0">
                  <a:pos x="174" y="508"/>
                </a:cxn>
                <a:cxn ang="0">
                  <a:pos x="295" y="600"/>
                </a:cxn>
                <a:cxn ang="0">
                  <a:pos x="471" y="440"/>
                </a:cxn>
                <a:cxn ang="0">
                  <a:pos x="471" y="401"/>
                </a:cxn>
              </a:cxnLst>
              <a:rect l="0" t="0" r="r" b="b"/>
              <a:pathLst>
                <a:path w="637" h="730">
                  <a:moveTo>
                    <a:pt x="481" y="617"/>
                  </a:moveTo>
                  <a:cubicBezTo>
                    <a:pt x="477" y="617"/>
                    <a:pt x="477" y="617"/>
                    <a:pt x="477" y="617"/>
                  </a:cubicBezTo>
                  <a:cubicBezTo>
                    <a:pt x="427" y="695"/>
                    <a:pt x="346" y="730"/>
                    <a:pt x="254" y="730"/>
                  </a:cubicBezTo>
                  <a:cubicBezTo>
                    <a:pt x="125" y="730"/>
                    <a:pt x="0" y="659"/>
                    <a:pt x="0" y="521"/>
                  </a:cubicBezTo>
                  <a:cubicBezTo>
                    <a:pt x="0" y="295"/>
                    <a:pt x="264" y="279"/>
                    <a:pt x="437" y="279"/>
                  </a:cubicBezTo>
                  <a:cubicBezTo>
                    <a:pt x="481" y="279"/>
                    <a:pt x="481" y="279"/>
                    <a:pt x="481" y="279"/>
                  </a:cubicBezTo>
                  <a:cubicBezTo>
                    <a:pt x="481" y="261"/>
                    <a:pt x="481" y="261"/>
                    <a:pt x="481" y="261"/>
                  </a:cubicBezTo>
                  <a:cubicBezTo>
                    <a:pt x="481" y="175"/>
                    <a:pt x="414" y="130"/>
                    <a:pt x="322" y="130"/>
                  </a:cubicBezTo>
                  <a:cubicBezTo>
                    <a:pt x="249" y="130"/>
                    <a:pt x="182" y="159"/>
                    <a:pt x="136" y="203"/>
                  </a:cubicBezTo>
                  <a:cubicBezTo>
                    <a:pt x="45" y="111"/>
                    <a:pt x="45" y="111"/>
                    <a:pt x="45" y="111"/>
                  </a:cubicBezTo>
                  <a:cubicBezTo>
                    <a:pt x="122" y="33"/>
                    <a:pt x="230" y="0"/>
                    <a:pt x="340" y="0"/>
                  </a:cubicBezTo>
                  <a:cubicBezTo>
                    <a:pt x="637" y="0"/>
                    <a:pt x="637" y="214"/>
                    <a:pt x="637" y="313"/>
                  </a:cubicBezTo>
                  <a:cubicBezTo>
                    <a:pt x="637" y="713"/>
                    <a:pt x="637" y="713"/>
                    <a:pt x="637" y="713"/>
                  </a:cubicBezTo>
                  <a:cubicBezTo>
                    <a:pt x="481" y="713"/>
                    <a:pt x="481" y="713"/>
                    <a:pt x="481" y="713"/>
                  </a:cubicBezTo>
                  <a:lnTo>
                    <a:pt x="481" y="617"/>
                  </a:lnTo>
                  <a:close/>
                  <a:moveTo>
                    <a:pt x="471" y="401"/>
                  </a:moveTo>
                  <a:cubicBezTo>
                    <a:pt x="435" y="401"/>
                    <a:pt x="435" y="401"/>
                    <a:pt x="435" y="401"/>
                  </a:cubicBezTo>
                  <a:cubicBezTo>
                    <a:pt x="339" y="401"/>
                    <a:pt x="174" y="408"/>
                    <a:pt x="174" y="508"/>
                  </a:cubicBezTo>
                  <a:cubicBezTo>
                    <a:pt x="174" y="572"/>
                    <a:pt x="239" y="600"/>
                    <a:pt x="295" y="600"/>
                  </a:cubicBezTo>
                  <a:cubicBezTo>
                    <a:pt x="414" y="600"/>
                    <a:pt x="471" y="537"/>
                    <a:pt x="471" y="440"/>
                  </a:cubicBezTo>
                  <a:lnTo>
                    <a:pt x="471" y="40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30" name="Freeform 26"/>
            <p:cNvSpPr>
              <a:spLocks noSelect="1"/>
            </p:cNvSpPr>
            <p:nvPr/>
          </p:nvSpPr>
          <p:spPr bwMode="black">
            <a:xfrm>
              <a:off x="2505075" y="600076"/>
              <a:ext cx="241300" cy="160338"/>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8"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6"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grpSp>
      <p:sp>
        <p:nvSpPr>
          <p:cNvPr id="2" name="Titel 1"/>
          <p:cNvSpPr>
            <a:spLocks noGrp="1" noSelect="1"/>
          </p:cNvSpPr>
          <p:nvPr userDrawn="1">
            <p:ph type="ctrTitle" hasCustomPrompt="1"/>
          </p:nvPr>
        </p:nvSpPr>
        <p:spPr bwMode="gray">
          <a:xfrm>
            <a:off x="1308060" y="1750071"/>
            <a:ext cx="9792000" cy="1836000"/>
          </a:xfrm>
        </p:spPr>
        <p:txBody>
          <a:bodyPr anchor="t" anchorCtr="0"/>
          <a:lstStyle>
            <a:lvl1pPr algn="l">
              <a:defRPr sz="5500">
                <a:solidFill>
                  <a:schemeClr val="bg1"/>
                </a:solidFill>
              </a:defRPr>
            </a:lvl1pPr>
          </a:lstStyle>
          <a:p>
            <a:r>
              <a:rPr lang="nl-NL" noProof="1"/>
              <a:t>Titel</a:t>
            </a:r>
          </a:p>
        </p:txBody>
      </p:sp>
      <p:sp>
        <p:nvSpPr>
          <p:cNvPr id="3" name="Ondertitel 2"/>
          <p:cNvSpPr>
            <a:spLocks noGrp="1" noSelect="1"/>
          </p:cNvSpPr>
          <p:nvPr userDrawn="1">
            <p:ph type="subTitle" idx="1" hasCustomPrompt="1"/>
          </p:nvPr>
        </p:nvSpPr>
        <p:spPr bwMode="gray">
          <a:xfrm>
            <a:off x="1308060" y="3594908"/>
            <a:ext cx="9792000" cy="1752600"/>
          </a:xfrm>
        </p:spPr>
        <p:txBody>
          <a:bodyPr/>
          <a:lstStyle>
            <a:lvl1pPr marL="0" indent="0" algn="l">
              <a:buNone/>
              <a:defRPr sz="3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jaar / subtitel</a:t>
            </a:r>
          </a:p>
        </p:txBody>
      </p:sp>
      <p:sp>
        <p:nvSpPr>
          <p:cNvPr id="4" name="***Tijdelijke aanduiding voor datum 3"/>
          <p:cNvSpPr>
            <a:spLocks noGrp="1" noSelect="1"/>
          </p:cNvSpPr>
          <p:nvPr userDrawn="1">
            <p:ph type="dt" sz="half" idx="10"/>
          </p:nvPr>
        </p:nvSpPr>
        <p:spPr bwMode="gray">
          <a:xfrm>
            <a:off x="1182800" y="6357010"/>
            <a:ext cx="2844800" cy="365125"/>
          </a:xfrm>
          <a:prstGeom prst="rect">
            <a:avLst/>
          </a:prstGeom>
        </p:spPr>
        <p:txBody>
          <a:bodyPr/>
          <a:lstStyle>
            <a:lvl1pPr algn="l">
              <a:defRPr sz="1750" b="1">
                <a:solidFill>
                  <a:schemeClr val="bg1"/>
                </a:solidFill>
              </a:defRPr>
            </a:lvl1pPr>
          </a:lstStyle>
          <a:p>
            <a:fld id="{50B920D6-429A-4D24-80D4-83EA9CF7A845}" type="datetime1">
              <a:rPr lang="nl-NL" noProof="1" smtClean="0"/>
              <a:t>2-8-2022</a:t>
            </a:fld>
            <a:endParaRPr lang="nl-NL" noProof="1"/>
          </a:p>
        </p:txBody>
      </p:sp>
    </p:spTree>
    <p:extLst>
      <p:ext uri="{BB962C8B-B14F-4D97-AF65-F5344CB8AC3E}">
        <p14:creationId xmlns:p14="http://schemas.microsoft.com/office/powerpoint/2010/main" val="3339236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ussendia">
    <p:spTree>
      <p:nvGrpSpPr>
        <p:cNvPr id="1" name=""/>
        <p:cNvGrpSpPr/>
        <p:nvPr/>
      </p:nvGrpSpPr>
      <p:grpSpPr>
        <a:xfrm>
          <a:off x="0" y="0"/>
          <a:ext cx="0" cy="0"/>
          <a:chOff x="0" y="0"/>
          <a:chExt cx="0" cy="0"/>
        </a:xfrm>
      </p:grpSpPr>
      <p:sp>
        <p:nvSpPr>
          <p:cNvPr id="9" name="Rectangle 5"/>
          <p:cNvSpPr>
            <a:spLocks noSelect="1" noChangeArrowheads="1"/>
          </p:cNvSpPr>
          <p:nvPr/>
        </p:nvSpPr>
        <p:spPr bwMode="ltGray">
          <a:xfrm>
            <a:off x="0" y="1589"/>
            <a:ext cx="12183533" cy="6854825"/>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10" name="Rectangle 6"/>
          <p:cNvSpPr>
            <a:spLocks noSelect="1" noChangeArrowheads="1"/>
          </p:cNvSpPr>
          <p:nvPr/>
        </p:nvSpPr>
        <p:spPr bwMode="white">
          <a:xfrm>
            <a:off x="0" y="1589"/>
            <a:ext cx="1049867" cy="68548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3" name="Ondertitel 2"/>
          <p:cNvSpPr>
            <a:spLocks noGrp="1" noSelect="1"/>
          </p:cNvSpPr>
          <p:nvPr userDrawn="1">
            <p:ph type="subTitle" idx="1" hasCustomPrompt="1"/>
          </p:nvPr>
        </p:nvSpPr>
        <p:spPr bwMode="gray">
          <a:xfrm>
            <a:off x="1308060" y="2752261"/>
            <a:ext cx="9792000" cy="1752600"/>
          </a:xfrm>
        </p:spPr>
        <p:txBody>
          <a:bodyPr/>
          <a:lstStyle>
            <a:lvl1pPr marL="0" indent="0" algn="l">
              <a:buNone/>
              <a:defRPr sz="3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Subtitel</a:t>
            </a:r>
          </a:p>
        </p:txBody>
      </p:sp>
      <p:sp>
        <p:nvSpPr>
          <p:cNvPr id="2" name="Titel 1"/>
          <p:cNvSpPr>
            <a:spLocks noGrp="1" noSelect="1"/>
          </p:cNvSpPr>
          <p:nvPr userDrawn="1">
            <p:ph type="ctrTitle" hasCustomPrompt="1"/>
          </p:nvPr>
        </p:nvSpPr>
        <p:spPr bwMode="gray">
          <a:xfrm>
            <a:off x="1308060" y="1758950"/>
            <a:ext cx="9792000" cy="1039967"/>
          </a:xfrm>
        </p:spPr>
        <p:txBody>
          <a:bodyPr anchor="t" anchorCtr="0"/>
          <a:lstStyle>
            <a:lvl1pPr algn="l">
              <a:defRPr sz="5500">
                <a:solidFill>
                  <a:schemeClr val="bg1"/>
                </a:solidFill>
              </a:defRPr>
            </a:lvl1pPr>
          </a:lstStyle>
          <a:p>
            <a:r>
              <a:rPr lang="nl-NL" noProof="1"/>
              <a:t>Titel</a:t>
            </a:r>
          </a:p>
        </p:txBody>
      </p:sp>
      <p:grpSp>
        <p:nvGrpSpPr>
          <p:cNvPr id="31" name="Groep 4"/>
          <p:cNvGrpSpPr>
            <a:grpSpLocks noSelect="1"/>
          </p:cNvGrpSpPr>
          <p:nvPr userDrawn="1"/>
        </p:nvGrpSpPr>
        <p:grpSpPr bwMode="black">
          <a:xfrm>
            <a:off x="243417" y="163513"/>
            <a:ext cx="3418416" cy="1447800"/>
            <a:chOff x="182563" y="163513"/>
            <a:chExt cx="2563812" cy="1447800"/>
          </a:xfrm>
        </p:grpSpPr>
        <p:sp>
          <p:nvSpPr>
            <p:cNvPr id="32"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33"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34"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35" name="Freeform 10"/>
            <p:cNvSpPr>
              <a:spLocks noSelect="1"/>
            </p:cNvSpPr>
            <p:nvPr/>
          </p:nvSpPr>
          <p:spPr bwMode="black">
            <a:xfrm>
              <a:off x="1031875" y="184151"/>
              <a:ext cx="214313" cy="241300"/>
            </a:xfrm>
            <a:custGeom>
              <a:avLst/>
              <a:gdLst/>
              <a:ahLst/>
              <a:cxnLst>
                <a:cxn ang="0">
                  <a:pos x="966" y="976"/>
                </a:cxn>
                <a:cxn ang="0">
                  <a:pos x="542" y="1077"/>
                </a:cxn>
                <a:cxn ang="0">
                  <a:pos x="0" y="543"/>
                </a:cxn>
                <a:cxn ang="0">
                  <a:pos x="542" y="0"/>
                </a:cxn>
                <a:cxn ang="0">
                  <a:pos x="946" y="129"/>
                </a:cxn>
                <a:cxn ang="0">
                  <a:pos x="811" y="265"/>
                </a:cxn>
                <a:cxn ang="0">
                  <a:pos x="543" y="165"/>
                </a:cxn>
                <a:cxn ang="0">
                  <a:pos x="191" y="531"/>
                </a:cxn>
                <a:cxn ang="0">
                  <a:pos x="543" y="912"/>
                </a:cxn>
                <a:cxn ang="0">
                  <a:pos x="784" y="859"/>
                </a:cxn>
                <a:cxn ang="0">
                  <a:pos x="784" y="617"/>
                </a:cxn>
                <a:cxn ang="0">
                  <a:pos x="574" y="617"/>
                </a:cxn>
                <a:cxn ang="0">
                  <a:pos x="574" y="452"/>
                </a:cxn>
                <a:cxn ang="0">
                  <a:pos x="966" y="452"/>
                </a:cxn>
                <a:cxn ang="0">
                  <a:pos x="966" y="976"/>
                </a:cxn>
              </a:cxnLst>
              <a:rect l="0" t="0" r="r" b="b"/>
              <a:pathLst>
                <a:path w="966" h="1077">
                  <a:moveTo>
                    <a:pt x="966" y="976"/>
                  </a:moveTo>
                  <a:cubicBezTo>
                    <a:pt x="842" y="1043"/>
                    <a:pt x="700" y="1077"/>
                    <a:pt x="542" y="1077"/>
                  </a:cubicBezTo>
                  <a:cubicBezTo>
                    <a:pt x="226" y="1077"/>
                    <a:pt x="0" y="863"/>
                    <a:pt x="0" y="543"/>
                  </a:cubicBezTo>
                  <a:cubicBezTo>
                    <a:pt x="0" y="214"/>
                    <a:pt x="226" y="0"/>
                    <a:pt x="542" y="0"/>
                  </a:cubicBezTo>
                  <a:cubicBezTo>
                    <a:pt x="698" y="0"/>
                    <a:pt x="839" y="33"/>
                    <a:pt x="946" y="129"/>
                  </a:cubicBezTo>
                  <a:cubicBezTo>
                    <a:pt x="811" y="265"/>
                    <a:pt x="811" y="265"/>
                    <a:pt x="811" y="265"/>
                  </a:cubicBezTo>
                  <a:cubicBezTo>
                    <a:pt x="746" y="201"/>
                    <a:pt x="646" y="165"/>
                    <a:pt x="543" y="165"/>
                  </a:cubicBezTo>
                  <a:cubicBezTo>
                    <a:pt x="332" y="165"/>
                    <a:pt x="191" y="327"/>
                    <a:pt x="191" y="531"/>
                  </a:cubicBezTo>
                  <a:cubicBezTo>
                    <a:pt x="191" y="750"/>
                    <a:pt x="332" y="912"/>
                    <a:pt x="543" y="912"/>
                  </a:cubicBezTo>
                  <a:cubicBezTo>
                    <a:pt x="636" y="912"/>
                    <a:pt x="720" y="895"/>
                    <a:pt x="784" y="859"/>
                  </a:cubicBezTo>
                  <a:cubicBezTo>
                    <a:pt x="784" y="617"/>
                    <a:pt x="784" y="617"/>
                    <a:pt x="784" y="617"/>
                  </a:cubicBezTo>
                  <a:cubicBezTo>
                    <a:pt x="574" y="617"/>
                    <a:pt x="574" y="617"/>
                    <a:pt x="574" y="617"/>
                  </a:cubicBezTo>
                  <a:cubicBezTo>
                    <a:pt x="574" y="452"/>
                    <a:pt x="574" y="452"/>
                    <a:pt x="574" y="452"/>
                  </a:cubicBezTo>
                  <a:cubicBezTo>
                    <a:pt x="966" y="452"/>
                    <a:pt x="966" y="452"/>
                    <a:pt x="966" y="452"/>
                  </a:cubicBezTo>
                  <a:lnTo>
                    <a:pt x="966" y="9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36" name="Freeform 11"/>
            <p:cNvSpPr>
              <a:spLocks noSelect="1"/>
            </p:cNvSpPr>
            <p:nvPr/>
          </p:nvSpPr>
          <p:spPr bwMode="black">
            <a:xfrm>
              <a:off x="1284288" y="260351"/>
              <a:ext cx="157163" cy="163513"/>
            </a:xfrm>
            <a:custGeom>
              <a:avLst/>
              <a:gdLst/>
              <a:ahLst/>
              <a:cxnLst>
                <a:cxn ang="0">
                  <a:pos x="174" y="426"/>
                </a:cxn>
                <a:cxn ang="0">
                  <a:pos x="361"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1"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37" name="Freeform 12"/>
            <p:cNvSpPr>
              <a:spLocks noSelect="1"/>
            </p:cNvSpPr>
            <p:nvPr/>
          </p:nvSpPr>
          <p:spPr bwMode="black">
            <a:xfrm>
              <a:off x="1476375" y="260351"/>
              <a:ext cx="239713" cy="158750"/>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2"/>
                </a:cxn>
                <a:cxn ang="0">
                  <a:pos x="904" y="712"/>
                </a:cxn>
                <a:cxn ang="0">
                  <a:pos x="904" y="318"/>
                </a:cxn>
                <a:cxn ang="0">
                  <a:pos x="775" y="156"/>
                </a:cxn>
                <a:cxn ang="0">
                  <a:pos x="626" y="336"/>
                </a:cxn>
                <a:cxn ang="0">
                  <a:pos x="626" y="712"/>
                </a:cxn>
                <a:cxn ang="0">
                  <a:pos x="452" y="712"/>
                </a:cxn>
                <a:cxn ang="0">
                  <a:pos x="452" y="298"/>
                </a:cxn>
                <a:cxn ang="0">
                  <a:pos x="333" y="156"/>
                </a:cxn>
                <a:cxn ang="0">
                  <a:pos x="174" y="333"/>
                </a:cxn>
                <a:cxn ang="0">
                  <a:pos x="174" y="712"/>
                </a:cxn>
                <a:cxn ang="0">
                  <a:pos x="0" y="712"/>
                </a:cxn>
                <a:cxn ang="0">
                  <a:pos x="0" y="17"/>
                </a:cxn>
              </a:cxnLst>
              <a:rect l="0" t="0" r="r" b="b"/>
              <a:pathLst>
                <a:path w="1078" h="712">
                  <a:moveTo>
                    <a:pt x="0" y="17"/>
                  </a:moveTo>
                  <a:cubicBezTo>
                    <a:pt x="165" y="17"/>
                    <a:pt x="165" y="17"/>
                    <a:pt x="165" y="17"/>
                  </a:cubicBezTo>
                  <a:cubicBezTo>
                    <a:pt x="165" y="126"/>
                    <a:pt x="165" y="126"/>
                    <a:pt x="165" y="126"/>
                  </a:cubicBezTo>
                  <a:cubicBezTo>
                    <a:pt x="168" y="126"/>
                    <a:pt x="168" y="126"/>
                    <a:pt x="168" y="126"/>
                  </a:cubicBezTo>
                  <a:cubicBezTo>
                    <a:pt x="198" y="61"/>
                    <a:pt x="265" y="0"/>
                    <a:pt x="381" y="0"/>
                  </a:cubicBezTo>
                  <a:cubicBezTo>
                    <a:pt x="488" y="0"/>
                    <a:pt x="562" y="42"/>
                    <a:pt x="598" y="129"/>
                  </a:cubicBezTo>
                  <a:cubicBezTo>
                    <a:pt x="649" y="40"/>
                    <a:pt x="723" y="0"/>
                    <a:pt x="827" y="0"/>
                  </a:cubicBezTo>
                  <a:cubicBezTo>
                    <a:pt x="1013" y="0"/>
                    <a:pt x="1078" y="132"/>
                    <a:pt x="1078" y="298"/>
                  </a:cubicBezTo>
                  <a:cubicBezTo>
                    <a:pt x="1078" y="712"/>
                    <a:pt x="1078" y="712"/>
                    <a:pt x="1078" y="712"/>
                  </a:cubicBezTo>
                  <a:cubicBezTo>
                    <a:pt x="904" y="712"/>
                    <a:pt x="904" y="712"/>
                    <a:pt x="904" y="712"/>
                  </a:cubicBezTo>
                  <a:cubicBezTo>
                    <a:pt x="904" y="318"/>
                    <a:pt x="904" y="318"/>
                    <a:pt x="904" y="318"/>
                  </a:cubicBezTo>
                  <a:cubicBezTo>
                    <a:pt x="904" y="231"/>
                    <a:pt x="878" y="156"/>
                    <a:pt x="775" y="156"/>
                  </a:cubicBezTo>
                  <a:cubicBezTo>
                    <a:pt x="666" y="156"/>
                    <a:pt x="626" y="246"/>
                    <a:pt x="626" y="336"/>
                  </a:cubicBezTo>
                  <a:cubicBezTo>
                    <a:pt x="626" y="712"/>
                    <a:pt x="626" y="712"/>
                    <a:pt x="626" y="712"/>
                  </a:cubicBezTo>
                  <a:cubicBezTo>
                    <a:pt x="452" y="712"/>
                    <a:pt x="452" y="712"/>
                    <a:pt x="452" y="712"/>
                  </a:cubicBezTo>
                  <a:cubicBezTo>
                    <a:pt x="452" y="298"/>
                    <a:pt x="452" y="298"/>
                    <a:pt x="452" y="298"/>
                  </a:cubicBezTo>
                  <a:cubicBezTo>
                    <a:pt x="452" y="213"/>
                    <a:pt x="417"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38" name="Freeform 13"/>
            <p:cNvSpPr>
              <a:spLocks noSelect="1"/>
            </p:cNvSpPr>
            <p:nvPr/>
          </p:nvSpPr>
          <p:spPr bwMode="black">
            <a:xfrm>
              <a:off x="1751013" y="260351"/>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5" y="528"/>
                    <a:pt x="264" y="591"/>
                    <a:pt x="361" y="591"/>
                  </a:cubicBezTo>
                  <a:cubicBezTo>
                    <a:pt x="448" y="591"/>
                    <a:pt x="504" y="550"/>
                    <a:pt x="548"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39" name="Freeform 14"/>
            <p:cNvSpPr>
              <a:spLocks noSelect="1"/>
            </p:cNvSpPr>
            <p:nvPr/>
          </p:nvSpPr>
          <p:spPr bwMode="black">
            <a:xfrm>
              <a:off x="1936750" y="260351"/>
              <a:ext cx="157163" cy="163513"/>
            </a:xfrm>
            <a:custGeom>
              <a:avLst/>
              <a:gdLst/>
              <a:ahLst/>
              <a:cxnLst>
                <a:cxn ang="0">
                  <a:pos x="174" y="426"/>
                </a:cxn>
                <a:cxn ang="0">
                  <a:pos x="360"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8"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40" name="Freeform 15"/>
            <p:cNvSpPr>
              <a:spLocks noSelect="1"/>
            </p:cNvSpPr>
            <p:nvPr/>
          </p:nvSpPr>
          <p:spPr bwMode="black">
            <a:xfrm>
              <a:off x="2128838" y="260351"/>
              <a:ext cx="142875" cy="158750"/>
            </a:xfrm>
            <a:custGeom>
              <a:avLst/>
              <a:gdLst/>
              <a:ahLst/>
              <a:cxnLst>
                <a:cxn ang="0">
                  <a:pos x="0" y="17"/>
                </a:cxn>
                <a:cxn ang="0">
                  <a:pos x="165" y="17"/>
                </a:cxn>
                <a:cxn ang="0">
                  <a:pos x="165" y="129"/>
                </a:cxn>
                <a:cxn ang="0">
                  <a:pos x="168" y="129"/>
                </a:cxn>
                <a:cxn ang="0">
                  <a:pos x="381" y="0"/>
                </a:cxn>
                <a:cxn ang="0">
                  <a:pos x="635" y="273"/>
                </a:cxn>
                <a:cxn ang="0">
                  <a:pos x="635" y="712"/>
                </a:cxn>
                <a:cxn ang="0">
                  <a:pos x="461" y="712"/>
                </a:cxn>
                <a:cxn ang="0">
                  <a:pos x="461" y="360"/>
                </a:cxn>
                <a:cxn ang="0">
                  <a:pos x="333" y="156"/>
                </a:cxn>
                <a:cxn ang="0">
                  <a:pos x="174" y="333"/>
                </a:cxn>
                <a:cxn ang="0">
                  <a:pos x="174" y="712"/>
                </a:cxn>
                <a:cxn ang="0">
                  <a:pos x="0" y="712"/>
                </a:cxn>
                <a:cxn ang="0">
                  <a:pos x="0" y="17"/>
                </a:cxn>
              </a:cxnLst>
              <a:rect l="0" t="0" r="r" b="b"/>
              <a:pathLst>
                <a:path w="635" h="712">
                  <a:moveTo>
                    <a:pt x="0" y="17"/>
                  </a:moveTo>
                  <a:cubicBezTo>
                    <a:pt x="165" y="17"/>
                    <a:pt x="165" y="17"/>
                    <a:pt x="165" y="17"/>
                  </a:cubicBezTo>
                  <a:cubicBezTo>
                    <a:pt x="165" y="129"/>
                    <a:pt x="165" y="129"/>
                    <a:pt x="165" y="129"/>
                  </a:cubicBezTo>
                  <a:cubicBezTo>
                    <a:pt x="168" y="129"/>
                    <a:pt x="168" y="129"/>
                    <a:pt x="168" y="129"/>
                  </a:cubicBezTo>
                  <a:cubicBezTo>
                    <a:pt x="200" y="59"/>
                    <a:pt x="265" y="0"/>
                    <a:pt x="381" y="0"/>
                  </a:cubicBezTo>
                  <a:cubicBezTo>
                    <a:pt x="568" y="0"/>
                    <a:pt x="635" y="132"/>
                    <a:pt x="635" y="273"/>
                  </a:cubicBezTo>
                  <a:cubicBezTo>
                    <a:pt x="635" y="712"/>
                    <a:pt x="635" y="712"/>
                    <a:pt x="635" y="712"/>
                  </a:cubicBezTo>
                  <a:cubicBezTo>
                    <a:pt x="461" y="712"/>
                    <a:pt x="461" y="712"/>
                    <a:pt x="461" y="712"/>
                  </a:cubicBezTo>
                  <a:cubicBezTo>
                    <a:pt x="461" y="360"/>
                    <a:pt x="461" y="360"/>
                    <a:pt x="461" y="360"/>
                  </a:cubicBezTo>
                  <a:cubicBezTo>
                    <a:pt x="461" y="284"/>
                    <a:pt x="455"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41" name="Freeform 16"/>
            <p:cNvSpPr>
              <a:spLocks noSelect="1"/>
            </p:cNvSpPr>
            <p:nvPr/>
          </p:nvSpPr>
          <p:spPr bwMode="black">
            <a:xfrm>
              <a:off x="2297113" y="219076"/>
              <a:ext cx="112713" cy="204788"/>
            </a:xfrm>
            <a:custGeom>
              <a:avLst/>
              <a:gdLst/>
              <a:ahLst/>
              <a:cxnLst>
                <a:cxn ang="0">
                  <a:pos x="0" y="349"/>
                </a:cxn>
                <a:cxn ang="0">
                  <a:pos x="0" y="201"/>
                </a:cxn>
                <a:cxn ang="0">
                  <a:pos x="143" y="201"/>
                </a:cxn>
                <a:cxn ang="0">
                  <a:pos x="143" y="0"/>
                </a:cxn>
                <a:cxn ang="0">
                  <a:pos x="317" y="0"/>
                </a:cxn>
                <a:cxn ang="0">
                  <a:pos x="317" y="201"/>
                </a:cxn>
                <a:cxn ang="0">
                  <a:pos x="508" y="201"/>
                </a:cxn>
                <a:cxn ang="0">
                  <a:pos x="508" y="349"/>
                </a:cxn>
                <a:cxn ang="0">
                  <a:pos x="317" y="349"/>
                </a:cxn>
                <a:cxn ang="0">
                  <a:pos x="317" y="653"/>
                </a:cxn>
                <a:cxn ang="0">
                  <a:pos x="414" y="766"/>
                </a:cxn>
                <a:cxn ang="0">
                  <a:pos x="508" y="744"/>
                </a:cxn>
                <a:cxn ang="0">
                  <a:pos x="508" y="891"/>
                </a:cxn>
                <a:cxn ang="0">
                  <a:pos x="371" y="914"/>
                </a:cxn>
                <a:cxn ang="0">
                  <a:pos x="143" y="668"/>
                </a:cxn>
                <a:cxn ang="0">
                  <a:pos x="143" y="349"/>
                </a:cxn>
                <a:cxn ang="0">
                  <a:pos x="0" y="349"/>
                </a:cxn>
              </a:cxnLst>
              <a:rect l="0" t="0" r="r" b="b"/>
              <a:pathLst>
                <a:path w="508"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8" y="201"/>
                    <a:pt x="508" y="201"/>
                    <a:pt x="508" y="201"/>
                  </a:cubicBezTo>
                  <a:cubicBezTo>
                    <a:pt x="508" y="349"/>
                    <a:pt x="508" y="349"/>
                    <a:pt x="508" y="349"/>
                  </a:cubicBezTo>
                  <a:cubicBezTo>
                    <a:pt x="317" y="349"/>
                    <a:pt x="317" y="349"/>
                    <a:pt x="317" y="349"/>
                  </a:cubicBezTo>
                  <a:cubicBezTo>
                    <a:pt x="317" y="653"/>
                    <a:pt x="317" y="653"/>
                    <a:pt x="317" y="653"/>
                  </a:cubicBezTo>
                  <a:cubicBezTo>
                    <a:pt x="317" y="723"/>
                    <a:pt x="337" y="766"/>
                    <a:pt x="414" y="766"/>
                  </a:cubicBezTo>
                  <a:cubicBezTo>
                    <a:pt x="444" y="766"/>
                    <a:pt x="486" y="760"/>
                    <a:pt x="508" y="744"/>
                  </a:cubicBezTo>
                  <a:cubicBezTo>
                    <a:pt x="508" y="891"/>
                    <a:pt x="508" y="891"/>
                    <a:pt x="508" y="891"/>
                  </a:cubicBezTo>
                  <a:cubicBezTo>
                    <a:pt x="472" y="908"/>
                    <a:pt x="411" y="914"/>
                    <a:pt x="371" y="914"/>
                  </a:cubicBezTo>
                  <a:cubicBezTo>
                    <a:pt x="186"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42" name="Freeform 17"/>
            <p:cNvSpPr>
              <a:spLocks noSelect="1"/>
            </p:cNvSpPr>
            <p:nvPr/>
          </p:nvSpPr>
          <p:spPr bwMode="black">
            <a:xfrm>
              <a:off x="2433638" y="260351"/>
              <a:ext cx="157163" cy="163513"/>
            </a:xfrm>
            <a:custGeom>
              <a:avLst/>
              <a:gdLst/>
              <a:ahLst/>
              <a:cxnLst>
                <a:cxn ang="0">
                  <a:pos x="173" y="426"/>
                </a:cxn>
                <a:cxn ang="0">
                  <a:pos x="360" y="591"/>
                </a:cxn>
                <a:cxn ang="0">
                  <a:pos x="547" y="497"/>
                </a:cxn>
                <a:cxn ang="0">
                  <a:pos x="672" y="591"/>
                </a:cxn>
                <a:cxn ang="0">
                  <a:pos x="378" y="730"/>
                </a:cxn>
                <a:cxn ang="0">
                  <a:pos x="0" y="365"/>
                </a:cxn>
                <a:cxn ang="0">
                  <a:pos x="378" y="0"/>
                </a:cxn>
                <a:cxn ang="0">
                  <a:pos x="704" y="378"/>
                </a:cxn>
                <a:cxn ang="0">
                  <a:pos x="704" y="426"/>
                </a:cxn>
                <a:cxn ang="0">
                  <a:pos x="173" y="426"/>
                </a:cxn>
                <a:cxn ang="0">
                  <a:pos x="530" y="295"/>
                </a:cxn>
                <a:cxn ang="0">
                  <a:pos x="353" y="130"/>
                </a:cxn>
                <a:cxn ang="0">
                  <a:pos x="173" y="295"/>
                </a:cxn>
                <a:cxn ang="0">
                  <a:pos x="530" y="295"/>
                </a:cxn>
              </a:cxnLst>
              <a:rect l="0" t="0" r="r" b="b"/>
              <a:pathLst>
                <a:path w="704" h="730">
                  <a:moveTo>
                    <a:pt x="173"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3" y="426"/>
                  </a:lnTo>
                  <a:close/>
                  <a:moveTo>
                    <a:pt x="530" y="295"/>
                  </a:moveTo>
                  <a:cubicBezTo>
                    <a:pt x="528" y="194"/>
                    <a:pt x="462" y="130"/>
                    <a:pt x="353" y="130"/>
                  </a:cubicBezTo>
                  <a:cubicBezTo>
                    <a:pt x="250" y="130"/>
                    <a:pt x="186" y="195"/>
                    <a:pt x="173"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43" name="Freeform 18"/>
            <p:cNvSpPr>
              <a:spLocks noSelect="1"/>
            </p:cNvSpPr>
            <p:nvPr/>
          </p:nvSpPr>
          <p:spPr bwMode="black">
            <a:xfrm>
              <a:off x="1017588" y="530226"/>
              <a:ext cx="233363" cy="230188"/>
            </a:xfrm>
            <a:custGeom>
              <a:avLst/>
              <a:gdLst/>
              <a:ahLst/>
              <a:cxnLst>
                <a:cxn ang="0">
                  <a:pos x="63" y="0"/>
                </a:cxn>
                <a:cxn ang="0">
                  <a:pos x="85" y="0"/>
                </a:cxn>
                <a:cxn ang="0">
                  <a:pos x="147" y="145"/>
                </a:cxn>
                <a:cxn ang="0">
                  <a:pos x="118" y="145"/>
                </a:cxn>
                <a:cxn ang="0">
                  <a:pos x="105" y="112"/>
                </a:cxn>
                <a:cxn ang="0">
                  <a:pos x="42" y="112"/>
                </a:cxn>
                <a:cxn ang="0">
                  <a:pos x="29" y="145"/>
                </a:cxn>
                <a:cxn ang="0">
                  <a:pos x="0" y="145"/>
                </a:cxn>
                <a:cxn ang="0">
                  <a:pos x="63" y="0"/>
                </a:cxn>
                <a:cxn ang="0">
                  <a:pos x="96" y="90"/>
                </a:cxn>
                <a:cxn ang="0">
                  <a:pos x="74" y="31"/>
                </a:cxn>
                <a:cxn ang="0">
                  <a:pos x="51" y="90"/>
                </a:cxn>
                <a:cxn ang="0">
                  <a:pos x="96" y="90"/>
                </a:cxn>
              </a:cxnLst>
              <a:rect l="0" t="0" r="r" b="b"/>
              <a:pathLst>
                <a:path w="147" h="145">
                  <a:moveTo>
                    <a:pt x="63" y="0"/>
                  </a:moveTo>
                  <a:lnTo>
                    <a:pt x="85" y="0"/>
                  </a:lnTo>
                  <a:lnTo>
                    <a:pt x="147" y="145"/>
                  </a:lnTo>
                  <a:lnTo>
                    <a:pt x="118" y="145"/>
                  </a:lnTo>
                  <a:lnTo>
                    <a:pt x="105" y="112"/>
                  </a:lnTo>
                  <a:lnTo>
                    <a:pt x="42" y="112"/>
                  </a:lnTo>
                  <a:lnTo>
                    <a:pt x="29" y="145"/>
                  </a:lnTo>
                  <a:lnTo>
                    <a:pt x="0" y="145"/>
                  </a:lnTo>
                  <a:lnTo>
                    <a:pt x="63" y="0"/>
                  </a:lnTo>
                  <a:close/>
                  <a:moveTo>
                    <a:pt x="96" y="90"/>
                  </a:moveTo>
                  <a:lnTo>
                    <a:pt x="74" y="31"/>
                  </a:lnTo>
                  <a:lnTo>
                    <a:pt x="51" y="90"/>
                  </a:lnTo>
                  <a:lnTo>
                    <a:pt x="96" y="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44" name="Freeform 19"/>
            <p:cNvSpPr>
              <a:spLocks noSelect="1"/>
            </p:cNvSpPr>
            <p:nvPr/>
          </p:nvSpPr>
          <p:spPr bwMode="black">
            <a:xfrm>
              <a:off x="1271588" y="600076"/>
              <a:ext cx="241300" cy="160338"/>
            </a:xfrm>
            <a:custGeom>
              <a:avLst/>
              <a:gdLst/>
              <a:ahLst/>
              <a:cxnLst>
                <a:cxn ang="0">
                  <a:pos x="0" y="17"/>
                </a:cxn>
                <a:cxn ang="0">
                  <a:pos x="165" y="17"/>
                </a:cxn>
                <a:cxn ang="0">
                  <a:pos x="165" y="126"/>
                </a:cxn>
                <a:cxn ang="0">
                  <a:pos x="168" y="126"/>
                </a:cxn>
                <a:cxn ang="0">
                  <a:pos x="381" y="0"/>
                </a:cxn>
                <a:cxn ang="0">
                  <a:pos x="599"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9"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7"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45" name="Freeform 20"/>
            <p:cNvSpPr>
              <a:spLocks noSelect="1"/>
            </p:cNvSpPr>
            <p:nvPr/>
          </p:nvSpPr>
          <p:spPr bwMode="black">
            <a:xfrm>
              <a:off x="1541463" y="600076"/>
              <a:ext cx="127000" cy="163513"/>
            </a:xfrm>
            <a:custGeom>
              <a:avLst/>
              <a:gdLst/>
              <a:ahLst/>
              <a:cxnLst>
                <a:cxn ang="0">
                  <a:pos x="433" y="210"/>
                </a:cxn>
                <a:cxn ang="0">
                  <a:pos x="297" y="139"/>
                </a:cxn>
                <a:cxn ang="0">
                  <a:pos x="195" y="213"/>
                </a:cxn>
                <a:cxn ang="0">
                  <a:pos x="570" y="507"/>
                </a:cxn>
                <a:cxn ang="0">
                  <a:pos x="271" y="730"/>
                </a:cxn>
                <a:cxn ang="0">
                  <a:pos x="0" y="623"/>
                </a:cxn>
                <a:cxn ang="0">
                  <a:pos x="116" y="514"/>
                </a:cxn>
                <a:cxn ang="0">
                  <a:pos x="281" y="600"/>
                </a:cxn>
                <a:cxn ang="0">
                  <a:pos x="397" y="520"/>
                </a:cxn>
                <a:cxn ang="0">
                  <a:pos x="21" y="224"/>
                </a:cxn>
                <a:cxn ang="0">
                  <a:pos x="301" y="0"/>
                </a:cxn>
                <a:cxn ang="0">
                  <a:pos x="549" y="106"/>
                </a:cxn>
                <a:cxn ang="0">
                  <a:pos x="433" y="210"/>
                </a:cxn>
              </a:cxnLst>
              <a:rect l="0" t="0" r="r" b="b"/>
              <a:pathLst>
                <a:path w="570" h="730">
                  <a:moveTo>
                    <a:pt x="433" y="210"/>
                  </a:moveTo>
                  <a:cubicBezTo>
                    <a:pt x="399" y="164"/>
                    <a:pt x="356" y="139"/>
                    <a:pt x="297" y="139"/>
                  </a:cubicBezTo>
                  <a:cubicBezTo>
                    <a:pt x="250" y="139"/>
                    <a:pt x="195" y="161"/>
                    <a:pt x="195" y="213"/>
                  </a:cubicBezTo>
                  <a:cubicBezTo>
                    <a:pt x="195" y="337"/>
                    <a:pt x="570" y="236"/>
                    <a:pt x="570" y="507"/>
                  </a:cubicBezTo>
                  <a:cubicBezTo>
                    <a:pt x="570" y="672"/>
                    <a:pt x="413" y="730"/>
                    <a:pt x="271" y="730"/>
                  </a:cubicBezTo>
                  <a:cubicBezTo>
                    <a:pt x="163" y="730"/>
                    <a:pt x="71" y="702"/>
                    <a:pt x="0" y="623"/>
                  </a:cubicBezTo>
                  <a:cubicBezTo>
                    <a:pt x="116" y="514"/>
                    <a:pt x="116" y="514"/>
                    <a:pt x="116" y="514"/>
                  </a:cubicBezTo>
                  <a:cubicBezTo>
                    <a:pt x="161" y="563"/>
                    <a:pt x="207" y="600"/>
                    <a:pt x="281" y="600"/>
                  </a:cubicBezTo>
                  <a:cubicBezTo>
                    <a:pt x="331" y="600"/>
                    <a:pt x="397" y="575"/>
                    <a:pt x="397" y="520"/>
                  </a:cubicBezTo>
                  <a:cubicBezTo>
                    <a:pt x="397" y="376"/>
                    <a:pt x="21" y="489"/>
                    <a:pt x="21" y="224"/>
                  </a:cubicBezTo>
                  <a:cubicBezTo>
                    <a:pt x="21" y="69"/>
                    <a:pt x="161" y="0"/>
                    <a:pt x="301" y="0"/>
                  </a:cubicBezTo>
                  <a:cubicBezTo>
                    <a:pt x="394" y="0"/>
                    <a:pt x="492" y="29"/>
                    <a:pt x="549" y="106"/>
                  </a:cubicBezTo>
                  <a:lnTo>
                    <a:pt x="433" y="2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46" name="Freeform 21"/>
            <p:cNvSpPr>
              <a:spLocks noSelect="1"/>
            </p:cNvSpPr>
            <p:nvPr/>
          </p:nvSpPr>
          <p:spPr bwMode="black">
            <a:xfrm>
              <a:off x="1679575" y="560388"/>
              <a:ext cx="114300" cy="203200"/>
            </a:xfrm>
            <a:custGeom>
              <a:avLst/>
              <a:gdLst/>
              <a:ahLst/>
              <a:cxnLst>
                <a:cxn ang="0">
                  <a:pos x="0" y="349"/>
                </a:cxn>
                <a:cxn ang="0">
                  <a:pos x="0" y="201"/>
                </a:cxn>
                <a:cxn ang="0">
                  <a:pos x="143" y="201"/>
                </a:cxn>
                <a:cxn ang="0">
                  <a:pos x="143" y="0"/>
                </a:cxn>
                <a:cxn ang="0">
                  <a:pos x="317" y="0"/>
                </a:cxn>
                <a:cxn ang="0">
                  <a:pos x="317" y="201"/>
                </a:cxn>
                <a:cxn ang="0">
                  <a:pos x="509" y="201"/>
                </a:cxn>
                <a:cxn ang="0">
                  <a:pos x="509" y="349"/>
                </a:cxn>
                <a:cxn ang="0">
                  <a:pos x="317" y="349"/>
                </a:cxn>
                <a:cxn ang="0">
                  <a:pos x="317" y="653"/>
                </a:cxn>
                <a:cxn ang="0">
                  <a:pos x="414" y="766"/>
                </a:cxn>
                <a:cxn ang="0">
                  <a:pos x="509" y="744"/>
                </a:cxn>
                <a:cxn ang="0">
                  <a:pos x="509" y="891"/>
                </a:cxn>
                <a:cxn ang="0">
                  <a:pos x="371" y="914"/>
                </a:cxn>
                <a:cxn ang="0">
                  <a:pos x="143" y="668"/>
                </a:cxn>
                <a:cxn ang="0">
                  <a:pos x="143" y="349"/>
                </a:cxn>
                <a:cxn ang="0">
                  <a:pos x="0" y="349"/>
                </a:cxn>
              </a:cxnLst>
              <a:rect l="0" t="0" r="r" b="b"/>
              <a:pathLst>
                <a:path w="509"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9" y="201"/>
                    <a:pt x="509" y="201"/>
                    <a:pt x="509" y="201"/>
                  </a:cubicBezTo>
                  <a:cubicBezTo>
                    <a:pt x="509" y="349"/>
                    <a:pt x="509" y="349"/>
                    <a:pt x="509" y="349"/>
                  </a:cubicBezTo>
                  <a:cubicBezTo>
                    <a:pt x="317" y="349"/>
                    <a:pt x="317" y="349"/>
                    <a:pt x="317" y="349"/>
                  </a:cubicBezTo>
                  <a:cubicBezTo>
                    <a:pt x="317" y="653"/>
                    <a:pt x="317" y="653"/>
                    <a:pt x="317" y="653"/>
                  </a:cubicBezTo>
                  <a:cubicBezTo>
                    <a:pt x="317" y="723"/>
                    <a:pt x="338" y="766"/>
                    <a:pt x="414" y="766"/>
                  </a:cubicBezTo>
                  <a:cubicBezTo>
                    <a:pt x="445" y="766"/>
                    <a:pt x="487" y="760"/>
                    <a:pt x="509" y="744"/>
                  </a:cubicBezTo>
                  <a:cubicBezTo>
                    <a:pt x="509" y="891"/>
                    <a:pt x="509" y="891"/>
                    <a:pt x="509" y="891"/>
                  </a:cubicBezTo>
                  <a:cubicBezTo>
                    <a:pt x="472" y="908"/>
                    <a:pt x="412" y="914"/>
                    <a:pt x="371" y="914"/>
                  </a:cubicBezTo>
                  <a:cubicBezTo>
                    <a:pt x="187"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47" name="Freeform 22"/>
            <p:cNvSpPr>
              <a:spLocks noSelect="1"/>
            </p:cNvSpPr>
            <p:nvPr/>
          </p:nvSpPr>
          <p:spPr bwMode="black">
            <a:xfrm>
              <a:off x="1816100" y="600076"/>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6" y="529"/>
                    <a:pt x="264" y="591"/>
                    <a:pt x="361" y="591"/>
                  </a:cubicBezTo>
                  <a:cubicBezTo>
                    <a:pt x="448" y="591"/>
                    <a:pt x="504" y="550"/>
                    <a:pt x="548" y="497"/>
                  </a:cubicBezTo>
                  <a:cubicBezTo>
                    <a:pt x="672" y="591"/>
                    <a:pt x="672" y="591"/>
                    <a:pt x="672" y="591"/>
                  </a:cubicBezTo>
                  <a:cubicBezTo>
                    <a:pt x="591" y="691"/>
                    <a:pt x="488" y="730"/>
                    <a:pt x="378" y="730"/>
                  </a:cubicBezTo>
                  <a:cubicBezTo>
                    <a:pt x="168" y="730"/>
                    <a:pt x="0" y="584"/>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48" name="Freeform 23"/>
            <p:cNvSpPr>
              <a:spLocks noSelect="1"/>
            </p:cNvSpPr>
            <p:nvPr/>
          </p:nvSpPr>
          <p:spPr bwMode="black">
            <a:xfrm>
              <a:off x="2009775" y="600076"/>
              <a:ext cx="98425" cy="160338"/>
            </a:xfrm>
            <a:custGeom>
              <a:avLst/>
              <a:gdLst/>
              <a:ahLst/>
              <a:cxnLst>
                <a:cxn ang="0">
                  <a:pos x="0" y="17"/>
                </a:cxn>
                <a:cxn ang="0">
                  <a:pos x="174" y="17"/>
                </a:cxn>
                <a:cxn ang="0">
                  <a:pos x="174" y="127"/>
                </a:cxn>
                <a:cxn ang="0">
                  <a:pos x="177" y="127"/>
                </a:cxn>
                <a:cxn ang="0">
                  <a:pos x="383" y="0"/>
                </a:cxn>
                <a:cxn ang="0">
                  <a:pos x="445" y="10"/>
                </a:cxn>
                <a:cxn ang="0">
                  <a:pos x="445" y="178"/>
                </a:cxn>
                <a:cxn ang="0">
                  <a:pos x="361" y="165"/>
                </a:cxn>
                <a:cxn ang="0">
                  <a:pos x="174" y="340"/>
                </a:cxn>
                <a:cxn ang="0">
                  <a:pos x="174" y="713"/>
                </a:cxn>
                <a:cxn ang="0">
                  <a:pos x="0" y="713"/>
                </a:cxn>
                <a:cxn ang="0">
                  <a:pos x="0" y="17"/>
                </a:cxn>
              </a:cxnLst>
              <a:rect l="0" t="0" r="r" b="b"/>
              <a:pathLst>
                <a:path w="445" h="713">
                  <a:moveTo>
                    <a:pt x="0" y="17"/>
                  </a:moveTo>
                  <a:cubicBezTo>
                    <a:pt x="174" y="17"/>
                    <a:pt x="174" y="17"/>
                    <a:pt x="174" y="17"/>
                  </a:cubicBezTo>
                  <a:cubicBezTo>
                    <a:pt x="174" y="127"/>
                    <a:pt x="174" y="127"/>
                    <a:pt x="174" y="127"/>
                  </a:cubicBezTo>
                  <a:cubicBezTo>
                    <a:pt x="177" y="127"/>
                    <a:pt x="177" y="127"/>
                    <a:pt x="177" y="127"/>
                  </a:cubicBezTo>
                  <a:cubicBezTo>
                    <a:pt x="215" y="48"/>
                    <a:pt x="292" y="0"/>
                    <a:pt x="383" y="0"/>
                  </a:cubicBezTo>
                  <a:cubicBezTo>
                    <a:pt x="405" y="0"/>
                    <a:pt x="425" y="4"/>
                    <a:pt x="445" y="10"/>
                  </a:cubicBezTo>
                  <a:cubicBezTo>
                    <a:pt x="445" y="178"/>
                    <a:pt x="445" y="178"/>
                    <a:pt x="445" y="178"/>
                  </a:cubicBezTo>
                  <a:cubicBezTo>
                    <a:pt x="416" y="171"/>
                    <a:pt x="389" y="165"/>
                    <a:pt x="361" y="165"/>
                  </a:cubicBezTo>
                  <a:cubicBezTo>
                    <a:pt x="198" y="165"/>
                    <a:pt x="174" y="303"/>
                    <a:pt x="174" y="340"/>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49" name="Freeform 24"/>
            <p:cNvSpPr>
              <a:spLocks noSelect="1"/>
            </p:cNvSpPr>
            <p:nvPr/>
          </p:nvSpPr>
          <p:spPr bwMode="black">
            <a:xfrm>
              <a:off x="2122488" y="515938"/>
              <a:ext cx="166688" cy="247650"/>
            </a:xfrm>
            <a:custGeom>
              <a:avLst/>
              <a:gdLst/>
              <a:ahLst/>
              <a:cxnLst>
                <a:cxn ang="0">
                  <a:pos x="585" y="991"/>
                </a:cxn>
                <a:cxn ang="0">
                  <a:pos x="582" y="991"/>
                </a:cxn>
                <a:cxn ang="0">
                  <a:pos x="343" y="1113"/>
                </a:cxn>
                <a:cxn ang="0">
                  <a:pos x="0" y="748"/>
                </a:cxn>
                <a:cxn ang="0">
                  <a:pos x="336" y="383"/>
                </a:cxn>
                <a:cxn ang="0">
                  <a:pos x="572" y="489"/>
                </a:cxn>
                <a:cxn ang="0">
                  <a:pos x="576" y="489"/>
                </a:cxn>
                <a:cxn ang="0">
                  <a:pos x="576" y="0"/>
                </a:cxn>
                <a:cxn ang="0">
                  <a:pos x="750" y="0"/>
                </a:cxn>
                <a:cxn ang="0">
                  <a:pos x="750" y="1096"/>
                </a:cxn>
                <a:cxn ang="0">
                  <a:pos x="585" y="1096"/>
                </a:cxn>
                <a:cxn ang="0">
                  <a:pos x="585" y="991"/>
                </a:cxn>
                <a:cxn ang="0">
                  <a:pos x="378" y="956"/>
                </a:cxn>
                <a:cxn ang="0">
                  <a:pos x="582" y="748"/>
                </a:cxn>
                <a:cxn ang="0">
                  <a:pos x="378" y="539"/>
                </a:cxn>
                <a:cxn ang="0">
                  <a:pos x="174" y="748"/>
                </a:cxn>
                <a:cxn ang="0">
                  <a:pos x="378" y="956"/>
                </a:cxn>
              </a:cxnLst>
              <a:rect l="0" t="0" r="r" b="b"/>
              <a:pathLst>
                <a:path w="750" h="1113">
                  <a:moveTo>
                    <a:pt x="585" y="991"/>
                  </a:moveTo>
                  <a:cubicBezTo>
                    <a:pt x="582" y="991"/>
                    <a:pt x="582" y="991"/>
                    <a:pt x="582" y="991"/>
                  </a:cubicBezTo>
                  <a:cubicBezTo>
                    <a:pt x="531" y="1075"/>
                    <a:pt x="440" y="1113"/>
                    <a:pt x="343" y="1113"/>
                  </a:cubicBezTo>
                  <a:cubicBezTo>
                    <a:pt x="129" y="1113"/>
                    <a:pt x="0" y="954"/>
                    <a:pt x="0" y="748"/>
                  </a:cubicBezTo>
                  <a:cubicBezTo>
                    <a:pt x="0" y="542"/>
                    <a:pt x="137" y="383"/>
                    <a:pt x="336" y="383"/>
                  </a:cubicBezTo>
                  <a:cubicBezTo>
                    <a:pt x="466" y="383"/>
                    <a:pt x="536" y="444"/>
                    <a:pt x="572" y="489"/>
                  </a:cubicBezTo>
                  <a:cubicBezTo>
                    <a:pt x="576" y="489"/>
                    <a:pt x="576" y="489"/>
                    <a:pt x="576" y="489"/>
                  </a:cubicBezTo>
                  <a:cubicBezTo>
                    <a:pt x="576" y="0"/>
                    <a:pt x="576" y="0"/>
                    <a:pt x="576" y="0"/>
                  </a:cubicBezTo>
                  <a:cubicBezTo>
                    <a:pt x="750" y="0"/>
                    <a:pt x="750" y="0"/>
                    <a:pt x="750" y="0"/>
                  </a:cubicBezTo>
                  <a:cubicBezTo>
                    <a:pt x="750" y="1096"/>
                    <a:pt x="750" y="1096"/>
                    <a:pt x="750" y="1096"/>
                  </a:cubicBezTo>
                  <a:cubicBezTo>
                    <a:pt x="585" y="1096"/>
                    <a:pt x="585" y="1096"/>
                    <a:pt x="585" y="1096"/>
                  </a:cubicBezTo>
                  <a:lnTo>
                    <a:pt x="585" y="991"/>
                  </a:lnTo>
                  <a:close/>
                  <a:moveTo>
                    <a:pt x="378" y="956"/>
                  </a:moveTo>
                  <a:cubicBezTo>
                    <a:pt x="505" y="956"/>
                    <a:pt x="582" y="857"/>
                    <a:pt x="582" y="748"/>
                  </a:cubicBezTo>
                  <a:cubicBezTo>
                    <a:pt x="582" y="639"/>
                    <a:pt x="505" y="539"/>
                    <a:pt x="378" y="539"/>
                  </a:cubicBezTo>
                  <a:cubicBezTo>
                    <a:pt x="250" y="539"/>
                    <a:pt x="174" y="639"/>
                    <a:pt x="174" y="748"/>
                  </a:cubicBezTo>
                  <a:cubicBezTo>
                    <a:pt x="174" y="857"/>
                    <a:pt x="250" y="956"/>
                    <a:pt x="378" y="95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50" name="Freeform 25"/>
            <p:cNvSpPr>
              <a:spLocks noSelect="1"/>
            </p:cNvSpPr>
            <p:nvPr/>
          </p:nvSpPr>
          <p:spPr bwMode="black">
            <a:xfrm>
              <a:off x="2322513" y="600076"/>
              <a:ext cx="142875" cy="163513"/>
            </a:xfrm>
            <a:custGeom>
              <a:avLst/>
              <a:gdLst/>
              <a:ahLst/>
              <a:cxnLst>
                <a:cxn ang="0">
                  <a:pos x="481" y="617"/>
                </a:cxn>
                <a:cxn ang="0">
                  <a:pos x="477" y="617"/>
                </a:cxn>
                <a:cxn ang="0">
                  <a:pos x="254" y="730"/>
                </a:cxn>
                <a:cxn ang="0">
                  <a:pos x="0" y="521"/>
                </a:cxn>
                <a:cxn ang="0">
                  <a:pos x="437" y="279"/>
                </a:cxn>
                <a:cxn ang="0">
                  <a:pos x="481" y="279"/>
                </a:cxn>
                <a:cxn ang="0">
                  <a:pos x="481" y="261"/>
                </a:cxn>
                <a:cxn ang="0">
                  <a:pos x="322" y="130"/>
                </a:cxn>
                <a:cxn ang="0">
                  <a:pos x="136" y="203"/>
                </a:cxn>
                <a:cxn ang="0">
                  <a:pos x="45" y="111"/>
                </a:cxn>
                <a:cxn ang="0">
                  <a:pos x="340" y="0"/>
                </a:cxn>
                <a:cxn ang="0">
                  <a:pos x="637" y="313"/>
                </a:cxn>
                <a:cxn ang="0">
                  <a:pos x="637" y="713"/>
                </a:cxn>
                <a:cxn ang="0">
                  <a:pos x="481" y="713"/>
                </a:cxn>
                <a:cxn ang="0">
                  <a:pos x="481" y="617"/>
                </a:cxn>
                <a:cxn ang="0">
                  <a:pos x="471" y="401"/>
                </a:cxn>
                <a:cxn ang="0">
                  <a:pos x="435" y="401"/>
                </a:cxn>
                <a:cxn ang="0">
                  <a:pos x="174" y="508"/>
                </a:cxn>
                <a:cxn ang="0">
                  <a:pos x="295" y="600"/>
                </a:cxn>
                <a:cxn ang="0">
                  <a:pos x="471" y="440"/>
                </a:cxn>
                <a:cxn ang="0">
                  <a:pos x="471" y="401"/>
                </a:cxn>
              </a:cxnLst>
              <a:rect l="0" t="0" r="r" b="b"/>
              <a:pathLst>
                <a:path w="637" h="730">
                  <a:moveTo>
                    <a:pt x="481" y="617"/>
                  </a:moveTo>
                  <a:cubicBezTo>
                    <a:pt x="477" y="617"/>
                    <a:pt x="477" y="617"/>
                    <a:pt x="477" y="617"/>
                  </a:cubicBezTo>
                  <a:cubicBezTo>
                    <a:pt x="427" y="695"/>
                    <a:pt x="346" y="730"/>
                    <a:pt x="254" y="730"/>
                  </a:cubicBezTo>
                  <a:cubicBezTo>
                    <a:pt x="125" y="730"/>
                    <a:pt x="0" y="659"/>
                    <a:pt x="0" y="521"/>
                  </a:cubicBezTo>
                  <a:cubicBezTo>
                    <a:pt x="0" y="295"/>
                    <a:pt x="264" y="279"/>
                    <a:pt x="437" y="279"/>
                  </a:cubicBezTo>
                  <a:cubicBezTo>
                    <a:pt x="481" y="279"/>
                    <a:pt x="481" y="279"/>
                    <a:pt x="481" y="279"/>
                  </a:cubicBezTo>
                  <a:cubicBezTo>
                    <a:pt x="481" y="261"/>
                    <a:pt x="481" y="261"/>
                    <a:pt x="481" y="261"/>
                  </a:cubicBezTo>
                  <a:cubicBezTo>
                    <a:pt x="481" y="175"/>
                    <a:pt x="414" y="130"/>
                    <a:pt x="322" y="130"/>
                  </a:cubicBezTo>
                  <a:cubicBezTo>
                    <a:pt x="249" y="130"/>
                    <a:pt x="182" y="159"/>
                    <a:pt x="136" y="203"/>
                  </a:cubicBezTo>
                  <a:cubicBezTo>
                    <a:pt x="45" y="111"/>
                    <a:pt x="45" y="111"/>
                    <a:pt x="45" y="111"/>
                  </a:cubicBezTo>
                  <a:cubicBezTo>
                    <a:pt x="122" y="33"/>
                    <a:pt x="230" y="0"/>
                    <a:pt x="340" y="0"/>
                  </a:cubicBezTo>
                  <a:cubicBezTo>
                    <a:pt x="637" y="0"/>
                    <a:pt x="637" y="214"/>
                    <a:pt x="637" y="313"/>
                  </a:cubicBezTo>
                  <a:cubicBezTo>
                    <a:pt x="637" y="713"/>
                    <a:pt x="637" y="713"/>
                    <a:pt x="637" y="713"/>
                  </a:cubicBezTo>
                  <a:cubicBezTo>
                    <a:pt x="481" y="713"/>
                    <a:pt x="481" y="713"/>
                    <a:pt x="481" y="713"/>
                  </a:cubicBezTo>
                  <a:lnTo>
                    <a:pt x="481" y="617"/>
                  </a:lnTo>
                  <a:close/>
                  <a:moveTo>
                    <a:pt x="471" y="401"/>
                  </a:moveTo>
                  <a:cubicBezTo>
                    <a:pt x="435" y="401"/>
                    <a:pt x="435" y="401"/>
                    <a:pt x="435" y="401"/>
                  </a:cubicBezTo>
                  <a:cubicBezTo>
                    <a:pt x="339" y="401"/>
                    <a:pt x="174" y="408"/>
                    <a:pt x="174" y="508"/>
                  </a:cubicBezTo>
                  <a:cubicBezTo>
                    <a:pt x="174" y="572"/>
                    <a:pt x="239" y="600"/>
                    <a:pt x="295" y="600"/>
                  </a:cubicBezTo>
                  <a:cubicBezTo>
                    <a:pt x="414" y="600"/>
                    <a:pt x="471" y="537"/>
                    <a:pt x="471" y="440"/>
                  </a:cubicBezTo>
                  <a:lnTo>
                    <a:pt x="471" y="40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51" name="Freeform 26"/>
            <p:cNvSpPr>
              <a:spLocks noSelect="1"/>
            </p:cNvSpPr>
            <p:nvPr/>
          </p:nvSpPr>
          <p:spPr bwMode="black">
            <a:xfrm>
              <a:off x="2505075" y="600076"/>
              <a:ext cx="241300" cy="160338"/>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8"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6"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grpSp>
    </p:spTree>
    <p:extLst>
      <p:ext uri="{BB962C8B-B14F-4D97-AF65-F5344CB8AC3E}">
        <p14:creationId xmlns:p14="http://schemas.microsoft.com/office/powerpoint/2010/main" val="750159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dia: titel ">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de stijl te bewerken</a:t>
            </a:r>
            <a:endParaRPr lang="nl-NL" dirty="0"/>
          </a:p>
        </p:txBody>
      </p:sp>
    </p:spTree>
    <p:extLst>
      <p:ext uri="{BB962C8B-B14F-4D97-AF65-F5344CB8AC3E}">
        <p14:creationId xmlns:p14="http://schemas.microsoft.com/office/powerpoint/2010/main" val="11109554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to (klein) links, tekst rechts">
    <p:spTree>
      <p:nvGrpSpPr>
        <p:cNvPr id="1" name=""/>
        <p:cNvGrpSpPr/>
        <p:nvPr/>
      </p:nvGrpSpPr>
      <p:grpSpPr>
        <a:xfrm>
          <a:off x="0" y="0"/>
          <a:ext cx="0" cy="0"/>
          <a:chOff x="0" y="0"/>
          <a:chExt cx="0" cy="0"/>
        </a:xfrm>
      </p:grpSpPr>
      <p:sp>
        <p:nvSpPr>
          <p:cNvPr id="3" name="Tijdelijke aanduiding voor inhoud 2"/>
          <p:cNvSpPr>
            <a:spLocks noGrp="1" noSelect="1"/>
          </p:cNvSpPr>
          <p:nvPr>
            <p:ph idx="1"/>
          </p:nvPr>
        </p:nvSpPr>
        <p:spPr bwMode="gray">
          <a:xfrm>
            <a:off x="5783912" y="2053441"/>
            <a:ext cx="5952000" cy="4428000"/>
          </a:xfrm>
        </p:spPr>
        <p:txBody>
          <a:bodyPr/>
          <a:lstStyle/>
          <a:p>
            <a:pPr lvl="0"/>
            <a:r>
              <a:rPr lang="nl-NL" noProof="1"/>
              <a:t>Tekststijl van het model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6" name="Tijdelijke aanduiding voor afbeelding 5"/>
          <p:cNvSpPr>
            <a:spLocks noGrp="1" noSelect="1"/>
          </p:cNvSpPr>
          <p:nvPr>
            <p:ph type="pic" sz="quarter" idx="10" hasCustomPrompt="1"/>
          </p:nvPr>
        </p:nvSpPr>
        <p:spPr bwMode="gray">
          <a:xfrm>
            <a:off x="1094400" y="2124000"/>
            <a:ext cx="4358400" cy="4248000"/>
          </a:xfrm>
        </p:spPr>
        <p:txBody>
          <a:bodyPr/>
          <a:lstStyle>
            <a:lvl1pPr marL="0" indent="0">
              <a:buNone/>
              <a:defRPr b="0" baseline="0"/>
            </a:lvl1pPr>
          </a:lstStyle>
          <a:p>
            <a:r>
              <a:rPr lang="nl-NL" dirty="0"/>
              <a:t>Afbeelding formaat: 367 x 476 pixels.</a:t>
            </a:r>
          </a:p>
        </p:txBody>
      </p:sp>
      <p:sp>
        <p:nvSpPr>
          <p:cNvPr id="2" name="Tijdelijke aanduiding voor datum 1"/>
          <p:cNvSpPr>
            <a:spLocks noGrp="1" noSelect="1"/>
          </p:cNvSpPr>
          <p:nvPr>
            <p:ph type="dt" sz="half" idx="11"/>
          </p:nvPr>
        </p:nvSpPr>
        <p:spPr bwMode="gray"/>
        <p:txBody>
          <a:bodyPr/>
          <a:lstStyle/>
          <a:p>
            <a:fld id="{FCBAE101-7B56-4F70-B433-BCD6A308CBE8}" type="datetime1">
              <a:rPr lang="nl-NL" smtClean="0"/>
              <a:t>2-8-2022</a:t>
            </a:fld>
            <a:endParaRPr lang="nl-NL" dirty="0"/>
          </a:p>
        </p:txBody>
      </p:sp>
      <p:sp>
        <p:nvSpPr>
          <p:cNvPr id="4" name="Tijdelijke aanduiding voor voettekst 3"/>
          <p:cNvSpPr>
            <a:spLocks noGrp="1" noSelect="1"/>
          </p:cNvSpPr>
          <p:nvPr>
            <p:ph type="ftr" sz="quarter" idx="12"/>
          </p:nvPr>
        </p:nvSpPr>
        <p:spPr bwMode="gray"/>
        <p:txBody>
          <a:bodyPr/>
          <a:lstStyle/>
          <a:p>
            <a:r>
              <a:rPr lang="nl-NL" dirty="0"/>
              <a:t>Via Invoegen | Koptekst en voettekst kunt u de tekst wijzigen</a:t>
            </a:r>
          </a:p>
        </p:txBody>
      </p:sp>
      <p:sp>
        <p:nvSpPr>
          <p:cNvPr id="5" name="Tijdelijke aanduiding voor dianummer 4"/>
          <p:cNvSpPr>
            <a:spLocks noGrp="1" noSelect="1"/>
          </p:cNvSpPr>
          <p:nvPr>
            <p:ph type="sldNum" sz="quarter" idx="13"/>
          </p:nvPr>
        </p:nvSpPr>
        <p:spPr bwMode="gray"/>
        <p:txBody>
          <a:bodyPr/>
          <a:lstStyle/>
          <a:p>
            <a:r>
              <a:rPr lang="nl-NL" dirty="0"/>
              <a:t>| </a:t>
            </a:r>
            <a:fld id="{5A73F218-DCB0-4894-9B51-05C25669D534}" type="slidenum">
              <a:rPr lang="nl-NL" smtClean="0"/>
              <a:pPr/>
              <a:t>‹nr.›</a:t>
            </a:fld>
            <a:endParaRPr lang="nl-NL" dirty="0"/>
          </a:p>
        </p:txBody>
      </p:sp>
    </p:spTree>
    <p:extLst>
      <p:ext uri="{BB962C8B-B14F-4D97-AF65-F5344CB8AC3E}">
        <p14:creationId xmlns:p14="http://schemas.microsoft.com/office/powerpoint/2010/main" val="16474052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to (breed) links, tekst rechts">
    <p:spTree>
      <p:nvGrpSpPr>
        <p:cNvPr id="1" name=""/>
        <p:cNvGrpSpPr/>
        <p:nvPr/>
      </p:nvGrpSpPr>
      <p:grpSpPr>
        <a:xfrm>
          <a:off x="0" y="0"/>
          <a:ext cx="0" cy="0"/>
          <a:chOff x="0" y="0"/>
          <a:chExt cx="0" cy="0"/>
        </a:xfrm>
      </p:grpSpPr>
      <p:sp>
        <p:nvSpPr>
          <p:cNvPr id="3" name="Tijdelijke aanduiding voor inhoud 2"/>
          <p:cNvSpPr>
            <a:spLocks noGrp="1" noSelect="1"/>
          </p:cNvSpPr>
          <p:nvPr>
            <p:ph idx="1"/>
          </p:nvPr>
        </p:nvSpPr>
        <p:spPr bwMode="gray">
          <a:xfrm>
            <a:off x="8919868" y="2053441"/>
            <a:ext cx="2784000" cy="4176000"/>
          </a:xfrm>
        </p:spPr>
        <p:txBody>
          <a:bodyPr/>
          <a:lstStyle/>
          <a:p>
            <a:pPr lvl="0"/>
            <a:r>
              <a:rPr lang="nl-NL" noProof="1"/>
              <a:t>Tekststijl van het model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6" name="Tijdelijke aanduiding voor afbeelding 5"/>
          <p:cNvSpPr>
            <a:spLocks noGrp="1" noSelect="1"/>
          </p:cNvSpPr>
          <p:nvPr>
            <p:ph type="pic" sz="quarter" idx="10" hasCustomPrompt="1"/>
          </p:nvPr>
        </p:nvSpPr>
        <p:spPr bwMode="gray">
          <a:xfrm>
            <a:off x="1022400" y="2124000"/>
            <a:ext cx="7627200" cy="3812400"/>
          </a:xfrm>
        </p:spPr>
        <p:txBody>
          <a:bodyPr/>
          <a:lstStyle>
            <a:lvl1pPr marL="0" indent="0">
              <a:buNone/>
              <a:defRPr b="0" baseline="0"/>
            </a:lvl1pPr>
          </a:lstStyle>
          <a:p>
            <a:r>
              <a:rPr lang="nl-NL" dirty="0"/>
              <a:t>Afbeelding formaat: 641 x 427 pixels.</a:t>
            </a:r>
          </a:p>
        </p:txBody>
      </p:sp>
      <p:sp>
        <p:nvSpPr>
          <p:cNvPr id="2" name="Tijdelijke aanduiding voor datum 1"/>
          <p:cNvSpPr>
            <a:spLocks noGrp="1" noSelect="1"/>
          </p:cNvSpPr>
          <p:nvPr>
            <p:ph type="dt" sz="half" idx="11"/>
          </p:nvPr>
        </p:nvSpPr>
        <p:spPr bwMode="gray"/>
        <p:txBody>
          <a:bodyPr/>
          <a:lstStyle/>
          <a:p>
            <a:fld id="{FE38F4F4-8539-4950-8887-781FE15DA1C9}" type="datetime1">
              <a:rPr lang="nl-NL" smtClean="0"/>
              <a:t>2-8-2022</a:t>
            </a:fld>
            <a:endParaRPr lang="nl-NL" dirty="0"/>
          </a:p>
        </p:txBody>
      </p:sp>
      <p:sp>
        <p:nvSpPr>
          <p:cNvPr id="4" name="Tijdelijke aanduiding voor voettekst 3"/>
          <p:cNvSpPr>
            <a:spLocks noGrp="1" noSelect="1"/>
          </p:cNvSpPr>
          <p:nvPr>
            <p:ph type="ftr" sz="quarter" idx="12"/>
          </p:nvPr>
        </p:nvSpPr>
        <p:spPr bwMode="gray"/>
        <p:txBody>
          <a:bodyPr/>
          <a:lstStyle/>
          <a:p>
            <a:r>
              <a:rPr lang="nl-NL" dirty="0"/>
              <a:t>Via Invoegen | Koptekst en voettekst kunt u de tekst wijzigen</a:t>
            </a:r>
          </a:p>
        </p:txBody>
      </p:sp>
      <p:sp>
        <p:nvSpPr>
          <p:cNvPr id="5" name="Tijdelijke aanduiding voor dianummer 4"/>
          <p:cNvSpPr>
            <a:spLocks noGrp="1" noSelect="1"/>
          </p:cNvSpPr>
          <p:nvPr>
            <p:ph type="sldNum" sz="quarter" idx="13"/>
          </p:nvPr>
        </p:nvSpPr>
        <p:spPr bwMode="gray"/>
        <p:txBody>
          <a:bodyPr/>
          <a:lstStyle/>
          <a:p>
            <a:r>
              <a:rPr lang="nl-NL" dirty="0"/>
              <a:t>| </a:t>
            </a:r>
            <a:fld id="{5A73F218-DCB0-4894-9B51-05C25669D534}" type="slidenum">
              <a:rPr lang="nl-NL" smtClean="0"/>
              <a:pPr/>
              <a:t>‹nr.›</a:t>
            </a:fld>
            <a:endParaRPr lang="nl-NL" dirty="0"/>
          </a:p>
        </p:txBody>
      </p:sp>
    </p:spTree>
    <p:extLst>
      <p:ext uri="{BB962C8B-B14F-4D97-AF65-F5344CB8AC3E}">
        <p14:creationId xmlns:p14="http://schemas.microsoft.com/office/powerpoint/2010/main" val="24209689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to (hoog) links, tekst rechts">
    <p:spTree>
      <p:nvGrpSpPr>
        <p:cNvPr id="1" name=""/>
        <p:cNvGrpSpPr/>
        <p:nvPr/>
      </p:nvGrpSpPr>
      <p:grpSpPr>
        <a:xfrm>
          <a:off x="0" y="0"/>
          <a:ext cx="0" cy="0"/>
          <a:chOff x="0" y="0"/>
          <a:chExt cx="0" cy="0"/>
        </a:xfrm>
      </p:grpSpPr>
      <p:sp>
        <p:nvSpPr>
          <p:cNvPr id="6" name="Tijdelijke aanduiding voor afbeelding 5"/>
          <p:cNvSpPr>
            <a:spLocks noGrp="1" noSelect="1"/>
          </p:cNvSpPr>
          <p:nvPr>
            <p:ph type="pic" sz="quarter" idx="10" hasCustomPrompt="1"/>
          </p:nvPr>
        </p:nvSpPr>
        <p:spPr bwMode="gray">
          <a:xfrm>
            <a:off x="1056000" y="0"/>
            <a:ext cx="6600000" cy="6858000"/>
          </a:xfrm>
        </p:spPr>
        <p:txBody>
          <a:bodyPr/>
          <a:lstStyle>
            <a:lvl1pPr marL="0" indent="0">
              <a:buNone/>
              <a:defRPr b="0" baseline="0"/>
            </a:lvl1pPr>
          </a:lstStyle>
          <a:p>
            <a:r>
              <a:rPr lang="nl-NL" dirty="0"/>
              <a:t>Afbeelding formaat: 367 x 476 pixels.</a:t>
            </a:r>
          </a:p>
        </p:txBody>
      </p:sp>
      <p:sp>
        <p:nvSpPr>
          <p:cNvPr id="3" name="Tijdelijke aanduiding voor inhoud 2"/>
          <p:cNvSpPr>
            <a:spLocks noGrp="1" noSelect="1"/>
          </p:cNvSpPr>
          <p:nvPr>
            <p:ph idx="1"/>
          </p:nvPr>
        </p:nvSpPr>
        <p:spPr bwMode="gray">
          <a:xfrm>
            <a:off x="8054356" y="2053441"/>
            <a:ext cx="3648000" cy="4428000"/>
          </a:xfrm>
        </p:spPr>
        <p:txBody>
          <a:bodyPr/>
          <a:lstStyle/>
          <a:p>
            <a:pPr lvl="0"/>
            <a:r>
              <a:rPr lang="nl-NL" noProof="1"/>
              <a:t>Tekststijl van het model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2" name="Tijdelijke aanduiding voor datum 1"/>
          <p:cNvSpPr>
            <a:spLocks noGrp="1" noSelect="1"/>
          </p:cNvSpPr>
          <p:nvPr>
            <p:ph type="dt" sz="half" idx="11"/>
          </p:nvPr>
        </p:nvSpPr>
        <p:spPr bwMode="gray"/>
        <p:txBody>
          <a:bodyPr/>
          <a:lstStyle/>
          <a:p>
            <a:fld id="{89DEDE49-9D2D-42AE-A648-4B38FBF7B534}" type="datetime1">
              <a:rPr lang="nl-NL" smtClean="0"/>
              <a:t>2-8-2022</a:t>
            </a:fld>
            <a:endParaRPr lang="nl-NL" dirty="0"/>
          </a:p>
        </p:txBody>
      </p:sp>
      <p:sp>
        <p:nvSpPr>
          <p:cNvPr id="4" name="Tijdelijke aanduiding voor voettekst 3"/>
          <p:cNvSpPr>
            <a:spLocks noGrp="1" noSelect="1"/>
          </p:cNvSpPr>
          <p:nvPr>
            <p:ph type="ftr" sz="quarter" idx="12"/>
          </p:nvPr>
        </p:nvSpPr>
        <p:spPr bwMode="gray"/>
        <p:txBody>
          <a:bodyPr/>
          <a:lstStyle/>
          <a:p>
            <a:r>
              <a:rPr lang="nl-NL" dirty="0"/>
              <a:t>Via Invoegen | Koptekst en voettekst kunt u de tekst wijzigen</a:t>
            </a:r>
          </a:p>
        </p:txBody>
      </p:sp>
      <p:sp>
        <p:nvSpPr>
          <p:cNvPr id="5" name="Tijdelijke aanduiding voor dianummer 4"/>
          <p:cNvSpPr>
            <a:spLocks noGrp="1" noSelect="1"/>
          </p:cNvSpPr>
          <p:nvPr>
            <p:ph type="sldNum" sz="quarter" idx="13"/>
          </p:nvPr>
        </p:nvSpPr>
        <p:spPr bwMode="gray"/>
        <p:txBody>
          <a:bodyPr/>
          <a:lstStyle/>
          <a:p>
            <a:r>
              <a:rPr lang="nl-NL" dirty="0"/>
              <a:t>| </a:t>
            </a:r>
            <a:fld id="{5A73F218-DCB0-4894-9B51-05C25669D534}" type="slidenum">
              <a:rPr lang="nl-NL" smtClean="0"/>
              <a:pPr/>
              <a:t>‹nr.›</a:t>
            </a:fld>
            <a:endParaRPr lang="nl-NL" dirty="0"/>
          </a:p>
        </p:txBody>
      </p:sp>
    </p:spTree>
    <p:extLst>
      <p:ext uri="{BB962C8B-B14F-4D97-AF65-F5344CB8AC3E}">
        <p14:creationId xmlns:p14="http://schemas.microsoft.com/office/powerpoint/2010/main" val="27546910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p:nvPr>
        </p:nvSpPr>
        <p:spPr bwMode="gray">
          <a:xfrm>
            <a:off x="6634628" y="3366000"/>
            <a:ext cx="5088000" cy="2786400"/>
          </a:xfrm>
        </p:spPr>
        <p:txBody>
          <a:bodyPr/>
          <a:lstStyle/>
          <a:p>
            <a:pPr lvl="0"/>
            <a:r>
              <a:rPr lang="nl-NL" noProof="1"/>
              <a:t>Tekststijl van het model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11" name="Tijdelijke aanduiding voor inhoud 10"/>
          <p:cNvSpPr>
            <a:spLocks noGrp="1" noSelect="1"/>
          </p:cNvSpPr>
          <p:nvPr>
            <p:ph sz="quarter" idx="14"/>
          </p:nvPr>
        </p:nvSpPr>
        <p:spPr bwMode="gray">
          <a:xfrm>
            <a:off x="1042628" y="3366000"/>
            <a:ext cx="5088000" cy="2786400"/>
          </a:xfrm>
        </p:spPr>
        <p:txBody>
          <a:bodyPr/>
          <a:lstStyle/>
          <a:p>
            <a:pPr lvl="0"/>
            <a:r>
              <a:rPr lang="nl-NL" noProof="1"/>
              <a:t>Tekststijl van het model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2" name="Tijdelijke aanduiding voor datum 1"/>
          <p:cNvSpPr>
            <a:spLocks noGrp="1" noSelect="1"/>
          </p:cNvSpPr>
          <p:nvPr>
            <p:ph type="dt" sz="half" idx="15"/>
          </p:nvPr>
        </p:nvSpPr>
        <p:spPr bwMode="gray"/>
        <p:txBody>
          <a:bodyPr/>
          <a:lstStyle/>
          <a:p>
            <a:fld id="{2D1277E9-F704-4CFD-B73A-443B538B0297}" type="datetime1">
              <a:rPr lang="nl-NL" smtClean="0"/>
              <a:t>2-8-2022</a:t>
            </a:fld>
            <a:endParaRPr lang="nl-NL" dirty="0"/>
          </a:p>
        </p:txBody>
      </p:sp>
      <p:sp>
        <p:nvSpPr>
          <p:cNvPr id="3" name="Tijdelijke aanduiding voor voettekst 2"/>
          <p:cNvSpPr>
            <a:spLocks noGrp="1" noSelect="1"/>
          </p:cNvSpPr>
          <p:nvPr>
            <p:ph type="ftr" sz="quarter" idx="16"/>
          </p:nvPr>
        </p:nvSpPr>
        <p:spPr bwMode="gray"/>
        <p:txBody>
          <a:bodyPr/>
          <a:lstStyle/>
          <a:p>
            <a:r>
              <a:rPr lang="nl-NL" dirty="0"/>
              <a:t>Via Invoegen | Koptekst en voettekst kunt u de tekst wijzigen</a:t>
            </a:r>
          </a:p>
        </p:txBody>
      </p:sp>
      <p:sp>
        <p:nvSpPr>
          <p:cNvPr id="4" name="Tijdelijke aanduiding voor dianummer 3"/>
          <p:cNvSpPr>
            <a:spLocks noGrp="1" noSelect="1"/>
          </p:cNvSpPr>
          <p:nvPr>
            <p:ph type="sldNum" sz="quarter" idx="17"/>
          </p:nvPr>
        </p:nvSpPr>
        <p:spPr bwMode="gray"/>
        <p:txBody>
          <a:bodyPr/>
          <a:lstStyle/>
          <a:p>
            <a:r>
              <a:rPr lang="nl-NL" dirty="0"/>
              <a:t>| </a:t>
            </a:r>
            <a:fld id="{5A73F218-DCB0-4894-9B51-05C25669D534}" type="slidenum">
              <a:rPr lang="nl-NL" smtClean="0"/>
              <a:pPr/>
              <a:t>‹nr.›</a:t>
            </a:fld>
            <a:endParaRPr lang="nl-NL" dirty="0"/>
          </a:p>
        </p:txBody>
      </p:sp>
      <p:sp>
        <p:nvSpPr>
          <p:cNvPr id="5" name="Title 4"/>
          <p:cNvSpPr>
            <a:spLocks noGrp="1" noSelect="1"/>
          </p:cNvSpPr>
          <p:nvPr>
            <p:ph type="title" hasCustomPrompt="1"/>
          </p:nvPr>
        </p:nvSpPr>
        <p:spPr bwMode="gray">
          <a:xfrm>
            <a:off x="1042628" y="1998333"/>
            <a:ext cx="10680000" cy="1143000"/>
          </a:xfrm>
        </p:spPr>
        <p:txBody>
          <a:bodyPr/>
          <a:lstStyle>
            <a:lvl1pPr>
              <a:defRPr/>
            </a:lvl1pPr>
          </a:lstStyle>
          <a:p>
            <a:r>
              <a:rPr lang="nl-NL" dirty="0"/>
              <a:t>Titel</a:t>
            </a:r>
          </a:p>
        </p:txBody>
      </p:sp>
    </p:spTree>
    <p:extLst>
      <p:ext uri="{BB962C8B-B14F-4D97-AF65-F5344CB8AC3E}">
        <p14:creationId xmlns:p14="http://schemas.microsoft.com/office/powerpoint/2010/main" val="6490137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Fotodia">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Afgeronde rechthoek 31"/>
          <p:cNvSpPr>
            <a:spLocks noSelect="1"/>
          </p:cNvSpPr>
          <p:nvPr userDrawn="1"/>
        </p:nvSpPr>
        <p:spPr bwMode="gray">
          <a:xfrm>
            <a:off x="-2308591" y="98556"/>
            <a:ext cx="2146029" cy="4770636"/>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r>
              <a:rPr lang="nl-NL" sz="1000" noProof="1">
                <a:solidFill>
                  <a:schemeClr val="tx1"/>
                </a:solidFill>
              </a:rPr>
              <a:t>Deze dia  is zo gemaakt dat je zelf een afbeelding kan invoegen. </a:t>
            </a:r>
          </a:p>
          <a:p>
            <a:pPr algn="l"/>
            <a:endParaRPr lang="nl-NL" sz="1000" noProof="1">
              <a:solidFill>
                <a:schemeClr val="tx1"/>
              </a:solidFill>
            </a:endParaRPr>
          </a:p>
          <a:p>
            <a:pPr algn="l"/>
            <a:r>
              <a:rPr lang="nl-NL" sz="1000" noProof="1">
                <a:solidFill>
                  <a:schemeClr val="tx1"/>
                </a:solidFill>
              </a:rPr>
              <a:t>Klik met de rechtermuisknop in de achtergrond en kies Achtergrond opmaken. Klik op Opvulling met figuur of bitmappatroon en dan op Invoegen uit bestand. Kies de afbeelding en klik op Invoegen en Sluiten.</a:t>
            </a:r>
          </a:p>
          <a:p>
            <a:pPr algn="l"/>
            <a:endParaRPr lang="nl-NL" sz="1000" noProof="1">
              <a:solidFill>
                <a:schemeClr val="tx1"/>
              </a:solidFill>
            </a:endParaRPr>
          </a:p>
          <a:p>
            <a:pPr algn="l"/>
            <a:r>
              <a:rPr lang="nl-NL" sz="1000" noProof="1">
                <a:solidFill>
                  <a:schemeClr val="tx1"/>
                </a:solidFill>
              </a:rPr>
              <a:t>Klik niet op Overal toepassen omdat de afbeelding dan op alle dia’s komt. Met ctrl + z kan je dit ongedaan maken.</a:t>
            </a:r>
          </a:p>
          <a:p>
            <a:pPr algn="l"/>
            <a:endParaRPr lang="nl-NL" sz="1000" noProof="1">
              <a:solidFill>
                <a:schemeClr val="tx1"/>
              </a:solidFill>
            </a:endParaRPr>
          </a:p>
          <a:p>
            <a:pPr algn="l"/>
            <a:r>
              <a:rPr lang="nl-NL" sz="1000" noProof="1">
                <a:solidFill>
                  <a:schemeClr val="tx1"/>
                </a:solidFill>
              </a:rPr>
              <a:t>Voor het mooiste resultaat is de beeldverhouding 1024 x 768 pixels. Het beeld blijft dan scherp en vervormt niet.</a:t>
            </a:r>
          </a:p>
          <a:p>
            <a:pPr algn="l"/>
            <a:endParaRPr lang="nl-NL" sz="1000" noProof="1">
              <a:solidFill>
                <a:schemeClr val="tx1"/>
              </a:solidFill>
            </a:endParaRPr>
          </a:p>
        </p:txBody>
      </p:sp>
      <p:sp>
        <p:nvSpPr>
          <p:cNvPr id="30" name="Rechthoek 29"/>
          <p:cNvSpPr>
            <a:spLocks noSelect="1"/>
          </p:cNvSpPr>
          <p:nvPr userDrawn="1"/>
        </p:nvSpPr>
        <p:spPr bwMode="white">
          <a:xfrm>
            <a:off x="0" y="0"/>
            <a:ext cx="1051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dirty="0"/>
          </a:p>
        </p:txBody>
      </p:sp>
      <p:grpSp>
        <p:nvGrpSpPr>
          <p:cNvPr id="3" name="Groep 30"/>
          <p:cNvGrpSpPr>
            <a:grpSpLocks noSelect="1"/>
          </p:cNvGrpSpPr>
          <p:nvPr userDrawn="1"/>
        </p:nvGrpSpPr>
        <p:grpSpPr bwMode="black">
          <a:xfrm>
            <a:off x="243417" y="163513"/>
            <a:ext cx="567267" cy="1447800"/>
            <a:chOff x="182563" y="163513"/>
            <a:chExt cx="425450" cy="1447800"/>
          </a:xfrm>
          <a:solidFill>
            <a:srgbClr val="FF0000"/>
          </a:solidFill>
        </p:grpSpPr>
        <p:sp>
          <p:nvSpPr>
            <p:cNvPr id="33"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34"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35"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grpSp>
      <p:sp>
        <p:nvSpPr>
          <p:cNvPr id="4" name="Tijdelijke aanduiding voor datum 3"/>
          <p:cNvSpPr>
            <a:spLocks noGrp="1" noSelect="1"/>
          </p:cNvSpPr>
          <p:nvPr userDrawn="1">
            <p:ph type="dt" sz="half" idx="10"/>
          </p:nvPr>
        </p:nvSpPr>
        <p:spPr bwMode="gray"/>
        <p:txBody>
          <a:bodyPr/>
          <a:lstStyle/>
          <a:p>
            <a:fld id="{AB71B66F-B9F3-4AD6-A701-448160D8D8F1}" type="datetime1">
              <a:rPr lang="nl-NL" smtClean="0"/>
              <a:t>2-8-2022</a:t>
            </a:fld>
            <a:endParaRPr lang="nl-NL" dirty="0"/>
          </a:p>
        </p:txBody>
      </p:sp>
      <p:sp>
        <p:nvSpPr>
          <p:cNvPr id="5" name="Tijdelijke aanduiding voor voettekst 4"/>
          <p:cNvSpPr>
            <a:spLocks noGrp="1" noSelect="1"/>
          </p:cNvSpPr>
          <p:nvPr userDrawn="1">
            <p:ph type="ftr" sz="quarter" idx="11"/>
          </p:nvPr>
        </p:nvSpPr>
        <p:spPr bwMode="gray"/>
        <p:txBody>
          <a:bodyPr/>
          <a:lstStyle/>
          <a:p>
            <a:r>
              <a:rPr lang="nl-NL" dirty="0"/>
              <a:t>Via Invoegen | Koptekst en voettekst kunt u de tekst wijzigen</a:t>
            </a:r>
          </a:p>
        </p:txBody>
      </p:sp>
      <p:sp>
        <p:nvSpPr>
          <p:cNvPr id="6" name="Tijdelijke aanduiding voor dianummer 5"/>
          <p:cNvSpPr>
            <a:spLocks noGrp="1" noSelect="1"/>
          </p:cNvSpPr>
          <p:nvPr userDrawn="1">
            <p:ph type="sldNum" sz="quarter" idx="12"/>
          </p:nvPr>
        </p:nvSpPr>
        <p:spPr bwMode="gray"/>
        <p:txBody>
          <a:bodyPr/>
          <a:lstStyle/>
          <a:p>
            <a:r>
              <a:rPr lang="nl-NL" dirty="0"/>
              <a:t>| </a:t>
            </a:r>
            <a:fld id="{5A73F218-DCB0-4894-9B51-05C25669D534}" type="slidenum">
              <a:rPr lang="nl-NL" smtClean="0"/>
              <a:pPr/>
              <a:t>‹nr.›</a:t>
            </a:fld>
            <a:endParaRPr lang="nl-NL" dirty="0"/>
          </a:p>
        </p:txBody>
      </p:sp>
    </p:spTree>
    <p:extLst>
      <p:ext uri="{BB962C8B-B14F-4D97-AF65-F5344CB8AC3E}">
        <p14:creationId xmlns:p14="http://schemas.microsoft.com/office/powerpoint/2010/main" val="11003804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lvl1pPr>
              <a:defRPr/>
            </a:lvl1pPr>
          </a:lstStyle>
          <a:p>
            <a:r>
              <a:rPr lang="nl-NL" noProof="1"/>
              <a:t>Titel</a:t>
            </a:r>
          </a:p>
        </p:txBody>
      </p:sp>
      <p:sp>
        <p:nvSpPr>
          <p:cNvPr id="3" name="Tijdelijke aanduiding voor datum 2"/>
          <p:cNvSpPr>
            <a:spLocks noGrp="1" noSelect="1"/>
          </p:cNvSpPr>
          <p:nvPr>
            <p:ph type="dt" sz="half" idx="10"/>
          </p:nvPr>
        </p:nvSpPr>
        <p:spPr bwMode="gray"/>
        <p:txBody>
          <a:bodyPr/>
          <a:lstStyle/>
          <a:p>
            <a:fld id="{1A77BA14-42C5-46AA-9FAD-892BA193696F}" type="datetime1">
              <a:rPr lang="nl-NL" smtClean="0"/>
              <a:t>2-8-2022</a:t>
            </a:fld>
            <a:endParaRPr lang="nl-NL" dirty="0"/>
          </a:p>
        </p:txBody>
      </p:sp>
      <p:sp>
        <p:nvSpPr>
          <p:cNvPr id="4" name="Tijdelijke aanduiding voor voettekst 3"/>
          <p:cNvSpPr>
            <a:spLocks noGrp="1" noSelect="1"/>
          </p:cNvSpPr>
          <p:nvPr>
            <p:ph type="ftr" sz="quarter" idx="11"/>
          </p:nvPr>
        </p:nvSpPr>
        <p:spPr bwMode="gray"/>
        <p:txBody>
          <a:bodyPr/>
          <a:lstStyle/>
          <a:p>
            <a:r>
              <a:rPr lang="nl-NL" dirty="0"/>
              <a:t>Via Invoegen | Koptekst en voettekst kunt u de tekst wijzigen</a:t>
            </a:r>
          </a:p>
        </p:txBody>
      </p:sp>
      <p:sp>
        <p:nvSpPr>
          <p:cNvPr id="5" name="Tijdelijke aanduiding voor dianummer 4"/>
          <p:cNvSpPr>
            <a:spLocks noGrp="1" noSelect="1"/>
          </p:cNvSpPr>
          <p:nvPr>
            <p:ph type="sldNum" sz="quarter" idx="12"/>
          </p:nvPr>
        </p:nvSpPr>
        <p:spPr bwMode="gray"/>
        <p:txBody>
          <a:bodyPr/>
          <a:lstStyle/>
          <a:p>
            <a:r>
              <a:rPr lang="nl-NL" dirty="0"/>
              <a:t>| </a:t>
            </a:r>
            <a:fld id="{5A73F218-DCB0-4894-9B51-05C25669D534}" type="slidenum">
              <a:rPr lang="nl-NL" smtClean="0"/>
              <a:pPr/>
              <a:t>‹nr.›</a:t>
            </a:fld>
            <a:endParaRPr lang="nl-NL" dirty="0"/>
          </a:p>
        </p:txBody>
      </p:sp>
    </p:spTree>
    <p:extLst>
      <p:ext uri="{BB962C8B-B14F-4D97-AF65-F5344CB8AC3E}">
        <p14:creationId xmlns:p14="http://schemas.microsoft.com/office/powerpoint/2010/main" val="9090653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Leeg met logo">
    <p:spTree>
      <p:nvGrpSpPr>
        <p:cNvPr id="1" name=""/>
        <p:cNvGrpSpPr/>
        <p:nvPr/>
      </p:nvGrpSpPr>
      <p:grpSpPr>
        <a:xfrm>
          <a:off x="0" y="0"/>
          <a:ext cx="0" cy="0"/>
          <a:chOff x="0" y="0"/>
          <a:chExt cx="0" cy="0"/>
        </a:xfrm>
      </p:grpSpPr>
      <p:sp>
        <p:nvSpPr>
          <p:cNvPr id="2" name="Tijdelijke aanduiding voor datum 1"/>
          <p:cNvSpPr>
            <a:spLocks noGrp="1" noSelect="1"/>
          </p:cNvSpPr>
          <p:nvPr>
            <p:ph type="dt" sz="half" idx="10"/>
          </p:nvPr>
        </p:nvSpPr>
        <p:spPr bwMode="gray"/>
        <p:txBody>
          <a:bodyPr/>
          <a:lstStyle/>
          <a:p>
            <a:fld id="{DD87E8CE-33A9-43EE-B25B-F09963B573BA}" type="datetime1">
              <a:rPr lang="nl-NL" smtClean="0"/>
              <a:t>2-8-2022</a:t>
            </a:fld>
            <a:endParaRPr lang="nl-NL" dirty="0"/>
          </a:p>
        </p:txBody>
      </p:sp>
      <p:sp>
        <p:nvSpPr>
          <p:cNvPr id="3" name="Tijdelijke aanduiding voor voettekst 2"/>
          <p:cNvSpPr>
            <a:spLocks noGrp="1" noSelect="1"/>
          </p:cNvSpPr>
          <p:nvPr>
            <p:ph type="ftr" sz="quarter" idx="11"/>
          </p:nvPr>
        </p:nvSpPr>
        <p:spPr bwMode="gray"/>
        <p:txBody>
          <a:bodyPr/>
          <a:lstStyle/>
          <a:p>
            <a:r>
              <a:rPr lang="nl-NL" dirty="0"/>
              <a:t>Via Invoegen | Koptekst en voettekst kunt u de tekst wijzigen</a:t>
            </a:r>
          </a:p>
        </p:txBody>
      </p:sp>
      <p:sp>
        <p:nvSpPr>
          <p:cNvPr id="4" name="Tijdelijke aanduiding voor dianummer 3"/>
          <p:cNvSpPr>
            <a:spLocks noGrp="1" noSelect="1"/>
          </p:cNvSpPr>
          <p:nvPr>
            <p:ph type="sldNum" sz="quarter" idx="12"/>
          </p:nvPr>
        </p:nvSpPr>
        <p:spPr bwMode="gray"/>
        <p:txBody>
          <a:bodyPr/>
          <a:lstStyle/>
          <a:p>
            <a:r>
              <a:rPr lang="nl-NL" dirty="0"/>
              <a:t>| </a:t>
            </a:r>
            <a:fld id="{5A73F218-DCB0-4894-9B51-05C25669D534}" type="slidenum">
              <a:rPr lang="nl-NL" smtClean="0"/>
              <a:pPr/>
              <a:t>‹nr.›</a:t>
            </a:fld>
            <a:endParaRPr lang="nl-NL" dirty="0"/>
          </a:p>
        </p:txBody>
      </p:sp>
    </p:spTree>
    <p:extLst>
      <p:ext uri="{BB962C8B-B14F-4D97-AF65-F5344CB8AC3E}">
        <p14:creationId xmlns:p14="http://schemas.microsoft.com/office/powerpoint/2010/main" val="34147707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noSelect="1"/>
          </p:cNvSpPr>
          <p:nvPr>
            <p:ph type="dt" sz="half" idx="10"/>
          </p:nvPr>
        </p:nvSpPr>
        <p:spPr bwMode="gray"/>
        <p:txBody>
          <a:bodyPr/>
          <a:lstStyle/>
          <a:p>
            <a:fld id="{D1BCA4B4-8389-46FE-AE0C-0A1FAFD8F720}" type="datetime1">
              <a:rPr lang="nl-NL" smtClean="0"/>
              <a:t>2-8-2022</a:t>
            </a:fld>
            <a:endParaRPr lang="nl-NL" dirty="0"/>
          </a:p>
        </p:txBody>
      </p:sp>
      <p:sp>
        <p:nvSpPr>
          <p:cNvPr id="3" name="Tijdelijke aanduiding voor voettekst 2"/>
          <p:cNvSpPr>
            <a:spLocks noGrp="1" noSelect="1"/>
          </p:cNvSpPr>
          <p:nvPr>
            <p:ph type="ftr" sz="quarter" idx="11"/>
          </p:nvPr>
        </p:nvSpPr>
        <p:spPr bwMode="gray"/>
        <p:txBody>
          <a:bodyPr/>
          <a:lstStyle/>
          <a:p>
            <a:r>
              <a:rPr lang="nl-NL" dirty="0"/>
              <a:t>Via Invoegen | Koptekst en voettekst kunt u de tekst wijzigen</a:t>
            </a:r>
          </a:p>
        </p:txBody>
      </p:sp>
      <p:sp>
        <p:nvSpPr>
          <p:cNvPr id="4" name="Tijdelijke aanduiding voor dianummer 3"/>
          <p:cNvSpPr>
            <a:spLocks noGrp="1" noSelect="1"/>
          </p:cNvSpPr>
          <p:nvPr>
            <p:ph type="sldNum" sz="quarter" idx="12"/>
          </p:nvPr>
        </p:nvSpPr>
        <p:spPr bwMode="gray"/>
        <p:txBody>
          <a:bodyPr/>
          <a:lstStyle/>
          <a:p>
            <a:r>
              <a:rPr lang="nl-NL" dirty="0"/>
              <a:t>| </a:t>
            </a:r>
            <a:fld id="{5A73F218-DCB0-4894-9B51-05C25669D534}" type="slidenum">
              <a:rPr lang="nl-NL" smtClean="0"/>
              <a:pPr/>
              <a:t>‹nr.›</a:t>
            </a:fld>
            <a:endParaRPr lang="nl-NL" dirty="0"/>
          </a:p>
        </p:txBody>
      </p:sp>
    </p:spTree>
    <p:extLst>
      <p:ext uri="{BB962C8B-B14F-4D97-AF65-F5344CB8AC3E}">
        <p14:creationId xmlns:p14="http://schemas.microsoft.com/office/powerpoint/2010/main" val="38896856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el Blauw-Wit logo">
    <p:spTree>
      <p:nvGrpSpPr>
        <p:cNvPr id="1" name=""/>
        <p:cNvGrpSpPr/>
        <p:nvPr/>
      </p:nvGrpSpPr>
      <p:grpSpPr>
        <a:xfrm>
          <a:off x="0" y="0"/>
          <a:ext cx="0" cy="0"/>
          <a:chOff x="0" y="0"/>
          <a:chExt cx="0" cy="0"/>
        </a:xfrm>
      </p:grpSpPr>
      <p:pic>
        <p:nvPicPr>
          <p:cNvPr id="4" name="Afbeelding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65800" y="0"/>
            <a:ext cx="3328988"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84000" y="5086800"/>
            <a:ext cx="9244800" cy="864000"/>
          </a:xfrm>
        </p:spPr>
        <p:txBody>
          <a:bodyPr lIns="0" tIns="0" rIns="0" bIns="0" anchor="b">
            <a:noAutofit/>
          </a:bodyPr>
          <a:lstStyle>
            <a:lvl1pPr algn="l">
              <a:defRPr sz="5000" b="1">
                <a:solidFill>
                  <a:schemeClr val="bg1"/>
                </a:solidFill>
                <a:latin typeface="+mj-lt"/>
              </a:defRPr>
            </a:lvl1pPr>
          </a:lstStyle>
          <a:p>
            <a:r>
              <a:rPr lang="nl-NL"/>
              <a:t>Klik om de stijl te bewerken</a:t>
            </a:r>
            <a:endParaRPr lang="en-GB" dirty="0"/>
          </a:p>
        </p:txBody>
      </p:sp>
      <p:sp>
        <p:nvSpPr>
          <p:cNvPr id="3" name="Ondertitel 2"/>
          <p:cNvSpPr>
            <a:spLocks noGrp="1"/>
          </p:cNvSpPr>
          <p:nvPr>
            <p:ph type="subTitle" idx="1"/>
          </p:nvPr>
        </p:nvSpPr>
        <p:spPr>
          <a:xfrm>
            <a:off x="683999" y="6030000"/>
            <a:ext cx="8740800" cy="370800"/>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en-GB" dirty="0"/>
          </a:p>
        </p:txBody>
      </p:sp>
      <p:sp>
        <p:nvSpPr>
          <p:cNvPr id="6" name="Tijdelijke aanduiding voor datum 3"/>
          <p:cNvSpPr>
            <a:spLocks noGrp="1"/>
          </p:cNvSpPr>
          <p:nvPr>
            <p:ph type="dt" sz="half" idx="10"/>
          </p:nvPr>
        </p:nvSpPr>
        <p:spPr/>
        <p:txBody>
          <a:bodyPr/>
          <a:lstStyle>
            <a:lvl1pPr>
              <a:defRPr/>
            </a:lvl1pPr>
          </a:lstStyle>
          <a:p>
            <a:pPr>
              <a:defRPr/>
            </a:pPr>
            <a:fld id="{50306C31-A058-4633-BB99-996B483C9E1D}" type="datetimeFigureOut">
              <a:rPr lang="en-GB">
                <a:solidFill>
                  <a:srgbClr val="000000">
                    <a:tint val="75000"/>
                  </a:srgbClr>
                </a:solidFill>
              </a:rPr>
              <a:pPr>
                <a:defRPr/>
              </a:pPr>
              <a:t>02/08/2022</a:t>
            </a:fld>
            <a:endParaRPr lang="en-GB">
              <a:solidFill>
                <a:srgbClr val="000000">
                  <a:tint val="75000"/>
                </a:srgbClr>
              </a:solidFill>
            </a:endParaRPr>
          </a:p>
        </p:txBody>
      </p:sp>
      <p:sp>
        <p:nvSpPr>
          <p:cNvPr id="7" name="Tijdelijke aanduiding voor voettekst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8" name="Tijdelijke aanduiding voor dianummer 5"/>
          <p:cNvSpPr>
            <a:spLocks noGrp="1"/>
          </p:cNvSpPr>
          <p:nvPr>
            <p:ph type="sldNum" sz="quarter" idx="12"/>
          </p:nvPr>
        </p:nvSpPr>
        <p:spPr/>
        <p:txBody>
          <a:bodyPr/>
          <a:lstStyle>
            <a:lvl1pPr>
              <a:defRPr/>
            </a:lvl1pPr>
          </a:lstStyle>
          <a:p>
            <a:pPr>
              <a:defRPr/>
            </a:pPr>
            <a:fld id="{C77F3EB2-CE3F-4FE4-8B93-7A7087924D3A}" type="slidenum">
              <a:rPr lang="en-GB">
                <a:solidFill>
                  <a:srgbClr val="000000">
                    <a:tint val="75000"/>
                  </a:srgbClr>
                </a:solidFill>
              </a:rPr>
              <a:pPr>
                <a:defRPr/>
              </a:pPr>
              <a:t>‹nr.›</a:t>
            </a:fld>
            <a:endParaRPr lang="en-GB">
              <a:solidFill>
                <a:srgbClr val="000000">
                  <a:tint val="75000"/>
                </a:srgbClr>
              </a:solidFill>
            </a:endParaRPr>
          </a:p>
        </p:txBody>
      </p:sp>
    </p:spTree>
    <p:extLst>
      <p:ext uri="{BB962C8B-B14F-4D97-AF65-F5344CB8AC3E}">
        <p14:creationId xmlns:p14="http://schemas.microsoft.com/office/powerpoint/2010/main" val="10525955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el Blauw-Zwart logo">
    <p:spTree>
      <p:nvGrpSpPr>
        <p:cNvPr id="1" name=""/>
        <p:cNvGrpSpPr/>
        <p:nvPr/>
      </p:nvGrpSpPr>
      <p:grpSpPr>
        <a:xfrm>
          <a:off x="0" y="0"/>
          <a:ext cx="0" cy="0"/>
          <a:chOff x="0" y="0"/>
          <a:chExt cx="0" cy="0"/>
        </a:xfrm>
      </p:grpSpPr>
      <p:pic>
        <p:nvPicPr>
          <p:cNvPr id="4" name="Afbeelding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65800" y="0"/>
            <a:ext cx="3328988"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84000" y="5086800"/>
            <a:ext cx="9244800" cy="864000"/>
          </a:xfrm>
        </p:spPr>
        <p:txBody>
          <a:bodyPr lIns="0" tIns="0" rIns="0" bIns="0" anchor="b">
            <a:noAutofit/>
          </a:bodyPr>
          <a:lstStyle>
            <a:lvl1pPr algn="l">
              <a:defRPr sz="5000" b="1">
                <a:solidFill>
                  <a:schemeClr val="bg1"/>
                </a:solidFill>
                <a:latin typeface="+mj-lt"/>
              </a:defRPr>
            </a:lvl1pPr>
          </a:lstStyle>
          <a:p>
            <a:r>
              <a:rPr lang="nl-NL"/>
              <a:t>Klik om de stijl te bewerken</a:t>
            </a:r>
            <a:endParaRPr lang="en-GB" dirty="0"/>
          </a:p>
        </p:txBody>
      </p:sp>
      <p:sp>
        <p:nvSpPr>
          <p:cNvPr id="3" name="Ondertitel 2"/>
          <p:cNvSpPr>
            <a:spLocks noGrp="1"/>
          </p:cNvSpPr>
          <p:nvPr>
            <p:ph type="subTitle" idx="1"/>
          </p:nvPr>
        </p:nvSpPr>
        <p:spPr>
          <a:xfrm>
            <a:off x="683999" y="6030000"/>
            <a:ext cx="8740800" cy="370800"/>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en-GB" dirty="0"/>
          </a:p>
        </p:txBody>
      </p:sp>
      <p:sp>
        <p:nvSpPr>
          <p:cNvPr id="6" name="Tijdelijke aanduiding voor datum 3"/>
          <p:cNvSpPr>
            <a:spLocks noGrp="1"/>
          </p:cNvSpPr>
          <p:nvPr>
            <p:ph type="dt" sz="half" idx="10"/>
          </p:nvPr>
        </p:nvSpPr>
        <p:spPr/>
        <p:txBody>
          <a:bodyPr/>
          <a:lstStyle>
            <a:lvl1pPr>
              <a:defRPr/>
            </a:lvl1pPr>
          </a:lstStyle>
          <a:p>
            <a:pPr>
              <a:defRPr/>
            </a:pPr>
            <a:fld id="{10836088-765A-45CA-87F9-A17E935523D3}" type="datetimeFigureOut">
              <a:rPr lang="en-GB">
                <a:solidFill>
                  <a:srgbClr val="000000">
                    <a:tint val="75000"/>
                  </a:srgbClr>
                </a:solidFill>
              </a:rPr>
              <a:pPr>
                <a:defRPr/>
              </a:pPr>
              <a:t>02/08/2022</a:t>
            </a:fld>
            <a:endParaRPr lang="en-GB">
              <a:solidFill>
                <a:srgbClr val="000000">
                  <a:tint val="75000"/>
                </a:srgbClr>
              </a:solidFill>
            </a:endParaRPr>
          </a:p>
        </p:txBody>
      </p:sp>
      <p:sp>
        <p:nvSpPr>
          <p:cNvPr id="7" name="Tijdelijke aanduiding voor voettekst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8" name="Tijdelijke aanduiding voor dianummer 5"/>
          <p:cNvSpPr>
            <a:spLocks noGrp="1"/>
          </p:cNvSpPr>
          <p:nvPr>
            <p:ph type="sldNum" sz="quarter" idx="12"/>
          </p:nvPr>
        </p:nvSpPr>
        <p:spPr/>
        <p:txBody>
          <a:bodyPr/>
          <a:lstStyle>
            <a:lvl1pPr>
              <a:defRPr/>
            </a:lvl1pPr>
          </a:lstStyle>
          <a:p>
            <a:pPr>
              <a:defRPr/>
            </a:pPr>
            <a:fld id="{4413E20A-3F7A-4A77-9A4B-068F5A70F667}" type="slidenum">
              <a:rPr lang="en-GB">
                <a:solidFill>
                  <a:srgbClr val="000000">
                    <a:tint val="75000"/>
                  </a:srgbClr>
                </a:solidFill>
              </a:rPr>
              <a:pPr>
                <a:defRPr/>
              </a:pPr>
              <a:t>‹nr.›</a:t>
            </a:fld>
            <a:endParaRPr lang="en-GB">
              <a:solidFill>
                <a:srgbClr val="000000">
                  <a:tint val="75000"/>
                </a:srgbClr>
              </a:solidFill>
            </a:endParaRPr>
          </a:p>
        </p:txBody>
      </p:sp>
    </p:spTree>
    <p:extLst>
      <p:ext uri="{BB962C8B-B14F-4D97-AF65-F5344CB8AC3E}">
        <p14:creationId xmlns:p14="http://schemas.microsoft.com/office/powerpoint/2010/main" val="1304112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dia: teks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80000" y="1080000"/>
            <a:ext cx="10033200" cy="522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6060429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1_Titel Blauw-Wit logo">
    <p:spTree>
      <p:nvGrpSpPr>
        <p:cNvPr id="1" name=""/>
        <p:cNvGrpSpPr/>
        <p:nvPr/>
      </p:nvGrpSpPr>
      <p:grpSpPr>
        <a:xfrm>
          <a:off x="0" y="0"/>
          <a:ext cx="0" cy="0"/>
          <a:chOff x="0" y="0"/>
          <a:chExt cx="0" cy="0"/>
        </a:xfrm>
      </p:grpSpPr>
      <p:pic>
        <p:nvPicPr>
          <p:cNvPr id="4" name="Afbeelding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624513" y="-779463"/>
            <a:ext cx="903287"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84000" y="5086800"/>
            <a:ext cx="9244800" cy="864000"/>
          </a:xfrm>
        </p:spPr>
        <p:txBody>
          <a:bodyPr lIns="0" tIns="0" rIns="0" bIns="0" anchor="b">
            <a:noAutofit/>
          </a:bodyPr>
          <a:lstStyle>
            <a:lvl1pPr algn="l">
              <a:defRPr sz="5000" b="1">
                <a:solidFill>
                  <a:schemeClr val="bg1"/>
                </a:solidFill>
                <a:latin typeface="+mj-lt"/>
              </a:defRPr>
            </a:lvl1pPr>
          </a:lstStyle>
          <a:p>
            <a:r>
              <a:rPr lang="nl-NL"/>
              <a:t>Klik om de stijl te bewerken</a:t>
            </a:r>
            <a:endParaRPr lang="en-GB" dirty="0"/>
          </a:p>
        </p:txBody>
      </p:sp>
      <p:sp>
        <p:nvSpPr>
          <p:cNvPr id="3" name="Ondertitel 2"/>
          <p:cNvSpPr>
            <a:spLocks noGrp="1"/>
          </p:cNvSpPr>
          <p:nvPr>
            <p:ph type="subTitle" idx="1"/>
          </p:nvPr>
        </p:nvSpPr>
        <p:spPr>
          <a:xfrm>
            <a:off x="683999" y="6030000"/>
            <a:ext cx="8740800" cy="370800"/>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en-GB" dirty="0"/>
          </a:p>
        </p:txBody>
      </p:sp>
      <p:sp>
        <p:nvSpPr>
          <p:cNvPr id="6" name="Tijdelijke aanduiding voor datum 3"/>
          <p:cNvSpPr>
            <a:spLocks noGrp="1"/>
          </p:cNvSpPr>
          <p:nvPr>
            <p:ph type="dt" sz="half" idx="10"/>
          </p:nvPr>
        </p:nvSpPr>
        <p:spPr/>
        <p:txBody>
          <a:bodyPr/>
          <a:lstStyle>
            <a:lvl1pPr>
              <a:defRPr/>
            </a:lvl1pPr>
          </a:lstStyle>
          <a:p>
            <a:pPr>
              <a:defRPr/>
            </a:pPr>
            <a:fld id="{6AA28F44-A1EC-4358-B094-72FAE36766E8}" type="datetimeFigureOut">
              <a:rPr lang="en-GB">
                <a:solidFill>
                  <a:srgbClr val="000000">
                    <a:tint val="75000"/>
                  </a:srgbClr>
                </a:solidFill>
              </a:rPr>
              <a:pPr>
                <a:defRPr/>
              </a:pPr>
              <a:t>02/08/2022</a:t>
            </a:fld>
            <a:endParaRPr lang="en-GB">
              <a:solidFill>
                <a:srgbClr val="000000">
                  <a:tint val="75000"/>
                </a:srgbClr>
              </a:solidFill>
            </a:endParaRPr>
          </a:p>
        </p:txBody>
      </p:sp>
      <p:sp>
        <p:nvSpPr>
          <p:cNvPr id="7" name="Tijdelijke aanduiding voor voettekst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8" name="Tijdelijke aanduiding voor dianummer 5"/>
          <p:cNvSpPr>
            <a:spLocks noGrp="1"/>
          </p:cNvSpPr>
          <p:nvPr>
            <p:ph type="sldNum" sz="quarter" idx="12"/>
          </p:nvPr>
        </p:nvSpPr>
        <p:spPr/>
        <p:txBody>
          <a:bodyPr/>
          <a:lstStyle>
            <a:lvl1pPr>
              <a:defRPr/>
            </a:lvl1pPr>
          </a:lstStyle>
          <a:p>
            <a:pPr>
              <a:defRPr/>
            </a:pPr>
            <a:fld id="{C854A58A-AAD2-44F3-909C-D5D5EF6BF66B}" type="slidenum">
              <a:rPr lang="en-GB">
                <a:solidFill>
                  <a:srgbClr val="000000">
                    <a:tint val="75000"/>
                  </a:srgbClr>
                </a:solidFill>
              </a:rPr>
              <a:pPr>
                <a:defRPr/>
              </a:pPr>
              <a:t>‹nr.›</a:t>
            </a:fld>
            <a:endParaRPr lang="en-GB">
              <a:solidFill>
                <a:srgbClr val="000000">
                  <a:tint val="75000"/>
                </a:srgbClr>
              </a:solidFill>
            </a:endParaRPr>
          </a:p>
        </p:txBody>
      </p:sp>
    </p:spTree>
    <p:extLst>
      <p:ext uri="{BB962C8B-B14F-4D97-AF65-F5344CB8AC3E}">
        <p14:creationId xmlns:p14="http://schemas.microsoft.com/office/powerpoint/2010/main" val="31958056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kolom_Links_Blauw">
    <p:bg>
      <p:bgPr>
        <a:blipFill dpi="0" rotWithShape="0">
          <a:blip r:embed="rId2" cstate="print">
            <a:lum/>
            <a:extLst>
              <a:ext uri="{28A0092B-C50C-407E-A947-70E740481C1C}">
                <a14:useLocalDpi xmlns:a14="http://schemas.microsoft.com/office/drawing/2010/main" val="0"/>
              </a:ext>
            </a:extLst>
          </a:blip>
          <a:srcRect/>
          <a:stretch>
            <a:fillRect l="15000"/>
          </a:stretch>
        </a:blipFill>
        <a:effectLst/>
      </p:bgPr>
    </p:bg>
    <p:spTree>
      <p:nvGrpSpPr>
        <p:cNvPr id="1" name=""/>
        <p:cNvGrpSpPr/>
        <p:nvPr/>
      </p:nvGrpSpPr>
      <p:grpSpPr>
        <a:xfrm>
          <a:off x="0" y="0"/>
          <a:ext cx="0" cy="0"/>
          <a:chOff x="0" y="0"/>
          <a:chExt cx="0" cy="0"/>
        </a:xfrm>
      </p:grpSpPr>
      <p:sp>
        <p:nvSpPr>
          <p:cNvPr id="5" name="Rechthoek 4"/>
          <p:cNvSpPr/>
          <p:nvPr userDrawn="1"/>
        </p:nvSpPr>
        <p:spPr>
          <a:xfrm>
            <a:off x="0" y="0"/>
            <a:ext cx="6089650" cy="6856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solidFill>
                <a:srgbClr val="FFFFFF"/>
              </a:solidFill>
            </a:endParaRPr>
          </a:p>
        </p:txBody>
      </p:sp>
      <p:pic>
        <p:nvPicPr>
          <p:cNvPr id="6" name="Afbeelding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88"/>
            <a:ext cx="12192000" cy="686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hoek 7"/>
          <p:cNvSpPr/>
          <p:nvPr userDrawn="1"/>
        </p:nvSpPr>
        <p:spPr>
          <a:xfrm>
            <a:off x="5778500" y="6548438"/>
            <a:ext cx="647700" cy="315912"/>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solidFill>
                <a:srgbClr val="FFFFFF"/>
              </a:solidFill>
            </a:endParaRPr>
          </a:p>
        </p:txBody>
      </p:sp>
      <p:sp>
        <p:nvSpPr>
          <p:cNvPr id="2" name="Titel 1"/>
          <p:cNvSpPr>
            <a:spLocks noGrp="1"/>
          </p:cNvSpPr>
          <p:nvPr>
            <p:ph type="title"/>
          </p:nvPr>
        </p:nvSpPr>
        <p:spPr>
          <a:xfrm>
            <a:off x="984075" y="1254481"/>
            <a:ext cx="4793862" cy="436207"/>
          </a:xfrm>
        </p:spPr>
        <p:txBody>
          <a:bodyPr>
            <a:normAutofit/>
          </a:bodyPr>
          <a:lstStyle>
            <a:lvl1pPr>
              <a:defRPr sz="3200" b="1">
                <a:solidFill>
                  <a:schemeClr val="accent1"/>
                </a:solidFill>
              </a:defRPr>
            </a:lvl1pPr>
          </a:lstStyle>
          <a:p>
            <a:r>
              <a:rPr lang="nl-NL"/>
              <a:t>Klik om de stijl te bewerken</a:t>
            </a:r>
            <a:endParaRPr lang="en-GB" dirty="0"/>
          </a:p>
        </p:txBody>
      </p:sp>
      <p:sp>
        <p:nvSpPr>
          <p:cNvPr id="3" name="Tijdelijke aanduiding voor tekst 2"/>
          <p:cNvSpPr>
            <a:spLocks noGrp="1"/>
          </p:cNvSpPr>
          <p:nvPr>
            <p:ph type="body" idx="1"/>
          </p:nvPr>
        </p:nvSpPr>
        <p:spPr>
          <a:xfrm>
            <a:off x="984075" y="1905153"/>
            <a:ext cx="4793862" cy="690968"/>
          </a:xfrm>
        </p:spPr>
        <p:txBody>
          <a:bodyPr>
            <a:normAutofit/>
          </a:bodyPr>
          <a:lstStyle>
            <a:lvl1pPr marL="0" indent="0">
              <a:buNone/>
              <a:defRPr sz="15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984075" y="2843354"/>
            <a:ext cx="4789344" cy="3346307"/>
          </a:xfrm>
        </p:spPr>
        <p:txBody>
          <a:bodyPr>
            <a:normAutofit/>
          </a:bodyPr>
          <a:lstStyle>
            <a:lvl1pPr marL="0" indent="0">
              <a:buNone/>
              <a:defRPr sz="1500"/>
            </a:lvl1pPr>
            <a:lvl2pPr marL="0" indent="0">
              <a:buNone/>
              <a:defRPr sz="1500"/>
            </a:lvl2pPr>
            <a:lvl3pPr marL="0" indent="0">
              <a:buNone/>
              <a:defRPr sz="1500"/>
            </a:lvl3pPr>
            <a:lvl4pPr marL="0" indent="0">
              <a:buNone/>
              <a:defRPr sz="1500"/>
            </a:lvl4pPr>
            <a:lvl5pPr marL="0" indent="0">
              <a:buNone/>
              <a:defRPr sz="1500"/>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9" name="Tijdelijke aanduiding voor datum 6"/>
          <p:cNvSpPr>
            <a:spLocks noGrp="1"/>
          </p:cNvSpPr>
          <p:nvPr>
            <p:ph type="dt" sz="half" idx="10"/>
          </p:nvPr>
        </p:nvSpPr>
        <p:spPr/>
        <p:txBody>
          <a:bodyPr/>
          <a:lstStyle>
            <a:lvl1pPr>
              <a:defRPr/>
            </a:lvl1pPr>
          </a:lstStyle>
          <a:p>
            <a:pPr>
              <a:defRPr/>
            </a:pPr>
            <a:fld id="{233D3696-87E7-4365-9A5A-F71AEB8A5C3C}" type="datetimeFigureOut">
              <a:rPr lang="en-GB">
                <a:solidFill>
                  <a:srgbClr val="000000">
                    <a:tint val="75000"/>
                  </a:srgbClr>
                </a:solidFill>
              </a:rPr>
              <a:pPr>
                <a:defRPr/>
              </a:pPr>
              <a:t>02/08/2022</a:t>
            </a:fld>
            <a:endParaRPr lang="en-GB">
              <a:solidFill>
                <a:srgbClr val="000000">
                  <a:tint val="75000"/>
                </a:srgbClr>
              </a:solidFill>
            </a:endParaRPr>
          </a:p>
        </p:txBody>
      </p:sp>
      <p:sp>
        <p:nvSpPr>
          <p:cNvPr id="10" name="Tijdelijke aanduiding voor voettekst 7"/>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11" name="Tijdelijke aanduiding voor dianummer 8"/>
          <p:cNvSpPr>
            <a:spLocks noGrp="1"/>
          </p:cNvSpPr>
          <p:nvPr>
            <p:ph type="sldNum" sz="quarter" idx="12"/>
          </p:nvPr>
        </p:nvSpPr>
        <p:spPr/>
        <p:txBody>
          <a:bodyPr/>
          <a:lstStyle>
            <a:lvl1pPr>
              <a:defRPr/>
            </a:lvl1pPr>
          </a:lstStyle>
          <a:p>
            <a:pPr>
              <a:defRPr/>
            </a:pPr>
            <a:fld id="{420B7218-27BC-4423-A7C8-5F7B46FB115A}" type="slidenum">
              <a:rPr lang="en-GB">
                <a:solidFill>
                  <a:srgbClr val="000000">
                    <a:tint val="75000"/>
                  </a:srgbClr>
                </a:solidFill>
              </a:rPr>
              <a:pPr>
                <a:defRPr/>
              </a:pPr>
              <a:t>‹nr.›</a:t>
            </a:fld>
            <a:endParaRPr lang="en-GB">
              <a:solidFill>
                <a:srgbClr val="000000">
                  <a:tint val="75000"/>
                </a:srgbClr>
              </a:solidFill>
            </a:endParaRPr>
          </a:p>
        </p:txBody>
      </p:sp>
    </p:spTree>
    <p:extLst>
      <p:ext uri="{BB962C8B-B14F-4D97-AF65-F5344CB8AC3E}">
        <p14:creationId xmlns:p14="http://schemas.microsoft.com/office/powerpoint/2010/main" val="35483474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koloms_Links_Blauw">
    <p:bg>
      <p:bgPr>
        <a:blipFill dpi="0" rotWithShape="0">
          <a:blip r:embed="rId2" cstate="print">
            <a:lum/>
            <a:extLst>
              <a:ext uri="{28A0092B-C50C-407E-A947-70E740481C1C}">
                <a14:useLocalDpi xmlns:a14="http://schemas.microsoft.com/office/drawing/2010/main" val="0"/>
              </a:ext>
            </a:extLst>
          </a:blip>
          <a:srcRect/>
          <a:stretch>
            <a:fillRect l="20000"/>
          </a:stretch>
        </a:blipFill>
        <a:effectLst/>
      </p:bgPr>
    </p:bg>
    <p:spTree>
      <p:nvGrpSpPr>
        <p:cNvPr id="1" name=""/>
        <p:cNvGrpSpPr/>
        <p:nvPr/>
      </p:nvGrpSpPr>
      <p:grpSpPr>
        <a:xfrm>
          <a:off x="0" y="0"/>
          <a:ext cx="0" cy="0"/>
          <a:chOff x="0" y="0"/>
          <a:chExt cx="0" cy="0"/>
        </a:xfrm>
      </p:grpSpPr>
      <p:sp>
        <p:nvSpPr>
          <p:cNvPr id="5" name="Rechthoek 4"/>
          <p:cNvSpPr/>
          <p:nvPr userDrawn="1"/>
        </p:nvSpPr>
        <p:spPr>
          <a:xfrm>
            <a:off x="0" y="0"/>
            <a:ext cx="6089650" cy="6856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solidFill>
                <a:srgbClr val="FFFFFF"/>
              </a:solidFill>
            </a:endParaRPr>
          </a:p>
        </p:txBody>
      </p:sp>
      <p:pic>
        <p:nvPicPr>
          <p:cNvPr id="6" name="Afbeelding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88"/>
            <a:ext cx="12192000" cy="686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hoek 7"/>
          <p:cNvSpPr/>
          <p:nvPr userDrawn="1"/>
        </p:nvSpPr>
        <p:spPr>
          <a:xfrm>
            <a:off x="5778500" y="6548438"/>
            <a:ext cx="647700" cy="315912"/>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solidFill>
                <a:srgbClr val="FFFFFF"/>
              </a:solidFill>
            </a:endParaRPr>
          </a:p>
        </p:txBody>
      </p:sp>
      <p:sp>
        <p:nvSpPr>
          <p:cNvPr id="2" name="Titel 1"/>
          <p:cNvSpPr>
            <a:spLocks noGrp="1"/>
          </p:cNvSpPr>
          <p:nvPr>
            <p:ph type="title"/>
          </p:nvPr>
        </p:nvSpPr>
        <p:spPr>
          <a:xfrm>
            <a:off x="984075" y="1254481"/>
            <a:ext cx="4793862" cy="436207"/>
          </a:xfrm>
        </p:spPr>
        <p:txBody>
          <a:bodyPr>
            <a:normAutofit/>
          </a:bodyPr>
          <a:lstStyle>
            <a:lvl1pPr>
              <a:defRPr sz="3200" b="1">
                <a:solidFill>
                  <a:schemeClr val="accent1"/>
                </a:solidFill>
              </a:defRPr>
            </a:lvl1pPr>
          </a:lstStyle>
          <a:p>
            <a:r>
              <a:rPr lang="nl-NL"/>
              <a:t>Klik om de stijl te bewerken</a:t>
            </a:r>
            <a:endParaRPr lang="en-GB" dirty="0"/>
          </a:p>
        </p:txBody>
      </p:sp>
      <p:sp>
        <p:nvSpPr>
          <p:cNvPr id="3" name="Tijdelijke aanduiding voor tekst 2"/>
          <p:cNvSpPr>
            <a:spLocks noGrp="1"/>
          </p:cNvSpPr>
          <p:nvPr>
            <p:ph type="body" idx="1"/>
          </p:nvPr>
        </p:nvSpPr>
        <p:spPr>
          <a:xfrm>
            <a:off x="984075" y="1905153"/>
            <a:ext cx="4793862" cy="690968"/>
          </a:xfrm>
        </p:spPr>
        <p:txBody>
          <a:bodyPr>
            <a:normAutofit/>
          </a:bodyPr>
          <a:lstStyle>
            <a:lvl1pPr marL="0" indent="0">
              <a:buNone/>
              <a:defRPr sz="15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984075" y="2843354"/>
            <a:ext cx="4789344" cy="3346307"/>
          </a:xfrm>
        </p:spPr>
        <p:txBody>
          <a:bodyPr>
            <a:normAutofit/>
          </a:bodyPr>
          <a:lstStyle>
            <a:lvl1pPr marL="285750" indent="-285750">
              <a:buFont typeface="Arial" panose="020B0604020202020204" pitchFamily="34" charset="0"/>
              <a:buChar char="•"/>
              <a:defRPr sz="1500"/>
            </a:lvl1pPr>
            <a:lvl2pPr marL="285750" indent="-285750">
              <a:buFont typeface="Arial" panose="020B0604020202020204" pitchFamily="34" charset="0"/>
              <a:buChar char="•"/>
              <a:defRPr sz="1500"/>
            </a:lvl2pPr>
            <a:lvl3pPr marL="285750" indent="-285750">
              <a:buFont typeface="Arial" panose="020B0604020202020204" pitchFamily="34" charset="0"/>
              <a:buChar char="•"/>
              <a:defRPr sz="1500"/>
            </a:lvl3pPr>
            <a:lvl4pPr marL="285750" indent="-285750">
              <a:buFont typeface="Arial" panose="020B0604020202020204" pitchFamily="34" charset="0"/>
              <a:buChar char="•"/>
              <a:defRPr sz="1500"/>
            </a:lvl4pPr>
            <a:lvl5pPr marL="285750" indent="-285750">
              <a:buFont typeface="Arial" panose="020B0604020202020204" pitchFamily="34" charset="0"/>
              <a:buChar char="•"/>
              <a:defRPr sz="15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9" name="Tijdelijke aanduiding voor datum 6"/>
          <p:cNvSpPr>
            <a:spLocks noGrp="1"/>
          </p:cNvSpPr>
          <p:nvPr>
            <p:ph type="dt" sz="half" idx="10"/>
          </p:nvPr>
        </p:nvSpPr>
        <p:spPr/>
        <p:txBody>
          <a:bodyPr/>
          <a:lstStyle>
            <a:lvl1pPr>
              <a:defRPr/>
            </a:lvl1pPr>
          </a:lstStyle>
          <a:p>
            <a:pPr>
              <a:defRPr/>
            </a:pPr>
            <a:fld id="{CABD94EE-ACDD-47A1-AB05-CB4DBE240A72}" type="datetimeFigureOut">
              <a:rPr lang="en-GB">
                <a:solidFill>
                  <a:srgbClr val="000000">
                    <a:tint val="75000"/>
                  </a:srgbClr>
                </a:solidFill>
              </a:rPr>
              <a:pPr>
                <a:defRPr/>
              </a:pPr>
              <a:t>02/08/2022</a:t>
            </a:fld>
            <a:endParaRPr lang="en-GB">
              <a:solidFill>
                <a:srgbClr val="000000">
                  <a:tint val="75000"/>
                </a:srgbClr>
              </a:solidFill>
            </a:endParaRPr>
          </a:p>
        </p:txBody>
      </p:sp>
      <p:sp>
        <p:nvSpPr>
          <p:cNvPr id="10" name="Tijdelijke aanduiding voor voettekst 7"/>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11" name="Tijdelijke aanduiding voor dianummer 8"/>
          <p:cNvSpPr>
            <a:spLocks noGrp="1"/>
          </p:cNvSpPr>
          <p:nvPr>
            <p:ph type="sldNum" sz="quarter" idx="12"/>
          </p:nvPr>
        </p:nvSpPr>
        <p:spPr/>
        <p:txBody>
          <a:bodyPr/>
          <a:lstStyle>
            <a:lvl1pPr>
              <a:defRPr/>
            </a:lvl1pPr>
          </a:lstStyle>
          <a:p>
            <a:pPr>
              <a:defRPr/>
            </a:pPr>
            <a:fld id="{05455B1E-0E37-436C-A0EE-2EABB0AF47F4}" type="slidenum">
              <a:rPr lang="en-GB">
                <a:solidFill>
                  <a:srgbClr val="000000">
                    <a:tint val="75000"/>
                  </a:srgbClr>
                </a:solidFill>
              </a:rPr>
              <a:pPr>
                <a:defRPr/>
              </a:pPr>
              <a:t>‹nr.›</a:t>
            </a:fld>
            <a:endParaRPr lang="en-GB">
              <a:solidFill>
                <a:srgbClr val="000000">
                  <a:tint val="75000"/>
                </a:srgbClr>
              </a:solidFill>
            </a:endParaRPr>
          </a:p>
        </p:txBody>
      </p:sp>
    </p:spTree>
    <p:extLst>
      <p:ext uri="{BB962C8B-B14F-4D97-AF65-F5344CB8AC3E}">
        <p14:creationId xmlns:p14="http://schemas.microsoft.com/office/powerpoint/2010/main" val="10150579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koloms_Opsom_Blauw">
    <p:bg>
      <p:bgPr>
        <a:blipFill dpi="0" rotWithShape="0">
          <a:blip r:embed="rId2" cstate="print">
            <a:lum/>
            <a:extLst>
              <a:ext uri="{28A0092B-C50C-407E-A947-70E740481C1C}">
                <a14:useLocalDpi xmlns:a14="http://schemas.microsoft.com/office/drawing/2010/main" val="0"/>
              </a:ext>
            </a:extLst>
          </a:blip>
          <a:srcRect/>
          <a:stretch>
            <a:fillRect l="15000"/>
          </a:stretch>
        </a:blipFill>
        <a:effectLst/>
      </p:bgPr>
    </p:bg>
    <p:spTree>
      <p:nvGrpSpPr>
        <p:cNvPr id="1" name=""/>
        <p:cNvGrpSpPr/>
        <p:nvPr/>
      </p:nvGrpSpPr>
      <p:grpSpPr>
        <a:xfrm>
          <a:off x="0" y="0"/>
          <a:ext cx="0" cy="0"/>
          <a:chOff x="0" y="0"/>
          <a:chExt cx="0" cy="0"/>
        </a:xfrm>
      </p:grpSpPr>
      <p:sp>
        <p:nvSpPr>
          <p:cNvPr id="5" name="Rechthoek 4"/>
          <p:cNvSpPr/>
          <p:nvPr userDrawn="1"/>
        </p:nvSpPr>
        <p:spPr>
          <a:xfrm>
            <a:off x="0" y="0"/>
            <a:ext cx="6089650" cy="6856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solidFill>
                <a:srgbClr val="FFFFFF"/>
              </a:solidFill>
            </a:endParaRPr>
          </a:p>
        </p:txBody>
      </p:sp>
      <p:pic>
        <p:nvPicPr>
          <p:cNvPr id="6" name="Afbeelding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88"/>
            <a:ext cx="12192000" cy="686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hoek 7"/>
          <p:cNvSpPr/>
          <p:nvPr userDrawn="1"/>
        </p:nvSpPr>
        <p:spPr>
          <a:xfrm>
            <a:off x="5778500" y="6548438"/>
            <a:ext cx="647700" cy="315912"/>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solidFill>
                <a:srgbClr val="FFFFFF"/>
              </a:solidFill>
            </a:endParaRPr>
          </a:p>
        </p:txBody>
      </p:sp>
      <p:sp>
        <p:nvSpPr>
          <p:cNvPr id="2" name="Titel 1"/>
          <p:cNvSpPr>
            <a:spLocks noGrp="1"/>
          </p:cNvSpPr>
          <p:nvPr>
            <p:ph type="title"/>
          </p:nvPr>
        </p:nvSpPr>
        <p:spPr>
          <a:xfrm>
            <a:off x="984075" y="1254481"/>
            <a:ext cx="4793862" cy="436207"/>
          </a:xfrm>
        </p:spPr>
        <p:txBody>
          <a:bodyPr>
            <a:normAutofit/>
          </a:bodyPr>
          <a:lstStyle>
            <a:lvl1pPr>
              <a:defRPr sz="3200" b="1">
                <a:solidFill>
                  <a:schemeClr val="accent1"/>
                </a:solidFill>
              </a:defRPr>
            </a:lvl1pPr>
          </a:lstStyle>
          <a:p>
            <a:r>
              <a:rPr lang="nl-NL"/>
              <a:t>Klik om de stijl te bewerken</a:t>
            </a:r>
            <a:endParaRPr lang="en-GB" dirty="0"/>
          </a:p>
        </p:txBody>
      </p:sp>
      <p:sp>
        <p:nvSpPr>
          <p:cNvPr id="3" name="Tijdelijke aanduiding voor tekst 2"/>
          <p:cNvSpPr>
            <a:spLocks noGrp="1"/>
          </p:cNvSpPr>
          <p:nvPr>
            <p:ph type="body" idx="1"/>
          </p:nvPr>
        </p:nvSpPr>
        <p:spPr>
          <a:xfrm>
            <a:off x="984075" y="1905153"/>
            <a:ext cx="4793862" cy="690968"/>
          </a:xfrm>
        </p:spPr>
        <p:txBody>
          <a:bodyPr>
            <a:normAutofit/>
          </a:bodyPr>
          <a:lstStyle>
            <a:lvl1pPr marL="0" indent="0">
              <a:buNone/>
              <a:defRPr sz="15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984075" y="2843354"/>
            <a:ext cx="4789344" cy="3346307"/>
          </a:xfrm>
        </p:spPr>
        <p:txBody>
          <a:bodyPr numCol="2">
            <a:normAutofit/>
          </a:bodyPr>
          <a:lstStyle>
            <a:lvl1pPr marL="285750" indent="-285750">
              <a:buFont typeface="Arial" panose="020B0604020202020204" pitchFamily="34" charset="0"/>
              <a:buChar char="•"/>
              <a:defRPr sz="1500"/>
            </a:lvl1pPr>
            <a:lvl2pPr marL="285750" indent="-285750">
              <a:buFont typeface="Arial" panose="020B0604020202020204" pitchFamily="34" charset="0"/>
              <a:buChar char="•"/>
              <a:defRPr sz="1500"/>
            </a:lvl2pPr>
            <a:lvl3pPr marL="285750" indent="-285750">
              <a:buFont typeface="Arial" panose="020B0604020202020204" pitchFamily="34" charset="0"/>
              <a:buChar char="•"/>
              <a:defRPr sz="1500"/>
            </a:lvl3pPr>
            <a:lvl4pPr marL="285750" indent="-285750">
              <a:buFont typeface="Arial" panose="020B0604020202020204" pitchFamily="34" charset="0"/>
              <a:buChar char="•"/>
              <a:defRPr sz="1500"/>
            </a:lvl4pPr>
            <a:lvl5pPr marL="285750" indent="-285750">
              <a:buFont typeface="Arial" panose="020B0604020202020204" pitchFamily="34" charset="0"/>
              <a:buChar char="•"/>
              <a:defRPr sz="15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9" name="Tijdelijke aanduiding voor datum 6"/>
          <p:cNvSpPr>
            <a:spLocks noGrp="1"/>
          </p:cNvSpPr>
          <p:nvPr>
            <p:ph type="dt" sz="half" idx="10"/>
          </p:nvPr>
        </p:nvSpPr>
        <p:spPr/>
        <p:txBody>
          <a:bodyPr/>
          <a:lstStyle>
            <a:lvl1pPr>
              <a:defRPr/>
            </a:lvl1pPr>
          </a:lstStyle>
          <a:p>
            <a:pPr>
              <a:defRPr/>
            </a:pPr>
            <a:fld id="{92D5377B-DFE6-4410-946B-DA0F0C3CC0A1}" type="datetimeFigureOut">
              <a:rPr lang="en-GB">
                <a:solidFill>
                  <a:srgbClr val="000000">
                    <a:tint val="75000"/>
                  </a:srgbClr>
                </a:solidFill>
              </a:rPr>
              <a:pPr>
                <a:defRPr/>
              </a:pPr>
              <a:t>02/08/2022</a:t>
            </a:fld>
            <a:endParaRPr lang="en-GB">
              <a:solidFill>
                <a:srgbClr val="000000">
                  <a:tint val="75000"/>
                </a:srgbClr>
              </a:solidFill>
            </a:endParaRPr>
          </a:p>
        </p:txBody>
      </p:sp>
      <p:sp>
        <p:nvSpPr>
          <p:cNvPr id="10" name="Tijdelijke aanduiding voor voettekst 7"/>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11" name="Tijdelijke aanduiding voor dianummer 8"/>
          <p:cNvSpPr>
            <a:spLocks noGrp="1"/>
          </p:cNvSpPr>
          <p:nvPr>
            <p:ph type="sldNum" sz="quarter" idx="12"/>
          </p:nvPr>
        </p:nvSpPr>
        <p:spPr/>
        <p:txBody>
          <a:bodyPr/>
          <a:lstStyle>
            <a:lvl1pPr>
              <a:defRPr/>
            </a:lvl1pPr>
          </a:lstStyle>
          <a:p>
            <a:pPr>
              <a:defRPr/>
            </a:pPr>
            <a:fld id="{2C3F5570-4217-4B16-B1D4-72A741BD4F32}" type="slidenum">
              <a:rPr lang="en-GB">
                <a:solidFill>
                  <a:srgbClr val="000000">
                    <a:tint val="75000"/>
                  </a:srgbClr>
                </a:solidFill>
              </a:rPr>
              <a:pPr>
                <a:defRPr/>
              </a:pPr>
              <a:t>‹nr.›</a:t>
            </a:fld>
            <a:endParaRPr lang="en-GB">
              <a:solidFill>
                <a:srgbClr val="000000">
                  <a:tint val="75000"/>
                </a:srgbClr>
              </a:solidFill>
            </a:endParaRPr>
          </a:p>
        </p:txBody>
      </p:sp>
    </p:spTree>
    <p:extLst>
      <p:ext uri="{BB962C8B-B14F-4D97-AF65-F5344CB8AC3E}">
        <p14:creationId xmlns:p14="http://schemas.microsoft.com/office/powerpoint/2010/main" val="10245508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Universeel_Blauw">
    <p:spTree>
      <p:nvGrpSpPr>
        <p:cNvPr id="1" name=""/>
        <p:cNvGrpSpPr/>
        <p:nvPr/>
      </p:nvGrpSpPr>
      <p:grpSpPr>
        <a:xfrm>
          <a:off x="0" y="0"/>
          <a:ext cx="0" cy="0"/>
          <a:chOff x="0" y="0"/>
          <a:chExt cx="0" cy="0"/>
        </a:xfrm>
      </p:grpSpPr>
      <p:pic>
        <p:nvPicPr>
          <p:cNvPr id="4" name="Afbeelding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hoek 5"/>
          <p:cNvSpPr/>
          <p:nvPr userDrawn="1"/>
        </p:nvSpPr>
        <p:spPr>
          <a:xfrm>
            <a:off x="5773738" y="6548438"/>
            <a:ext cx="647700" cy="315912"/>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solidFill>
                <a:srgbClr val="FFFFFF"/>
              </a:solidFill>
            </a:endParaRPr>
          </a:p>
        </p:txBody>
      </p:sp>
      <p:sp>
        <p:nvSpPr>
          <p:cNvPr id="10" name="Titel 1"/>
          <p:cNvSpPr>
            <a:spLocks noGrp="1"/>
          </p:cNvSpPr>
          <p:nvPr>
            <p:ph type="title"/>
          </p:nvPr>
        </p:nvSpPr>
        <p:spPr>
          <a:xfrm>
            <a:off x="838200" y="1354092"/>
            <a:ext cx="10515600" cy="707184"/>
          </a:xfrm>
        </p:spPr>
        <p:txBody>
          <a:bodyPr/>
          <a:lstStyle>
            <a:lvl1pPr>
              <a:defRPr sz="3200" b="1" baseline="0">
                <a:solidFill>
                  <a:schemeClr val="accent1"/>
                </a:solidFill>
              </a:defRPr>
            </a:lvl1pPr>
          </a:lstStyle>
          <a:p>
            <a:r>
              <a:rPr lang="nl-NL" dirty="0"/>
              <a:t>Klikken om de titelstijl van het model te bewerken</a:t>
            </a:r>
            <a:endParaRPr lang="en-GB" dirty="0"/>
          </a:p>
        </p:txBody>
      </p:sp>
      <p:sp>
        <p:nvSpPr>
          <p:cNvPr id="11" name="Tijdelijke aanduiding voor inhoud 2"/>
          <p:cNvSpPr>
            <a:spLocks noGrp="1"/>
          </p:cNvSpPr>
          <p:nvPr>
            <p:ph idx="1"/>
          </p:nvPr>
        </p:nvSpPr>
        <p:spPr>
          <a:xfrm>
            <a:off x="838200" y="2162016"/>
            <a:ext cx="10515600" cy="4062601"/>
          </a:xfrm>
        </p:spPr>
        <p:txBody>
          <a:bodyPr/>
          <a:lstStyle>
            <a:lvl1pPr>
              <a:defRPr sz="2400" baseline="0"/>
            </a:lvl1pPr>
            <a:lvl2pPr>
              <a:defRPr sz="2000" baseline="0"/>
            </a:lvl2pPr>
            <a:lvl3pPr>
              <a:defRPr sz="1800" baseline="0"/>
            </a:lvl3pPr>
            <a:lvl4pPr>
              <a:defRPr sz="1600" baseline="0"/>
            </a:lvl4pPr>
            <a:lvl5pPr>
              <a:defRPr sz="1600" baseline="0"/>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7" name="Tijdelijke aanduiding voor datum 3"/>
          <p:cNvSpPr>
            <a:spLocks noGrp="1"/>
          </p:cNvSpPr>
          <p:nvPr>
            <p:ph type="dt" sz="half" idx="10"/>
          </p:nvPr>
        </p:nvSpPr>
        <p:spPr/>
        <p:txBody>
          <a:bodyPr/>
          <a:lstStyle>
            <a:lvl1pPr>
              <a:defRPr/>
            </a:lvl1pPr>
          </a:lstStyle>
          <a:p>
            <a:pPr>
              <a:defRPr/>
            </a:pPr>
            <a:fld id="{3B5CC551-FCE6-4A98-A74D-E0183827962A}" type="datetimeFigureOut">
              <a:rPr lang="en-GB">
                <a:solidFill>
                  <a:srgbClr val="000000">
                    <a:tint val="75000"/>
                  </a:srgbClr>
                </a:solidFill>
              </a:rPr>
              <a:pPr>
                <a:defRPr/>
              </a:pPr>
              <a:t>02/08/2022</a:t>
            </a:fld>
            <a:endParaRPr lang="en-GB">
              <a:solidFill>
                <a:srgbClr val="000000">
                  <a:tint val="75000"/>
                </a:srgbClr>
              </a:solidFill>
            </a:endParaRPr>
          </a:p>
        </p:txBody>
      </p:sp>
      <p:sp>
        <p:nvSpPr>
          <p:cNvPr id="8" name="Tijdelijke aanduiding voor voettekst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9" name="Tijdelijke aanduiding voor dianummer 5"/>
          <p:cNvSpPr>
            <a:spLocks noGrp="1"/>
          </p:cNvSpPr>
          <p:nvPr>
            <p:ph type="sldNum" sz="quarter" idx="12"/>
          </p:nvPr>
        </p:nvSpPr>
        <p:spPr/>
        <p:txBody>
          <a:bodyPr/>
          <a:lstStyle>
            <a:lvl1pPr>
              <a:defRPr/>
            </a:lvl1pPr>
          </a:lstStyle>
          <a:p>
            <a:pPr>
              <a:defRPr/>
            </a:pPr>
            <a:fld id="{3DADC7BB-4574-4CA7-88F0-ABD715CF922F}" type="slidenum">
              <a:rPr lang="en-GB">
                <a:solidFill>
                  <a:srgbClr val="000000">
                    <a:tint val="75000"/>
                  </a:srgbClr>
                </a:solidFill>
              </a:rPr>
              <a:pPr>
                <a:defRPr/>
              </a:pPr>
              <a:t>‹nr.›</a:t>
            </a:fld>
            <a:endParaRPr lang="en-GB">
              <a:solidFill>
                <a:srgbClr val="000000">
                  <a:tint val="75000"/>
                </a:srgbClr>
              </a:solidFill>
            </a:endParaRPr>
          </a:p>
        </p:txBody>
      </p:sp>
    </p:spTree>
    <p:extLst>
      <p:ext uri="{BB962C8B-B14F-4D97-AF65-F5344CB8AC3E}">
        <p14:creationId xmlns:p14="http://schemas.microsoft.com/office/powerpoint/2010/main" val="27238050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koloms_Breed_Opsom_Blauw">
    <p:spTree>
      <p:nvGrpSpPr>
        <p:cNvPr id="1" name=""/>
        <p:cNvGrpSpPr/>
        <p:nvPr/>
      </p:nvGrpSpPr>
      <p:grpSpPr>
        <a:xfrm>
          <a:off x="0" y="0"/>
          <a:ext cx="0" cy="0"/>
          <a:chOff x="0" y="0"/>
          <a:chExt cx="0" cy="0"/>
        </a:xfrm>
      </p:grpSpPr>
      <p:sp>
        <p:nvSpPr>
          <p:cNvPr id="5" name="Rechthoek 4"/>
          <p:cNvSpPr/>
          <p:nvPr userDrawn="1"/>
        </p:nvSpPr>
        <p:spPr>
          <a:xfrm>
            <a:off x="0" y="0"/>
            <a:ext cx="6089650" cy="6856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solidFill>
                <a:srgbClr val="FFFFFF"/>
              </a:solidFill>
            </a:endParaRPr>
          </a:p>
        </p:txBody>
      </p:sp>
      <p:pic>
        <p:nvPicPr>
          <p:cNvPr id="6" name="Afbeelding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hoek 6"/>
          <p:cNvSpPr/>
          <p:nvPr userDrawn="1"/>
        </p:nvSpPr>
        <p:spPr>
          <a:xfrm>
            <a:off x="5778500" y="6548438"/>
            <a:ext cx="647700" cy="315912"/>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solidFill>
                <a:srgbClr val="FFFFFF"/>
              </a:solidFill>
            </a:endParaRPr>
          </a:p>
        </p:txBody>
      </p:sp>
      <p:pic>
        <p:nvPicPr>
          <p:cNvPr id="8" name="Afbeelding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88"/>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984075" y="1254481"/>
            <a:ext cx="4793862" cy="436207"/>
          </a:xfrm>
        </p:spPr>
        <p:txBody>
          <a:bodyPr>
            <a:normAutofit/>
          </a:bodyPr>
          <a:lstStyle>
            <a:lvl1pPr>
              <a:defRPr sz="3200" b="1">
                <a:solidFill>
                  <a:schemeClr val="accent1"/>
                </a:solidFill>
              </a:defRPr>
            </a:lvl1pPr>
          </a:lstStyle>
          <a:p>
            <a:r>
              <a:rPr lang="nl-NL"/>
              <a:t>Klik om de stijl te bewerken</a:t>
            </a:r>
            <a:endParaRPr lang="en-GB" dirty="0"/>
          </a:p>
        </p:txBody>
      </p:sp>
      <p:sp>
        <p:nvSpPr>
          <p:cNvPr id="3" name="Tijdelijke aanduiding voor tekst 2"/>
          <p:cNvSpPr>
            <a:spLocks noGrp="1"/>
          </p:cNvSpPr>
          <p:nvPr>
            <p:ph type="body" idx="1"/>
          </p:nvPr>
        </p:nvSpPr>
        <p:spPr>
          <a:xfrm>
            <a:off x="984075" y="1905153"/>
            <a:ext cx="4793862" cy="690968"/>
          </a:xfrm>
        </p:spPr>
        <p:txBody>
          <a:bodyPr>
            <a:normAutofit/>
          </a:bodyPr>
          <a:lstStyle>
            <a:lvl1pPr marL="0" indent="0">
              <a:buNone/>
              <a:defRPr sz="15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984075" y="2843354"/>
            <a:ext cx="10230906" cy="3346307"/>
          </a:xfrm>
        </p:spPr>
        <p:txBody>
          <a:bodyPr numCol="2">
            <a:normAutofit/>
          </a:bodyPr>
          <a:lstStyle>
            <a:lvl1pPr marL="285750" indent="-285750">
              <a:buFont typeface="Arial" panose="020B0604020202020204" pitchFamily="34" charset="0"/>
              <a:buChar char="•"/>
              <a:defRPr sz="1500"/>
            </a:lvl1pPr>
            <a:lvl2pPr marL="285750" indent="-285750">
              <a:buFont typeface="Arial" panose="020B0604020202020204" pitchFamily="34" charset="0"/>
              <a:buChar char="•"/>
              <a:defRPr sz="1500"/>
            </a:lvl2pPr>
            <a:lvl3pPr marL="285750" indent="-285750">
              <a:buFont typeface="Arial" panose="020B0604020202020204" pitchFamily="34" charset="0"/>
              <a:buChar char="•"/>
              <a:defRPr sz="1500"/>
            </a:lvl3pPr>
            <a:lvl4pPr marL="285750" indent="-285750">
              <a:buFont typeface="Arial" panose="020B0604020202020204" pitchFamily="34" charset="0"/>
              <a:buChar char="•"/>
              <a:defRPr sz="1500"/>
            </a:lvl4pPr>
            <a:lvl5pPr marL="285750" indent="-285750">
              <a:buFont typeface="Arial" panose="020B0604020202020204" pitchFamily="34" charset="0"/>
              <a:buChar char="•"/>
              <a:defRPr sz="15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9" name="Tijdelijke aanduiding voor datum 6"/>
          <p:cNvSpPr>
            <a:spLocks noGrp="1"/>
          </p:cNvSpPr>
          <p:nvPr>
            <p:ph type="dt" sz="half" idx="10"/>
          </p:nvPr>
        </p:nvSpPr>
        <p:spPr/>
        <p:txBody>
          <a:bodyPr/>
          <a:lstStyle>
            <a:lvl1pPr>
              <a:defRPr/>
            </a:lvl1pPr>
          </a:lstStyle>
          <a:p>
            <a:pPr>
              <a:defRPr/>
            </a:pPr>
            <a:fld id="{56A1334A-E5A9-4271-B9D3-032CBAE09AFE}" type="datetimeFigureOut">
              <a:rPr lang="en-GB">
                <a:solidFill>
                  <a:srgbClr val="000000">
                    <a:tint val="75000"/>
                  </a:srgbClr>
                </a:solidFill>
              </a:rPr>
              <a:pPr>
                <a:defRPr/>
              </a:pPr>
              <a:t>02/08/2022</a:t>
            </a:fld>
            <a:endParaRPr lang="en-GB">
              <a:solidFill>
                <a:srgbClr val="000000">
                  <a:tint val="75000"/>
                </a:srgbClr>
              </a:solidFill>
            </a:endParaRPr>
          </a:p>
        </p:txBody>
      </p:sp>
      <p:sp>
        <p:nvSpPr>
          <p:cNvPr id="10" name="Tijdelijke aanduiding voor voettekst 7"/>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11" name="Tijdelijke aanduiding voor dianummer 8"/>
          <p:cNvSpPr>
            <a:spLocks noGrp="1"/>
          </p:cNvSpPr>
          <p:nvPr>
            <p:ph type="sldNum" sz="quarter" idx="12"/>
          </p:nvPr>
        </p:nvSpPr>
        <p:spPr/>
        <p:txBody>
          <a:bodyPr/>
          <a:lstStyle>
            <a:lvl1pPr>
              <a:defRPr/>
            </a:lvl1pPr>
          </a:lstStyle>
          <a:p>
            <a:pPr>
              <a:defRPr/>
            </a:pPr>
            <a:fld id="{127B1BCE-E832-4D51-A45A-61477B6AB6A4}" type="slidenum">
              <a:rPr lang="en-GB">
                <a:solidFill>
                  <a:srgbClr val="000000">
                    <a:tint val="75000"/>
                  </a:srgbClr>
                </a:solidFill>
              </a:rPr>
              <a:pPr>
                <a:defRPr/>
              </a:pPr>
              <a:t>‹nr.›</a:t>
            </a:fld>
            <a:endParaRPr lang="en-GB">
              <a:solidFill>
                <a:srgbClr val="000000">
                  <a:tint val="75000"/>
                </a:srgbClr>
              </a:solidFill>
            </a:endParaRPr>
          </a:p>
        </p:txBody>
      </p:sp>
    </p:spTree>
    <p:extLst>
      <p:ext uri="{BB962C8B-B14F-4D97-AF65-F5344CB8AC3E}">
        <p14:creationId xmlns:p14="http://schemas.microsoft.com/office/powerpoint/2010/main" val="33682628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ussenblad_Blauw">
    <p:bg>
      <p:bgPr>
        <a:blipFill dpi="0" rotWithShape="0">
          <a:blip r:embed="rId2" cstate="print">
            <a:lum/>
            <a:extLst>
              <a:ext uri="{28A0092B-C50C-407E-A947-70E740481C1C}">
                <a14:useLocalDpi xmlns:a14="http://schemas.microsoft.com/office/drawing/2010/main" val="0"/>
              </a:ext>
            </a:extLst>
          </a:blip>
          <a:srcRect/>
          <a:stretch>
            <a:fillRect l="20000"/>
          </a:stretch>
        </a:blipFill>
        <a:effectLst/>
      </p:bgPr>
    </p:bg>
    <p:spTree>
      <p:nvGrpSpPr>
        <p:cNvPr id="1" name=""/>
        <p:cNvGrpSpPr/>
        <p:nvPr/>
      </p:nvGrpSpPr>
      <p:grpSpPr>
        <a:xfrm>
          <a:off x="0" y="0"/>
          <a:ext cx="0" cy="0"/>
          <a:chOff x="0" y="0"/>
          <a:chExt cx="0" cy="0"/>
        </a:xfrm>
      </p:grpSpPr>
      <p:sp>
        <p:nvSpPr>
          <p:cNvPr id="3" name="Rechthoek 2"/>
          <p:cNvSpPr/>
          <p:nvPr userDrawn="1"/>
        </p:nvSpPr>
        <p:spPr>
          <a:xfrm>
            <a:off x="0" y="0"/>
            <a:ext cx="6089650" cy="6856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solidFill>
                <a:srgbClr val="FFFFFF"/>
              </a:solidFill>
            </a:endParaRPr>
          </a:p>
        </p:txBody>
      </p:sp>
      <p:pic>
        <p:nvPicPr>
          <p:cNvPr id="4" name="Afbeelding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8"/>
          <p:cNvPicPr>
            <a:picLocks/>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161" y="-3175"/>
            <a:ext cx="12192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hoek 5"/>
          <p:cNvSpPr/>
          <p:nvPr userDrawn="1"/>
        </p:nvSpPr>
        <p:spPr>
          <a:xfrm>
            <a:off x="5778500" y="6548438"/>
            <a:ext cx="647700" cy="315912"/>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solidFill>
                <a:srgbClr val="FFFFFF"/>
              </a:solidFill>
            </a:endParaRPr>
          </a:p>
        </p:txBody>
      </p:sp>
      <p:sp>
        <p:nvSpPr>
          <p:cNvPr id="2" name="Titel 1"/>
          <p:cNvSpPr>
            <a:spLocks noGrp="1"/>
          </p:cNvSpPr>
          <p:nvPr>
            <p:ph type="title"/>
          </p:nvPr>
        </p:nvSpPr>
        <p:spPr>
          <a:xfrm>
            <a:off x="1795937" y="1926000"/>
            <a:ext cx="3146125" cy="1176932"/>
          </a:xfrm>
        </p:spPr>
        <p:txBody>
          <a:bodyPr>
            <a:normAutofit/>
          </a:bodyPr>
          <a:lstStyle>
            <a:lvl1pPr>
              <a:defRPr sz="3200" i="1">
                <a:solidFill>
                  <a:schemeClr val="accent1"/>
                </a:solidFill>
              </a:defRPr>
            </a:lvl1pPr>
          </a:lstStyle>
          <a:p>
            <a:r>
              <a:rPr lang="nl-NL" dirty="0"/>
              <a:t>Klikken om de titelstijl van het model te bewerken</a:t>
            </a:r>
            <a:endParaRPr lang="en-GB" dirty="0"/>
          </a:p>
        </p:txBody>
      </p:sp>
      <p:sp>
        <p:nvSpPr>
          <p:cNvPr id="7" name="Tijdelijke aanduiding voor datum 6"/>
          <p:cNvSpPr>
            <a:spLocks noGrp="1"/>
          </p:cNvSpPr>
          <p:nvPr>
            <p:ph type="dt" sz="half" idx="10"/>
          </p:nvPr>
        </p:nvSpPr>
        <p:spPr/>
        <p:txBody>
          <a:bodyPr/>
          <a:lstStyle>
            <a:lvl1pPr>
              <a:defRPr/>
            </a:lvl1pPr>
          </a:lstStyle>
          <a:p>
            <a:pPr>
              <a:defRPr/>
            </a:pPr>
            <a:fld id="{01493AB3-7959-492C-9D4F-CE124815B019}" type="datetimeFigureOut">
              <a:rPr lang="en-GB">
                <a:solidFill>
                  <a:srgbClr val="000000">
                    <a:tint val="75000"/>
                  </a:srgbClr>
                </a:solidFill>
              </a:rPr>
              <a:pPr>
                <a:defRPr/>
              </a:pPr>
              <a:t>02/08/2022</a:t>
            </a:fld>
            <a:endParaRPr lang="en-GB">
              <a:solidFill>
                <a:srgbClr val="000000">
                  <a:tint val="75000"/>
                </a:srgbClr>
              </a:solidFill>
            </a:endParaRPr>
          </a:p>
        </p:txBody>
      </p:sp>
      <p:sp>
        <p:nvSpPr>
          <p:cNvPr id="8" name="Tijdelijke aanduiding voor voettekst 7"/>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9" name="Tijdelijke aanduiding voor dianummer 8"/>
          <p:cNvSpPr>
            <a:spLocks noGrp="1"/>
          </p:cNvSpPr>
          <p:nvPr>
            <p:ph type="sldNum" sz="quarter" idx="12"/>
          </p:nvPr>
        </p:nvSpPr>
        <p:spPr/>
        <p:txBody>
          <a:bodyPr/>
          <a:lstStyle>
            <a:lvl1pPr>
              <a:defRPr/>
            </a:lvl1pPr>
          </a:lstStyle>
          <a:p>
            <a:pPr>
              <a:defRPr/>
            </a:pPr>
            <a:fld id="{6C6E86BA-2804-44A4-973E-39A01D70792D}" type="slidenum">
              <a:rPr lang="en-GB">
                <a:solidFill>
                  <a:srgbClr val="000000">
                    <a:tint val="75000"/>
                  </a:srgbClr>
                </a:solidFill>
              </a:rPr>
              <a:pPr>
                <a:defRPr/>
              </a:pPr>
              <a:t>‹nr.›</a:t>
            </a:fld>
            <a:endParaRPr lang="en-GB">
              <a:solidFill>
                <a:srgbClr val="000000">
                  <a:tint val="75000"/>
                </a:srgbClr>
              </a:solidFill>
            </a:endParaRPr>
          </a:p>
        </p:txBody>
      </p:sp>
    </p:spTree>
    <p:extLst>
      <p:ext uri="{BB962C8B-B14F-4D97-AF65-F5344CB8AC3E}">
        <p14:creationId xmlns:p14="http://schemas.microsoft.com/office/powerpoint/2010/main" val="31785813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ussenblad_Blauw_Wit">
    <p:bg>
      <p:bgPr>
        <a:blipFill dpi="0" rotWithShape="0">
          <a:blip r:embed="rId2" cstate="print">
            <a:lum/>
            <a:extLst>
              <a:ext uri="{28A0092B-C50C-407E-A947-70E740481C1C}">
                <a14:useLocalDpi xmlns:a14="http://schemas.microsoft.com/office/drawing/2010/main" val="0"/>
              </a:ext>
            </a:extLst>
          </a:blip>
          <a:srcRect/>
          <a:stretch>
            <a:fillRect l="15000"/>
          </a:stretch>
        </a:blipFill>
        <a:effectLst/>
      </p:bgPr>
    </p:bg>
    <p:spTree>
      <p:nvGrpSpPr>
        <p:cNvPr id="1" name=""/>
        <p:cNvGrpSpPr/>
        <p:nvPr/>
      </p:nvGrpSpPr>
      <p:grpSpPr>
        <a:xfrm>
          <a:off x="0" y="0"/>
          <a:ext cx="0" cy="0"/>
          <a:chOff x="0" y="0"/>
          <a:chExt cx="0" cy="0"/>
        </a:xfrm>
      </p:grpSpPr>
      <p:sp>
        <p:nvSpPr>
          <p:cNvPr id="3" name="Rechthoek 2"/>
          <p:cNvSpPr/>
          <p:nvPr userDrawn="1"/>
        </p:nvSpPr>
        <p:spPr>
          <a:xfrm>
            <a:off x="0" y="0"/>
            <a:ext cx="6094413" cy="6856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solidFill>
                <a:srgbClr val="FFFFFF"/>
              </a:solidFill>
            </a:endParaRPr>
          </a:p>
        </p:txBody>
      </p:sp>
      <p:pic>
        <p:nvPicPr>
          <p:cNvPr id="4" name="Afbeelding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88" y="0"/>
            <a:ext cx="12192001"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hoek 5"/>
          <p:cNvSpPr/>
          <p:nvPr userDrawn="1"/>
        </p:nvSpPr>
        <p:spPr>
          <a:xfrm>
            <a:off x="5773738" y="6548438"/>
            <a:ext cx="647700" cy="315912"/>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solidFill>
                <a:srgbClr val="FFFFFF"/>
              </a:solidFill>
            </a:endParaRPr>
          </a:p>
        </p:txBody>
      </p:sp>
      <p:sp>
        <p:nvSpPr>
          <p:cNvPr id="2" name="Titel 1"/>
          <p:cNvSpPr>
            <a:spLocks noGrp="1"/>
          </p:cNvSpPr>
          <p:nvPr>
            <p:ph type="title"/>
          </p:nvPr>
        </p:nvSpPr>
        <p:spPr>
          <a:xfrm>
            <a:off x="1796400" y="5544000"/>
            <a:ext cx="5295194" cy="827109"/>
          </a:xfrm>
        </p:spPr>
        <p:txBody>
          <a:bodyPr>
            <a:noAutofit/>
          </a:bodyPr>
          <a:lstStyle>
            <a:lvl1pPr>
              <a:defRPr sz="4800" b="1" i="0">
                <a:solidFill>
                  <a:schemeClr val="accent1"/>
                </a:solidFill>
              </a:defRPr>
            </a:lvl1pPr>
          </a:lstStyle>
          <a:p>
            <a:r>
              <a:rPr lang="nl-NL" dirty="0"/>
              <a:t>Klikken om de titelstijl van het model te bewerken</a:t>
            </a:r>
            <a:endParaRPr lang="en-GB" dirty="0"/>
          </a:p>
        </p:txBody>
      </p:sp>
      <p:sp>
        <p:nvSpPr>
          <p:cNvPr id="7" name="Tijdelijke aanduiding voor datum 6"/>
          <p:cNvSpPr>
            <a:spLocks noGrp="1"/>
          </p:cNvSpPr>
          <p:nvPr>
            <p:ph type="dt" sz="half" idx="10"/>
          </p:nvPr>
        </p:nvSpPr>
        <p:spPr/>
        <p:txBody>
          <a:bodyPr/>
          <a:lstStyle>
            <a:lvl1pPr>
              <a:defRPr/>
            </a:lvl1pPr>
          </a:lstStyle>
          <a:p>
            <a:pPr>
              <a:defRPr/>
            </a:pPr>
            <a:fld id="{2DD0B323-8888-48B9-B93B-794E2DD50793}" type="datetimeFigureOut">
              <a:rPr lang="en-GB">
                <a:solidFill>
                  <a:srgbClr val="000000">
                    <a:tint val="75000"/>
                  </a:srgbClr>
                </a:solidFill>
              </a:rPr>
              <a:pPr>
                <a:defRPr/>
              </a:pPr>
              <a:t>02/08/2022</a:t>
            </a:fld>
            <a:endParaRPr lang="en-GB">
              <a:solidFill>
                <a:srgbClr val="000000">
                  <a:tint val="75000"/>
                </a:srgbClr>
              </a:solidFill>
            </a:endParaRPr>
          </a:p>
        </p:txBody>
      </p:sp>
      <p:sp>
        <p:nvSpPr>
          <p:cNvPr id="8" name="Tijdelijke aanduiding voor voettekst 7"/>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9" name="Tijdelijke aanduiding voor dianummer 8"/>
          <p:cNvSpPr>
            <a:spLocks noGrp="1"/>
          </p:cNvSpPr>
          <p:nvPr>
            <p:ph type="sldNum" sz="quarter" idx="12"/>
          </p:nvPr>
        </p:nvSpPr>
        <p:spPr/>
        <p:txBody>
          <a:bodyPr/>
          <a:lstStyle>
            <a:lvl1pPr>
              <a:defRPr/>
            </a:lvl1pPr>
          </a:lstStyle>
          <a:p>
            <a:pPr>
              <a:defRPr/>
            </a:pPr>
            <a:fld id="{3236F25A-77DD-4CED-B0E1-01AB1760089A}" type="slidenum">
              <a:rPr lang="en-GB">
                <a:solidFill>
                  <a:srgbClr val="000000">
                    <a:tint val="75000"/>
                  </a:srgbClr>
                </a:solidFill>
              </a:rPr>
              <a:pPr>
                <a:defRPr/>
              </a:pPr>
              <a:t>‹nr.›</a:t>
            </a:fld>
            <a:endParaRPr lang="en-GB">
              <a:solidFill>
                <a:srgbClr val="000000">
                  <a:tint val="75000"/>
                </a:srgbClr>
              </a:solidFill>
            </a:endParaRPr>
          </a:p>
        </p:txBody>
      </p:sp>
    </p:spTree>
    <p:extLst>
      <p:ext uri="{BB962C8B-B14F-4D97-AF65-F5344CB8AC3E}">
        <p14:creationId xmlns:p14="http://schemas.microsoft.com/office/powerpoint/2010/main" val="21621460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ind Blauw-Wit logo">
    <p:spTree>
      <p:nvGrpSpPr>
        <p:cNvPr id="1" name=""/>
        <p:cNvGrpSpPr/>
        <p:nvPr/>
      </p:nvGrpSpPr>
      <p:grpSpPr>
        <a:xfrm>
          <a:off x="0" y="0"/>
          <a:ext cx="0" cy="0"/>
          <a:chOff x="0" y="0"/>
          <a:chExt cx="0" cy="0"/>
        </a:xfrm>
      </p:grpSpPr>
      <p:pic>
        <p:nvPicPr>
          <p:cNvPr id="3" name="Afbeelding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65800" y="0"/>
            <a:ext cx="3328988"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540000" y="5400000"/>
            <a:ext cx="6480000" cy="864000"/>
          </a:xfrm>
        </p:spPr>
        <p:txBody>
          <a:bodyPr lIns="0" tIns="0" rIns="0" bIns="0" anchor="b">
            <a:noAutofit/>
          </a:bodyPr>
          <a:lstStyle>
            <a:lvl1pPr algn="l">
              <a:defRPr sz="5000" b="1">
                <a:solidFill>
                  <a:schemeClr val="bg1"/>
                </a:solidFill>
                <a:latin typeface="+mj-lt"/>
              </a:defRPr>
            </a:lvl1pPr>
          </a:lstStyle>
          <a:p>
            <a:r>
              <a:rPr lang="nl-NL"/>
              <a:t>Klik om de stijl te bewerken</a:t>
            </a:r>
            <a:endParaRPr lang="en-GB" dirty="0"/>
          </a:p>
        </p:txBody>
      </p:sp>
      <p:sp>
        <p:nvSpPr>
          <p:cNvPr id="5" name="Tijdelijke aanduiding voor datum 3"/>
          <p:cNvSpPr>
            <a:spLocks noGrp="1"/>
          </p:cNvSpPr>
          <p:nvPr>
            <p:ph type="dt" sz="half" idx="10"/>
          </p:nvPr>
        </p:nvSpPr>
        <p:spPr/>
        <p:txBody>
          <a:bodyPr/>
          <a:lstStyle>
            <a:lvl1pPr>
              <a:defRPr/>
            </a:lvl1pPr>
          </a:lstStyle>
          <a:p>
            <a:pPr>
              <a:defRPr/>
            </a:pPr>
            <a:fld id="{A5CCB028-9138-46CA-8FF1-BF960778E879}" type="datetimeFigureOut">
              <a:rPr lang="en-GB">
                <a:solidFill>
                  <a:srgbClr val="000000">
                    <a:tint val="75000"/>
                  </a:srgbClr>
                </a:solidFill>
              </a:rPr>
              <a:pPr>
                <a:defRPr/>
              </a:pPr>
              <a:t>02/08/2022</a:t>
            </a:fld>
            <a:endParaRPr lang="en-GB">
              <a:solidFill>
                <a:srgbClr val="000000">
                  <a:tint val="75000"/>
                </a:srgb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5E72B0AC-5B53-433E-97E1-8D9B15A9B0FA}" type="slidenum">
              <a:rPr lang="en-GB">
                <a:solidFill>
                  <a:srgbClr val="000000">
                    <a:tint val="75000"/>
                  </a:srgbClr>
                </a:solidFill>
              </a:rPr>
              <a:pPr>
                <a:defRPr/>
              </a:pPr>
              <a:t>‹nr.›</a:t>
            </a:fld>
            <a:endParaRPr lang="en-GB">
              <a:solidFill>
                <a:srgbClr val="000000">
                  <a:tint val="75000"/>
                </a:srgbClr>
              </a:solidFill>
            </a:endParaRPr>
          </a:p>
        </p:txBody>
      </p:sp>
    </p:spTree>
    <p:extLst>
      <p:ext uri="{BB962C8B-B14F-4D97-AF65-F5344CB8AC3E}">
        <p14:creationId xmlns:p14="http://schemas.microsoft.com/office/powerpoint/2010/main" val="38985844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ind Blauw-Zwart logo">
    <p:spTree>
      <p:nvGrpSpPr>
        <p:cNvPr id="1" name=""/>
        <p:cNvGrpSpPr/>
        <p:nvPr/>
      </p:nvGrpSpPr>
      <p:grpSpPr>
        <a:xfrm>
          <a:off x="0" y="0"/>
          <a:ext cx="0" cy="0"/>
          <a:chOff x="0" y="0"/>
          <a:chExt cx="0" cy="0"/>
        </a:xfrm>
      </p:grpSpPr>
      <p:pic>
        <p:nvPicPr>
          <p:cNvPr id="3" name="Afbeelding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65800" y="0"/>
            <a:ext cx="3328988"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540000" y="5400000"/>
            <a:ext cx="6480000" cy="864000"/>
          </a:xfrm>
        </p:spPr>
        <p:txBody>
          <a:bodyPr lIns="0" tIns="0" rIns="0" bIns="0" anchor="b">
            <a:noAutofit/>
          </a:bodyPr>
          <a:lstStyle>
            <a:lvl1pPr algn="l">
              <a:defRPr sz="5000" b="1">
                <a:solidFill>
                  <a:schemeClr val="bg1"/>
                </a:solidFill>
                <a:latin typeface="+mj-lt"/>
              </a:defRPr>
            </a:lvl1pPr>
          </a:lstStyle>
          <a:p>
            <a:r>
              <a:rPr lang="nl-NL"/>
              <a:t>Klik om de stijl te bewerken</a:t>
            </a:r>
            <a:endParaRPr lang="en-GB" dirty="0"/>
          </a:p>
        </p:txBody>
      </p:sp>
      <p:sp>
        <p:nvSpPr>
          <p:cNvPr id="5" name="Tijdelijke aanduiding voor datum 3"/>
          <p:cNvSpPr>
            <a:spLocks noGrp="1"/>
          </p:cNvSpPr>
          <p:nvPr>
            <p:ph type="dt" sz="half" idx="10"/>
          </p:nvPr>
        </p:nvSpPr>
        <p:spPr/>
        <p:txBody>
          <a:bodyPr/>
          <a:lstStyle>
            <a:lvl1pPr>
              <a:defRPr/>
            </a:lvl1pPr>
          </a:lstStyle>
          <a:p>
            <a:pPr>
              <a:defRPr/>
            </a:pPr>
            <a:fld id="{E6DB7B9B-4AAD-4A91-A9FD-59A3F8DF510A}" type="datetimeFigureOut">
              <a:rPr lang="en-GB">
                <a:solidFill>
                  <a:srgbClr val="000000">
                    <a:tint val="75000"/>
                  </a:srgbClr>
                </a:solidFill>
              </a:rPr>
              <a:pPr>
                <a:defRPr/>
              </a:pPr>
              <a:t>02/08/2022</a:t>
            </a:fld>
            <a:endParaRPr lang="en-GB">
              <a:solidFill>
                <a:srgbClr val="000000">
                  <a:tint val="75000"/>
                </a:srgb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E6B9042E-7B87-498F-989F-A048D0F7630A}" type="slidenum">
              <a:rPr lang="en-GB">
                <a:solidFill>
                  <a:srgbClr val="000000">
                    <a:tint val="75000"/>
                  </a:srgbClr>
                </a:solidFill>
              </a:rPr>
              <a:pPr>
                <a:defRPr/>
              </a:pPr>
              <a:t>‹nr.›</a:t>
            </a:fld>
            <a:endParaRPr lang="en-GB">
              <a:solidFill>
                <a:srgbClr val="000000">
                  <a:tint val="75000"/>
                </a:srgbClr>
              </a:solidFill>
            </a:endParaRPr>
          </a:p>
        </p:txBody>
      </p:sp>
    </p:spTree>
    <p:extLst>
      <p:ext uri="{BB962C8B-B14F-4D97-AF65-F5344CB8AC3E}">
        <p14:creationId xmlns:p14="http://schemas.microsoft.com/office/powerpoint/2010/main" val="2356357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dia: bee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5905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92F991-AC50-4FA1-90F0-B449DB661C4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DD553B4-2D69-46EA-959D-C458882762F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296BC13-84CE-454B-953D-E47389B7E8CF}"/>
              </a:ext>
            </a:extLst>
          </p:cNvPr>
          <p:cNvSpPr>
            <a:spLocks noGrp="1"/>
          </p:cNvSpPr>
          <p:nvPr>
            <p:ph type="dt" sz="half" idx="10"/>
          </p:nvPr>
        </p:nvSpPr>
        <p:spPr/>
        <p:txBody>
          <a:bodyPr/>
          <a:lstStyle/>
          <a:p>
            <a:fld id="{D1221341-537A-4410-8EDA-811EE81B14F9}" type="datetimeFigureOut">
              <a:rPr lang="nl-NL" smtClean="0"/>
              <a:t>2-8-2022</a:t>
            </a:fld>
            <a:endParaRPr lang="nl-NL"/>
          </a:p>
        </p:txBody>
      </p:sp>
      <p:sp>
        <p:nvSpPr>
          <p:cNvPr id="5" name="Tijdelijke aanduiding voor voettekst 4">
            <a:extLst>
              <a:ext uri="{FF2B5EF4-FFF2-40B4-BE49-F238E27FC236}">
                <a16:creationId xmlns:a16="http://schemas.microsoft.com/office/drawing/2014/main" id="{17702108-9AC6-402B-BCDE-59EDCB24AEF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EF2DB69-B448-40E4-9716-7EB86C1E4944}"/>
              </a:ext>
            </a:extLst>
          </p:cNvPr>
          <p:cNvSpPr>
            <a:spLocks noGrp="1"/>
          </p:cNvSpPr>
          <p:nvPr>
            <p:ph type="sldNum" sz="quarter" idx="12"/>
          </p:nvPr>
        </p:nvSpPr>
        <p:spPr/>
        <p:txBody>
          <a:bodyPr/>
          <a:lstStyle/>
          <a:p>
            <a:fld id="{D0185565-3462-4479-A1D8-5D6D5D159168}" type="slidenum">
              <a:rPr lang="nl-NL" smtClean="0"/>
              <a:t>‹nr.›</a:t>
            </a:fld>
            <a:endParaRPr lang="nl-NL"/>
          </a:p>
        </p:txBody>
      </p:sp>
    </p:spTree>
    <p:extLst>
      <p:ext uri="{BB962C8B-B14F-4D97-AF65-F5344CB8AC3E}">
        <p14:creationId xmlns:p14="http://schemas.microsoft.com/office/powerpoint/2010/main" val="4102322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dia: aflopend beeld">
    <p:spTree>
      <p:nvGrpSpPr>
        <p:cNvPr id="1" name=""/>
        <p:cNvGrpSpPr/>
        <p:nvPr/>
      </p:nvGrpSpPr>
      <p:grpSpPr>
        <a:xfrm>
          <a:off x="0" y="0"/>
          <a:ext cx="0" cy="0"/>
          <a:chOff x="0" y="0"/>
          <a:chExt cx="0" cy="0"/>
        </a:xfrm>
      </p:grpSpPr>
      <p:sp>
        <p:nvSpPr>
          <p:cNvPr id="8" name="Rechthoek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 name="Groep 1"/>
          <p:cNvGrpSpPr/>
          <p:nvPr userDrawn="1"/>
        </p:nvGrpSpPr>
        <p:grpSpPr>
          <a:xfrm>
            <a:off x="-7374" y="6415994"/>
            <a:ext cx="4949825" cy="449261"/>
            <a:chOff x="0" y="6408737"/>
            <a:chExt cx="4949825" cy="449261"/>
          </a:xfrm>
          <a:solidFill>
            <a:schemeClr val="bg2"/>
          </a:solidFill>
        </p:grpSpPr>
        <p:sp>
          <p:nvSpPr>
            <p:cNvPr id="10"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dirty="0">
                <a:latin typeface="Arial" panose="020B0604020202020204" pitchFamily="34" charset="0"/>
                <a:ea typeface="+mn-ea"/>
              </a:endParaRPr>
            </a:p>
          </p:txBody>
        </p:sp>
        <p:sp>
          <p:nvSpPr>
            <p:cNvPr id="11"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dirty="0">
                <a:latin typeface="Arial" panose="020B0604020202020204" pitchFamily="34" charset="0"/>
                <a:ea typeface="+mn-ea"/>
              </a:endParaRPr>
            </a:p>
          </p:txBody>
        </p:sp>
      </p:grpSp>
      <p:pic>
        <p:nvPicPr>
          <p:cNvPr id="7" name="Afbeelding 1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5775" y="0"/>
            <a:ext cx="2149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1037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eldia: VNG">
    <p:spTree>
      <p:nvGrpSpPr>
        <p:cNvPr id="1" name=""/>
        <p:cNvGrpSpPr/>
        <p:nvPr/>
      </p:nvGrpSpPr>
      <p:grpSpPr>
        <a:xfrm>
          <a:off x="0" y="0"/>
          <a:ext cx="0" cy="0"/>
          <a:chOff x="0" y="0"/>
          <a:chExt cx="0" cy="0"/>
        </a:xfrm>
      </p:grpSpPr>
      <p:grpSp>
        <p:nvGrpSpPr>
          <p:cNvPr id="4" name="Groeperen 3"/>
          <p:cNvGrpSpPr>
            <a:grpSpLocks/>
          </p:cNvGrpSpPr>
          <p:nvPr userDrawn="1"/>
        </p:nvGrpSpPr>
        <p:grpSpPr bwMode="auto">
          <a:xfrm>
            <a:off x="7356475" y="1871663"/>
            <a:ext cx="4845040" cy="4319587"/>
            <a:chOff x="7222241" y="1800000"/>
            <a:chExt cx="4844271" cy="4320000"/>
          </a:xfrm>
          <a:solidFill>
            <a:schemeClr val="tx2"/>
          </a:solidFill>
        </p:grpSpPr>
        <p:sp>
          <p:nvSpPr>
            <p:cNvPr id="5" name="Uitstel 4"/>
            <p:cNvSpPr/>
            <p:nvPr/>
          </p:nvSpPr>
          <p:spPr>
            <a:xfrm rot="10800000">
              <a:off x="7222241" y="1800000"/>
              <a:ext cx="4320490" cy="4320000"/>
            </a:xfrm>
            <a:prstGeom prst="flowChartDela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defRPr/>
              </a:pPr>
              <a:endParaRPr lang="en-US" altLang="en-US" sz="1800" dirty="0">
                <a:solidFill>
                  <a:srgbClr val="FFFFFF"/>
                </a:solidFill>
                <a:latin typeface="Arial" panose="020B0604020202020204" pitchFamily="34" charset="0"/>
              </a:endParaRPr>
            </a:p>
          </p:txBody>
        </p:sp>
        <p:sp>
          <p:nvSpPr>
            <p:cNvPr id="6" name="Rechthoek 5"/>
            <p:cNvSpPr/>
            <p:nvPr/>
          </p:nvSpPr>
          <p:spPr>
            <a:xfrm>
              <a:off x="11490341" y="1800000"/>
              <a:ext cx="576171" cy="43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defRPr/>
              </a:pPr>
              <a:endParaRPr lang="en-US" altLang="en-US" sz="1800" dirty="0">
                <a:solidFill>
                  <a:srgbClr val="FFFFFF"/>
                </a:solidFill>
                <a:latin typeface="Arial" panose="020B0604020202020204" pitchFamily="34" charset="0"/>
              </a:endParaRPr>
            </a:p>
          </p:txBody>
        </p:sp>
      </p:grpSp>
      <p:sp>
        <p:nvSpPr>
          <p:cNvPr id="7" name="Freeform 5"/>
          <p:cNvSpPr>
            <a:spLocks/>
          </p:cNvSpPr>
          <p:nvPr userDrawn="1"/>
        </p:nvSpPr>
        <p:spPr bwMode="auto">
          <a:xfrm>
            <a:off x="0" y="5238750"/>
            <a:ext cx="9702800" cy="1619250"/>
          </a:xfrm>
          <a:custGeom>
            <a:avLst/>
            <a:gdLst>
              <a:gd name="T0" fmla="*/ 2147483647 w 12672"/>
              <a:gd name="T1" fmla="*/ 1239116523 h 2116"/>
              <a:gd name="T2" fmla="*/ 0 w 12672"/>
              <a:gd name="T3" fmla="*/ 1239116523 h 2116"/>
              <a:gd name="T4" fmla="*/ 0 w 12672"/>
              <a:gd name="T5" fmla="*/ 0 h 2116"/>
              <a:gd name="T6" fmla="*/ 2147483647 w 12672"/>
              <a:gd name="T7" fmla="*/ 0 h 2116"/>
              <a:gd name="T8" fmla="*/ 2147483647 w 12672"/>
              <a:gd name="T9" fmla="*/ 1756993 h 2116"/>
              <a:gd name="T10" fmla="*/ 2147483647 w 12672"/>
              <a:gd name="T11" fmla="*/ 6441799 h 2116"/>
              <a:gd name="T12" fmla="*/ 2147483647 w 12672"/>
              <a:gd name="T13" fmla="*/ 14639826 h 2116"/>
              <a:gd name="T14" fmla="*/ 2147483647 w 12672"/>
              <a:gd name="T15" fmla="*/ 25766430 h 2116"/>
              <a:gd name="T16" fmla="*/ 2147483647 w 12672"/>
              <a:gd name="T17" fmla="*/ 39234672 h 2116"/>
              <a:gd name="T18" fmla="*/ 2147483647 w 12672"/>
              <a:gd name="T19" fmla="*/ 55631492 h 2116"/>
              <a:gd name="T20" fmla="*/ 2147483647 w 12672"/>
              <a:gd name="T21" fmla="*/ 75541533 h 2116"/>
              <a:gd name="T22" fmla="*/ 2147483647 w 12672"/>
              <a:gd name="T23" fmla="*/ 97208567 h 2116"/>
              <a:gd name="T24" fmla="*/ 2147483647 w 12672"/>
              <a:gd name="T25" fmla="*/ 121803413 h 2116"/>
              <a:gd name="T26" fmla="*/ 2147483647 w 12672"/>
              <a:gd name="T27" fmla="*/ 149326072 h 2116"/>
              <a:gd name="T28" fmla="*/ 2147483647 w 12672"/>
              <a:gd name="T29" fmla="*/ 179777308 h 2116"/>
              <a:gd name="T30" fmla="*/ 2147483647 w 12672"/>
              <a:gd name="T31" fmla="*/ 211399362 h 2116"/>
              <a:gd name="T32" fmla="*/ 2147483647 w 12672"/>
              <a:gd name="T33" fmla="*/ 245949229 h 2116"/>
              <a:gd name="T34" fmla="*/ 2147483647 w 12672"/>
              <a:gd name="T35" fmla="*/ 283427674 h 2116"/>
              <a:gd name="T36" fmla="*/ 2147483647 w 12672"/>
              <a:gd name="T37" fmla="*/ 321490762 h 2116"/>
              <a:gd name="T38" fmla="*/ 2147483647 w 12672"/>
              <a:gd name="T39" fmla="*/ 362482428 h 2116"/>
              <a:gd name="T40" fmla="*/ 2147483647 w 12672"/>
              <a:gd name="T41" fmla="*/ 406401906 h 2116"/>
              <a:gd name="T42" fmla="*/ 2147483647 w 12672"/>
              <a:gd name="T43" fmla="*/ 450907558 h 2116"/>
              <a:gd name="T44" fmla="*/ 2147483647 w 12672"/>
              <a:gd name="T45" fmla="*/ 497754848 h 2116"/>
              <a:gd name="T46" fmla="*/ 2147483647 w 12672"/>
              <a:gd name="T47" fmla="*/ 546944541 h 2116"/>
              <a:gd name="T48" fmla="*/ 2147483647 w 12672"/>
              <a:gd name="T49" fmla="*/ 596720408 h 2116"/>
              <a:gd name="T50" fmla="*/ 2147483647 w 12672"/>
              <a:gd name="T51" fmla="*/ 648837913 h 2116"/>
              <a:gd name="T52" fmla="*/ 2147483647 w 12672"/>
              <a:gd name="T53" fmla="*/ 702712412 h 2116"/>
              <a:gd name="T54" fmla="*/ 2147483647 w 12672"/>
              <a:gd name="T55" fmla="*/ 757173085 h 2116"/>
              <a:gd name="T56" fmla="*/ 2147483647 w 12672"/>
              <a:gd name="T57" fmla="*/ 813389986 h 2116"/>
              <a:gd name="T58" fmla="*/ 2147483647 w 12672"/>
              <a:gd name="T59" fmla="*/ 870777706 h 2116"/>
              <a:gd name="T60" fmla="*/ 2147483647 w 12672"/>
              <a:gd name="T61" fmla="*/ 929337775 h 2116"/>
              <a:gd name="T62" fmla="*/ 2147483647 w 12672"/>
              <a:gd name="T63" fmla="*/ 989653307 h 2116"/>
              <a:gd name="T64" fmla="*/ 2147483647 w 12672"/>
              <a:gd name="T65" fmla="*/ 1050555013 h 2116"/>
              <a:gd name="T66" fmla="*/ 2147483647 w 12672"/>
              <a:gd name="T67" fmla="*/ 1112628304 h 2116"/>
              <a:gd name="T68" fmla="*/ 2147483647 w 12672"/>
              <a:gd name="T69" fmla="*/ 1175287004 h 2116"/>
              <a:gd name="T70" fmla="*/ 2147483647 w 12672"/>
              <a:gd name="T71" fmla="*/ 1239116523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pic>
        <p:nvPicPr>
          <p:cNvPr id="8" name="Afbeelding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438" y="-71438"/>
            <a:ext cx="3571875"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1080000" y="2160000"/>
            <a:ext cx="6120000" cy="1440000"/>
          </a:xfrm>
          <a:prstGeom prst="rect">
            <a:avLst/>
          </a:prstGeom>
        </p:spPr>
        <p:txBody>
          <a:bodyPr lIns="0" tIns="0" rIns="0" bIns="0" anchor="b" anchorCtr="0">
            <a:noAutofit/>
          </a:bodyPr>
          <a:lstStyle>
            <a:lvl1pPr algn="l">
              <a:lnSpc>
                <a:spcPct val="90000"/>
              </a:lnSpc>
              <a:defRPr sz="4800" b="1">
                <a:solidFill>
                  <a:schemeClr val="bg2"/>
                </a:solidFill>
              </a:defRPr>
            </a:lvl1pPr>
          </a:lstStyle>
          <a:p>
            <a:r>
              <a:rPr lang="nl-NL" dirty="0"/>
              <a:t>Klik om de stijl te bewerken</a:t>
            </a:r>
            <a:endParaRPr lang="en-US" dirty="0"/>
          </a:p>
        </p:txBody>
      </p:sp>
      <p:sp>
        <p:nvSpPr>
          <p:cNvPr id="3" name="Ondertitel 2"/>
          <p:cNvSpPr>
            <a:spLocks noGrp="1"/>
          </p:cNvSpPr>
          <p:nvPr>
            <p:ph type="subTitle" idx="1"/>
          </p:nvPr>
        </p:nvSpPr>
        <p:spPr>
          <a:xfrm>
            <a:off x="1080000" y="3959940"/>
            <a:ext cx="6120000" cy="1080000"/>
          </a:xfrm>
          <a:prstGeom prst="rect">
            <a:avLst/>
          </a:prstGeom>
        </p:spPr>
        <p:txBody>
          <a:bodyPr lIns="0" tIns="0" rIns="0" bIns="0">
            <a:no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endParaRPr lang="en-US" dirty="0"/>
          </a:p>
        </p:txBody>
      </p:sp>
      <p:sp>
        <p:nvSpPr>
          <p:cNvPr id="9" name="Tijdelijke aanduiding voor datum 3"/>
          <p:cNvSpPr>
            <a:spLocks noGrp="1" noChangeAspect="1"/>
          </p:cNvSpPr>
          <p:nvPr>
            <p:ph type="dt" sz="half" idx="10"/>
          </p:nvPr>
        </p:nvSpPr>
        <p:spPr>
          <a:xfrm>
            <a:off x="1080000" y="6480000"/>
            <a:ext cx="4070350" cy="365125"/>
          </a:xfrm>
          <a:prstGeom prst="rect">
            <a:avLst/>
          </a:prstGeom>
        </p:spPr>
        <p:txBody>
          <a:bodyPr lIns="0" tIns="0" rIns="0" bIns="0" anchor="ctr" anchorCtr="0"/>
          <a:lstStyle>
            <a:lvl1pPr eaLnBrk="0" hangingPunct="0">
              <a:defRPr sz="1000" dirty="0">
                <a:solidFill>
                  <a:schemeClr val="bg1"/>
                </a:solidFill>
                <a:latin typeface="Arial" panose="020B0604020202020204" pitchFamily="34" charset="0"/>
                <a:ea typeface="+mn-ea"/>
              </a:defRPr>
            </a:lvl1pPr>
          </a:lstStyle>
          <a:p>
            <a:pPr>
              <a:defRPr/>
            </a:pPr>
            <a:endParaRPr lang="nl-NL" dirty="0"/>
          </a:p>
        </p:txBody>
      </p:sp>
    </p:spTree>
    <p:extLst>
      <p:ext uri="{BB962C8B-B14F-4D97-AF65-F5344CB8AC3E}">
        <p14:creationId xmlns:p14="http://schemas.microsoft.com/office/powerpoint/2010/main" val="1446609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ekstdia: titel met tekst">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solidFill>
                  <a:srgbClr val="00A9F3"/>
                </a:solidFill>
              </a:defRPr>
            </a:lvl1pPr>
          </a:lstStyle>
          <a:p>
            <a:r>
              <a:rPr lang="nl-NL"/>
              <a:t>Klik om de stijl te bewerken</a:t>
            </a:r>
            <a:endParaRPr lang="nl-NL" dirty="0"/>
          </a:p>
        </p:txBody>
      </p:sp>
      <p:sp>
        <p:nvSpPr>
          <p:cNvPr id="3" name="Tijdelijke aanduiding voor inhoud 2"/>
          <p:cNvSpPr>
            <a:spLocks noGrp="1"/>
          </p:cNvSpPr>
          <p:nvPr>
            <p:ph idx="1"/>
          </p:nvPr>
        </p:nvSpPr>
        <p:spPr/>
        <p:txBody>
          <a:bodyPr>
            <a:noAutofit/>
          </a:bodyPr>
          <a:lstStyle>
            <a:lvl1pPr marL="268288" indent="-268288">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140681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ekstdia: titel met tekst 2k">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de stijl te bewerken</a:t>
            </a:r>
            <a:endParaRPr lang="nl-NL" dirty="0"/>
          </a:p>
        </p:txBody>
      </p:sp>
      <p:sp>
        <p:nvSpPr>
          <p:cNvPr id="3" name="Tijdelijke aanduiding voor inhoud 2"/>
          <p:cNvSpPr>
            <a:spLocks noGrp="1"/>
          </p:cNvSpPr>
          <p:nvPr>
            <p:ph idx="1"/>
          </p:nvPr>
        </p:nvSpPr>
        <p:spPr>
          <a:xfrm>
            <a:off x="1080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inhoud 2"/>
          <p:cNvSpPr>
            <a:spLocks noGrp="1"/>
          </p:cNvSpPr>
          <p:nvPr>
            <p:ph idx="10"/>
          </p:nvPr>
        </p:nvSpPr>
        <p:spPr>
          <a:xfrm>
            <a:off x="6252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672150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5.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4.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Afbeelding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85775" y="0"/>
            <a:ext cx="2149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ep 1"/>
          <p:cNvGrpSpPr/>
          <p:nvPr/>
        </p:nvGrpSpPr>
        <p:grpSpPr>
          <a:xfrm>
            <a:off x="-7374" y="6415994"/>
            <a:ext cx="4949825" cy="449261"/>
            <a:chOff x="0" y="6408737"/>
            <a:chExt cx="4949825" cy="449261"/>
          </a:xfrm>
          <a:solidFill>
            <a:schemeClr val="bg2"/>
          </a:solidFill>
        </p:grpSpPr>
        <p:sp>
          <p:nvSpPr>
            <p:cNvPr id="13"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dirty="0">
                <a:latin typeface="Arial" panose="020B0604020202020204" pitchFamily="34" charset="0"/>
                <a:ea typeface="+mn-ea"/>
              </a:endParaRPr>
            </a:p>
          </p:txBody>
        </p:sp>
        <p:sp>
          <p:nvSpPr>
            <p:cNvPr id="12"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dirty="0">
                <a:latin typeface="Arial" panose="020B0604020202020204" pitchFamily="34" charset="0"/>
                <a:ea typeface="+mn-ea"/>
              </a:endParaRPr>
            </a:p>
          </p:txBody>
        </p:sp>
      </p:grpSp>
      <p:sp>
        <p:nvSpPr>
          <p:cNvPr id="1027" name="Tijdelijke aanduiding voor titel 1"/>
          <p:cNvSpPr>
            <a:spLocks noGrp="1"/>
          </p:cNvSpPr>
          <p:nvPr>
            <p:ph type="title"/>
          </p:nvPr>
        </p:nvSpPr>
        <p:spPr bwMode="auto">
          <a:xfrm>
            <a:off x="1079500" y="1079500"/>
            <a:ext cx="10033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nl-NL" altLang="en-US"/>
              <a:t>Titelstijl van model bewerken</a:t>
            </a:r>
          </a:p>
        </p:txBody>
      </p:sp>
      <p:sp>
        <p:nvSpPr>
          <p:cNvPr id="1028" name="Tijdelijke aanduiding voor tekst 2"/>
          <p:cNvSpPr>
            <a:spLocks noGrp="1"/>
          </p:cNvSpPr>
          <p:nvPr>
            <p:ph type="body" idx="1"/>
          </p:nvPr>
        </p:nvSpPr>
        <p:spPr bwMode="auto">
          <a:xfrm>
            <a:off x="1079500" y="1800225"/>
            <a:ext cx="10033000"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nl-NL" altLang="en-US"/>
              <a:t>Klik om de tekststijl van het model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Lst>
  <p:hf sldNum="0" hdr="0"/>
  <p:txStyles>
    <p:title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p:titleStyle>
    <p:body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2" r:id="rId1"/>
  </p:sldLayoutIdLst>
  <p:hf sldNum="0" hdr="0"/>
  <p:txStyles>
    <p:titleStyle>
      <a:lvl1pPr algn="l" rtl="0" fontAlgn="base">
        <a:spcBef>
          <a:spcPct val="0"/>
        </a:spcBef>
        <a:spcAft>
          <a:spcPct val="0"/>
        </a:spcAft>
        <a:defRPr sz="3200" b="1" kern="1200">
          <a:solidFill>
            <a:schemeClr val="bg2"/>
          </a:solidFill>
          <a:latin typeface="+mj-lt"/>
          <a:ea typeface="ＭＳ Ｐゴシック" charset="-128"/>
          <a:cs typeface="+mj-cs"/>
        </a:defRPr>
      </a:lvl1pPr>
      <a:lvl2pPr algn="l" rtl="0" fontAlgn="base">
        <a:spcBef>
          <a:spcPct val="0"/>
        </a:spcBef>
        <a:spcAft>
          <a:spcPct val="0"/>
        </a:spcAft>
        <a:defRPr sz="3200" b="1">
          <a:solidFill>
            <a:schemeClr val="bg2"/>
          </a:solidFill>
          <a:latin typeface="Arial" charset="0"/>
          <a:ea typeface="ＭＳ Ｐゴシック" charset="-128"/>
        </a:defRPr>
      </a:lvl2pPr>
      <a:lvl3pPr algn="l" rtl="0" fontAlgn="base">
        <a:spcBef>
          <a:spcPct val="0"/>
        </a:spcBef>
        <a:spcAft>
          <a:spcPct val="0"/>
        </a:spcAft>
        <a:defRPr sz="3200" b="1">
          <a:solidFill>
            <a:schemeClr val="bg2"/>
          </a:solidFill>
          <a:latin typeface="Arial" charset="0"/>
          <a:ea typeface="ＭＳ Ｐゴシック" charset="-128"/>
        </a:defRPr>
      </a:lvl3pPr>
      <a:lvl4pPr algn="l" rtl="0" fontAlgn="base">
        <a:spcBef>
          <a:spcPct val="0"/>
        </a:spcBef>
        <a:spcAft>
          <a:spcPct val="0"/>
        </a:spcAft>
        <a:defRPr sz="3200" b="1">
          <a:solidFill>
            <a:schemeClr val="bg2"/>
          </a:solidFill>
          <a:latin typeface="Arial" charset="0"/>
          <a:ea typeface="ＭＳ Ｐゴシック" charset="-128"/>
        </a:defRPr>
      </a:lvl4pPr>
      <a:lvl5pPr algn="l" rtl="0" fontAlgn="base">
        <a:spcBef>
          <a:spcPct val="0"/>
        </a:spcBef>
        <a:spcAft>
          <a:spcPct val="0"/>
        </a:spcAft>
        <a:defRPr sz="3200" b="1">
          <a:solidFill>
            <a:schemeClr val="bg2"/>
          </a:solidFill>
          <a:latin typeface="Arial" charset="0"/>
          <a:ea typeface="ＭＳ Ｐゴシック" charset="-128"/>
        </a:defRPr>
      </a:lvl5pPr>
      <a:lvl6pPr marL="457200" algn="l" rtl="0" fontAlgn="base">
        <a:spcBef>
          <a:spcPct val="0"/>
        </a:spcBef>
        <a:spcAft>
          <a:spcPct val="0"/>
        </a:spcAft>
        <a:defRPr sz="3200" b="1">
          <a:solidFill>
            <a:schemeClr val="bg2"/>
          </a:solidFill>
          <a:latin typeface="Arial" charset="0"/>
          <a:ea typeface="ＭＳ Ｐゴシック" charset="-128"/>
        </a:defRPr>
      </a:lvl6pPr>
      <a:lvl7pPr marL="914400" algn="l" rtl="0" fontAlgn="base">
        <a:spcBef>
          <a:spcPct val="0"/>
        </a:spcBef>
        <a:spcAft>
          <a:spcPct val="0"/>
        </a:spcAft>
        <a:defRPr sz="3200" b="1">
          <a:solidFill>
            <a:schemeClr val="bg2"/>
          </a:solidFill>
          <a:latin typeface="Arial" charset="0"/>
          <a:ea typeface="ＭＳ Ｐゴシック" charset="-128"/>
        </a:defRPr>
      </a:lvl7pPr>
      <a:lvl8pPr marL="1371600" algn="l" rtl="0" fontAlgn="base">
        <a:spcBef>
          <a:spcPct val="0"/>
        </a:spcBef>
        <a:spcAft>
          <a:spcPct val="0"/>
        </a:spcAft>
        <a:defRPr sz="3200" b="1">
          <a:solidFill>
            <a:schemeClr val="bg2"/>
          </a:solidFill>
          <a:latin typeface="Arial" charset="0"/>
          <a:ea typeface="ＭＳ Ｐゴシック" charset="-128"/>
        </a:defRPr>
      </a:lvl8pPr>
      <a:lvl9pPr marL="1828800" algn="l" rtl="0" fontAlgn="base">
        <a:spcBef>
          <a:spcPct val="0"/>
        </a:spcBef>
        <a:spcAft>
          <a:spcPct val="0"/>
        </a:spcAft>
        <a:defRPr sz="3200" b="1">
          <a:solidFill>
            <a:schemeClr val="bg2"/>
          </a:solidFill>
          <a:latin typeface="Arial" charset="0"/>
          <a:ea typeface="ＭＳ Ｐゴシック" charset="-128"/>
        </a:defRPr>
      </a:lvl9pPr>
    </p:titleStyle>
    <p:bodyStyle>
      <a:lvl1pPr marL="265113" indent="-265113" algn="l" rtl="0" fontAlgn="base">
        <a:lnSpc>
          <a:spcPct val="90000"/>
        </a:lnSpc>
        <a:spcBef>
          <a:spcPct val="20000"/>
        </a:spcBef>
        <a:spcAft>
          <a:spcPct val="0"/>
        </a:spcAft>
        <a:buClr>
          <a:schemeClr val="bg2"/>
        </a:buClr>
        <a:buSzPct val="80000"/>
        <a:buFont typeface="Arial" charset="0"/>
        <a:buChar char="•"/>
        <a:defRPr sz="2400" kern="1200">
          <a:solidFill>
            <a:schemeClr val="tx1"/>
          </a:solidFill>
          <a:latin typeface="+mn-lt"/>
          <a:ea typeface="ＭＳ Ｐゴシック" charset="-128"/>
          <a:cs typeface="+mn-cs"/>
        </a:defRPr>
      </a:lvl1pPr>
      <a:lvl2pPr marL="538163" indent="-273050" algn="l" rtl="0" fontAlgn="base">
        <a:lnSpc>
          <a:spcPct val="90000"/>
        </a:lnSpc>
        <a:spcBef>
          <a:spcPct val="20000"/>
        </a:spcBef>
        <a:spcAft>
          <a:spcPct val="0"/>
        </a:spcAft>
        <a:buClr>
          <a:schemeClr val="bg2"/>
        </a:buClr>
        <a:buSzPct val="80000"/>
        <a:buFont typeface="Arial" charset="0"/>
        <a:buChar char="•"/>
        <a:defRPr sz="2000" kern="1200">
          <a:solidFill>
            <a:schemeClr val="tx1"/>
          </a:solidFill>
          <a:latin typeface="+mn-lt"/>
          <a:ea typeface="ＭＳ Ｐゴシック" charset="-128"/>
          <a:cs typeface="+mn-cs"/>
        </a:defRPr>
      </a:lvl2pPr>
      <a:lvl3pPr marL="803275" indent="-265113" algn="l" rtl="0" fontAlgn="base">
        <a:lnSpc>
          <a:spcPct val="90000"/>
        </a:lnSpc>
        <a:spcBef>
          <a:spcPct val="20000"/>
        </a:spcBef>
        <a:spcAft>
          <a:spcPct val="0"/>
        </a:spcAft>
        <a:buClr>
          <a:schemeClr val="bg2"/>
        </a:buClr>
        <a:buSzPct val="80000"/>
        <a:buFont typeface="Arial" charset="0"/>
        <a:buChar char="•"/>
        <a:defRPr kern="1200">
          <a:solidFill>
            <a:schemeClr val="tx1"/>
          </a:solidFill>
          <a:latin typeface="+mn-lt"/>
          <a:ea typeface="ＭＳ Ｐゴシック" charset="-128"/>
          <a:cs typeface="+mn-cs"/>
        </a:defRPr>
      </a:lvl3pPr>
      <a:lvl4pPr marL="1076325" indent="-273050" algn="l" rtl="0" fontAlgn="base">
        <a:lnSpc>
          <a:spcPct val="90000"/>
        </a:lnSpc>
        <a:spcBef>
          <a:spcPct val="20000"/>
        </a:spcBef>
        <a:spcAft>
          <a:spcPct val="0"/>
        </a:spcAft>
        <a:buClr>
          <a:schemeClr val="bg2"/>
        </a:buClr>
        <a:buSzPct val="80000"/>
        <a:buFont typeface="Arial" charset="0"/>
        <a:buChar char="•"/>
        <a:tabLst>
          <a:tab pos="1792288" algn="l"/>
        </a:tabLst>
        <a:defRPr sz="1600" kern="1200">
          <a:solidFill>
            <a:schemeClr val="tx1"/>
          </a:solidFill>
          <a:latin typeface="+mn-lt"/>
          <a:ea typeface="ＭＳ Ｐゴシック" charset="-128"/>
          <a:cs typeface="+mn-cs"/>
        </a:defRPr>
      </a:lvl4pPr>
      <a:lvl5pPr marL="1341438" indent="-265113" algn="l" rtl="0" fontAlgn="base">
        <a:lnSpc>
          <a:spcPct val="90000"/>
        </a:lnSpc>
        <a:spcBef>
          <a:spcPct val="20000"/>
        </a:spcBef>
        <a:spcAft>
          <a:spcPct val="0"/>
        </a:spcAft>
        <a:buClr>
          <a:schemeClr val="bg2"/>
        </a:buClr>
        <a:buSzPct val="80000"/>
        <a:buFont typeface="Arial" charset="0"/>
        <a:buChar char="•"/>
        <a:defRPr sz="16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Afbeelding 13">
            <a:extLst>
              <a:ext uri="{FF2B5EF4-FFF2-40B4-BE49-F238E27FC236}">
                <a16:creationId xmlns:a16="http://schemas.microsoft.com/office/drawing/2014/main" id="{039622F9-D497-49DB-8CFE-070580DDDF7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85775" y="0"/>
            <a:ext cx="2149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ep 1">
            <a:extLst>
              <a:ext uri="{FF2B5EF4-FFF2-40B4-BE49-F238E27FC236}">
                <a16:creationId xmlns:a16="http://schemas.microsoft.com/office/drawing/2014/main" id="{CE070F58-9B94-40B4-AC94-38830ED4BEFB}"/>
              </a:ext>
            </a:extLst>
          </p:cNvPr>
          <p:cNvGrpSpPr/>
          <p:nvPr/>
        </p:nvGrpSpPr>
        <p:grpSpPr>
          <a:xfrm>
            <a:off x="-7374" y="6415994"/>
            <a:ext cx="4949825" cy="449261"/>
            <a:chOff x="0" y="6408737"/>
            <a:chExt cx="4949825" cy="449261"/>
          </a:xfrm>
          <a:solidFill>
            <a:schemeClr val="bg2"/>
          </a:solidFill>
        </p:grpSpPr>
        <p:sp>
          <p:nvSpPr>
            <p:cNvPr id="13" name="Freeform 5">
              <a:extLst>
                <a:ext uri="{FF2B5EF4-FFF2-40B4-BE49-F238E27FC236}">
                  <a16:creationId xmlns:a16="http://schemas.microsoft.com/office/drawing/2014/main" id="{2CFF5A74-4F80-4A00-B616-CAC036CCD92C}"/>
                </a:ext>
              </a:extLst>
            </p:cNvPr>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a:defRPr/>
              </a:pPr>
              <a:endParaRPr lang="en-US" dirty="0"/>
            </a:p>
          </p:txBody>
        </p:sp>
        <p:sp>
          <p:nvSpPr>
            <p:cNvPr id="12" name="Freeform 5">
              <a:extLst>
                <a:ext uri="{FF2B5EF4-FFF2-40B4-BE49-F238E27FC236}">
                  <a16:creationId xmlns:a16="http://schemas.microsoft.com/office/drawing/2014/main" id="{F78025EF-F1DF-4568-A002-C06F32D35B24}"/>
                </a:ext>
              </a:extLst>
            </p:cNvPr>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a:defRPr/>
              </a:pPr>
              <a:endParaRPr lang="en-US" dirty="0"/>
            </a:p>
          </p:txBody>
        </p:sp>
      </p:grpSp>
      <p:sp>
        <p:nvSpPr>
          <p:cNvPr id="2052" name="Tijdelijke aanduiding voor titel 1">
            <a:extLst>
              <a:ext uri="{FF2B5EF4-FFF2-40B4-BE49-F238E27FC236}">
                <a16:creationId xmlns:a16="http://schemas.microsoft.com/office/drawing/2014/main" id="{471C8483-FB49-48D2-8D1B-546D349FF5F9}"/>
              </a:ext>
            </a:extLst>
          </p:cNvPr>
          <p:cNvSpPr>
            <a:spLocks noGrp="1"/>
          </p:cNvSpPr>
          <p:nvPr>
            <p:ph type="title"/>
          </p:nvPr>
        </p:nvSpPr>
        <p:spPr bwMode="auto">
          <a:xfrm>
            <a:off x="1079500" y="1079500"/>
            <a:ext cx="10033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en-US"/>
              <a:t>Titelstijl van model bewerken</a:t>
            </a:r>
          </a:p>
        </p:txBody>
      </p:sp>
      <p:sp>
        <p:nvSpPr>
          <p:cNvPr id="2053" name="Tijdelijke aanduiding voor tekst 2">
            <a:extLst>
              <a:ext uri="{FF2B5EF4-FFF2-40B4-BE49-F238E27FC236}">
                <a16:creationId xmlns:a16="http://schemas.microsoft.com/office/drawing/2014/main" id="{4A14276A-8C9A-43FC-8090-7C2E9588FC44}"/>
              </a:ext>
            </a:extLst>
          </p:cNvPr>
          <p:cNvSpPr>
            <a:spLocks noGrp="1"/>
          </p:cNvSpPr>
          <p:nvPr>
            <p:ph type="body" idx="1"/>
          </p:nvPr>
        </p:nvSpPr>
        <p:spPr bwMode="auto">
          <a:xfrm>
            <a:off x="1079500" y="1800225"/>
            <a:ext cx="10033000"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en-US"/>
              <a:t>Klik om de tekststijl van het model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spTree>
    <p:extLst>
      <p:ext uri="{BB962C8B-B14F-4D97-AF65-F5344CB8AC3E}">
        <p14:creationId xmlns:p14="http://schemas.microsoft.com/office/powerpoint/2010/main" val="1413206650"/>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Lst>
  <p:hf sldNum="0" hdr="0"/>
  <p:txStyles>
    <p:titleStyle>
      <a:lvl1pPr algn="l" defTabSz="912813" rtl="0" fontAlgn="base">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fontAlgn="base">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fontAlgn="base">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fontAlgn="base">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fontAlgn="base">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p:titleStyle>
    <p:bodyStyle>
      <a:lvl1pPr marL="268288" indent="-268288" algn="l" defTabSz="912813" rtl="0" fontAlgn="base">
        <a:lnSpc>
          <a:spcPct val="90000"/>
        </a:lnSpc>
        <a:spcBef>
          <a:spcPts val="475"/>
        </a:spcBef>
        <a:spcAft>
          <a:spcPct val="0"/>
        </a:spcAft>
        <a:buClr>
          <a:srgbClr val="00A9F3"/>
        </a:buClr>
        <a:buSzPct val="80000"/>
        <a:buFont typeface="Arial" panose="020B0604020202020204" pitchFamily="34" charset="0"/>
        <a:buChar char="•"/>
        <a:defRPr sz="2400" kern="1200">
          <a:solidFill>
            <a:schemeClr val="tx1"/>
          </a:solidFill>
          <a:latin typeface="Arial" charset="0"/>
          <a:ea typeface="Arial" charset="0"/>
          <a:cs typeface="Arial" charset="0"/>
        </a:defRPr>
      </a:lvl1pPr>
      <a:lvl2pPr marL="539750" indent="-269875" algn="l" defTabSz="912813" rtl="0" fontAlgn="base">
        <a:lnSpc>
          <a:spcPct val="90000"/>
        </a:lnSpc>
        <a:spcBef>
          <a:spcPts val="438"/>
        </a:spcBef>
        <a:spcAft>
          <a:spcPct val="0"/>
        </a:spcAft>
        <a:buClr>
          <a:srgbClr val="00A9F3"/>
        </a:buClr>
        <a:buSzPct val="80000"/>
        <a:buFont typeface="Arial" panose="020B0604020202020204" pitchFamily="34" charset="0"/>
        <a:buChar char="•"/>
        <a:defRPr sz="2200" kern="1200">
          <a:solidFill>
            <a:schemeClr val="tx1"/>
          </a:solidFill>
          <a:latin typeface="Arial" charset="0"/>
          <a:ea typeface="Arial" charset="0"/>
          <a:cs typeface="Arial" charset="0"/>
        </a:defRPr>
      </a:lvl2pPr>
      <a:lvl3pPr marL="809625" indent="-269875" algn="l" defTabSz="912813" rtl="0" fontAlgn="base">
        <a:lnSpc>
          <a:spcPct val="90000"/>
        </a:lnSpc>
        <a:spcBef>
          <a:spcPts val="400"/>
        </a:spcBef>
        <a:spcAft>
          <a:spcPct val="0"/>
        </a:spcAft>
        <a:buClr>
          <a:srgbClr val="00A9F3"/>
        </a:buClr>
        <a:buSzPct val="80000"/>
        <a:buFont typeface="Arial" panose="020B0604020202020204" pitchFamily="34" charset="0"/>
        <a:buChar char="•"/>
        <a:defRPr sz="2000" kern="1200">
          <a:solidFill>
            <a:schemeClr val="tx1"/>
          </a:solidFill>
          <a:latin typeface="Arial" charset="0"/>
          <a:ea typeface="Arial" charset="0"/>
          <a:cs typeface="Arial" charset="0"/>
        </a:defRPr>
      </a:lvl3pPr>
      <a:lvl4pPr marL="1079500" indent="-269875" algn="l" defTabSz="912813" rtl="0" fontAlgn="base">
        <a:lnSpc>
          <a:spcPct val="90000"/>
        </a:lnSpc>
        <a:spcBef>
          <a:spcPts val="363"/>
        </a:spcBef>
        <a:spcAft>
          <a:spcPct val="0"/>
        </a:spcAft>
        <a:buClr>
          <a:srgbClr val="00A9F3"/>
        </a:buClr>
        <a:buSzPct val="80000"/>
        <a:buFont typeface="Arial" panose="020B0604020202020204" pitchFamily="34" charset="0"/>
        <a:buChar char="•"/>
        <a:defRPr kern="1200">
          <a:solidFill>
            <a:schemeClr val="tx1"/>
          </a:solidFill>
          <a:latin typeface="Arial" charset="0"/>
          <a:ea typeface="Arial" charset="0"/>
          <a:cs typeface="Arial" charset="0"/>
        </a:defRPr>
      </a:lvl4pPr>
      <a:lvl5pPr marL="1349375" indent="-268288" algn="l" defTabSz="912813" rtl="0" fontAlgn="base">
        <a:lnSpc>
          <a:spcPct val="90000"/>
        </a:lnSpc>
        <a:spcBef>
          <a:spcPts val="325"/>
        </a:spcBef>
        <a:spcAft>
          <a:spcPct val="0"/>
        </a:spcAft>
        <a:buClr>
          <a:srgbClr val="00A9F3"/>
        </a:buClr>
        <a:buSzPct val="80000"/>
        <a:buFont typeface="Arial" panose="020B0604020202020204" pitchFamily="34"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dirty="0"/>
              <a:t>Tekst</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nl-NL" altLang="nl-NL"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nl-NL" altLang="nl-NL"/>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308DCA4-77CE-4A9F-9B71-AC50C30C0241}" type="slidenum">
              <a:rPr lang="nl-NL" altLang="nl-NL"/>
              <a:pPr/>
              <a:t>‹nr.›</a:t>
            </a:fld>
            <a:endParaRPr lang="nl-NL" altLang="nl-NL"/>
          </a:p>
        </p:txBody>
      </p:sp>
    </p:spTree>
    <p:extLst>
      <p:ext uri="{BB962C8B-B14F-4D97-AF65-F5344CB8AC3E}">
        <p14:creationId xmlns:p14="http://schemas.microsoft.com/office/powerpoint/2010/main" val="308285509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0" indent="0" algn="l" rtl="0" eaLnBrk="1" fontAlgn="base" hangingPunct="1">
        <a:spcBef>
          <a:spcPct val="20000"/>
        </a:spcBef>
        <a:spcAft>
          <a:spcPct val="0"/>
        </a:spcAft>
        <a:buNone/>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pSp>
        <p:nvGrpSpPr>
          <p:cNvPr id="12" name="Groep 11"/>
          <p:cNvGrpSpPr>
            <a:grpSpLocks noSelect="1"/>
          </p:cNvGrpSpPr>
          <p:nvPr userDrawn="1"/>
        </p:nvGrpSpPr>
        <p:grpSpPr bwMode="black">
          <a:xfrm>
            <a:off x="243417" y="163513"/>
            <a:ext cx="567267" cy="1447800"/>
            <a:chOff x="182563" y="163513"/>
            <a:chExt cx="425450" cy="1447800"/>
          </a:xfrm>
          <a:solidFill>
            <a:srgbClr val="FF0000"/>
          </a:solidFill>
        </p:grpSpPr>
        <p:sp>
          <p:nvSpPr>
            <p:cNvPr id="13"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14"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15"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grpSp>
      <p:sp>
        <p:nvSpPr>
          <p:cNvPr id="2" name="Tijdelijke aanduiding voor titel 1"/>
          <p:cNvSpPr>
            <a:spLocks noGrp="1" noSelect="1"/>
          </p:cNvSpPr>
          <p:nvPr>
            <p:ph type="title"/>
          </p:nvPr>
        </p:nvSpPr>
        <p:spPr bwMode="gray">
          <a:xfrm>
            <a:off x="1042628" y="1998333"/>
            <a:ext cx="10680000" cy="1143000"/>
          </a:xfrm>
          <a:prstGeom prst="rect">
            <a:avLst/>
          </a:prstGeom>
        </p:spPr>
        <p:txBody>
          <a:bodyPr vert="horz" lIns="0" tIns="0" rIns="0" bIns="0" rtlCol="0" anchor="t">
            <a:noAutofit/>
          </a:bodyPr>
          <a:lstStyle/>
          <a:p>
            <a:r>
              <a:rPr lang="nl-NL" noProof="1"/>
              <a:t>Klik om de stijl te bewerken</a:t>
            </a:r>
          </a:p>
        </p:txBody>
      </p:sp>
      <p:sp>
        <p:nvSpPr>
          <p:cNvPr id="3" name="Tijdelijke aanduiding voor tekst 2"/>
          <p:cNvSpPr>
            <a:spLocks noGrp="1" noSelect="1"/>
          </p:cNvSpPr>
          <p:nvPr>
            <p:ph type="body" idx="1"/>
          </p:nvPr>
        </p:nvSpPr>
        <p:spPr bwMode="gray">
          <a:xfrm>
            <a:off x="1042084" y="3367564"/>
            <a:ext cx="10680000" cy="2787175"/>
          </a:xfrm>
          <a:prstGeom prst="rect">
            <a:avLst/>
          </a:prstGeom>
        </p:spPr>
        <p:txBody>
          <a:bodyPr vert="horz" lIns="0" tIns="0" rIns="0" bIns="0" rtlCol="0">
            <a:noAutofit/>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a:p>
            <a:pPr lvl="5"/>
            <a:r>
              <a:rPr lang="nl-NL" noProof="1"/>
              <a:t>Zesde niveau</a:t>
            </a:r>
          </a:p>
          <a:p>
            <a:pPr lvl="6"/>
            <a:r>
              <a:rPr lang="nl-NL" noProof="1"/>
              <a:t>Zevende niveau</a:t>
            </a:r>
          </a:p>
          <a:p>
            <a:pPr lvl="7"/>
            <a:r>
              <a:rPr lang="nl-NL" noProof="1"/>
              <a:t>Achtste niveau</a:t>
            </a:r>
          </a:p>
          <a:p>
            <a:pPr lvl="8"/>
            <a:r>
              <a:rPr lang="nl-NL" noProof="1"/>
              <a:t>Negende niveau</a:t>
            </a:r>
          </a:p>
        </p:txBody>
      </p:sp>
      <p:grpSp>
        <p:nvGrpSpPr>
          <p:cNvPr id="20" name="Groep 19"/>
          <p:cNvGrpSpPr>
            <a:grpSpLocks noSelect="1"/>
          </p:cNvGrpSpPr>
          <p:nvPr userDrawn="1"/>
        </p:nvGrpSpPr>
        <p:grpSpPr bwMode="gray">
          <a:xfrm>
            <a:off x="12336832" y="-47626"/>
            <a:ext cx="2146029" cy="6948000"/>
            <a:chOff x="9252624" y="-47626"/>
            <a:chExt cx="1609522" cy="6948000"/>
          </a:xfrm>
        </p:grpSpPr>
        <p:sp>
          <p:nvSpPr>
            <p:cNvPr id="16" name="Afgeronde rechthoek 15"/>
            <p:cNvSpPr>
              <a:spLocks noSelect="1"/>
            </p:cNvSpPr>
            <p:nvPr userDrawn="1"/>
          </p:nvSpPr>
          <p:spPr bwMode="gray">
            <a:xfrm>
              <a:off x="9252624" y="-47626"/>
              <a:ext cx="1609522" cy="6948000"/>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r>
                <a:rPr lang="nl-NL" sz="900" noProof="1">
                  <a:solidFill>
                    <a:schemeClr val="tx1"/>
                  </a:solidFill>
                </a:rPr>
                <a:t>Klik op het pijltje naast Nieuwe dia om een nieuwe dia aan te maken. Kies een van de indelingen.</a:t>
              </a:r>
            </a:p>
            <a:p>
              <a:pPr algn="l"/>
              <a:endParaRPr lang="nl-NL" sz="900" noProof="1">
                <a:solidFill>
                  <a:schemeClr val="tx1"/>
                </a:solidFill>
              </a:endParaRPr>
            </a:p>
            <a:p>
              <a:pPr algn="l"/>
              <a:r>
                <a:rPr lang="nl-NL" sz="900" noProof="1">
                  <a:solidFill>
                    <a:schemeClr val="tx1"/>
                  </a:solidFill>
                </a:rPr>
                <a:t>Klik op Indeling als de dia opnieuw moet worden aangepast aan de huidige indeling, of om een andere indeling toe te passen.</a:t>
              </a:r>
            </a:p>
            <a:p>
              <a:pPr algn="l"/>
              <a:endParaRPr lang="nl-NL" sz="900" noProof="1">
                <a:solidFill>
                  <a:schemeClr val="tx1"/>
                </a:solidFill>
              </a:endParaRPr>
            </a:p>
            <a:p>
              <a:pPr algn="l"/>
              <a:r>
                <a:rPr lang="nl-NL" sz="900" noProof="1">
                  <a:solidFill>
                    <a:schemeClr val="tx1"/>
                  </a:solidFill>
                </a:rPr>
                <a:t>De tekstvakken van de dia’s hebben allen 9 niveaus.</a:t>
              </a:r>
            </a:p>
            <a:p>
              <a:pPr algn="l"/>
              <a:r>
                <a:rPr lang="nl-NL" sz="900" noProof="1">
                  <a:solidFill>
                    <a:schemeClr val="tx1"/>
                  </a:solidFill>
                </a:rPr>
                <a:t>Eerste, tweede en derde niveau hebben</a:t>
              </a:r>
              <a:r>
                <a:rPr lang="nl-NL" sz="900" baseline="0" noProof="1">
                  <a:solidFill>
                    <a:schemeClr val="tx1"/>
                  </a:solidFill>
                </a:rPr>
                <a:t> een opsomming. Het vierde niveau is bold en geschikt voor een kopje.</a:t>
              </a:r>
            </a:p>
            <a:p>
              <a:pPr algn="l"/>
              <a:r>
                <a:rPr lang="nl-NL" sz="900" baseline="0" noProof="1">
                  <a:solidFill>
                    <a:schemeClr val="tx1"/>
                  </a:solidFill>
                </a:rPr>
                <a:t>Het vijfde niveau is voor de basistekst. Zowel niveau  vier als vijf lijnen automatisch uit aan de linkerkantlijn.</a:t>
              </a:r>
            </a:p>
            <a:p>
              <a:pPr algn="l"/>
              <a:r>
                <a:rPr lang="nl-NL" sz="900" baseline="0" noProof="1">
                  <a:solidFill>
                    <a:schemeClr val="tx1"/>
                  </a:solidFill>
                </a:rPr>
                <a:t>Het zesde, zevende en achtste niveau lijnen uit onder resp. eerste, tweede en derde opsomming.</a:t>
              </a:r>
            </a:p>
            <a:p>
              <a:pPr algn="l"/>
              <a:r>
                <a:rPr lang="nl-NL" sz="900" baseline="0" noProof="1">
                  <a:solidFill>
                    <a:schemeClr val="tx1"/>
                  </a:solidFill>
                </a:rPr>
                <a:t>Het negende niveau is een kleiner lettertype dat uitlijnt aan de linkermarge. Deze is geschikt voor bijvoorbeeld een bijschrift.</a:t>
              </a:r>
            </a:p>
            <a:p>
              <a:pPr algn="l"/>
              <a:endParaRPr lang="nl-NL" sz="900" baseline="0" noProof="1">
                <a:solidFill>
                  <a:schemeClr val="tx1"/>
                </a:solidFill>
              </a:endParaRPr>
            </a:p>
            <a:p>
              <a:pPr algn="l"/>
              <a:r>
                <a:rPr lang="nl-NL" sz="900" b="1" baseline="0" noProof="1">
                  <a:solidFill>
                    <a:schemeClr val="tx1"/>
                  </a:solidFill>
                </a:rPr>
                <a:t>Let op:</a:t>
              </a:r>
              <a:r>
                <a:rPr lang="nl-NL" sz="900" b="0" baseline="0" noProof="1">
                  <a:solidFill>
                    <a:schemeClr val="tx1"/>
                  </a:solidFill>
                </a:rPr>
                <a:t>  Let op: wissel van stijl met de knoppen              voor lijstniveau verhogen of verlagen, of in MS Office met verkorte toetscombinatie Alt+Shift+← of Alt+Shift+→</a:t>
              </a:r>
            </a:p>
            <a:p>
              <a:pPr algn="l"/>
              <a:endParaRPr lang="nl-NL" sz="900" b="0" baseline="0" noProof="1">
                <a:solidFill>
                  <a:schemeClr val="tx1"/>
                </a:solidFill>
              </a:endParaRPr>
            </a:p>
            <a:p>
              <a:pPr algn="l"/>
              <a:endParaRPr lang="nl-NL" sz="900" b="0" baseline="0" noProof="1">
                <a:solidFill>
                  <a:schemeClr val="tx1"/>
                </a:solidFill>
              </a:endParaRPr>
            </a:p>
            <a:p>
              <a:pPr algn="l"/>
              <a:r>
                <a:rPr lang="nl-NL" sz="900" b="0" baseline="0" noProof="1">
                  <a:solidFill>
                    <a:schemeClr val="tx1"/>
                  </a:solidFill>
                </a:rPr>
                <a:t>Gebruik dus niet de standaard opsomming- knoppen van MS Office om de stijl te veranderen!</a:t>
              </a:r>
              <a:endParaRPr lang="nl-NL" sz="900" b="1" noProof="1">
                <a:solidFill>
                  <a:schemeClr val="tx1"/>
                </a:solidFill>
              </a:endParaRPr>
            </a:p>
          </p:txBody>
        </p:sp>
        <p:pic>
          <p:nvPicPr>
            <p:cNvPr id="17" name="Afbeelding 16" descr="knoppen inspringen.png"/>
            <p:cNvPicPr>
              <a:picLocks noSelect="1" noChangeAspect="1"/>
            </p:cNvPicPr>
            <p:nvPr userDrawn="1"/>
          </p:nvPicPr>
          <p:blipFill>
            <a:blip r:embed="rId14"/>
            <a:stretch>
              <a:fillRect/>
            </a:stretch>
          </p:blipFill>
          <p:spPr bwMode="gray">
            <a:xfrm>
              <a:off x="9664584" y="5669775"/>
              <a:ext cx="419100" cy="228600"/>
            </a:xfrm>
            <a:prstGeom prst="rect">
              <a:avLst/>
            </a:prstGeom>
          </p:spPr>
        </p:pic>
        <p:grpSp>
          <p:nvGrpSpPr>
            <p:cNvPr id="19" name="Groep 18"/>
            <p:cNvGrpSpPr>
              <a:grpSpLocks noSelect="1"/>
            </p:cNvGrpSpPr>
            <p:nvPr userDrawn="1"/>
          </p:nvGrpSpPr>
          <p:grpSpPr bwMode="gray">
            <a:xfrm>
              <a:off x="9632100" y="6521279"/>
              <a:ext cx="752580" cy="285790"/>
              <a:chOff x="9670200" y="6559379"/>
              <a:chExt cx="752580" cy="285790"/>
            </a:xfrm>
          </p:grpSpPr>
          <p:pic>
            <p:nvPicPr>
              <p:cNvPr id="18" name="Afbeelding 17" descr="knoppen ms office niet gebruiken.png"/>
              <p:cNvPicPr>
                <a:picLocks noSelect="1" noChangeAspect="1"/>
              </p:cNvPicPr>
              <p:nvPr userDrawn="1"/>
            </p:nvPicPr>
            <p:blipFill>
              <a:blip r:embed="rId15"/>
              <a:stretch>
                <a:fillRect/>
              </a:stretch>
            </p:blipFill>
            <p:spPr bwMode="gray">
              <a:xfrm>
                <a:off x="9670200" y="6559379"/>
                <a:ext cx="752580" cy="285790"/>
              </a:xfrm>
              <a:prstGeom prst="rect">
                <a:avLst/>
              </a:prstGeom>
            </p:spPr>
          </p:pic>
          <p:cxnSp>
            <p:nvCxnSpPr>
              <p:cNvPr id="22" name="Rechte verbindingslijn 21"/>
              <p:cNvCxnSpPr/>
              <p:nvPr userDrawn="1"/>
            </p:nvCxnSpPr>
            <p:spPr bwMode="gray">
              <a:xfrm flipH="1">
                <a:off x="9702684" y="6565608"/>
                <a:ext cx="677709" cy="2795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bwMode="gray">
              <a:xfrm flipH="1" flipV="1">
                <a:off x="9702684" y="6565608"/>
                <a:ext cx="677709" cy="2795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4" name="Tijdelijke aanduiding voor datum 3"/>
          <p:cNvSpPr>
            <a:spLocks noGrp="1" noSelect="1"/>
          </p:cNvSpPr>
          <p:nvPr>
            <p:ph type="dt" sz="half" idx="2"/>
          </p:nvPr>
        </p:nvSpPr>
        <p:spPr bwMode="gray">
          <a:xfrm>
            <a:off x="10275041" y="6489408"/>
            <a:ext cx="1008000" cy="180000"/>
          </a:xfrm>
          <a:prstGeom prst="rect">
            <a:avLst/>
          </a:prstGeom>
        </p:spPr>
        <p:txBody>
          <a:bodyPr vert="horz" lIns="0" tIns="0" rIns="0" bIns="0" rtlCol="0" anchor="t"/>
          <a:lstStyle>
            <a:lvl1pPr algn="r">
              <a:defRPr sz="1000">
                <a:solidFill>
                  <a:schemeClr val="bg2"/>
                </a:solidFill>
              </a:defRPr>
            </a:lvl1pPr>
          </a:lstStyle>
          <a:p>
            <a:fld id="{36921589-CD93-4D20-8A8E-09CA9DDD5301}" type="datetime1">
              <a:rPr lang="nl-NL" smtClean="0"/>
              <a:t>2-8-2022</a:t>
            </a:fld>
            <a:endParaRPr lang="nl-NL" dirty="0"/>
          </a:p>
        </p:txBody>
      </p:sp>
      <p:sp>
        <p:nvSpPr>
          <p:cNvPr id="5" name="Tijdelijke aanduiding voor voettekst 4"/>
          <p:cNvSpPr>
            <a:spLocks noGrp="1" noSelect="1"/>
          </p:cNvSpPr>
          <p:nvPr>
            <p:ph type="ftr" sz="quarter" idx="3"/>
          </p:nvPr>
        </p:nvSpPr>
        <p:spPr bwMode="gray">
          <a:xfrm>
            <a:off x="1042084" y="6489408"/>
            <a:ext cx="8256000" cy="180000"/>
          </a:xfrm>
          <a:prstGeom prst="rect">
            <a:avLst/>
          </a:prstGeom>
        </p:spPr>
        <p:txBody>
          <a:bodyPr vert="horz" lIns="0" tIns="0" rIns="0" bIns="0" rtlCol="0" anchor="t"/>
          <a:lstStyle>
            <a:lvl1pPr algn="l">
              <a:defRPr sz="1000">
                <a:solidFill>
                  <a:schemeClr val="bg2"/>
                </a:solidFill>
              </a:defRPr>
            </a:lvl1pPr>
          </a:lstStyle>
          <a:p>
            <a:r>
              <a:rPr lang="nl-NL" dirty="0"/>
              <a:t>Via Invoegen | Koptekst en voettekst kunt u de tekst wijzigen</a:t>
            </a:r>
          </a:p>
        </p:txBody>
      </p:sp>
      <p:sp>
        <p:nvSpPr>
          <p:cNvPr id="6" name="Tijdelijke aanduiding voor dianummer 5"/>
          <p:cNvSpPr>
            <a:spLocks noGrp="1" noSelect="1"/>
          </p:cNvSpPr>
          <p:nvPr>
            <p:ph type="sldNum" sz="quarter" idx="4"/>
          </p:nvPr>
        </p:nvSpPr>
        <p:spPr bwMode="gray">
          <a:xfrm>
            <a:off x="11329077" y="6489408"/>
            <a:ext cx="384000" cy="180000"/>
          </a:xfrm>
          <a:prstGeom prst="rect">
            <a:avLst/>
          </a:prstGeom>
        </p:spPr>
        <p:txBody>
          <a:bodyPr vert="horz" lIns="0" tIns="0" rIns="0" bIns="0" rtlCol="0" anchor="t"/>
          <a:lstStyle>
            <a:lvl1pPr algn="l">
              <a:defRPr sz="1000">
                <a:solidFill>
                  <a:schemeClr val="bg2"/>
                </a:solidFill>
              </a:defRPr>
            </a:lvl1pPr>
          </a:lstStyle>
          <a:p>
            <a:r>
              <a:rPr lang="nl-NL" dirty="0"/>
              <a:t>| </a:t>
            </a:r>
            <a:fld id="{5A73F218-DCB0-4894-9B51-05C25669D534}" type="slidenum">
              <a:rPr lang="nl-NL" smtClean="0"/>
              <a:pPr/>
              <a:t>‹nr.›</a:t>
            </a:fld>
            <a:endParaRPr lang="nl-NL" dirty="0"/>
          </a:p>
        </p:txBody>
      </p:sp>
    </p:spTree>
    <p:extLst>
      <p:ext uri="{BB962C8B-B14F-4D97-AF65-F5344CB8AC3E}">
        <p14:creationId xmlns:p14="http://schemas.microsoft.com/office/powerpoint/2010/main" val="4140338885"/>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Lst>
  <p:hf hdr="0"/>
  <p:txStyles>
    <p:titleStyle>
      <a:lvl1pPr algn="l" defTabSz="914400" rtl="0" eaLnBrk="1" latinLnBrk="0" hangingPunct="1">
        <a:spcBef>
          <a:spcPct val="0"/>
        </a:spcBef>
        <a:buNone/>
        <a:defRPr sz="3500" b="1" kern="1200">
          <a:solidFill>
            <a:schemeClr val="accent1"/>
          </a:solidFill>
          <a:latin typeface="+mj-lt"/>
          <a:ea typeface="+mj-ea"/>
          <a:cs typeface="+mj-cs"/>
        </a:defRPr>
      </a:lvl1pPr>
    </p:titleStyle>
    <p:bodyStyle>
      <a:lvl1pPr marL="216000" indent="-216000" algn="l" defTabSz="914400" rtl="0" eaLnBrk="1" latinLnBrk="0" hangingPunct="1">
        <a:spcBef>
          <a:spcPts val="0"/>
        </a:spcBef>
        <a:buClr>
          <a:schemeClr val="accent1"/>
        </a:buClr>
        <a:buSzPct val="65000"/>
        <a:buFont typeface="Wingdings" pitchFamily="2" charset="2"/>
        <a:buChar char=""/>
        <a:defRPr sz="2200" b="0" kern="1200">
          <a:solidFill>
            <a:schemeClr val="tx1"/>
          </a:solidFill>
          <a:latin typeface="+mn-lt"/>
          <a:ea typeface="+mn-ea"/>
          <a:cs typeface="+mn-cs"/>
        </a:defRPr>
      </a:lvl1pPr>
      <a:lvl2pPr marL="432000" indent="-216000" algn="l" defTabSz="914400" rtl="0" eaLnBrk="1" latinLnBrk="0" hangingPunct="1">
        <a:spcBef>
          <a:spcPts val="0"/>
        </a:spcBef>
        <a:buFont typeface="Corbel" pitchFamily="34" charset="0"/>
        <a:buChar char="–"/>
        <a:defRPr sz="2200" kern="1200">
          <a:solidFill>
            <a:schemeClr val="tx1"/>
          </a:solidFill>
          <a:latin typeface="+mn-lt"/>
          <a:ea typeface="+mn-ea"/>
          <a:cs typeface="+mn-cs"/>
        </a:defRPr>
      </a:lvl2pPr>
      <a:lvl3pPr marL="648000" indent="-216000" algn="l" defTabSz="914400" rtl="0" eaLnBrk="1" latinLnBrk="0" hangingPunct="1">
        <a:spcBef>
          <a:spcPts val="0"/>
        </a:spcBef>
        <a:buClrTx/>
        <a:buSzPct val="100000"/>
        <a:buFont typeface="Corbel" pitchFamily="34" charset="0"/>
        <a:buChar char="-"/>
        <a:defRPr sz="1800" kern="1200">
          <a:solidFill>
            <a:schemeClr val="tx1"/>
          </a:solidFill>
          <a:latin typeface="+mn-lt"/>
          <a:ea typeface="+mn-ea"/>
          <a:cs typeface="+mn-cs"/>
        </a:defRPr>
      </a:lvl3pPr>
      <a:lvl4pPr marL="0" indent="0" algn="l" defTabSz="914400" rtl="0" eaLnBrk="1" latinLnBrk="0" hangingPunct="1">
        <a:spcBef>
          <a:spcPts val="0"/>
        </a:spcBef>
        <a:buFont typeface="Corbel" pitchFamily="34" charset="0"/>
        <a:buNone/>
        <a:defRPr sz="2200" b="1" kern="1200">
          <a:solidFill>
            <a:schemeClr val="tx1"/>
          </a:solidFill>
          <a:latin typeface="+mn-lt"/>
          <a:ea typeface="+mn-ea"/>
          <a:cs typeface="+mn-cs"/>
        </a:defRPr>
      </a:lvl4pPr>
      <a:lvl5pPr marL="0" indent="0" algn="l" defTabSz="914400" rtl="0" eaLnBrk="1" latinLnBrk="0" hangingPunct="1">
        <a:spcBef>
          <a:spcPts val="0"/>
        </a:spcBef>
        <a:buFont typeface="Corbel" pitchFamily="34" charset="0"/>
        <a:buNone/>
        <a:defRPr sz="2200" kern="1200">
          <a:solidFill>
            <a:schemeClr val="tx1"/>
          </a:solidFill>
          <a:latin typeface="+mn-lt"/>
          <a:ea typeface="+mn-ea"/>
          <a:cs typeface="+mn-cs"/>
        </a:defRPr>
      </a:lvl5pPr>
      <a:lvl6pPr marL="216000" indent="0" algn="l" defTabSz="914400" rtl="0" eaLnBrk="1" latinLnBrk="0" hangingPunct="1">
        <a:spcBef>
          <a:spcPts val="0"/>
        </a:spcBef>
        <a:buFont typeface="Arial" pitchFamily="34" charset="0"/>
        <a:buNone/>
        <a:defRPr sz="2200" kern="1200">
          <a:solidFill>
            <a:schemeClr val="tx1"/>
          </a:solidFill>
          <a:latin typeface="+mn-lt"/>
          <a:ea typeface="+mn-ea"/>
          <a:cs typeface="+mn-cs"/>
        </a:defRPr>
      </a:lvl6pPr>
      <a:lvl7pPr marL="432000" indent="0" algn="l" defTabSz="914400" rtl="0" eaLnBrk="1" latinLnBrk="0" hangingPunct="1">
        <a:spcBef>
          <a:spcPts val="0"/>
        </a:spcBef>
        <a:buFont typeface="Arial" pitchFamily="34" charset="0"/>
        <a:buNone/>
        <a:defRPr sz="2200" kern="1200">
          <a:solidFill>
            <a:schemeClr val="tx1"/>
          </a:solidFill>
          <a:latin typeface="+mn-lt"/>
          <a:ea typeface="+mn-ea"/>
          <a:cs typeface="+mn-cs"/>
        </a:defRPr>
      </a:lvl7pPr>
      <a:lvl8pPr marL="648000" indent="0" algn="l" defTabSz="914400" rtl="0" eaLnBrk="1" latinLnBrk="0" hangingPunct="1">
        <a:spcBef>
          <a:spcPts val="0"/>
        </a:spcBef>
        <a:buFont typeface="Arial" pitchFamily="34" charset="0"/>
        <a:buNone/>
        <a:defRPr sz="1800" kern="1200">
          <a:solidFill>
            <a:schemeClr val="tx1"/>
          </a:solidFill>
          <a:latin typeface="+mn-lt"/>
          <a:ea typeface="+mn-ea"/>
          <a:cs typeface="+mn-cs"/>
        </a:defRPr>
      </a:lvl8pPr>
      <a:lvl9pPr marL="0" indent="0" algn="l" defTabSz="914400" rtl="0" eaLnBrk="1" latinLnBrk="0" hangingPunct="1">
        <a:spcBef>
          <a:spcPts val="0"/>
        </a:spcBef>
        <a:buFont typeface="Arial" pitchFamily="34" charset="0"/>
        <a:buNone/>
        <a:defRPr sz="14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jdelijke aanduiding voor titel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Klikken om de titelstijl van het model te bewerken</a:t>
            </a:r>
            <a:endParaRPr lang="en-GB" altLang="nl-NL"/>
          </a:p>
        </p:txBody>
      </p:sp>
      <p:sp>
        <p:nvSpPr>
          <p:cNvPr id="2051" name="Tijdelijke aanduiding voor tekst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Klikken om de tekststijl van het model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endParaRPr lang="en-GB" alt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eaLnBrk="1" hangingPunct="1">
              <a:defRPr/>
            </a:pPr>
            <a:fld id="{5B185090-714F-456E-A528-E6A441CAF836}" type="datetimeFigureOut">
              <a:rPr lang="en-GB">
                <a:solidFill>
                  <a:srgbClr val="000000">
                    <a:tint val="75000"/>
                  </a:srgbClr>
                </a:solidFill>
              </a:rPr>
              <a:pPr eaLnBrk="1" hangingPunct="1">
                <a:defRPr/>
              </a:pPr>
              <a:t>02/08/2022</a:t>
            </a:fld>
            <a:endParaRPr lang="en-GB">
              <a:solidFill>
                <a:srgbClr val="000000">
                  <a:tint val="75000"/>
                </a:srgbClr>
              </a:solidFill>
            </a:endParaRPr>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1" hangingPunct="1">
              <a:defRPr/>
            </a:pPr>
            <a:endParaRPr lang="en-GB">
              <a:solidFill>
                <a:srgbClr val="000000">
                  <a:tint val="75000"/>
                </a:srgbClr>
              </a:solidFill>
            </a:endParaRP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eaLnBrk="1" hangingPunct="1">
              <a:defRPr/>
            </a:pPr>
            <a:fld id="{0A3871CD-057A-4FDC-8792-1315163B07D7}" type="slidenum">
              <a:rPr lang="en-GB">
                <a:solidFill>
                  <a:srgbClr val="000000">
                    <a:tint val="75000"/>
                  </a:srgbClr>
                </a:solidFill>
              </a:rPr>
              <a:pPr eaLnBrk="1" hangingPunct="1">
                <a:defRPr/>
              </a:pPr>
              <a:t>‹nr.›</a:t>
            </a:fld>
            <a:endParaRPr lang="en-GB">
              <a:solidFill>
                <a:srgbClr val="000000">
                  <a:tint val="75000"/>
                </a:srgbClr>
              </a:solidFill>
            </a:endParaRPr>
          </a:p>
        </p:txBody>
      </p:sp>
    </p:spTree>
    <p:extLst>
      <p:ext uri="{BB962C8B-B14F-4D97-AF65-F5344CB8AC3E}">
        <p14:creationId xmlns:p14="http://schemas.microsoft.com/office/powerpoint/2010/main" val="1758500548"/>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RijksoverheidSansHeadingTT"/>
        </a:defRPr>
      </a:lvl2pPr>
      <a:lvl3pPr algn="l" rtl="0" eaLnBrk="0" fontAlgn="base" hangingPunct="0">
        <a:lnSpc>
          <a:spcPct val="90000"/>
        </a:lnSpc>
        <a:spcBef>
          <a:spcPct val="0"/>
        </a:spcBef>
        <a:spcAft>
          <a:spcPct val="0"/>
        </a:spcAft>
        <a:defRPr sz="4400">
          <a:solidFill>
            <a:schemeClr val="tx1"/>
          </a:solidFill>
          <a:latin typeface="RijksoverheidSansHeadingTT"/>
        </a:defRPr>
      </a:lvl3pPr>
      <a:lvl4pPr algn="l" rtl="0" eaLnBrk="0" fontAlgn="base" hangingPunct="0">
        <a:lnSpc>
          <a:spcPct val="90000"/>
        </a:lnSpc>
        <a:spcBef>
          <a:spcPct val="0"/>
        </a:spcBef>
        <a:spcAft>
          <a:spcPct val="0"/>
        </a:spcAft>
        <a:defRPr sz="4400">
          <a:solidFill>
            <a:schemeClr val="tx1"/>
          </a:solidFill>
          <a:latin typeface="RijksoverheidSansHeadingTT"/>
        </a:defRPr>
      </a:lvl4pPr>
      <a:lvl5pPr algn="l" rtl="0" eaLnBrk="0" fontAlgn="base" hangingPunct="0">
        <a:lnSpc>
          <a:spcPct val="90000"/>
        </a:lnSpc>
        <a:spcBef>
          <a:spcPct val="0"/>
        </a:spcBef>
        <a:spcAft>
          <a:spcPct val="0"/>
        </a:spcAft>
        <a:defRPr sz="4400">
          <a:solidFill>
            <a:schemeClr val="tx1"/>
          </a:solidFill>
          <a:latin typeface="RijksoverheidSansHeadingTT"/>
        </a:defRPr>
      </a:lvl5pPr>
      <a:lvl6pPr marL="457200" algn="l" rtl="0" fontAlgn="base">
        <a:lnSpc>
          <a:spcPct val="90000"/>
        </a:lnSpc>
        <a:spcBef>
          <a:spcPct val="0"/>
        </a:spcBef>
        <a:spcAft>
          <a:spcPct val="0"/>
        </a:spcAft>
        <a:defRPr sz="4400">
          <a:solidFill>
            <a:schemeClr val="tx1"/>
          </a:solidFill>
          <a:latin typeface="RijksoverheidSansHeadingTT"/>
        </a:defRPr>
      </a:lvl6pPr>
      <a:lvl7pPr marL="914400" algn="l" rtl="0" fontAlgn="base">
        <a:lnSpc>
          <a:spcPct val="90000"/>
        </a:lnSpc>
        <a:spcBef>
          <a:spcPct val="0"/>
        </a:spcBef>
        <a:spcAft>
          <a:spcPct val="0"/>
        </a:spcAft>
        <a:defRPr sz="4400">
          <a:solidFill>
            <a:schemeClr val="tx1"/>
          </a:solidFill>
          <a:latin typeface="RijksoverheidSansHeadingTT"/>
        </a:defRPr>
      </a:lvl7pPr>
      <a:lvl8pPr marL="1371600" algn="l" rtl="0" fontAlgn="base">
        <a:lnSpc>
          <a:spcPct val="90000"/>
        </a:lnSpc>
        <a:spcBef>
          <a:spcPct val="0"/>
        </a:spcBef>
        <a:spcAft>
          <a:spcPct val="0"/>
        </a:spcAft>
        <a:defRPr sz="4400">
          <a:solidFill>
            <a:schemeClr val="tx1"/>
          </a:solidFill>
          <a:latin typeface="RijksoverheidSansHeadingTT"/>
        </a:defRPr>
      </a:lvl8pPr>
      <a:lvl9pPr marL="1828800" algn="l" rtl="0" fontAlgn="base">
        <a:lnSpc>
          <a:spcPct val="90000"/>
        </a:lnSpc>
        <a:spcBef>
          <a:spcPct val="0"/>
        </a:spcBef>
        <a:spcAft>
          <a:spcPct val="0"/>
        </a:spcAft>
        <a:defRPr sz="4400">
          <a:solidFill>
            <a:schemeClr val="tx1"/>
          </a:solidFill>
          <a:latin typeface="RijksoverheidSansHeadingTT"/>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3" Type="http://schemas.openxmlformats.org/officeDocument/2006/relationships/hyperlink" Target="https://www.nationaalarchief.nl/archiveren/nieuws/leerexpeditie-succesvol-afgerond" TargetMode="External"/><Relationship Id="rId2" Type="http://schemas.openxmlformats.org/officeDocument/2006/relationships/notesSlide" Target="../notesSlides/notesSlide10.xml"/><Relationship Id="rId1" Type="http://schemas.openxmlformats.org/officeDocument/2006/relationships/slideLayout" Target="../slideLayouts/slideLayout44.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3" Type="http://schemas.openxmlformats.org/officeDocument/2006/relationships/hyperlink" Target="https://kia.pleio.nl/cms/view/3b4982d5-2657-4b86-a319-d5cdeb6ea8e4/grip-op-informatie-summerschool-2022"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hyperlink" Target="https://vng.nl/projecten/grip-op-informatie" TargetMode="External"/><Relationship Id="rId2" Type="http://schemas.openxmlformats.org/officeDocument/2006/relationships/hyperlink" Target="https://www.vngrealisatie.nl/onderwerpen/grip-op-informatie" TargetMode="External"/><Relationship Id="rId1" Type="http://schemas.openxmlformats.org/officeDocument/2006/relationships/slideLayout" Target="../slideLayouts/slideLayout9.xml"/><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DshkBUWA-cI" TargetMode="External"/><Relationship Id="rId2" Type="http://schemas.openxmlformats.org/officeDocument/2006/relationships/notesSlide" Target="../notesSlides/notesSlide4.xml"/><Relationship Id="rId1" Type="http://schemas.openxmlformats.org/officeDocument/2006/relationships/slideLayout" Target="../slideLayouts/slideLayout44.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F6927D8-A016-4293-9B53-A7E3F3FFDFDE}"/>
              </a:ext>
            </a:extLst>
          </p:cNvPr>
          <p:cNvSpPr>
            <a:spLocks noGrp="1" noChangeArrowheads="1"/>
          </p:cNvSpPr>
          <p:nvPr>
            <p:ph type="ctrTitle"/>
          </p:nvPr>
        </p:nvSpPr>
        <p:spPr bwMode="auto">
          <a:xfrm>
            <a:off x="1079500" y="2160588"/>
            <a:ext cx="6119813" cy="1439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nl-NL" altLang="nl-NL" dirty="0">
                <a:ea typeface="ＭＳ Ｐゴシック" panose="020B0600070205080204" pitchFamily="34" charset="-128"/>
              </a:rPr>
              <a:t>Het </a:t>
            </a:r>
            <a:r>
              <a:rPr lang="nl-NL" altLang="nl-NL" dirty="0" err="1">
                <a:ea typeface="ＭＳ Ｐゴシック" panose="020B0600070205080204" pitchFamily="34" charset="-128"/>
              </a:rPr>
              <a:t>webinar</a:t>
            </a:r>
            <a:r>
              <a:rPr lang="nl-NL" altLang="nl-NL" dirty="0">
                <a:ea typeface="ＭＳ Ｐゴシック" panose="020B0600070205080204" pitchFamily="34" charset="-128"/>
              </a:rPr>
              <a:t> begint over 60 seconden</a:t>
            </a:r>
          </a:p>
        </p:txBody>
      </p:sp>
      <p:sp>
        <p:nvSpPr>
          <p:cNvPr id="3" name="Ondertitel 2">
            <a:extLst>
              <a:ext uri="{FF2B5EF4-FFF2-40B4-BE49-F238E27FC236}">
                <a16:creationId xmlns:a16="http://schemas.microsoft.com/office/drawing/2014/main" id="{22031467-14F4-4174-B89B-D6C92E35F34A}"/>
              </a:ext>
            </a:extLst>
          </p:cNvPr>
          <p:cNvSpPr>
            <a:spLocks noGrp="1"/>
          </p:cNvSpPr>
          <p:nvPr>
            <p:ph type="subTitle" idx="1"/>
          </p:nvPr>
        </p:nvSpPr>
        <p:spPr>
          <a:xfrm>
            <a:off x="1079500" y="3959225"/>
            <a:ext cx="6119813" cy="1081088"/>
          </a:xfrm>
        </p:spPr>
        <p:txBody>
          <a:bodyPr/>
          <a:lstStyle/>
          <a:p>
            <a:pPr eaLnBrk="1" hangingPunct="1">
              <a:buFont typeface="Arial" charset="0"/>
              <a:buNone/>
              <a:defRPr/>
            </a:pPr>
            <a:br>
              <a:rPr lang="nl-NL" dirty="0">
                <a:solidFill>
                  <a:schemeClr val="accent3">
                    <a:lumMod val="75000"/>
                    <a:lumOff val="25000"/>
                  </a:schemeClr>
                </a:solidFill>
              </a:rPr>
            </a:br>
            <a:endParaRPr lang="nl-NL" dirty="0">
              <a:solidFill>
                <a:schemeClr val="accent3">
                  <a:lumMod val="75000"/>
                  <a:lumOff val="25000"/>
                </a:schemeClr>
              </a:solidFill>
            </a:endParaRPr>
          </a:p>
          <a:p>
            <a:pPr eaLnBrk="1" hangingPunct="1">
              <a:buFont typeface="Arial" charset="0"/>
              <a:buNone/>
              <a:defRPr/>
            </a:pPr>
            <a:endParaRPr lang="nl-NL" dirty="0"/>
          </a:p>
        </p:txBody>
      </p:sp>
      <p:sp>
        <p:nvSpPr>
          <p:cNvPr id="5124" name="Tijdelijke aanduiding voor datum 3">
            <a:extLst>
              <a:ext uri="{FF2B5EF4-FFF2-40B4-BE49-F238E27FC236}">
                <a16:creationId xmlns:a16="http://schemas.microsoft.com/office/drawing/2014/main" id="{21F0A641-D9AE-4FF5-9326-3E2F6EB41707}"/>
              </a:ext>
            </a:extLst>
          </p:cNvPr>
          <p:cNvSpPr>
            <a:spLocks noGrp="1" noChangeArrowheads="1"/>
          </p:cNvSpPr>
          <p:nvPr>
            <p:ph type="dt" sz="quarter" idx="10"/>
          </p:nvPr>
        </p:nvSpPr>
        <p:spPr bwMode="auto">
          <a:xfrm>
            <a:off x="1079500" y="6524941"/>
            <a:ext cx="40703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nl-NL" altLang="nl-NL"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6B6871-27AD-443A-9E08-859926E18FE3}"/>
              </a:ext>
            </a:extLst>
          </p:cNvPr>
          <p:cNvSpPr>
            <a:spLocks noGrp="1"/>
          </p:cNvSpPr>
          <p:nvPr>
            <p:ph type="title"/>
          </p:nvPr>
        </p:nvSpPr>
        <p:spPr/>
        <p:txBody>
          <a:bodyPr/>
          <a:lstStyle/>
          <a:p>
            <a:r>
              <a:rPr lang="nl-NL" dirty="0"/>
              <a:t>Opbouw handreiking</a:t>
            </a:r>
          </a:p>
        </p:txBody>
      </p:sp>
      <p:sp>
        <p:nvSpPr>
          <p:cNvPr id="3" name="Tijdelijke aanduiding voor inhoud 2">
            <a:extLst>
              <a:ext uri="{FF2B5EF4-FFF2-40B4-BE49-F238E27FC236}">
                <a16:creationId xmlns:a16="http://schemas.microsoft.com/office/drawing/2014/main" id="{427CFA47-57E4-4700-9687-EED0281C623B}"/>
              </a:ext>
            </a:extLst>
          </p:cNvPr>
          <p:cNvSpPr>
            <a:spLocks noGrp="1"/>
          </p:cNvSpPr>
          <p:nvPr>
            <p:ph idx="1"/>
          </p:nvPr>
        </p:nvSpPr>
        <p:spPr/>
        <p:txBody>
          <a:bodyPr/>
          <a:lstStyle/>
          <a:p>
            <a:r>
              <a:rPr lang="nl-NL" dirty="0"/>
              <a:t>Hoe organiseer je archiveren </a:t>
            </a:r>
            <a:r>
              <a:rPr lang="nl-NL" dirty="0" err="1"/>
              <a:t>by</a:t>
            </a:r>
            <a:r>
              <a:rPr lang="nl-NL" dirty="0"/>
              <a:t> design?</a:t>
            </a:r>
          </a:p>
          <a:p>
            <a:r>
              <a:rPr lang="nl-NL" dirty="0"/>
              <a:t>Hoe pak je het aan?</a:t>
            </a:r>
          </a:p>
          <a:p>
            <a:r>
              <a:rPr lang="nl-NL" dirty="0"/>
              <a:t>Wat moet je weten en kunnen?</a:t>
            </a:r>
          </a:p>
          <a:p>
            <a:r>
              <a:rPr lang="nl-NL" dirty="0"/>
              <a:t>Praktijkvoorbeelden </a:t>
            </a:r>
          </a:p>
        </p:txBody>
      </p:sp>
      <p:pic>
        <p:nvPicPr>
          <p:cNvPr id="5" name="Afbeelding 4">
            <a:extLst>
              <a:ext uri="{FF2B5EF4-FFF2-40B4-BE49-F238E27FC236}">
                <a16:creationId xmlns:a16="http://schemas.microsoft.com/office/drawing/2014/main" id="{980EA3A0-44B0-43C4-B501-7CD51F398E1C}"/>
              </a:ext>
            </a:extLst>
          </p:cNvPr>
          <p:cNvPicPr>
            <a:picLocks noChangeAspect="1"/>
          </p:cNvPicPr>
          <p:nvPr/>
        </p:nvPicPr>
        <p:blipFill>
          <a:blip r:embed="rId3"/>
          <a:stretch>
            <a:fillRect/>
          </a:stretch>
        </p:blipFill>
        <p:spPr>
          <a:xfrm>
            <a:off x="6277708" y="1354093"/>
            <a:ext cx="5076092" cy="4765354"/>
          </a:xfrm>
          <a:prstGeom prst="rect">
            <a:avLst/>
          </a:prstGeom>
          <a:ln>
            <a:solidFill>
              <a:schemeClr val="bg1">
                <a:lumMod val="85000"/>
              </a:schemeClr>
            </a:solidFill>
          </a:ln>
        </p:spPr>
      </p:pic>
    </p:spTree>
    <p:extLst>
      <p:ext uri="{BB962C8B-B14F-4D97-AF65-F5344CB8AC3E}">
        <p14:creationId xmlns:p14="http://schemas.microsoft.com/office/powerpoint/2010/main" val="3649437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50DBC5-3FA2-4332-A29F-7B3D569D307A}"/>
              </a:ext>
            </a:extLst>
          </p:cNvPr>
          <p:cNvSpPr>
            <a:spLocks noGrp="1"/>
          </p:cNvSpPr>
          <p:nvPr>
            <p:ph type="title"/>
          </p:nvPr>
        </p:nvSpPr>
        <p:spPr/>
        <p:txBody>
          <a:bodyPr/>
          <a:lstStyle/>
          <a:p>
            <a:r>
              <a:rPr lang="nl-NL" dirty="0"/>
              <a:t>Hoe organiseer je archiveren </a:t>
            </a:r>
            <a:r>
              <a:rPr lang="nl-NL" dirty="0" err="1"/>
              <a:t>by</a:t>
            </a:r>
            <a:r>
              <a:rPr lang="nl-NL" dirty="0"/>
              <a:t> design?</a:t>
            </a:r>
          </a:p>
        </p:txBody>
      </p:sp>
      <p:sp>
        <p:nvSpPr>
          <p:cNvPr id="3" name="Tijdelijke aanduiding voor inhoud 2">
            <a:extLst>
              <a:ext uri="{FF2B5EF4-FFF2-40B4-BE49-F238E27FC236}">
                <a16:creationId xmlns:a16="http://schemas.microsoft.com/office/drawing/2014/main" id="{905207CE-C5EA-4B66-AE5F-BF4736088B34}"/>
              </a:ext>
            </a:extLst>
          </p:cNvPr>
          <p:cNvSpPr>
            <a:spLocks noGrp="1"/>
          </p:cNvSpPr>
          <p:nvPr>
            <p:ph idx="1"/>
          </p:nvPr>
        </p:nvSpPr>
        <p:spPr/>
        <p:txBody>
          <a:bodyPr/>
          <a:lstStyle/>
          <a:p>
            <a:r>
              <a:rPr lang="nl-NL" dirty="0" err="1"/>
              <a:t>Governance</a:t>
            </a:r>
            <a:endParaRPr lang="nl-NL" dirty="0"/>
          </a:p>
          <a:p>
            <a:r>
              <a:rPr lang="nl-NL" dirty="0"/>
              <a:t>Gerelateerde processen</a:t>
            </a:r>
          </a:p>
          <a:p>
            <a:r>
              <a:rPr lang="nl-NL" dirty="0"/>
              <a:t>Rollen bij archiveren </a:t>
            </a:r>
            <a:r>
              <a:rPr lang="nl-NL" dirty="0" err="1"/>
              <a:t>by</a:t>
            </a:r>
            <a:r>
              <a:rPr lang="nl-NL" dirty="0"/>
              <a:t> design</a:t>
            </a:r>
          </a:p>
          <a:p>
            <a:r>
              <a:rPr lang="nl-NL" dirty="0"/>
              <a:t>Bewustwording en draagvlak</a:t>
            </a:r>
          </a:p>
        </p:txBody>
      </p:sp>
    </p:spTree>
    <p:extLst>
      <p:ext uri="{BB962C8B-B14F-4D97-AF65-F5344CB8AC3E}">
        <p14:creationId xmlns:p14="http://schemas.microsoft.com/office/powerpoint/2010/main" val="463717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E39623-E20F-4621-90AB-91EB265BE122}"/>
              </a:ext>
            </a:extLst>
          </p:cNvPr>
          <p:cNvSpPr>
            <a:spLocks noGrp="1"/>
          </p:cNvSpPr>
          <p:nvPr>
            <p:ph type="title"/>
          </p:nvPr>
        </p:nvSpPr>
        <p:spPr/>
        <p:txBody>
          <a:bodyPr/>
          <a:lstStyle/>
          <a:p>
            <a:r>
              <a:rPr lang="nl-NL" dirty="0"/>
              <a:t>Hoe pak je het aan?</a:t>
            </a:r>
          </a:p>
        </p:txBody>
      </p:sp>
      <p:sp>
        <p:nvSpPr>
          <p:cNvPr id="3" name="Tijdelijke aanduiding voor inhoud 2">
            <a:extLst>
              <a:ext uri="{FF2B5EF4-FFF2-40B4-BE49-F238E27FC236}">
                <a16:creationId xmlns:a16="http://schemas.microsoft.com/office/drawing/2014/main" id="{7CFC7666-BD56-4CF0-BA36-A7E22A5785C6}"/>
              </a:ext>
            </a:extLst>
          </p:cNvPr>
          <p:cNvSpPr>
            <a:spLocks noGrp="1"/>
          </p:cNvSpPr>
          <p:nvPr>
            <p:ph idx="1"/>
          </p:nvPr>
        </p:nvSpPr>
        <p:spPr/>
        <p:txBody>
          <a:bodyPr/>
          <a:lstStyle/>
          <a:p>
            <a:r>
              <a:rPr lang="nl-NL" dirty="0"/>
              <a:t>Analyseren 			Wat is de functionele behoefte?</a:t>
            </a:r>
          </a:p>
          <a:p>
            <a:r>
              <a:rPr lang="nl-NL" dirty="0"/>
              <a:t>Definiëren 			Wat zijn de eisen?</a:t>
            </a:r>
          </a:p>
          <a:p>
            <a:r>
              <a:rPr lang="nl-NL" dirty="0"/>
              <a:t>Ontdekken 			Wat zijn de oplossingsrichtingen?</a:t>
            </a:r>
          </a:p>
          <a:p>
            <a:r>
              <a:rPr lang="nl-NL" dirty="0"/>
              <a:t>Leveren			Wat is de oplossing?</a:t>
            </a:r>
          </a:p>
        </p:txBody>
      </p:sp>
    </p:spTree>
    <p:extLst>
      <p:ext uri="{BB962C8B-B14F-4D97-AF65-F5344CB8AC3E}">
        <p14:creationId xmlns:p14="http://schemas.microsoft.com/office/powerpoint/2010/main" val="1311929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36405C-EE39-4820-899D-E7B104C60868}"/>
              </a:ext>
            </a:extLst>
          </p:cNvPr>
          <p:cNvSpPr>
            <a:spLocks noGrp="1"/>
          </p:cNvSpPr>
          <p:nvPr>
            <p:ph type="title"/>
          </p:nvPr>
        </p:nvSpPr>
        <p:spPr/>
        <p:txBody>
          <a:bodyPr/>
          <a:lstStyle/>
          <a:p>
            <a:r>
              <a:rPr lang="nl-NL" dirty="0"/>
              <a:t>Wat moet je weten en kunnen?</a:t>
            </a:r>
          </a:p>
        </p:txBody>
      </p:sp>
      <p:sp>
        <p:nvSpPr>
          <p:cNvPr id="3" name="Tijdelijke aanduiding voor inhoud 2">
            <a:extLst>
              <a:ext uri="{FF2B5EF4-FFF2-40B4-BE49-F238E27FC236}">
                <a16:creationId xmlns:a16="http://schemas.microsoft.com/office/drawing/2014/main" id="{7B2546D5-2ED6-4888-83FE-81F3FBE70D81}"/>
              </a:ext>
            </a:extLst>
          </p:cNvPr>
          <p:cNvSpPr>
            <a:spLocks noGrp="1"/>
          </p:cNvSpPr>
          <p:nvPr>
            <p:ph idx="1"/>
          </p:nvPr>
        </p:nvSpPr>
        <p:spPr>
          <a:xfrm>
            <a:off x="838200" y="2162016"/>
            <a:ext cx="5122985" cy="4062601"/>
          </a:xfrm>
        </p:spPr>
        <p:txBody>
          <a:bodyPr/>
          <a:lstStyle/>
          <a:p>
            <a:r>
              <a:rPr lang="nl-NL" dirty="0"/>
              <a:t>Fictieve vacaturetekst met benodigde competenties en expertise</a:t>
            </a:r>
          </a:p>
        </p:txBody>
      </p:sp>
      <p:pic>
        <p:nvPicPr>
          <p:cNvPr id="5" name="Afbeelding 4">
            <a:extLst>
              <a:ext uri="{FF2B5EF4-FFF2-40B4-BE49-F238E27FC236}">
                <a16:creationId xmlns:a16="http://schemas.microsoft.com/office/drawing/2014/main" id="{932A5C36-5DA3-4E6E-B415-7782C42ACEC3}"/>
              </a:ext>
            </a:extLst>
          </p:cNvPr>
          <p:cNvPicPr>
            <a:picLocks noChangeAspect="1"/>
          </p:cNvPicPr>
          <p:nvPr/>
        </p:nvPicPr>
        <p:blipFill>
          <a:blip r:embed="rId3"/>
          <a:stretch>
            <a:fillRect/>
          </a:stretch>
        </p:blipFill>
        <p:spPr>
          <a:xfrm>
            <a:off x="6513680" y="1670538"/>
            <a:ext cx="5607415" cy="4958773"/>
          </a:xfrm>
          <a:prstGeom prst="rect">
            <a:avLst/>
          </a:prstGeom>
        </p:spPr>
      </p:pic>
    </p:spTree>
    <p:extLst>
      <p:ext uri="{BB962C8B-B14F-4D97-AF65-F5344CB8AC3E}">
        <p14:creationId xmlns:p14="http://schemas.microsoft.com/office/powerpoint/2010/main" val="4268668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BCD36F-41FB-4088-8A45-501761E4A318}"/>
              </a:ext>
            </a:extLst>
          </p:cNvPr>
          <p:cNvSpPr>
            <a:spLocks noGrp="1"/>
          </p:cNvSpPr>
          <p:nvPr>
            <p:ph type="title"/>
          </p:nvPr>
        </p:nvSpPr>
        <p:spPr/>
        <p:txBody>
          <a:bodyPr/>
          <a:lstStyle/>
          <a:p>
            <a:r>
              <a:rPr lang="nl-NL" dirty="0"/>
              <a:t>Praktijkvoorbeelden</a:t>
            </a:r>
          </a:p>
        </p:txBody>
      </p:sp>
      <p:sp>
        <p:nvSpPr>
          <p:cNvPr id="3" name="Tijdelijke aanduiding voor inhoud 2">
            <a:extLst>
              <a:ext uri="{FF2B5EF4-FFF2-40B4-BE49-F238E27FC236}">
                <a16:creationId xmlns:a16="http://schemas.microsoft.com/office/drawing/2014/main" id="{7D0BFDFF-B8BC-4C21-89A5-97F6AD746B0E}"/>
              </a:ext>
            </a:extLst>
          </p:cNvPr>
          <p:cNvSpPr>
            <a:spLocks noGrp="1"/>
          </p:cNvSpPr>
          <p:nvPr>
            <p:ph idx="1"/>
          </p:nvPr>
        </p:nvSpPr>
        <p:spPr/>
        <p:txBody>
          <a:bodyPr/>
          <a:lstStyle/>
          <a:p>
            <a:r>
              <a:rPr lang="nl-NL" dirty="0"/>
              <a:t>Gemeente Tilburg</a:t>
            </a:r>
          </a:p>
          <a:p>
            <a:r>
              <a:rPr lang="nl-NL" dirty="0"/>
              <a:t>Technische Universiteit Delft</a:t>
            </a:r>
          </a:p>
          <a:p>
            <a:r>
              <a:rPr lang="nl-NL" dirty="0"/>
              <a:t>Gemeente Amsterdam</a:t>
            </a:r>
          </a:p>
          <a:p>
            <a:r>
              <a:rPr lang="nl-NL" dirty="0"/>
              <a:t>Openbaar Ministerie</a:t>
            </a:r>
          </a:p>
          <a:p>
            <a:r>
              <a:rPr lang="nl-NL" dirty="0"/>
              <a:t>Technische Universiteit Eindhoven</a:t>
            </a:r>
          </a:p>
          <a:p>
            <a:r>
              <a:rPr lang="nl-NL" dirty="0"/>
              <a:t>Gemeente Reusel-de Mierden</a:t>
            </a:r>
          </a:p>
          <a:p>
            <a:r>
              <a:rPr lang="nl-NL" dirty="0"/>
              <a:t>Gemeente Staatsbosbeheer</a:t>
            </a:r>
          </a:p>
          <a:p>
            <a:r>
              <a:rPr lang="nl-NL" dirty="0"/>
              <a:t>Nationaal Archief Noorwegen</a:t>
            </a:r>
          </a:p>
          <a:p>
            <a:endParaRPr lang="nl-NL" dirty="0"/>
          </a:p>
        </p:txBody>
      </p:sp>
      <p:pic>
        <p:nvPicPr>
          <p:cNvPr id="7" name="Afbeelding 6">
            <a:extLst>
              <a:ext uri="{FF2B5EF4-FFF2-40B4-BE49-F238E27FC236}">
                <a16:creationId xmlns:a16="http://schemas.microsoft.com/office/drawing/2014/main" id="{769BDBAF-B162-4C04-8D23-8519D95BE4DD}"/>
              </a:ext>
            </a:extLst>
          </p:cNvPr>
          <p:cNvPicPr>
            <a:picLocks noChangeAspect="1"/>
          </p:cNvPicPr>
          <p:nvPr/>
        </p:nvPicPr>
        <p:blipFill>
          <a:blip r:embed="rId3"/>
          <a:stretch>
            <a:fillRect/>
          </a:stretch>
        </p:blipFill>
        <p:spPr>
          <a:xfrm>
            <a:off x="6662057" y="1707684"/>
            <a:ext cx="5013777" cy="4513475"/>
          </a:xfrm>
          <a:prstGeom prst="rect">
            <a:avLst/>
          </a:prstGeom>
          <a:ln>
            <a:solidFill>
              <a:schemeClr val="bg1">
                <a:lumMod val="85000"/>
              </a:schemeClr>
            </a:solidFill>
          </a:ln>
        </p:spPr>
      </p:pic>
    </p:spTree>
    <p:extLst>
      <p:ext uri="{BB962C8B-B14F-4D97-AF65-F5344CB8AC3E}">
        <p14:creationId xmlns:p14="http://schemas.microsoft.com/office/powerpoint/2010/main" val="3700319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B06C56-CF7C-4342-A5B2-EE4E163ABB5E}"/>
              </a:ext>
            </a:extLst>
          </p:cNvPr>
          <p:cNvSpPr>
            <a:spLocks noGrp="1"/>
          </p:cNvSpPr>
          <p:nvPr>
            <p:ph type="title"/>
          </p:nvPr>
        </p:nvSpPr>
        <p:spPr/>
        <p:txBody>
          <a:bodyPr/>
          <a:lstStyle/>
          <a:p>
            <a:r>
              <a:rPr lang="nl-NL" dirty="0"/>
              <a:t>Leerexpeditie</a:t>
            </a:r>
          </a:p>
        </p:txBody>
      </p:sp>
      <p:sp>
        <p:nvSpPr>
          <p:cNvPr id="3" name="Tijdelijke aanduiding voor inhoud 2">
            <a:extLst>
              <a:ext uri="{FF2B5EF4-FFF2-40B4-BE49-F238E27FC236}">
                <a16:creationId xmlns:a16="http://schemas.microsoft.com/office/drawing/2014/main" id="{E1E2D647-88F9-47D2-9A8A-E1E273043082}"/>
              </a:ext>
            </a:extLst>
          </p:cNvPr>
          <p:cNvSpPr>
            <a:spLocks noGrp="1"/>
          </p:cNvSpPr>
          <p:nvPr>
            <p:ph idx="1"/>
          </p:nvPr>
        </p:nvSpPr>
        <p:spPr>
          <a:xfrm>
            <a:off x="838200" y="2162016"/>
            <a:ext cx="3812931" cy="4062601"/>
          </a:xfrm>
        </p:spPr>
        <p:txBody>
          <a:bodyPr/>
          <a:lstStyle/>
          <a:p>
            <a:r>
              <a:rPr lang="nl-NL" dirty="0">
                <a:hlinkClick r:id="rId3"/>
              </a:rPr>
              <a:t>Podcast met ervaringen van deelnemers</a:t>
            </a:r>
            <a:endParaRPr lang="nl-NL" dirty="0"/>
          </a:p>
          <a:p>
            <a:endParaRPr lang="nl-NL" dirty="0"/>
          </a:p>
        </p:txBody>
      </p:sp>
      <p:pic>
        <p:nvPicPr>
          <p:cNvPr id="5" name="Afbeelding 4">
            <a:extLst>
              <a:ext uri="{FF2B5EF4-FFF2-40B4-BE49-F238E27FC236}">
                <a16:creationId xmlns:a16="http://schemas.microsoft.com/office/drawing/2014/main" id="{608A36FB-61D5-4979-9F6D-F54BA73BA808}"/>
              </a:ext>
            </a:extLst>
          </p:cNvPr>
          <p:cNvPicPr>
            <a:picLocks noChangeAspect="1"/>
          </p:cNvPicPr>
          <p:nvPr/>
        </p:nvPicPr>
        <p:blipFill>
          <a:blip r:embed="rId4"/>
          <a:stretch>
            <a:fillRect/>
          </a:stretch>
        </p:blipFill>
        <p:spPr>
          <a:xfrm>
            <a:off x="5108331" y="1354092"/>
            <a:ext cx="6954716" cy="4874801"/>
          </a:xfrm>
          <a:prstGeom prst="rect">
            <a:avLst/>
          </a:prstGeom>
        </p:spPr>
      </p:pic>
    </p:spTree>
    <p:extLst>
      <p:ext uri="{BB962C8B-B14F-4D97-AF65-F5344CB8AC3E}">
        <p14:creationId xmlns:p14="http://schemas.microsoft.com/office/powerpoint/2010/main" val="1678468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94FD77-265C-41EB-9A23-108F7B394C58}"/>
              </a:ext>
            </a:extLst>
          </p:cNvPr>
          <p:cNvSpPr>
            <a:spLocks noGrp="1"/>
          </p:cNvSpPr>
          <p:nvPr>
            <p:ph type="title"/>
          </p:nvPr>
        </p:nvSpPr>
        <p:spPr/>
        <p:txBody>
          <a:bodyPr/>
          <a:lstStyle/>
          <a:p>
            <a:r>
              <a:rPr lang="nl-NL" dirty="0"/>
              <a:t>Vragen / opmerkingen?</a:t>
            </a:r>
          </a:p>
        </p:txBody>
      </p:sp>
      <p:sp>
        <p:nvSpPr>
          <p:cNvPr id="3" name="Tijdelijke aanduiding voor inhoud 2">
            <a:extLst>
              <a:ext uri="{FF2B5EF4-FFF2-40B4-BE49-F238E27FC236}">
                <a16:creationId xmlns:a16="http://schemas.microsoft.com/office/drawing/2014/main" id="{1ADBEC6E-F4EF-4B8C-A51A-629A8FB927C5}"/>
              </a:ext>
            </a:extLst>
          </p:cNvPr>
          <p:cNvSpPr>
            <a:spLocks noGrp="1"/>
          </p:cNvSpPr>
          <p:nvPr>
            <p:ph idx="1"/>
          </p:nvPr>
        </p:nvSpPr>
        <p:spPr/>
        <p:txBody>
          <a:bodyPr/>
          <a:lstStyle/>
          <a:p>
            <a:r>
              <a:rPr lang="nl-NL" dirty="0"/>
              <a:t>Stel ze gerust of neem contact op via het contactformulier op de website</a:t>
            </a:r>
          </a:p>
        </p:txBody>
      </p:sp>
    </p:spTree>
    <p:extLst>
      <p:ext uri="{BB962C8B-B14F-4D97-AF65-F5344CB8AC3E}">
        <p14:creationId xmlns:p14="http://schemas.microsoft.com/office/powerpoint/2010/main" val="2178848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566" y="1"/>
            <a:ext cx="9173736" cy="6861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5" name="Text Box 7"/>
          <p:cNvSpPr txBox="1">
            <a:spLocks noChangeArrowheads="1"/>
          </p:cNvSpPr>
          <p:nvPr/>
        </p:nvSpPr>
        <p:spPr bwMode="auto">
          <a:xfrm>
            <a:off x="1703388" y="6381750"/>
            <a:ext cx="39243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pPr>
            <a:endParaRPr lang="nl-NL" altLang="nl-NL" sz="1100" dirty="0">
              <a:solidFill>
                <a:srgbClr val="FFFFFF"/>
              </a:solidFill>
              <a:latin typeface="Arial" panose="020B0604020202020204" pitchFamily="34" charset="0"/>
              <a:ea typeface="+mn-ea"/>
            </a:endParaRPr>
          </a:p>
        </p:txBody>
      </p:sp>
      <p:sp>
        <p:nvSpPr>
          <p:cNvPr id="5" name="Titel 1"/>
          <p:cNvSpPr>
            <a:spLocks noGrp="1"/>
          </p:cNvSpPr>
          <p:nvPr>
            <p:ph type="ctrTitle"/>
          </p:nvPr>
        </p:nvSpPr>
        <p:spPr>
          <a:xfrm>
            <a:off x="1703388" y="3501008"/>
            <a:ext cx="7056784" cy="864096"/>
          </a:xfrm>
        </p:spPr>
        <p:txBody>
          <a:bodyPr/>
          <a:lstStyle/>
          <a:p>
            <a:pPr algn="l"/>
            <a:r>
              <a:rPr lang="nl-NL" sz="4400" dirty="0">
                <a:solidFill>
                  <a:schemeClr val="bg1"/>
                </a:solidFill>
                <a:latin typeface="+mn-lt"/>
              </a:rPr>
              <a:t>Elektronische Handtekening</a:t>
            </a:r>
          </a:p>
        </p:txBody>
      </p:sp>
      <p:sp>
        <p:nvSpPr>
          <p:cNvPr id="4" name="Ondertitel 3"/>
          <p:cNvSpPr>
            <a:spLocks noGrp="1"/>
          </p:cNvSpPr>
          <p:nvPr>
            <p:ph type="subTitle" idx="1"/>
          </p:nvPr>
        </p:nvSpPr>
        <p:spPr>
          <a:xfrm>
            <a:off x="1840610" y="4946222"/>
            <a:ext cx="4248472" cy="576064"/>
          </a:xfrm>
        </p:spPr>
        <p:txBody>
          <a:bodyPr/>
          <a:lstStyle/>
          <a:p>
            <a:pPr algn="l"/>
            <a:r>
              <a:rPr lang="nl-NL" dirty="0">
                <a:solidFill>
                  <a:schemeClr val="bg1"/>
                </a:solidFill>
              </a:rPr>
              <a:t>Van de tekentafel naar de digitale </a:t>
            </a:r>
            <a:r>
              <a:rPr lang="nl-NL">
                <a:solidFill>
                  <a:schemeClr val="bg1"/>
                </a:solidFill>
              </a:rPr>
              <a:t>(elektronische) </a:t>
            </a:r>
            <a:r>
              <a:rPr lang="nl-NL" dirty="0">
                <a:solidFill>
                  <a:schemeClr val="bg1"/>
                </a:solidFill>
              </a:rPr>
              <a:t>ruimte</a:t>
            </a:r>
          </a:p>
        </p:txBody>
      </p:sp>
      <p:pic>
        <p:nvPicPr>
          <p:cNvPr id="13" name="Afbeelding 12">
            <a:extLst>
              <a:ext uri="{FF2B5EF4-FFF2-40B4-BE49-F238E27FC236}">
                <a16:creationId xmlns:a16="http://schemas.microsoft.com/office/drawing/2014/main" id="{42D9A73C-126C-DE4E-AAB5-93557DFCD7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6201" y="4437113"/>
            <a:ext cx="2170349" cy="217034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981200" y="404664"/>
            <a:ext cx="8229600" cy="1143000"/>
          </a:xfrm>
        </p:spPr>
        <p:txBody>
          <a:bodyPr/>
          <a:lstStyle/>
          <a:p>
            <a:pPr algn="l"/>
            <a:r>
              <a:rPr lang="nl-NL" altLang="nl-NL" sz="4000" dirty="0"/>
              <a:t>Stappen naar elektronische handtekening</a:t>
            </a:r>
          </a:p>
        </p:txBody>
      </p:sp>
      <p:sp>
        <p:nvSpPr>
          <p:cNvPr id="6147" name="Rectangle 3"/>
          <p:cNvSpPr>
            <a:spLocks noGrp="1" noChangeArrowheads="1"/>
          </p:cNvSpPr>
          <p:nvPr>
            <p:ph type="body" idx="1"/>
          </p:nvPr>
        </p:nvSpPr>
        <p:spPr>
          <a:xfrm>
            <a:off x="1981200" y="1872741"/>
            <a:ext cx="8229600" cy="4525963"/>
          </a:xfrm>
        </p:spPr>
        <p:txBody>
          <a:bodyPr/>
          <a:lstStyle/>
          <a:p>
            <a:pPr marL="457200" indent="-457200">
              <a:buAutoNum type="arabicPeriod"/>
            </a:pPr>
            <a:r>
              <a:rPr lang="nl-NL" altLang="nl-NL" sz="2800" dirty="0"/>
              <a:t>Oriëntatie</a:t>
            </a:r>
          </a:p>
          <a:p>
            <a:pPr marL="457200" indent="-457200">
              <a:buAutoNum type="arabicPeriod"/>
            </a:pPr>
            <a:r>
              <a:rPr lang="nl-NL" altLang="nl-NL" sz="2800" dirty="0"/>
              <a:t>Kaders en </a:t>
            </a:r>
            <a:r>
              <a:rPr lang="nl-NL" altLang="nl-NL" sz="2800" dirty="0" err="1"/>
              <a:t>governance</a:t>
            </a:r>
            <a:r>
              <a:rPr lang="nl-NL" altLang="nl-NL" sz="2800" dirty="0"/>
              <a:t> binnen de organisatie</a:t>
            </a:r>
          </a:p>
          <a:p>
            <a:pPr marL="457200" indent="-457200">
              <a:buAutoNum type="arabicPeriod"/>
            </a:pPr>
            <a:r>
              <a:rPr lang="nl-NL" altLang="nl-NL" sz="2800" dirty="0"/>
              <a:t>Technische implementatie in testfase</a:t>
            </a:r>
          </a:p>
          <a:p>
            <a:pPr marL="457200" indent="-457200">
              <a:buAutoNum type="arabicPeriod"/>
            </a:pPr>
            <a:r>
              <a:rPr lang="nl-NL" altLang="nl-NL" sz="2800" dirty="0"/>
              <a:t>Testen </a:t>
            </a:r>
          </a:p>
          <a:p>
            <a:pPr marL="457200" indent="-457200">
              <a:buAutoNum type="arabicPeriod"/>
            </a:pPr>
            <a:r>
              <a:rPr lang="nl-NL" altLang="nl-NL" sz="2800" dirty="0"/>
              <a:t>Pilot</a:t>
            </a:r>
          </a:p>
          <a:p>
            <a:pPr marL="457200" indent="-457200">
              <a:buFontTx/>
              <a:buAutoNum type="arabicPeriod"/>
            </a:pPr>
            <a:r>
              <a:rPr lang="nl-NL" altLang="nl-NL" sz="2800" dirty="0"/>
              <a:t>Olievlek implementatie </a:t>
            </a:r>
            <a:r>
              <a:rPr lang="nl-NL" altLang="nl-NL" sz="2800" dirty="0">
                <a:sym typeface="Wingdings" panose="05000000000000000000" pitchFamily="2" charset="2"/>
              </a:rPr>
              <a:t> huidige fase</a:t>
            </a:r>
            <a:endParaRPr lang="nl-NL" altLang="nl-NL" sz="2800" dirty="0"/>
          </a:p>
          <a:p>
            <a:pPr marL="457200" indent="-457200">
              <a:buAutoNum type="arabicPeriod"/>
            </a:pPr>
            <a:endParaRPr lang="nl-NL" altLang="nl-NL" sz="2800" dirty="0"/>
          </a:p>
          <a:p>
            <a:pPr marL="457200" indent="-457200">
              <a:buFont typeface="Wingdings" panose="05000000000000000000" pitchFamily="2" charset="2"/>
              <a:buChar char="Ø"/>
            </a:pPr>
            <a:r>
              <a:rPr lang="nl-NL" altLang="nl-NL" sz="2800" dirty="0"/>
              <a:t>Risicoaspecten</a:t>
            </a:r>
          </a:p>
        </p:txBody>
      </p:sp>
      <p:sp>
        <p:nvSpPr>
          <p:cNvPr id="6150" name="Text Box 6"/>
          <p:cNvSpPr txBox="1">
            <a:spLocks noChangeArrowheads="1"/>
          </p:cNvSpPr>
          <p:nvPr/>
        </p:nvSpPr>
        <p:spPr bwMode="auto">
          <a:xfrm>
            <a:off x="3556000" y="21526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endParaRPr lang="nl-NL" altLang="nl-NL" sz="1800">
              <a:solidFill>
                <a:srgbClr val="000000"/>
              </a:solidFill>
              <a:latin typeface="Arial" panose="020B0604020202020204" pitchFamily="34" charset="0"/>
              <a:ea typeface="+mn-ea"/>
            </a:endParaRPr>
          </a:p>
        </p:txBody>
      </p:sp>
      <p:sp>
        <p:nvSpPr>
          <p:cNvPr id="2" name="Rechthoek 1"/>
          <p:cNvSpPr/>
          <p:nvPr/>
        </p:nvSpPr>
        <p:spPr>
          <a:xfrm>
            <a:off x="1524000" y="0"/>
            <a:ext cx="9144000" cy="260648"/>
          </a:xfrm>
          <a:prstGeom prst="rect">
            <a:avLst/>
          </a:prstGeom>
          <a:solidFill>
            <a:srgbClr val="0077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nl-NL" sz="1200" dirty="0">
                <a:solidFill>
                  <a:srgbClr val="FFFFFF"/>
                </a:solidFill>
                <a:latin typeface="Arial"/>
              </a:rPr>
              <a:t>Gemeente Reusel-De Mierden</a:t>
            </a:r>
          </a:p>
        </p:txBody>
      </p:sp>
      <p:sp>
        <p:nvSpPr>
          <p:cNvPr id="3" name="Tekstvak 2"/>
          <p:cNvSpPr txBox="1"/>
          <p:nvPr/>
        </p:nvSpPr>
        <p:spPr>
          <a:xfrm>
            <a:off x="7268849" y="-8176"/>
            <a:ext cx="3379450" cy="276999"/>
          </a:xfrm>
          <a:prstGeom prst="rect">
            <a:avLst/>
          </a:prstGeom>
          <a:noFill/>
        </p:spPr>
        <p:txBody>
          <a:bodyPr wrap="none" rtlCol="0">
            <a:spAutoFit/>
          </a:bodyPr>
          <a:lstStyle/>
          <a:p>
            <a:pPr algn="r" defTabSz="914400"/>
            <a:r>
              <a:rPr lang="nl-NL" sz="1200" dirty="0">
                <a:solidFill>
                  <a:srgbClr val="FFFFFF"/>
                </a:solidFill>
                <a:latin typeface="Arial" panose="020B0604020202020204" pitchFamily="34" charset="0"/>
                <a:ea typeface="+mn-ea"/>
              </a:rPr>
              <a:t>Hooge Mierde – Hulsel – Lage Mierde - Reusel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1981200" y="1872741"/>
            <a:ext cx="8229600" cy="4525963"/>
          </a:xfrm>
        </p:spPr>
        <p:txBody>
          <a:bodyPr/>
          <a:lstStyle/>
          <a:p>
            <a:pPr marL="457200" indent="-457200">
              <a:buFont typeface="Arial" panose="020B0604020202020204" pitchFamily="34" charset="0"/>
              <a:buChar char="•"/>
            </a:pPr>
            <a:r>
              <a:rPr lang="nl-NL" altLang="nl-NL" sz="2800" dirty="0"/>
              <a:t>Webinars volgen van aanbieders handtekeningen</a:t>
            </a:r>
          </a:p>
          <a:p>
            <a:pPr marL="457200" indent="-457200">
              <a:buFont typeface="Arial" panose="020B0604020202020204" pitchFamily="34" charset="0"/>
              <a:buChar char="•"/>
            </a:pPr>
            <a:r>
              <a:rPr lang="nl-NL" altLang="nl-NL" sz="2800" dirty="0"/>
              <a:t>Informatie navragen bij het RHC(e)</a:t>
            </a:r>
          </a:p>
          <a:p>
            <a:pPr marL="457200" indent="-457200">
              <a:buFont typeface="Arial" panose="020B0604020202020204" pitchFamily="34" charset="0"/>
              <a:buChar char="•"/>
            </a:pPr>
            <a:r>
              <a:rPr lang="nl-NL" altLang="nl-NL" sz="2800" dirty="0"/>
              <a:t>Handreiking VNG (!!)</a:t>
            </a:r>
          </a:p>
          <a:p>
            <a:pPr marL="457200" indent="-457200">
              <a:buAutoNum type="arabicPeriod"/>
            </a:pPr>
            <a:endParaRPr lang="nl-NL" altLang="nl-NL" sz="2800" dirty="0"/>
          </a:p>
        </p:txBody>
      </p:sp>
      <p:sp>
        <p:nvSpPr>
          <p:cNvPr id="6150" name="Text Box 6"/>
          <p:cNvSpPr txBox="1">
            <a:spLocks noChangeArrowheads="1"/>
          </p:cNvSpPr>
          <p:nvPr/>
        </p:nvSpPr>
        <p:spPr bwMode="auto">
          <a:xfrm>
            <a:off x="3556000" y="21526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endParaRPr lang="nl-NL" altLang="nl-NL" sz="1800">
              <a:solidFill>
                <a:srgbClr val="000000"/>
              </a:solidFill>
              <a:latin typeface="Arial" panose="020B0604020202020204" pitchFamily="34" charset="0"/>
              <a:ea typeface="+mn-ea"/>
            </a:endParaRPr>
          </a:p>
        </p:txBody>
      </p:sp>
      <p:sp>
        <p:nvSpPr>
          <p:cNvPr id="2" name="Rechthoek 1"/>
          <p:cNvSpPr/>
          <p:nvPr/>
        </p:nvSpPr>
        <p:spPr>
          <a:xfrm>
            <a:off x="1524000" y="0"/>
            <a:ext cx="9144000" cy="260648"/>
          </a:xfrm>
          <a:prstGeom prst="rect">
            <a:avLst/>
          </a:prstGeom>
          <a:solidFill>
            <a:srgbClr val="0077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nl-NL" sz="1200" dirty="0">
                <a:solidFill>
                  <a:srgbClr val="FFFFFF"/>
                </a:solidFill>
                <a:latin typeface="Arial"/>
              </a:rPr>
              <a:t>Gemeente Reusel-De Mierden</a:t>
            </a:r>
          </a:p>
        </p:txBody>
      </p:sp>
      <p:sp>
        <p:nvSpPr>
          <p:cNvPr id="3" name="Tekstvak 2"/>
          <p:cNvSpPr txBox="1"/>
          <p:nvPr/>
        </p:nvSpPr>
        <p:spPr>
          <a:xfrm>
            <a:off x="7268849" y="-8176"/>
            <a:ext cx="3379450" cy="276999"/>
          </a:xfrm>
          <a:prstGeom prst="rect">
            <a:avLst/>
          </a:prstGeom>
          <a:noFill/>
        </p:spPr>
        <p:txBody>
          <a:bodyPr wrap="none" rtlCol="0">
            <a:spAutoFit/>
          </a:bodyPr>
          <a:lstStyle/>
          <a:p>
            <a:pPr algn="r" defTabSz="914400"/>
            <a:r>
              <a:rPr lang="nl-NL" sz="1200" dirty="0">
                <a:solidFill>
                  <a:srgbClr val="FFFFFF"/>
                </a:solidFill>
                <a:latin typeface="Arial" panose="020B0604020202020204" pitchFamily="34" charset="0"/>
                <a:ea typeface="+mn-ea"/>
              </a:rPr>
              <a:t>Hooge Mierde – Hulsel – Lage Mierde - Reusel</a:t>
            </a:r>
          </a:p>
        </p:txBody>
      </p:sp>
      <p:sp>
        <p:nvSpPr>
          <p:cNvPr id="5" name="Titel 4">
            <a:extLst>
              <a:ext uri="{FF2B5EF4-FFF2-40B4-BE49-F238E27FC236}">
                <a16:creationId xmlns:a16="http://schemas.microsoft.com/office/drawing/2014/main" id="{40BEA87E-269C-43BB-AE73-6A8A20A27286}"/>
              </a:ext>
            </a:extLst>
          </p:cNvPr>
          <p:cNvSpPr>
            <a:spLocks noGrp="1"/>
          </p:cNvSpPr>
          <p:nvPr>
            <p:ph type="title"/>
          </p:nvPr>
        </p:nvSpPr>
        <p:spPr/>
        <p:txBody>
          <a:bodyPr/>
          <a:lstStyle/>
          <a:p>
            <a:r>
              <a:rPr lang="nl-NL" dirty="0"/>
              <a:t>1. Oriëntatie</a:t>
            </a:r>
          </a:p>
        </p:txBody>
      </p:sp>
      <p:pic>
        <p:nvPicPr>
          <p:cNvPr id="4" name="Afbeelding 3">
            <a:extLst>
              <a:ext uri="{FF2B5EF4-FFF2-40B4-BE49-F238E27FC236}">
                <a16:creationId xmlns:a16="http://schemas.microsoft.com/office/drawing/2014/main" id="{6DBFA536-3DD2-4C9F-B862-6BF2AAD17624}"/>
              </a:ext>
            </a:extLst>
          </p:cNvPr>
          <p:cNvPicPr>
            <a:picLocks noChangeAspect="1"/>
          </p:cNvPicPr>
          <p:nvPr/>
        </p:nvPicPr>
        <p:blipFill>
          <a:blip r:embed="rId3"/>
          <a:stretch>
            <a:fillRect/>
          </a:stretch>
        </p:blipFill>
        <p:spPr>
          <a:xfrm>
            <a:off x="3648075" y="4135722"/>
            <a:ext cx="4758618" cy="2379309"/>
          </a:xfrm>
          <a:prstGeom prst="rect">
            <a:avLst/>
          </a:prstGeom>
        </p:spPr>
      </p:pic>
    </p:spTree>
    <p:extLst>
      <p:ext uri="{BB962C8B-B14F-4D97-AF65-F5344CB8AC3E}">
        <p14:creationId xmlns:p14="http://schemas.microsoft.com/office/powerpoint/2010/main" val="2647707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F6927D8-A016-4293-9B53-A7E3F3FFDFDE}"/>
              </a:ext>
            </a:extLst>
          </p:cNvPr>
          <p:cNvSpPr>
            <a:spLocks noGrp="1" noChangeArrowheads="1"/>
          </p:cNvSpPr>
          <p:nvPr>
            <p:ph type="ctrTitle"/>
          </p:nvPr>
        </p:nvSpPr>
        <p:spPr bwMode="auto">
          <a:xfrm>
            <a:off x="1079500" y="2160588"/>
            <a:ext cx="6119813" cy="1439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nl-NL" altLang="nl-NL" dirty="0">
                <a:ea typeface="ＭＳ Ｐゴシック" panose="020B0600070205080204" pitchFamily="34" charset="-128"/>
              </a:rPr>
              <a:t>Het </a:t>
            </a:r>
            <a:r>
              <a:rPr lang="nl-NL" altLang="nl-NL" dirty="0" err="1">
                <a:ea typeface="ＭＳ Ｐゴシック" panose="020B0600070205080204" pitchFamily="34" charset="-128"/>
              </a:rPr>
              <a:t>webinar</a:t>
            </a:r>
            <a:r>
              <a:rPr lang="nl-NL" altLang="nl-NL" dirty="0">
                <a:ea typeface="ＭＳ Ｐゴシック" panose="020B0600070205080204" pitchFamily="34" charset="-128"/>
              </a:rPr>
              <a:t> begint over 30 seconden</a:t>
            </a:r>
          </a:p>
        </p:txBody>
      </p:sp>
      <p:sp>
        <p:nvSpPr>
          <p:cNvPr id="3" name="Ondertitel 2">
            <a:extLst>
              <a:ext uri="{FF2B5EF4-FFF2-40B4-BE49-F238E27FC236}">
                <a16:creationId xmlns:a16="http://schemas.microsoft.com/office/drawing/2014/main" id="{22031467-14F4-4174-B89B-D6C92E35F34A}"/>
              </a:ext>
            </a:extLst>
          </p:cNvPr>
          <p:cNvSpPr>
            <a:spLocks noGrp="1"/>
          </p:cNvSpPr>
          <p:nvPr>
            <p:ph type="subTitle" idx="1"/>
          </p:nvPr>
        </p:nvSpPr>
        <p:spPr>
          <a:xfrm>
            <a:off x="1079500" y="3959225"/>
            <a:ext cx="6119813" cy="1081088"/>
          </a:xfrm>
        </p:spPr>
        <p:txBody>
          <a:bodyPr/>
          <a:lstStyle/>
          <a:p>
            <a:pPr eaLnBrk="1" hangingPunct="1">
              <a:buFont typeface="Arial" charset="0"/>
              <a:buNone/>
              <a:defRPr/>
            </a:pPr>
            <a:endParaRPr lang="nl-NL" dirty="0"/>
          </a:p>
        </p:txBody>
      </p:sp>
      <p:sp>
        <p:nvSpPr>
          <p:cNvPr id="5124" name="Tijdelijke aanduiding voor datum 3">
            <a:extLst>
              <a:ext uri="{FF2B5EF4-FFF2-40B4-BE49-F238E27FC236}">
                <a16:creationId xmlns:a16="http://schemas.microsoft.com/office/drawing/2014/main" id="{21F0A641-D9AE-4FF5-9326-3E2F6EB41707}"/>
              </a:ext>
            </a:extLst>
          </p:cNvPr>
          <p:cNvSpPr>
            <a:spLocks noGrp="1" noChangeArrowheads="1"/>
          </p:cNvSpPr>
          <p:nvPr>
            <p:ph type="dt" sz="quarter" idx="10"/>
          </p:nvPr>
        </p:nvSpPr>
        <p:spPr bwMode="auto">
          <a:xfrm>
            <a:off x="1079500" y="6524941"/>
            <a:ext cx="40703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nl-NL" altLang="nl-NL"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62330908"/>
      </p:ext>
    </p:extLst>
  </p:cSld>
  <p:clrMapOvr>
    <a:masterClrMapping/>
  </p:clrMapOvr>
  <p:transition spd="slow" advClick="0" advTm="18000">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1981200" y="1872741"/>
            <a:ext cx="8229600" cy="4525963"/>
          </a:xfrm>
        </p:spPr>
        <p:txBody>
          <a:bodyPr/>
          <a:lstStyle/>
          <a:p>
            <a:pPr marL="457200" indent="-457200">
              <a:buFont typeface="Arial" panose="020B0604020202020204" pitchFamily="34" charset="0"/>
              <a:buChar char="•"/>
            </a:pPr>
            <a:r>
              <a:rPr lang="nl-NL" altLang="nl-NL" sz="2400" dirty="0"/>
              <a:t>Management achter de elektronische handtekening krijgen (belang en functie)</a:t>
            </a:r>
          </a:p>
          <a:p>
            <a:pPr marL="457200" indent="-457200">
              <a:buFont typeface="Arial" panose="020B0604020202020204" pitchFamily="34" charset="0"/>
              <a:buChar char="•"/>
            </a:pPr>
            <a:r>
              <a:rPr lang="nl-NL" altLang="nl-NL" sz="2400" dirty="0"/>
              <a:t>Budget vrijmaken</a:t>
            </a:r>
          </a:p>
          <a:p>
            <a:pPr marL="457200" indent="-457200">
              <a:buFont typeface="Arial" panose="020B0604020202020204" pitchFamily="34" charset="0"/>
              <a:buChar char="•"/>
            </a:pPr>
            <a:r>
              <a:rPr lang="nl-NL" altLang="nl-NL" sz="2400" dirty="0"/>
              <a:t>Beoordeel: </a:t>
            </a:r>
            <a:r>
              <a:rPr lang="nl-NL" sz="2400" i="1" dirty="0"/>
              <a:t>Gefaseerde en doelgerichte implementatie van de elektronische handtekening, met als doel om verder te kunnen digitaliseren om uiteindelijk volledig digitaal te gaan werken</a:t>
            </a:r>
          </a:p>
          <a:p>
            <a:pPr marL="457200" indent="-457200">
              <a:buFont typeface="Arial" panose="020B0604020202020204" pitchFamily="34" charset="0"/>
              <a:buChar char="•"/>
            </a:pPr>
            <a:r>
              <a:rPr lang="nl-NL" sz="2400" dirty="0"/>
              <a:t>Pilot gericht op concreet proces</a:t>
            </a:r>
          </a:p>
          <a:p>
            <a:pPr marL="457200" indent="-457200">
              <a:buFont typeface="Arial" panose="020B0604020202020204" pitchFamily="34" charset="0"/>
              <a:buChar char="•"/>
            </a:pPr>
            <a:r>
              <a:rPr lang="nl-NL" sz="2400" dirty="0"/>
              <a:t>Stoppen met ondertekenen (gerelateerd maar separaat proces)</a:t>
            </a:r>
            <a:endParaRPr lang="nl-NL" sz="2400" dirty="0">
              <a:cs typeface="Arial"/>
            </a:endParaRPr>
          </a:p>
          <a:p>
            <a:pPr marL="457200" indent="-457200">
              <a:buFont typeface="Arial" panose="020B0604020202020204" pitchFamily="34" charset="0"/>
              <a:buChar char="•"/>
            </a:pPr>
            <a:endParaRPr lang="nl-NL" altLang="nl-NL" sz="2800" dirty="0">
              <a:cs typeface="Arial"/>
            </a:endParaRPr>
          </a:p>
        </p:txBody>
      </p:sp>
      <p:sp>
        <p:nvSpPr>
          <p:cNvPr id="6150" name="Text Box 6"/>
          <p:cNvSpPr txBox="1">
            <a:spLocks noChangeArrowheads="1"/>
          </p:cNvSpPr>
          <p:nvPr/>
        </p:nvSpPr>
        <p:spPr bwMode="auto">
          <a:xfrm>
            <a:off x="3556000" y="21526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endParaRPr lang="nl-NL" altLang="nl-NL" sz="1800">
              <a:solidFill>
                <a:srgbClr val="000000"/>
              </a:solidFill>
              <a:latin typeface="Arial" panose="020B0604020202020204" pitchFamily="34" charset="0"/>
              <a:ea typeface="+mn-ea"/>
            </a:endParaRPr>
          </a:p>
        </p:txBody>
      </p:sp>
      <p:sp>
        <p:nvSpPr>
          <p:cNvPr id="2" name="Rechthoek 1"/>
          <p:cNvSpPr/>
          <p:nvPr/>
        </p:nvSpPr>
        <p:spPr>
          <a:xfrm>
            <a:off x="1524000" y="0"/>
            <a:ext cx="9144000" cy="260648"/>
          </a:xfrm>
          <a:prstGeom prst="rect">
            <a:avLst/>
          </a:prstGeom>
          <a:solidFill>
            <a:srgbClr val="0077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nl-NL" sz="1200" dirty="0">
                <a:solidFill>
                  <a:srgbClr val="FFFFFF"/>
                </a:solidFill>
                <a:latin typeface="Arial"/>
              </a:rPr>
              <a:t>Gemeente Reusel-De Mierden</a:t>
            </a:r>
          </a:p>
        </p:txBody>
      </p:sp>
      <p:sp>
        <p:nvSpPr>
          <p:cNvPr id="3" name="Tekstvak 2"/>
          <p:cNvSpPr txBox="1"/>
          <p:nvPr/>
        </p:nvSpPr>
        <p:spPr>
          <a:xfrm>
            <a:off x="7268849" y="-8176"/>
            <a:ext cx="3379450" cy="276999"/>
          </a:xfrm>
          <a:prstGeom prst="rect">
            <a:avLst/>
          </a:prstGeom>
          <a:noFill/>
        </p:spPr>
        <p:txBody>
          <a:bodyPr wrap="none" rtlCol="0">
            <a:spAutoFit/>
          </a:bodyPr>
          <a:lstStyle/>
          <a:p>
            <a:pPr algn="r" defTabSz="914400"/>
            <a:r>
              <a:rPr lang="nl-NL" sz="1200" dirty="0">
                <a:solidFill>
                  <a:srgbClr val="FFFFFF"/>
                </a:solidFill>
                <a:latin typeface="Arial" panose="020B0604020202020204" pitchFamily="34" charset="0"/>
                <a:ea typeface="+mn-ea"/>
              </a:rPr>
              <a:t>Hooge Mierde – Hulsel – Lage Mierde - Reusel</a:t>
            </a:r>
          </a:p>
        </p:txBody>
      </p:sp>
      <p:sp>
        <p:nvSpPr>
          <p:cNvPr id="5" name="Titel 4">
            <a:extLst>
              <a:ext uri="{FF2B5EF4-FFF2-40B4-BE49-F238E27FC236}">
                <a16:creationId xmlns:a16="http://schemas.microsoft.com/office/drawing/2014/main" id="{40BEA87E-269C-43BB-AE73-6A8A20A27286}"/>
              </a:ext>
            </a:extLst>
          </p:cNvPr>
          <p:cNvSpPr>
            <a:spLocks noGrp="1"/>
          </p:cNvSpPr>
          <p:nvPr>
            <p:ph type="title"/>
          </p:nvPr>
        </p:nvSpPr>
        <p:spPr/>
        <p:txBody>
          <a:bodyPr/>
          <a:lstStyle/>
          <a:p>
            <a:r>
              <a:rPr lang="nl-NL" dirty="0"/>
              <a:t>2. </a:t>
            </a:r>
            <a:r>
              <a:rPr lang="nl-NL" altLang="nl-NL" dirty="0"/>
              <a:t>Kaders en </a:t>
            </a:r>
            <a:r>
              <a:rPr lang="nl-NL" altLang="nl-NL" dirty="0" err="1"/>
              <a:t>governance</a:t>
            </a:r>
            <a:r>
              <a:rPr lang="nl-NL" altLang="nl-NL" dirty="0"/>
              <a:t> binnen de organisatie</a:t>
            </a:r>
            <a:br>
              <a:rPr lang="nl-NL" altLang="nl-NL" dirty="0"/>
            </a:br>
            <a:endParaRPr lang="nl-NL" dirty="0"/>
          </a:p>
        </p:txBody>
      </p:sp>
    </p:spTree>
    <p:extLst>
      <p:ext uri="{BB962C8B-B14F-4D97-AF65-F5344CB8AC3E}">
        <p14:creationId xmlns:p14="http://schemas.microsoft.com/office/powerpoint/2010/main" val="1818143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1981200" y="1872741"/>
            <a:ext cx="8229600" cy="4525963"/>
          </a:xfrm>
        </p:spPr>
        <p:txBody>
          <a:bodyPr/>
          <a:lstStyle/>
          <a:p>
            <a:pPr marL="457200" indent="-457200">
              <a:buFont typeface="Arial" panose="020B0604020202020204" pitchFamily="34" charset="0"/>
              <a:buChar char="•"/>
            </a:pPr>
            <a:r>
              <a:rPr lang="nl-NL" altLang="nl-NL" sz="2400" dirty="0"/>
              <a:t>Zorgvuldige afstemming van wensen en eisen formuleren</a:t>
            </a:r>
          </a:p>
          <a:p>
            <a:pPr marL="457200" indent="-457200">
              <a:buFont typeface="Arial" panose="020B0604020202020204" pitchFamily="34" charset="0"/>
              <a:buChar char="•"/>
            </a:pPr>
            <a:r>
              <a:rPr lang="nl-NL" altLang="nl-NL" sz="2400" dirty="0"/>
              <a:t>Afstemming met ICT diensten</a:t>
            </a:r>
          </a:p>
          <a:p>
            <a:pPr marL="457200" indent="-457200">
              <a:buFont typeface="Arial" panose="020B0604020202020204" pitchFamily="34" charset="0"/>
              <a:buChar char="•"/>
            </a:pPr>
            <a:r>
              <a:rPr lang="nl-NL" altLang="nl-NL" sz="2400" dirty="0"/>
              <a:t>Gereedmaken koppelingen met DMS en eventuele ondersteunende diensten (lees; vergaderingstools)</a:t>
            </a:r>
          </a:p>
          <a:p>
            <a:pPr marL="457200" indent="-457200">
              <a:buFont typeface="Arial" panose="020B0604020202020204" pitchFamily="34" charset="0"/>
              <a:buChar char="•"/>
            </a:pPr>
            <a:endParaRPr lang="nl-NL" altLang="nl-NL" sz="2400" dirty="0"/>
          </a:p>
          <a:p>
            <a:pPr marL="457200" indent="-457200">
              <a:buFont typeface="Arial" panose="020B0604020202020204" pitchFamily="34" charset="0"/>
              <a:buChar char="•"/>
            </a:pPr>
            <a:r>
              <a:rPr lang="nl-NL" altLang="nl-NL" sz="2400" dirty="0"/>
              <a:t>Voorbereiden sjablonen welke ingericht zijn om op een elektronische manier ondertekend kunnen worden. Mede door gebruik van bouwstenen</a:t>
            </a:r>
            <a:endParaRPr lang="nl-NL" altLang="nl-NL" sz="2800" dirty="0"/>
          </a:p>
        </p:txBody>
      </p:sp>
      <p:sp>
        <p:nvSpPr>
          <p:cNvPr id="6150" name="Text Box 6"/>
          <p:cNvSpPr txBox="1">
            <a:spLocks noChangeArrowheads="1"/>
          </p:cNvSpPr>
          <p:nvPr/>
        </p:nvSpPr>
        <p:spPr bwMode="auto">
          <a:xfrm>
            <a:off x="3556000" y="21526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endParaRPr lang="nl-NL" altLang="nl-NL" sz="1800">
              <a:solidFill>
                <a:srgbClr val="000000"/>
              </a:solidFill>
              <a:latin typeface="Arial" panose="020B0604020202020204" pitchFamily="34" charset="0"/>
              <a:ea typeface="+mn-ea"/>
            </a:endParaRPr>
          </a:p>
        </p:txBody>
      </p:sp>
      <p:sp>
        <p:nvSpPr>
          <p:cNvPr id="2" name="Rechthoek 1"/>
          <p:cNvSpPr/>
          <p:nvPr/>
        </p:nvSpPr>
        <p:spPr>
          <a:xfrm>
            <a:off x="1524000" y="0"/>
            <a:ext cx="9144000" cy="260648"/>
          </a:xfrm>
          <a:prstGeom prst="rect">
            <a:avLst/>
          </a:prstGeom>
          <a:solidFill>
            <a:srgbClr val="0077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nl-NL" sz="1200" dirty="0">
                <a:solidFill>
                  <a:srgbClr val="FFFFFF"/>
                </a:solidFill>
                <a:latin typeface="Arial"/>
              </a:rPr>
              <a:t>Gemeente Reusel-De Mierden</a:t>
            </a:r>
          </a:p>
        </p:txBody>
      </p:sp>
      <p:sp>
        <p:nvSpPr>
          <p:cNvPr id="3" name="Tekstvak 2"/>
          <p:cNvSpPr txBox="1"/>
          <p:nvPr/>
        </p:nvSpPr>
        <p:spPr>
          <a:xfrm>
            <a:off x="7268849" y="-8176"/>
            <a:ext cx="3379450" cy="276999"/>
          </a:xfrm>
          <a:prstGeom prst="rect">
            <a:avLst/>
          </a:prstGeom>
          <a:noFill/>
        </p:spPr>
        <p:txBody>
          <a:bodyPr wrap="none" rtlCol="0">
            <a:spAutoFit/>
          </a:bodyPr>
          <a:lstStyle/>
          <a:p>
            <a:pPr algn="r" defTabSz="914400"/>
            <a:r>
              <a:rPr lang="nl-NL" sz="1200" dirty="0">
                <a:solidFill>
                  <a:srgbClr val="FFFFFF"/>
                </a:solidFill>
                <a:latin typeface="Arial" panose="020B0604020202020204" pitchFamily="34" charset="0"/>
                <a:ea typeface="+mn-ea"/>
              </a:rPr>
              <a:t>Hooge Mierde – Hulsel – Lage Mierde - Reusel</a:t>
            </a:r>
          </a:p>
        </p:txBody>
      </p:sp>
      <p:sp>
        <p:nvSpPr>
          <p:cNvPr id="5" name="Titel 4">
            <a:extLst>
              <a:ext uri="{FF2B5EF4-FFF2-40B4-BE49-F238E27FC236}">
                <a16:creationId xmlns:a16="http://schemas.microsoft.com/office/drawing/2014/main" id="{40BEA87E-269C-43BB-AE73-6A8A20A27286}"/>
              </a:ext>
            </a:extLst>
          </p:cNvPr>
          <p:cNvSpPr>
            <a:spLocks noGrp="1"/>
          </p:cNvSpPr>
          <p:nvPr>
            <p:ph type="title"/>
          </p:nvPr>
        </p:nvSpPr>
        <p:spPr/>
        <p:txBody>
          <a:bodyPr/>
          <a:lstStyle/>
          <a:p>
            <a:r>
              <a:rPr lang="nl-NL" dirty="0"/>
              <a:t>3. </a:t>
            </a:r>
            <a:r>
              <a:rPr lang="nl-NL" altLang="nl-NL" dirty="0"/>
              <a:t>Technische implementatie in testfase</a:t>
            </a:r>
            <a:br>
              <a:rPr lang="nl-NL" altLang="nl-NL" dirty="0"/>
            </a:br>
            <a:br>
              <a:rPr lang="nl-NL" altLang="nl-NL" dirty="0"/>
            </a:br>
            <a:endParaRPr lang="nl-NL" dirty="0"/>
          </a:p>
        </p:txBody>
      </p:sp>
      <p:pic>
        <p:nvPicPr>
          <p:cNvPr id="4" name="Afbeelding 3">
            <a:extLst>
              <a:ext uri="{FF2B5EF4-FFF2-40B4-BE49-F238E27FC236}">
                <a16:creationId xmlns:a16="http://schemas.microsoft.com/office/drawing/2014/main" id="{53F634DE-3ADB-45F0-8625-A2F9508F6507}"/>
              </a:ext>
            </a:extLst>
          </p:cNvPr>
          <p:cNvPicPr>
            <a:picLocks noChangeAspect="1"/>
          </p:cNvPicPr>
          <p:nvPr/>
        </p:nvPicPr>
        <p:blipFill>
          <a:blip r:embed="rId2"/>
          <a:stretch>
            <a:fillRect/>
          </a:stretch>
        </p:blipFill>
        <p:spPr>
          <a:xfrm>
            <a:off x="7714947" y="5169537"/>
            <a:ext cx="2933353" cy="1557533"/>
          </a:xfrm>
          <a:prstGeom prst="rect">
            <a:avLst/>
          </a:prstGeom>
        </p:spPr>
      </p:pic>
    </p:spTree>
    <p:extLst>
      <p:ext uri="{BB962C8B-B14F-4D97-AF65-F5344CB8AC3E}">
        <p14:creationId xmlns:p14="http://schemas.microsoft.com/office/powerpoint/2010/main" val="566809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1981200" y="1872741"/>
            <a:ext cx="8229600" cy="4525963"/>
          </a:xfrm>
        </p:spPr>
        <p:txBody>
          <a:bodyPr/>
          <a:lstStyle/>
          <a:p>
            <a:pPr marL="457200" indent="-457200">
              <a:buFont typeface="Arial" panose="020B0604020202020204" pitchFamily="34" charset="0"/>
              <a:buChar char="•"/>
            </a:pPr>
            <a:r>
              <a:rPr lang="nl-NL" altLang="nl-NL" dirty="0"/>
              <a:t>Testen op functionaliteit:</a:t>
            </a:r>
          </a:p>
          <a:p>
            <a:pPr marL="457200" indent="-457200">
              <a:buFont typeface="Wingdings" panose="05000000000000000000" pitchFamily="2" charset="2"/>
              <a:buChar char="Ø"/>
            </a:pPr>
            <a:r>
              <a:rPr lang="nl-NL" altLang="nl-NL" dirty="0"/>
              <a:t>Werkt het?</a:t>
            </a:r>
          </a:p>
          <a:p>
            <a:pPr marL="457200" indent="-457200">
              <a:buFont typeface="Wingdings" panose="05000000000000000000" pitchFamily="2" charset="2"/>
              <a:buChar char="Ø"/>
            </a:pPr>
            <a:r>
              <a:rPr lang="nl-NL" altLang="nl-NL" dirty="0"/>
              <a:t>Zijn we tevreden over de vormgeving?</a:t>
            </a:r>
          </a:p>
          <a:p>
            <a:pPr marL="457200" indent="-457200">
              <a:buFont typeface="Wingdings" panose="05000000000000000000" pitchFamily="2" charset="2"/>
              <a:buChar char="Ø"/>
            </a:pPr>
            <a:r>
              <a:rPr lang="nl-NL" altLang="nl-NL" dirty="0"/>
              <a:t>Werkt het hybride (eigen afweging)?</a:t>
            </a:r>
          </a:p>
          <a:p>
            <a:pPr marL="457200" indent="-457200">
              <a:buFont typeface="Wingdings" panose="05000000000000000000" pitchFamily="2" charset="2"/>
              <a:buChar char="Ø"/>
            </a:pPr>
            <a:endParaRPr lang="nl-NL" altLang="nl-NL" dirty="0"/>
          </a:p>
          <a:p>
            <a:pPr marL="457200" indent="-457200">
              <a:buFont typeface="Arial" panose="020B0604020202020204" pitchFamily="34" charset="0"/>
              <a:buChar char="•"/>
            </a:pPr>
            <a:r>
              <a:rPr lang="nl-NL" altLang="nl-NL" dirty="0"/>
              <a:t>Herhalend controleren of het werkt zoals we willen op meerdere momenten</a:t>
            </a:r>
          </a:p>
          <a:p>
            <a:pPr marL="457200" indent="-457200">
              <a:buFont typeface="Wingdings" panose="05000000000000000000" pitchFamily="2" charset="2"/>
              <a:buChar char="Ø"/>
            </a:pPr>
            <a:endParaRPr lang="nl-NL" altLang="nl-NL" sz="2400" dirty="0"/>
          </a:p>
        </p:txBody>
      </p:sp>
      <p:sp>
        <p:nvSpPr>
          <p:cNvPr id="6150" name="Text Box 6"/>
          <p:cNvSpPr txBox="1">
            <a:spLocks noChangeArrowheads="1"/>
          </p:cNvSpPr>
          <p:nvPr/>
        </p:nvSpPr>
        <p:spPr bwMode="auto">
          <a:xfrm>
            <a:off x="3556000" y="21526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endParaRPr lang="nl-NL" altLang="nl-NL" sz="1800">
              <a:solidFill>
                <a:srgbClr val="000000"/>
              </a:solidFill>
              <a:latin typeface="Arial" panose="020B0604020202020204" pitchFamily="34" charset="0"/>
              <a:ea typeface="+mn-ea"/>
            </a:endParaRPr>
          </a:p>
        </p:txBody>
      </p:sp>
      <p:sp>
        <p:nvSpPr>
          <p:cNvPr id="2" name="Rechthoek 1"/>
          <p:cNvSpPr/>
          <p:nvPr/>
        </p:nvSpPr>
        <p:spPr>
          <a:xfrm>
            <a:off x="1524000" y="0"/>
            <a:ext cx="9144000" cy="260648"/>
          </a:xfrm>
          <a:prstGeom prst="rect">
            <a:avLst/>
          </a:prstGeom>
          <a:solidFill>
            <a:srgbClr val="0077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nl-NL" sz="1200" dirty="0">
                <a:solidFill>
                  <a:srgbClr val="FFFFFF"/>
                </a:solidFill>
                <a:latin typeface="Arial"/>
              </a:rPr>
              <a:t>Gemeente Reusel-De Mierden</a:t>
            </a:r>
          </a:p>
        </p:txBody>
      </p:sp>
      <p:sp>
        <p:nvSpPr>
          <p:cNvPr id="3" name="Tekstvak 2"/>
          <p:cNvSpPr txBox="1"/>
          <p:nvPr/>
        </p:nvSpPr>
        <p:spPr>
          <a:xfrm>
            <a:off x="7268849" y="-8176"/>
            <a:ext cx="3379450" cy="276999"/>
          </a:xfrm>
          <a:prstGeom prst="rect">
            <a:avLst/>
          </a:prstGeom>
          <a:noFill/>
        </p:spPr>
        <p:txBody>
          <a:bodyPr wrap="none" rtlCol="0">
            <a:spAutoFit/>
          </a:bodyPr>
          <a:lstStyle/>
          <a:p>
            <a:pPr algn="r" defTabSz="914400"/>
            <a:r>
              <a:rPr lang="nl-NL" sz="1200" dirty="0">
                <a:solidFill>
                  <a:srgbClr val="FFFFFF"/>
                </a:solidFill>
                <a:latin typeface="Arial" panose="020B0604020202020204" pitchFamily="34" charset="0"/>
                <a:ea typeface="+mn-ea"/>
              </a:rPr>
              <a:t>Hooge Mierde – Hulsel – Lage Mierde - Reusel</a:t>
            </a:r>
          </a:p>
        </p:txBody>
      </p:sp>
      <p:sp>
        <p:nvSpPr>
          <p:cNvPr id="5" name="Titel 4">
            <a:extLst>
              <a:ext uri="{FF2B5EF4-FFF2-40B4-BE49-F238E27FC236}">
                <a16:creationId xmlns:a16="http://schemas.microsoft.com/office/drawing/2014/main" id="{40BEA87E-269C-43BB-AE73-6A8A20A27286}"/>
              </a:ext>
            </a:extLst>
          </p:cNvPr>
          <p:cNvSpPr>
            <a:spLocks noGrp="1"/>
          </p:cNvSpPr>
          <p:nvPr>
            <p:ph type="title"/>
          </p:nvPr>
        </p:nvSpPr>
        <p:spPr/>
        <p:txBody>
          <a:bodyPr/>
          <a:lstStyle/>
          <a:p>
            <a:r>
              <a:rPr lang="nl-NL" dirty="0"/>
              <a:t>4. </a:t>
            </a:r>
            <a:r>
              <a:rPr lang="nl-NL" altLang="nl-NL" dirty="0"/>
              <a:t>Testen</a:t>
            </a:r>
            <a:endParaRPr lang="nl-NL" dirty="0"/>
          </a:p>
        </p:txBody>
      </p:sp>
    </p:spTree>
    <p:extLst>
      <p:ext uri="{BB962C8B-B14F-4D97-AF65-F5344CB8AC3E}">
        <p14:creationId xmlns:p14="http://schemas.microsoft.com/office/powerpoint/2010/main" val="752993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1981200" y="1872741"/>
            <a:ext cx="8229600" cy="4525963"/>
          </a:xfrm>
        </p:spPr>
        <p:txBody>
          <a:bodyPr/>
          <a:lstStyle/>
          <a:p>
            <a:pPr marL="457200" indent="-457200">
              <a:buFont typeface="Arial" panose="020B0604020202020204" pitchFamily="34" charset="0"/>
              <a:buChar char="•"/>
            </a:pPr>
            <a:r>
              <a:rPr lang="nl-NL" altLang="nl-NL" sz="2400" dirty="0"/>
              <a:t>Inrichten sjablonen en koppelingen etc. in productie omgeving</a:t>
            </a:r>
          </a:p>
          <a:p>
            <a:pPr marL="457200" indent="-457200">
              <a:buFont typeface="Arial" panose="020B0604020202020204" pitchFamily="34" charset="0"/>
              <a:buChar char="•"/>
            </a:pPr>
            <a:r>
              <a:rPr lang="nl-NL" altLang="nl-NL" sz="2400" dirty="0"/>
              <a:t>Medewerkers opleiden in gebruik elektronische handtekening</a:t>
            </a:r>
          </a:p>
          <a:p>
            <a:pPr marL="457200" indent="-457200">
              <a:buFont typeface="Arial" panose="020B0604020202020204" pitchFamily="34" charset="0"/>
              <a:buChar char="•"/>
            </a:pPr>
            <a:r>
              <a:rPr lang="nl-NL" altLang="nl-NL" sz="2400" dirty="0"/>
              <a:t>Zorgen dat de juiste autorisaties en accounts aangemaakt zijn</a:t>
            </a:r>
          </a:p>
          <a:p>
            <a:pPr marL="457200" indent="-457200">
              <a:buFont typeface="Arial" panose="020B0604020202020204" pitchFamily="34" charset="0"/>
              <a:buChar char="•"/>
            </a:pPr>
            <a:endParaRPr lang="nl-NL" altLang="nl-NL" sz="2400" dirty="0"/>
          </a:p>
          <a:p>
            <a:pPr marL="457200" indent="-457200">
              <a:buFont typeface="Arial" panose="020B0604020202020204" pitchFamily="34" charset="0"/>
              <a:buChar char="•"/>
            </a:pPr>
            <a:r>
              <a:rPr lang="nl-NL" altLang="nl-NL" sz="2400" dirty="0"/>
              <a:t>Verdere ondersteuning bieden aan medewerkers waar nodig</a:t>
            </a:r>
          </a:p>
          <a:p>
            <a:pPr marL="457200" indent="-457200">
              <a:buFont typeface="Arial" panose="020B0604020202020204" pitchFamily="34" charset="0"/>
              <a:buChar char="•"/>
            </a:pPr>
            <a:endParaRPr lang="nl-NL" altLang="nl-NL" sz="2400" dirty="0"/>
          </a:p>
          <a:p>
            <a:pPr marL="457200" indent="-457200">
              <a:buFont typeface="Arial" panose="020B0604020202020204" pitchFamily="34" charset="0"/>
              <a:buChar char="•"/>
            </a:pPr>
            <a:r>
              <a:rPr lang="nl-NL" altLang="nl-NL" sz="2400" dirty="0"/>
              <a:t>Regelmatig evalueren met betrokken medewerkers </a:t>
            </a:r>
          </a:p>
        </p:txBody>
      </p:sp>
      <p:sp>
        <p:nvSpPr>
          <p:cNvPr id="6150" name="Text Box 6"/>
          <p:cNvSpPr txBox="1">
            <a:spLocks noChangeArrowheads="1"/>
          </p:cNvSpPr>
          <p:nvPr/>
        </p:nvSpPr>
        <p:spPr bwMode="auto">
          <a:xfrm>
            <a:off x="3556000" y="21526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endParaRPr lang="nl-NL" altLang="nl-NL" sz="1800">
              <a:solidFill>
                <a:srgbClr val="000000"/>
              </a:solidFill>
              <a:latin typeface="Arial" panose="020B0604020202020204" pitchFamily="34" charset="0"/>
              <a:ea typeface="+mn-ea"/>
            </a:endParaRPr>
          </a:p>
        </p:txBody>
      </p:sp>
      <p:sp>
        <p:nvSpPr>
          <p:cNvPr id="2" name="Rechthoek 1"/>
          <p:cNvSpPr/>
          <p:nvPr/>
        </p:nvSpPr>
        <p:spPr>
          <a:xfrm>
            <a:off x="1524000" y="0"/>
            <a:ext cx="9144000" cy="260648"/>
          </a:xfrm>
          <a:prstGeom prst="rect">
            <a:avLst/>
          </a:prstGeom>
          <a:solidFill>
            <a:srgbClr val="0077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nl-NL" sz="1200" dirty="0">
                <a:solidFill>
                  <a:srgbClr val="FFFFFF"/>
                </a:solidFill>
                <a:latin typeface="Arial"/>
              </a:rPr>
              <a:t>Gemeente Reusel-De Mierden</a:t>
            </a:r>
          </a:p>
        </p:txBody>
      </p:sp>
      <p:sp>
        <p:nvSpPr>
          <p:cNvPr id="3" name="Tekstvak 2"/>
          <p:cNvSpPr txBox="1"/>
          <p:nvPr/>
        </p:nvSpPr>
        <p:spPr>
          <a:xfrm>
            <a:off x="7268849" y="-8176"/>
            <a:ext cx="3379450" cy="276999"/>
          </a:xfrm>
          <a:prstGeom prst="rect">
            <a:avLst/>
          </a:prstGeom>
          <a:noFill/>
        </p:spPr>
        <p:txBody>
          <a:bodyPr wrap="none" rtlCol="0">
            <a:spAutoFit/>
          </a:bodyPr>
          <a:lstStyle/>
          <a:p>
            <a:pPr algn="r" defTabSz="914400"/>
            <a:r>
              <a:rPr lang="nl-NL" sz="1200" dirty="0">
                <a:solidFill>
                  <a:srgbClr val="FFFFFF"/>
                </a:solidFill>
                <a:latin typeface="Arial" panose="020B0604020202020204" pitchFamily="34" charset="0"/>
                <a:ea typeface="+mn-ea"/>
              </a:rPr>
              <a:t>Hooge Mierde – Hulsel – Lage Mierde - Reusel</a:t>
            </a:r>
          </a:p>
        </p:txBody>
      </p:sp>
      <p:sp>
        <p:nvSpPr>
          <p:cNvPr id="5" name="Titel 4">
            <a:extLst>
              <a:ext uri="{FF2B5EF4-FFF2-40B4-BE49-F238E27FC236}">
                <a16:creationId xmlns:a16="http://schemas.microsoft.com/office/drawing/2014/main" id="{40BEA87E-269C-43BB-AE73-6A8A20A27286}"/>
              </a:ext>
            </a:extLst>
          </p:cNvPr>
          <p:cNvSpPr>
            <a:spLocks noGrp="1"/>
          </p:cNvSpPr>
          <p:nvPr>
            <p:ph type="title"/>
          </p:nvPr>
        </p:nvSpPr>
        <p:spPr/>
        <p:txBody>
          <a:bodyPr/>
          <a:lstStyle/>
          <a:p>
            <a:r>
              <a:rPr lang="nl-NL" dirty="0"/>
              <a:t>5. Pilot</a:t>
            </a:r>
          </a:p>
        </p:txBody>
      </p:sp>
    </p:spTree>
    <p:extLst>
      <p:ext uri="{BB962C8B-B14F-4D97-AF65-F5344CB8AC3E}">
        <p14:creationId xmlns:p14="http://schemas.microsoft.com/office/powerpoint/2010/main" val="2073132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1981200" y="1872741"/>
            <a:ext cx="8229600" cy="4525963"/>
          </a:xfrm>
        </p:spPr>
        <p:txBody>
          <a:bodyPr/>
          <a:lstStyle/>
          <a:p>
            <a:pPr marL="457200" indent="-457200">
              <a:buFont typeface="Arial" panose="020B0604020202020204" pitchFamily="34" charset="0"/>
              <a:buChar char="•"/>
            </a:pPr>
            <a:r>
              <a:rPr lang="nl-NL" altLang="nl-NL" sz="2400" dirty="0" err="1"/>
              <a:t>Lessons</a:t>
            </a:r>
            <a:r>
              <a:rPr lang="nl-NL" altLang="nl-NL" sz="2400" dirty="0"/>
              <a:t> </a:t>
            </a:r>
            <a:r>
              <a:rPr lang="nl-NL" altLang="nl-NL" sz="2400" dirty="0" err="1"/>
              <a:t>learned</a:t>
            </a:r>
            <a:r>
              <a:rPr lang="nl-NL" altLang="nl-NL" sz="2400" dirty="0"/>
              <a:t> gebruiken voor andere processen waar de elektronische handtekening gewenst is</a:t>
            </a:r>
          </a:p>
          <a:p>
            <a:pPr marL="457200" indent="-457200">
              <a:buFont typeface="Arial" panose="020B0604020202020204" pitchFamily="34" charset="0"/>
              <a:buChar char="•"/>
            </a:pPr>
            <a:r>
              <a:rPr lang="nl-NL" altLang="nl-NL" sz="2400" dirty="0"/>
              <a:t>Sjablonen beschikbaar maken, autorisaties etc.</a:t>
            </a:r>
          </a:p>
          <a:p>
            <a:pPr marL="457200" indent="-457200">
              <a:buFont typeface="Arial" panose="020B0604020202020204" pitchFamily="34" charset="0"/>
              <a:buChar char="•"/>
            </a:pPr>
            <a:r>
              <a:rPr lang="nl-NL" altLang="nl-NL" sz="2400" dirty="0"/>
              <a:t>Ondersteuning etc.</a:t>
            </a:r>
          </a:p>
          <a:p>
            <a:pPr marL="457200" indent="-457200">
              <a:buFont typeface="Arial" panose="020B0604020202020204" pitchFamily="34" charset="0"/>
              <a:buChar char="•"/>
            </a:pPr>
            <a:endParaRPr lang="nl-NL" altLang="nl-NL" sz="2400" dirty="0"/>
          </a:p>
        </p:txBody>
      </p:sp>
      <p:sp>
        <p:nvSpPr>
          <p:cNvPr id="6150" name="Text Box 6"/>
          <p:cNvSpPr txBox="1">
            <a:spLocks noChangeArrowheads="1"/>
          </p:cNvSpPr>
          <p:nvPr/>
        </p:nvSpPr>
        <p:spPr bwMode="auto">
          <a:xfrm>
            <a:off x="3556000" y="21526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endParaRPr lang="nl-NL" altLang="nl-NL" sz="1800">
              <a:solidFill>
                <a:srgbClr val="000000"/>
              </a:solidFill>
              <a:latin typeface="Arial" panose="020B0604020202020204" pitchFamily="34" charset="0"/>
              <a:ea typeface="+mn-ea"/>
            </a:endParaRPr>
          </a:p>
        </p:txBody>
      </p:sp>
      <p:sp>
        <p:nvSpPr>
          <p:cNvPr id="2" name="Rechthoek 1"/>
          <p:cNvSpPr/>
          <p:nvPr/>
        </p:nvSpPr>
        <p:spPr>
          <a:xfrm>
            <a:off x="1524000" y="0"/>
            <a:ext cx="9144000" cy="260648"/>
          </a:xfrm>
          <a:prstGeom prst="rect">
            <a:avLst/>
          </a:prstGeom>
          <a:solidFill>
            <a:srgbClr val="0077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nl-NL" sz="1200" dirty="0">
                <a:solidFill>
                  <a:srgbClr val="FFFFFF"/>
                </a:solidFill>
                <a:latin typeface="Arial"/>
              </a:rPr>
              <a:t>Gemeente Reusel-De Mierden</a:t>
            </a:r>
          </a:p>
        </p:txBody>
      </p:sp>
      <p:sp>
        <p:nvSpPr>
          <p:cNvPr id="3" name="Tekstvak 2"/>
          <p:cNvSpPr txBox="1"/>
          <p:nvPr/>
        </p:nvSpPr>
        <p:spPr>
          <a:xfrm>
            <a:off x="7268849" y="-8176"/>
            <a:ext cx="3379450" cy="276999"/>
          </a:xfrm>
          <a:prstGeom prst="rect">
            <a:avLst/>
          </a:prstGeom>
          <a:noFill/>
        </p:spPr>
        <p:txBody>
          <a:bodyPr wrap="none" rtlCol="0">
            <a:spAutoFit/>
          </a:bodyPr>
          <a:lstStyle/>
          <a:p>
            <a:pPr algn="r" defTabSz="914400"/>
            <a:r>
              <a:rPr lang="nl-NL" sz="1200" dirty="0">
                <a:solidFill>
                  <a:srgbClr val="FFFFFF"/>
                </a:solidFill>
                <a:latin typeface="Arial" panose="020B0604020202020204" pitchFamily="34" charset="0"/>
                <a:ea typeface="+mn-ea"/>
              </a:rPr>
              <a:t>Hooge Mierde – Hulsel – Lage Mierde - Reusel</a:t>
            </a:r>
          </a:p>
        </p:txBody>
      </p:sp>
      <p:sp>
        <p:nvSpPr>
          <p:cNvPr id="5" name="Titel 4">
            <a:extLst>
              <a:ext uri="{FF2B5EF4-FFF2-40B4-BE49-F238E27FC236}">
                <a16:creationId xmlns:a16="http://schemas.microsoft.com/office/drawing/2014/main" id="{40BEA87E-269C-43BB-AE73-6A8A20A27286}"/>
              </a:ext>
            </a:extLst>
          </p:cNvPr>
          <p:cNvSpPr>
            <a:spLocks noGrp="1"/>
          </p:cNvSpPr>
          <p:nvPr>
            <p:ph type="title"/>
          </p:nvPr>
        </p:nvSpPr>
        <p:spPr/>
        <p:txBody>
          <a:bodyPr/>
          <a:lstStyle/>
          <a:p>
            <a:r>
              <a:rPr lang="nl-NL" altLang="nl-NL" dirty="0"/>
              <a:t>6. Olievlek implementatie</a:t>
            </a:r>
          </a:p>
        </p:txBody>
      </p:sp>
      <p:pic>
        <p:nvPicPr>
          <p:cNvPr id="4" name="Afbeelding 3">
            <a:extLst>
              <a:ext uri="{FF2B5EF4-FFF2-40B4-BE49-F238E27FC236}">
                <a16:creationId xmlns:a16="http://schemas.microsoft.com/office/drawing/2014/main" id="{50E452E1-91EB-46AA-8A25-C845812926F3}"/>
              </a:ext>
            </a:extLst>
          </p:cNvPr>
          <p:cNvPicPr>
            <a:picLocks noChangeAspect="1"/>
          </p:cNvPicPr>
          <p:nvPr/>
        </p:nvPicPr>
        <p:blipFill>
          <a:blip r:embed="rId2"/>
          <a:stretch>
            <a:fillRect/>
          </a:stretch>
        </p:blipFill>
        <p:spPr>
          <a:xfrm>
            <a:off x="6600056" y="3264411"/>
            <a:ext cx="2592288" cy="3703269"/>
          </a:xfrm>
          <a:prstGeom prst="rect">
            <a:avLst/>
          </a:prstGeom>
        </p:spPr>
      </p:pic>
    </p:spTree>
    <p:extLst>
      <p:ext uri="{BB962C8B-B14F-4D97-AF65-F5344CB8AC3E}">
        <p14:creationId xmlns:p14="http://schemas.microsoft.com/office/powerpoint/2010/main" val="820005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7200"/>
            <a:ext cx="9149115" cy="6388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jdelijke aanduiding voor inhoud 1"/>
          <p:cNvSpPr>
            <a:spLocks noGrp="1"/>
          </p:cNvSpPr>
          <p:nvPr>
            <p:ph idx="1"/>
          </p:nvPr>
        </p:nvSpPr>
        <p:spPr>
          <a:xfrm>
            <a:off x="1981200" y="2060849"/>
            <a:ext cx="8229600" cy="4525963"/>
          </a:xfrm>
        </p:spPr>
        <p:txBody>
          <a:bodyPr/>
          <a:lstStyle/>
          <a:p>
            <a:pPr algn="ctr"/>
            <a:r>
              <a:rPr lang="nl-NL" sz="4400" dirty="0">
                <a:solidFill>
                  <a:schemeClr val="tx2"/>
                </a:solidFill>
                <a:latin typeface="+mj-lt"/>
                <a:ea typeface="+mj-ea"/>
                <a:cs typeface="+mj-cs"/>
              </a:rPr>
              <a:t>Risico aspecten</a:t>
            </a:r>
            <a:endParaRPr lang="nl-NL" dirty="0">
              <a:solidFill>
                <a:schemeClr val="tx2"/>
              </a:solidFill>
              <a:ea typeface="+mj-ea"/>
              <a:cs typeface="+mj-cs"/>
            </a:endParaRPr>
          </a:p>
          <a:p>
            <a:endParaRPr lang="nl-NL" sz="2400" dirty="0"/>
          </a:p>
          <a:p>
            <a:pPr marL="342900" indent="-342900">
              <a:buFont typeface="Arial" panose="020B0604020202020204" pitchFamily="34" charset="0"/>
              <a:buChar char="•"/>
            </a:pPr>
            <a:r>
              <a:rPr lang="nl-NL" sz="2400" dirty="0"/>
              <a:t>Weinig tot geen inzicht van praktische implicaties binnen de organisatie</a:t>
            </a:r>
          </a:p>
          <a:p>
            <a:pPr marL="342900" indent="-342900">
              <a:buFont typeface="Arial" panose="020B0604020202020204" pitchFamily="34" charset="0"/>
              <a:buChar char="•"/>
            </a:pPr>
            <a:r>
              <a:rPr lang="nl-NL" sz="2400" dirty="0"/>
              <a:t>Het wegvallen van betrokken personen</a:t>
            </a:r>
          </a:p>
          <a:p>
            <a:pPr marL="342900" indent="-342900">
              <a:buFont typeface="Arial" panose="020B0604020202020204" pitchFamily="34" charset="0"/>
              <a:buChar char="•"/>
            </a:pPr>
            <a:r>
              <a:rPr lang="nl-NL" sz="2400" dirty="0"/>
              <a:t>Het moeilijker maken dan nodig is</a:t>
            </a:r>
          </a:p>
          <a:p>
            <a:endParaRPr lang="nl-NL"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Praktijkervaringen archiveren </a:t>
            </a:r>
            <a:r>
              <a:rPr lang="nl-NL" dirty="0" err="1"/>
              <a:t>by</a:t>
            </a:r>
            <a:r>
              <a:rPr lang="nl-NL" dirty="0"/>
              <a:t> design Amsterdam</a:t>
            </a:r>
          </a:p>
        </p:txBody>
      </p:sp>
      <p:sp>
        <p:nvSpPr>
          <p:cNvPr id="3" name="Ondertitel 2"/>
          <p:cNvSpPr>
            <a:spLocks noGrp="1"/>
          </p:cNvSpPr>
          <p:nvPr>
            <p:ph type="subTitle" idx="1"/>
          </p:nvPr>
        </p:nvSpPr>
        <p:spPr/>
        <p:txBody>
          <a:bodyPr/>
          <a:lstStyle/>
          <a:p>
            <a:r>
              <a:rPr lang="nl-NL" dirty="0"/>
              <a:t>Leerpunten</a:t>
            </a:r>
          </a:p>
        </p:txBody>
      </p:sp>
      <p:sp>
        <p:nvSpPr>
          <p:cNvPr id="4" name="Tijdelijke aanduiding voor datum 3"/>
          <p:cNvSpPr>
            <a:spLocks noGrp="1"/>
          </p:cNvSpPr>
          <p:nvPr>
            <p:ph type="dt" sz="half" idx="10"/>
          </p:nvPr>
        </p:nvSpPr>
        <p:spPr/>
        <p:txBody>
          <a:bodyPr/>
          <a:lstStyle/>
          <a:p>
            <a:pPr defTabSz="914400" fontAlgn="auto">
              <a:spcBef>
                <a:spcPts val="0"/>
              </a:spcBef>
              <a:spcAft>
                <a:spcPts val="0"/>
              </a:spcAft>
            </a:pPr>
            <a:r>
              <a:rPr lang="nl-NL" noProof="1">
                <a:solidFill>
                  <a:srgbClr val="FFFFFF"/>
                </a:solidFill>
                <a:latin typeface="Corbel"/>
                <a:ea typeface="+mn-ea"/>
              </a:rPr>
              <a:t>3 augustus 2022</a:t>
            </a:r>
          </a:p>
          <a:p>
            <a:pPr defTabSz="914400" fontAlgn="auto">
              <a:spcBef>
                <a:spcPts val="0"/>
              </a:spcBef>
              <a:spcAft>
                <a:spcPts val="0"/>
              </a:spcAft>
            </a:pPr>
            <a:endParaRPr lang="nl-NL" noProof="1">
              <a:solidFill>
                <a:srgbClr val="FFFFFF"/>
              </a:solidFill>
              <a:latin typeface="Corbel"/>
              <a:ea typeface="+mn-ea"/>
            </a:endParaRPr>
          </a:p>
        </p:txBody>
      </p:sp>
    </p:spTree>
    <p:extLst>
      <p:ext uri="{BB962C8B-B14F-4D97-AF65-F5344CB8AC3E}">
        <p14:creationId xmlns:p14="http://schemas.microsoft.com/office/powerpoint/2010/main" val="518144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0C49D76-266A-E00B-C644-B75846A12067}"/>
              </a:ext>
            </a:extLst>
          </p:cNvPr>
          <p:cNvSpPr>
            <a:spLocks noGrp="1"/>
          </p:cNvSpPr>
          <p:nvPr>
            <p:ph idx="1"/>
          </p:nvPr>
        </p:nvSpPr>
        <p:spPr/>
        <p:txBody>
          <a:bodyPr/>
          <a:lstStyle/>
          <a:p>
            <a:pPr marL="0" indent="0">
              <a:buNone/>
            </a:pPr>
            <a:r>
              <a:rPr lang="nl-NL" dirty="0"/>
              <a:t>Frank Smeets</a:t>
            </a:r>
          </a:p>
          <a:p>
            <a:pPr marL="0" indent="0">
              <a:buNone/>
            </a:pPr>
            <a:r>
              <a:rPr lang="nl-NL" dirty="0"/>
              <a:t>Adviseur Informatiebeheer</a:t>
            </a:r>
          </a:p>
          <a:p>
            <a:pPr marL="0" indent="0">
              <a:buNone/>
            </a:pPr>
            <a:r>
              <a:rPr lang="nl-NL" dirty="0"/>
              <a:t>Vakgroep Openbaarheid en Informatie</a:t>
            </a:r>
          </a:p>
          <a:p>
            <a:pPr marL="0" indent="0">
              <a:buNone/>
            </a:pPr>
            <a:r>
              <a:rPr lang="nl-NL" dirty="0"/>
              <a:t>Gemeente Amsterdam</a:t>
            </a:r>
          </a:p>
        </p:txBody>
      </p:sp>
      <p:pic>
        <p:nvPicPr>
          <p:cNvPr id="8" name="Tijdelijke aanduiding voor afbeelding 7">
            <a:extLst>
              <a:ext uri="{FF2B5EF4-FFF2-40B4-BE49-F238E27FC236}">
                <a16:creationId xmlns:a16="http://schemas.microsoft.com/office/drawing/2014/main" id="{336BB27F-8608-56AB-3B78-B4FCC369F291}"/>
              </a:ext>
            </a:extLst>
          </p:cNvPr>
          <p:cNvPicPr>
            <a:picLocks noGrp="1" noChangeAspect="1"/>
          </p:cNvPicPr>
          <p:nvPr>
            <p:ph type="pic" sz="quarter" idx="10"/>
          </p:nvPr>
        </p:nvPicPr>
        <p:blipFill>
          <a:blip r:embed="rId2"/>
          <a:srcRect l="21175" r="21175"/>
          <a:stretch>
            <a:fillRect/>
          </a:stretch>
        </p:blipFill>
        <p:spPr>
          <a:xfrm>
            <a:off x="2328863" y="2073275"/>
            <a:ext cx="3268662" cy="4248150"/>
          </a:xfrm>
        </p:spPr>
      </p:pic>
      <p:sp>
        <p:nvSpPr>
          <p:cNvPr id="4" name="Tijdelijke aanduiding voor datum 3">
            <a:extLst>
              <a:ext uri="{FF2B5EF4-FFF2-40B4-BE49-F238E27FC236}">
                <a16:creationId xmlns:a16="http://schemas.microsoft.com/office/drawing/2014/main" id="{9654ED22-D0BA-7893-6A4D-719012926E5B}"/>
              </a:ext>
            </a:extLst>
          </p:cNvPr>
          <p:cNvSpPr>
            <a:spLocks noGrp="1"/>
          </p:cNvSpPr>
          <p:nvPr>
            <p:ph type="dt" sz="half" idx="11"/>
          </p:nvPr>
        </p:nvSpPr>
        <p:spPr/>
        <p:txBody>
          <a:bodyPr/>
          <a:lstStyle/>
          <a:p>
            <a:pPr defTabSz="914400" fontAlgn="auto">
              <a:spcBef>
                <a:spcPts val="0"/>
              </a:spcBef>
              <a:spcAft>
                <a:spcPts val="0"/>
              </a:spcAft>
            </a:pPr>
            <a:fld id="{FCBAE101-7B56-4F70-B433-BCD6A308CBE8}" type="datetime1">
              <a:rPr lang="nl-NL">
                <a:solidFill>
                  <a:srgbClr val="BEBEBE"/>
                </a:solidFill>
                <a:latin typeface="Corbel"/>
                <a:ea typeface="+mn-ea"/>
              </a:rPr>
              <a:pPr defTabSz="914400" fontAlgn="auto">
                <a:spcBef>
                  <a:spcPts val="0"/>
                </a:spcBef>
                <a:spcAft>
                  <a:spcPts val="0"/>
                </a:spcAft>
              </a:pPr>
              <a:t>2-8-2022</a:t>
            </a:fld>
            <a:endParaRPr lang="nl-NL" dirty="0">
              <a:solidFill>
                <a:srgbClr val="BEBEBE"/>
              </a:solidFill>
              <a:latin typeface="Corbel"/>
              <a:ea typeface="+mn-ea"/>
            </a:endParaRPr>
          </a:p>
        </p:txBody>
      </p:sp>
      <p:sp>
        <p:nvSpPr>
          <p:cNvPr id="5" name="Tijdelijke aanduiding voor voettekst 4">
            <a:extLst>
              <a:ext uri="{FF2B5EF4-FFF2-40B4-BE49-F238E27FC236}">
                <a16:creationId xmlns:a16="http://schemas.microsoft.com/office/drawing/2014/main" id="{3DA871F9-76A6-274C-63FF-B950D69E95C0}"/>
              </a:ext>
            </a:extLst>
          </p:cNvPr>
          <p:cNvSpPr>
            <a:spLocks noGrp="1"/>
          </p:cNvSpPr>
          <p:nvPr>
            <p:ph type="ftr" sz="quarter" idx="12"/>
          </p:nvPr>
        </p:nvSpPr>
        <p:spPr/>
        <p:txBody>
          <a:bodyPr/>
          <a:lstStyle/>
          <a:p>
            <a:pPr defTabSz="914400" fontAlgn="auto">
              <a:spcBef>
                <a:spcPts val="0"/>
              </a:spcBef>
              <a:spcAft>
                <a:spcPts val="0"/>
              </a:spcAft>
            </a:pPr>
            <a:r>
              <a:rPr lang="nl-NL">
                <a:solidFill>
                  <a:srgbClr val="BEBEBE"/>
                </a:solidFill>
                <a:latin typeface="Corbel"/>
                <a:ea typeface="+mn-ea"/>
              </a:rPr>
              <a:t>Via Invoegen | Koptekst en voettekst kunt u de tekst wijzigen</a:t>
            </a:r>
            <a:endParaRPr lang="nl-NL" dirty="0">
              <a:solidFill>
                <a:srgbClr val="BEBEBE"/>
              </a:solidFill>
              <a:latin typeface="Corbel"/>
              <a:ea typeface="+mn-ea"/>
            </a:endParaRPr>
          </a:p>
        </p:txBody>
      </p:sp>
      <p:sp>
        <p:nvSpPr>
          <p:cNvPr id="6" name="Tijdelijke aanduiding voor dianummer 5">
            <a:extLst>
              <a:ext uri="{FF2B5EF4-FFF2-40B4-BE49-F238E27FC236}">
                <a16:creationId xmlns:a16="http://schemas.microsoft.com/office/drawing/2014/main" id="{399A38B6-33E7-B261-0DDA-0F7CB7C1318C}"/>
              </a:ext>
            </a:extLst>
          </p:cNvPr>
          <p:cNvSpPr>
            <a:spLocks noGrp="1"/>
          </p:cNvSpPr>
          <p:nvPr>
            <p:ph type="sldNum" sz="quarter" idx="13"/>
          </p:nvPr>
        </p:nvSpPr>
        <p:spPr/>
        <p:txBody>
          <a:bodyPr/>
          <a:lstStyle/>
          <a:p>
            <a:pPr defTabSz="914400" fontAlgn="auto">
              <a:spcBef>
                <a:spcPts val="0"/>
              </a:spcBef>
              <a:spcAft>
                <a:spcPts val="0"/>
              </a:spcAft>
            </a:pPr>
            <a:r>
              <a:rPr lang="nl-NL">
                <a:solidFill>
                  <a:srgbClr val="BEBEBE"/>
                </a:solidFill>
                <a:latin typeface="Corbel"/>
                <a:ea typeface="+mn-ea"/>
              </a:rPr>
              <a:t>| </a:t>
            </a:r>
            <a:fld id="{5A73F218-DCB0-4894-9B51-05C25669D534}" type="slidenum">
              <a:rPr lang="nl-NL">
                <a:solidFill>
                  <a:srgbClr val="BEBEBE"/>
                </a:solidFill>
                <a:latin typeface="Corbel"/>
                <a:ea typeface="+mn-ea"/>
              </a:rPr>
              <a:pPr defTabSz="914400" fontAlgn="auto">
                <a:spcBef>
                  <a:spcPts val="0"/>
                </a:spcBef>
                <a:spcAft>
                  <a:spcPts val="0"/>
                </a:spcAft>
              </a:pPr>
              <a:t>27</a:t>
            </a:fld>
            <a:endParaRPr lang="nl-NL" dirty="0">
              <a:solidFill>
                <a:srgbClr val="BEBEBE"/>
              </a:solidFill>
              <a:latin typeface="Corbel"/>
              <a:ea typeface="+mn-ea"/>
            </a:endParaRPr>
          </a:p>
        </p:txBody>
      </p:sp>
    </p:spTree>
    <p:extLst>
      <p:ext uri="{BB962C8B-B14F-4D97-AF65-F5344CB8AC3E}">
        <p14:creationId xmlns:p14="http://schemas.microsoft.com/office/powerpoint/2010/main" val="3303322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a:extLst>
              <a:ext uri="{FF2B5EF4-FFF2-40B4-BE49-F238E27FC236}">
                <a16:creationId xmlns:a16="http://schemas.microsoft.com/office/drawing/2014/main" id="{7ABD521F-8452-179B-CEE1-212B83CD1C2F}"/>
              </a:ext>
            </a:extLst>
          </p:cNvPr>
          <p:cNvSpPr>
            <a:spLocks noGrp="1"/>
          </p:cNvSpPr>
          <p:nvPr>
            <p:ph sz="quarter" idx="13"/>
          </p:nvPr>
        </p:nvSpPr>
        <p:spPr/>
        <p:txBody>
          <a:bodyPr/>
          <a:lstStyle/>
          <a:p>
            <a:r>
              <a:rPr lang="nl-NL" dirty="0"/>
              <a:t>Context organisatie</a:t>
            </a:r>
          </a:p>
          <a:p>
            <a:r>
              <a:rPr lang="nl-NL" dirty="0" err="1"/>
              <a:t>AbD</a:t>
            </a:r>
            <a:r>
              <a:rPr lang="nl-NL" dirty="0"/>
              <a:t> is omarmd: met welke zaken wordt je geconfronteerd als theorie/praktijk botsen.</a:t>
            </a:r>
          </a:p>
          <a:p>
            <a:r>
              <a:rPr lang="nl-NL" dirty="0"/>
              <a:t>Op welke wijze daarvoor oplossingen worden gezocht.</a:t>
            </a:r>
          </a:p>
          <a:p>
            <a:pPr marL="0" indent="0">
              <a:buNone/>
            </a:pPr>
            <a:endParaRPr lang="nl-NL" dirty="0"/>
          </a:p>
        </p:txBody>
      </p:sp>
      <p:sp>
        <p:nvSpPr>
          <p:cNvPr id="4" name="Tijdelijke aanduiding voor datum 3">
            <a:extLst>
              <a:ext uri="{FF2B5EF4-FFF2-40B4-BE49-F238E27FC236}">
                <a16:creationId xmlns:a16="http://schemas.microsoft.com/office/drawing/2014/main" id="{296059A0-EC7F-33EF-7FB0-3AC7294E0B50}"/>
              </a:ext>
            </a:extLst>
          </p:cNvPr>
          <p:cNvSpPr>
            <a:spLocks noGrp="1"/>
          </p:cNvSpPr>
          <p:nvPr>
            <p:ph type="dt" sz="half" idx="15"/>
          </p:nvPr>
        </p:nvSpPr>
        <p:spPr/>
        <p:txBody>
          <a:bodyPr/>
          <a:lstStyle/>
          <a:p>
            <a:pPr defTabSz="914400" fontAlgn="auto">
              <a:spcBef>
                <a:spcPts val="0"/>
              </a:spcBef>
              <a:spcAft>
                <a:spcPts val="0"/>
              </a:spcAft>
            </a:pPr>
            <a:fld id="{FCBAE101-7B56-4F70-B433-BCD6A308CBE8}" type="datetime1">
              <a:rPr lang="nl-NL">
                <a:solidFill>
                  <a:srgbClr val="BEBEBE"/>
                </a:solidFill>
                <a:latin typeface="Corbel"/>
                <a:ea typeface="+mn-ea"/>
              </a:rPr>
              <a:pPr defTabSz="914400" fontAlgn="auto">
                <a:spcBef>
                  <a:spcPts val="0"/>
                </a:spcBef>
                <a:spcAft>
                  <a:spcPts val="0"/>
                </a:spcAft>
              </a:pPr>
              <a:t>2-8-2022</a:t>
            </a:fld>
            <a:endParaRPr lang="nl-NL" dirty="0">
              <a:solidFill>
                <a:srgbClr val="BEBEBE"/>
              </a:solidFill>
              <a:latin typeface="Corbel"/>
              <a:ea typeface="+mn-ea"/>
            </a:endParaRPr>
          </a:p>
        </p:txBody>
      </p:sp>
      <p:sp>
        <p:nvSpPr>
          <p:cNvPr id="5" name="Tijdelijke aanduiding voor voettekst 4">
            <a:extLst>
              <a:ext uri="{FF2B5EF4-FFF2-40B4-BE49-F238E27FC236}">
                <a16:creationId xmlns:a16="http://schemas.microsoft.com/office/drawing/2014/main" id="{58A10360-9DDE-84BB-A34E-9622332650BF}"/>
              </a:ext>
            </a:extLst>
          </p:cNvPr>
          <p:cNvSpPr>
            <a:spLocks noGrp="1"/>
          </p:cNvSpPr>
          <p:nvPr>
            <p:ph type="ftr" sz="quarter" idx="16"/>
          </p:nvPr>
        </p:nvSpPr>
        <p:spPr/>
        <p:txBody>
          <a:bodyPr/>
          <a:lstStyle/>
          <a:p>
            <a:pPr defTabSz="914400" fontAlgn="auto">
              <a:spcBef>
                <a:spcPts val="0"/>
              </a:spcBef>
              <a:spcAft>
                <a:spcPts val="0"/>
              </a:spcAft>
            </a:pPr>
            <a:r>
              <a:rPr lang="nl-NL">
                <a:solidFill>
                  <a:srgbClr val="BEBEBE"/>
                </a:solidFill>
                <a:latin typeface="Corbel"/>
                <a:ea typeface="+mn-ea"/>
              </a:rPr>
              <a:t>Via Invoegen | Koptekst en voettekst kunt u de tekst wijzigen</a:t>
            </a:r>
            <a:endParaRPr lang="nl-NL" dirty="0">
              <a:solidFill>
                <a:srgbClr val="BEBEBE"/>
              </a:solidFill>
              <a:latin typeface="Corbel"/>
              <a:ea typeface="+mn-ea"/>
            </a:endParaRPr>
          </a:p>
        </p:txBody>
      </p:sp>
      <p:sp>
        <p:nvSpPr>
          <p:cNvPr id="6" name="Tijdelijke aanduiding voor dianummer 5">
            <a:extLst>
              <a:ext uri="{FF2B5EF4-FFF2-40B4-BE49-F238E27FC236}">
                <a16:creationId xmlns:a16="http://schemas.microsoft.com/office/drawing/2014/main" id="{009868DD-420E-FB24-8448-CA670D55D504}"/>
              </a:ext>
            </a:extLst>
          </p:cNvPr>
          <p:cNvSpPr>
            <a:spLocks noGrp="1"/>
          </p:cNvSpPr>
          <p:nvPr>
            <p:ph type="sldNum" sz="quarter" idx="17"/>
          </p:nvPr>
        </p:nvSpPr>
        <p:spPr/>
        <p:txBody>
          <a:bodyPr/>
          <a:lstStyle/>
          <a:p>
            <a:pPr defTabSz="914400" fontAlgn="auto">
              <a:spcBef>
                <a:spcPts val="0"/>
              </a:spcBef>
              <a:spcAft>
                <a:spcPts val="0"/>
              </a:spcAft>
            </a:pPr>
            <a:r>
              <a:rPr lang="nl-NL">
                <a:solidFill>
                  <a:srgbClr val="BEBEBE"/>
                </a:solidFill>
                <a:latin typeface="Corbel"/>
                <a:ea typeface="+mn-ea"/>
              </a:rPr>
              <a:t>| </a:t>
            </a:r>
            <a:fld id="{5A73F218-DCB0-4894-9B51-05C25669D534}" type="slidenum">
              <a:rPr lang="nl-NL">
                <a:solidFill>
                  <a:srgbClr val="BEBEBE"/>
                </a:solidFill>
                <a:latin typeface="Corbel"/>
                <a:ea typeface="+mn-ea"/>
              </a:rPr>
              <a:pPr defTabSz="914400" fontAlgn="auto">
                <a:spcBef>
                  <a:spcPts val="0"/>
                </a:spcBef>
                <a:spcAft>
                  <a:spcPts val="0"/>
                </a:spcAft>
              </a:pPr>
              <a:t>28</a:t>
            </a:fld>
            <a:endParaRPr lang="nl-NL" dirty="0">
              <a:solidFill>
                <a:srgbClr val="BEBEBE"/>
              </a:solidFill>
              <a:latin typeface="Corbel"/>
              <a:ea typeface="+mn-ea"/>
            </a:endParaRPr>
          </a:p>
        </p:txBody>
      </p:sp>
      <p:sp>
        <p:nvSpPr>
          <p:cNvPr id="7" name="Titel 6">
            <a:extLst>
              <a:ext uri="{FF2B5EF4-FFF2-40B4-BE49-F238E27FC236}">
                <a16:creationId xmlns:a16="http://schemas.microsoft.com/office/drawing/2014/main" id="{EC1B1215-4746-109F-A216-8D33FBC887F1}"/>
              </a:ext>
            </a:extLst>
          </p:cNvPr>
          <p:cNvSpPr>
            <a:spLocks noGrp="1"/>
          </p:cNvSpPr>
          <p:nvPr>
            <p:ph type="title"/>
          </p:nvPr>
        </p:nvSpPr>
        <p:spPr>
          <a:xfrm>
            <a:off x="2305971" y="1988840"/>
            <a:ext cx="8010000" cy="1143000"/>
          </a:xfrm>
        </p:spPr>
        <p:txBody>
          <a:bodyPr/>
          <a:lstStyle/>
          <a:p>
            <a:r>
              <a:rPr lang="nl-NL" dirty="0"/>
              <a:t>Wat ik wil vertellen</a:t>
            </a:r>
          </a:p>
        </p:txBody>
      </p:sp>
      <p:pic>
        <p:nvPicPr>
          <p:cNvPr id="11" name="Tijdelijke aanduiding voor inhoud 10">
            <a:extLst>
              <a:ext uri="{FF2B5EF4-FFF2-40B4-BE49-F238E27FC236}">
                <a16:creationId xmlns:a16="http://schemas.microsoft.com/office/drawing/2014/main" id="{E15D70FE-DAE8-8130-F902-98A478D82DCD}"/>
              </a:ext>
            </a:extLst>
          </p:cNvPr>
          <p:cNvPicPr>
            <a:picLocks noGrp="1" noChangeAspect="1"/>
          </p:cNvPicPr>
          <p:nvPr>
            <p:ph sz="quarter" idx="14"/>
          </p:nvPr>
        </p:nvPicPr>
        <p:blipFill>
          <a:blip r:embed="rId2"/>
          <a:stretch>
            <a:fillRect/>
          </a:stretch>
        </p:blipFill>
        <p:spPr>
          <a:xfrm>
            <a:off x="2399253" y="4130588"/>
            <a:ext cx="3629532" cy="1257475"/>
          </a:xfrm>
        </p:spPr>
      </p:pic>
    </p:spTree>
    <p:extLst>
      <p:ext uri="{BB962C8B-B14F-4D97-AF65-F5344CB8AC3E}">
        <p14:creationId xmlns:p14="http://schemas.microsoft.com/office/powerpoint/2010/main" val="737410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1C3CB93-0BDC-3D77-1030-EB61BFF469B6}"/>
              </a:ext>
            </a:extLst>
          </p:cNvPr>
          <p:cNvSpPr>
            <a:spLocks noGrp="1"/>
          </p:cNvSpPr>
          <p:nvPr>
            <p:ph type="title"/>
          </p:nvPr>
        </p:nvSpPr>
        <p:spPr/>
        <p:txBody>
          <a:bodyPr/>
          <a:lstStyle/>
          <a:p>
            <a:r>
              <a:rPr lang="nl-NL" dirty="0"/>
              <a:t>Werkwijze expertisepool/accountteam</a:t>
            </a:r>
          </a:p>
        </p:txBody>
      </p:sp>
      <p:sp>
        <p:nvSpPr>
          <p:cNvPr id="8" name="Tijdelijke aanduiding voor inhoud 7">
            <a:extLst>
              <a:ext uri="{FF2B5EF4-FFF2-40B4-BE49-F238E27FC236}">
                <a16:creationId xmlns:a16="http://schemas.microsoft.com/office/drawing/2014/main" id="{04032702-5F31-AEA6-C1E3-E426245036E6}"/>
              </a:ext>
            </a:extLst>
          </p:cNvPr>
          <p:cNvSpPr>
            <a:spLocks noGrp="1"/>
          </p:cNvSpPr>
          <p:nvPr>
            <p:ph idx="1"/>
          </p:nvPr>
        </p:nvSpPr>
        <p:spPr/>
        <p:txBody>
          <a:bodyPr/>
          <a:lstStyle/>
          <a:p>
            <a:r>
              <a:rPr lang="nl-NL" dirty="0"/>
              <a:t>Adviseurs Informatiebeheer (+/- 20) in één expertisepool</a:t>
            </a:r>
          </a:p>
          <a:p>
            <a:r>
              <a:rPr lang="nl-NL" dirty="0"/>
              <a:t>Adviseurs nemen deel aan accountteams</a:t>
            </a:r>
          </a:p>
          <a:p>
            <a:r>
              <a:rPr lang="nl-NL" dirty="0"/>
              <a:t>PPM</a:t>
            </a:r>
          </a:p>
          <a:p>
            <a:r>
              <a:rPr lang="nl-NL" dirty="0"/>
              <a:t>Reorganisatie/kanteling naar opgave gericht werken</a:t>
            </a:r>
          </a:p>
        </p:txBody>
      </p:sp>
      <p:sp>
        <p:nvSpPr>
          <p:cNvPr id="4" name="Tijdelijke aanduiding voor datum 3">
            <a:extLst>
              <a:ext uri="{FF2B5EF4-FFF2-40B4-BE49-F238E27FC236}">
                <a16:creationId xmlns:a16="http://schemas.microsoft.com/office/drawing/2014/main" id="{FF60FB2C-56AF-9816-7D35-0F7790816E68}"/>
              </a:ext>
            </a:extLst>
          </p:cNvPr>
          <p:cNvSpPr>
            <a:spLocks noGrp="1"/>
          </p:cNvSpPr>
          <p:nvPr>
            <p:ph type="dt" sz="half" idx="10"/>
          </p:nvPr>
        </p:nvSpPr>
        <p:spPr/>
        <p:txBody>
          <a:bodyPr/>
          <a:lstStyle/>
          <a:p>
            <a:pPr defTabSz="914400" fontAlgn="auto">
              <a:spcBef>
                <a:spcPts val="0"/>
              </a:spcBef>
              <a:spcAft>
                <a:spcPts val="0"/>
              </a:spcAft>
            </a:pPr>
            <a:fld id="{FCBAE101-7B56-4F70-B433-BCD6A308CBE8}" type="datetime1">
              <a:rPr lang="nl-NL">
                <a:solidFill>
                  <a:srgbClr val="BEBEBE"/>
                </a:solidFill>
                <a:latin typeface="Corbel"/>
                <a:ea typeface="+mn-ea"/>
              </a:rPr>
              <a:pPr defTabSz="914400" fontAlgn="auto">
                <a:spcBef>
                  <a:spcPts val="0"/>
                </a:spcBef>
                <a:spcAft>
                  <a:spcPts val="0"/>
                </a:spcAft>
              </a:pPr>
              <a:t>2-8-2022</a:t>
            </a:fld>
            <a:endParaRPr lang="nl-NL" dirty="0">
              <a:solidFill>
                <a:srgbClr val="BEBEBE"/>
              </a:solidFill>
              <a:latin typeface="Corbel"/>
              <a:ea typeface="+mn-ea"/>
            </a:endParaRPr>
          </a:p>
        </p:txBody>
      </p:sp>
      <p:sp>
        <p:nvSpPr>
          <p:cNvPr id="5" name="Tijdelijke aanduiding voor voettekst 4">
            <a:extLst>
              <a:ext uri="{FF2B5EF4-FFF2-40B4-BE49-F238E27FC236}">
                <a16:creationId xmlns:a16="http://schemas.microsoft.com/office/drawing/2014/main" id="{1A31175D-3309-3D7E-434B-D9C10B075562}"/>
              </a:ext>
            </a:extLst>
          </p:cNvPr>
          <p:cNvSpPr>
            <a:spLocks noGrp="1"/>
          </p:cNvSpPr>
          <p:nvPr>
            <p:ph type="ftr" sz="quarter" idx="11"/>
          </p:nvPr>
        </p:nvSpPr>
        <p:spPr/>
        <p:txBody>
          <a:bodyPr/>
          <a:lstStyle/>
          <a:p>
            <a:pPr defTabSz="914400" fontAlgn="auto">
              <a:spcBef>
                <a:spcPts val="0"/>
              </a:spcBef>
              <a:spcAft>
                <a:spcPts val="0"/>
              </a:spcAft>
            </a:pPr>
            <a:r>
              <a:rPr lang="nl-NL">
                <a:solidFill>
                  <a:srgbClr val="BEBEBE"/>
                </a:solidFill>
                <a:latin typeface="Corbel"/>
                <a:ea typeface="+mn-ea"/>
              </a:rPr>
              <a:t>Via Invoegen | Koptekst en voettekst kunt u de tekst wijzigen</a:t>
            </a:r>
            <a:endParaRPr lang="nl-NL" dirty="0">
              <a:solidFill>
                <a:srgbClr val="BEBEBE"/>
              </a:solidFill>
              <a:latin typeface="Corbel"/>
              <a:ea typeface="+mn-ea"/>
            </a:endParaRPr>
          </a:p>
        </p:txBody>
      </p:sp>
      <p:sp>
        <p:nvSpPr>
          <p:cNvPr id="6" name="Tijdelijke aanduiding voor dianummer 5">
            <a:extLst>
              <a:ext uri="{FF2B5EF4-FFF2-40B4-BE49-F238E27FC236}">
                <a16:creationId xmlns:a16="http://schemas.microsoft.com/office/drawing/2014/main" id="{F4437850-1BB2-EF29-653C-B300CC32C4C9}"/>
              </a:ext>
            </a:extLst>
          </p:cNvPr>
          <p:cNvSpPr>
            <a:spLocks noGrp="1"/>
          </p:cNvSpPr>
          <p:nvPr>
            <p:ph type="sldNum" sz="quarter" idx="12"/>
          </p:nvPr>
        </p:nvSpPr>
        <p:spPr/>
        <p:txBody>
          <a:bodyPr/>
          <a:lstStyle/>
          <a:p>
            <a:pPr defTabSz="914400" fontAlgn="auto">
              <a:spcBef>
                <a:spcPts val="0"/>
              </a:spcBef>
              <a:spcAft>
                <a:spcPts val="0"/>
              </a:spcAft>
            </a:pPr>
            <a:r>
              <a:rPr lang="nl-NL">
                <a:solidFill>
                  <a:srgbClr val="BEBEBE"/>
                </a:solidFill>
                <a:latin typeface="Corbel"/>
                <a:ea typeface="+mn-ea"/>
              </a:rPr>
              <a:t>| </a:t>
            </a:r>
            <a:fld id="{5A73F218-DCB0-4894-9B51-05C25669D534}" type="slidenum">
              <a:rPr lang="nl-NL">
                <a:solidFill>
                  <a:srgbClr val="BEBEBE"/>
                </a:solidFill>
                <a:latin typeface="Corbel"/>
                <a:ea typeface="+mn-ea"/>
              </a:rPr>
              <a:pPr defTabSz="914400" fontAlgn="auto">
                <a:spcBef>
                  <a:spcPts val="0"/>
                </a:spcBef>
                <a:spcAft>
                  <a:spcPts val="0"/>
                </a:spcAft>
              </a:pPr>
              <a:t>29</a:t>
            </a:fld>
            <a:endParaRPr lang="nl-NL" dirty="0">
              <a:solidFill>
                <a:srgbClr val="BEBEBE"/>
              </a:solidFill>
              <a:latin typeface="Corbel"/>
              <a:ea typeface="+mn-ea"/>
            </a:endParaRPr>
          </a:p>
        </p:txBody>
      </p:sp>
    </p:spTree>
    <p:extLst>
      <p:ext uri="{BB962C8B-B14F-4D97-AF65-F5344CB8AC3E}">
        <p14:creationId xmlns:p14="http://schemas.microsoft.com/office/powerpoint/2010/main" val="1412902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F6927D8-A016-4293-9B53-A7E3F3FFDFDE}"/>
              </a:ext>
            </a:extLst>
          </p:cNvPr>
          <p:cNvSpPr>
            <a:spLocks noGrp="1" noChangeArrowheads="1"/>
          </p:cNvSpPr>
          <p:nvPr>
            <p:ph type="ctrTitle"/>
          </p:nvPr>
        </p:nvSpPr>
        <p:spPr bwMode="auto">
          <a:xfrm>
            <a:off x="1079500" y="2160588"/>
            <a:ext cx="6119813" cy="1439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nl-NL" altLang="nl-NL" dirty="0">
                <a:ea typeface="ＭＳ Ｐゴシック" panose="020B0600070205080204" pitchFamily="34" charset="-128"/>
              </a:rPr>
              <a:t>Het </a:t>
            </a:r>
            <a:r>
              <a:rPr lang="nl-NL" altLang="nl-NL" dirty="0" err="1">
                <a:ea typeface="ＭＳ Ｐゴシック" panose="020B0600070205080204" pitchFamily="34" charset="-128"/>
              </a:rPr>
              <a:t>webinar</a:t>
            </a:r>
            <a:r>
              <a:rPr lang="nl-NL" altLang="nl-NL" dirty="0">
                <a:ea typeface="ＭＳ Ｐゴシック" panose="020B0600070205080204" pitchFamily="34" charset="-128"/>
              </a:rPr>
              <a:t> begint over 10 seconden</a:t>
            </a:r>
          </a:p>
        </p:txBody>
      </p:sp>
      <p:sp>
        <p:nvSpPr>
          <p:cNvPr id="3" name="Ondertitel 2">
            <a:extLst>
              <a:ext uri="{FF2B5EF4-FFF2-40B4-BE49-F238E27FC236}">
                <a16:creationId xmlns:a16="http://schemas.microsoft.com/office/drawing/2014/main" id="{22031467-14F4-4174-B89B-D6C92E35F34A}"/>
              </a:ext>
            </a:extLst>
          </p:cNvPr>
          <p:cNvSpPr>
            <a:spLocks noGrp="1"/>
          </p:cNvSpPr>
          <p:nvPr>
            <p:ph type="subTitle" idx="1"/>
          </p:nvPr>
        </p:nvSpPr>
        <p:spPr>
          <a:xfrm>
            <a:off x="1079500" y="3959225"/>
            <a:ext cx="6119813" cy="1081088"/>
          </a:xfrm>
        </p:spPr>
        <p:txBody>
          <a:bodyPr/>
          <a:lstStyle/>
          <a:p>
            <a:pPr eaLnBrk="1" hangingPunct="1">
              <a:buFont typeface="Arial" charset="0"/>
              <a:buNone/>
              <a:defRPr/>
            </a:pPr>
            <a:endParaRPr lang="nl-NL" dirty="0">
              <a:solidFill>
                <a:schemeClr val="accent3">
                  <a:lumMod val="75000"/>
                  <a:lumOff val="25000"/>
                </a:schemeClr>
              </a:solidFill>
            </a:endParaRPr>
          </a:p>
          <a:p>
            <a:pPr eaLnBrk="1" hangingPunct="1">
              <a:buFont typeface="Arial" charset="0"/>
              <a:buNone/>
              <a:defRPr/>
            </a:pPr>
            <a:endParaRPr lang="nl-NL" dirty="0"/>
          </a:p>
        </p:txBody>
      </p:sp>
      <p:sp>
        <p:nvSpPr>
          <p:cNvPr id="5124" name="Tijdelijke aanduiding voor datum 3">
            <a:extLst>
              <a:ext uri="{FF2B5EF4-FFF2-40B4-BE49-F238E27FC236}">
                <a16:creationId xmlns:a16="http://schemas.microsoft.com/office/drawing/2014/main" id="{21F0A641-D9AE-4FF5-9326-3E2F6EB41707}"/>
              </a:ext>
            </a:extLst>
          </p:cNvPr>
          <p:cNvSpPr>
            <a:spLocks noGrp="1" noChangeArrowheads="1"/>
          </p:cNvSpPr>
          <p:nvPr>
            <p:ph type="dt" sz="quarter" idx="10"/>
          </p:nvPr>
        </p:nvSpPr>
        <p:spPr bwMode="auto">
          <a:xfrm>
            <a:off x="1079500" y="6524941"/>
            <a:ext cx="40703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nl-NL" altLang="nl-NL"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6650996"/>
      </p:ext>
    </p:extLst>
  </p:cSld>
  <p:clrMapOvr>
    <a:masterClrMapping/>
  </p:clrMapOvr>
  <p:transition spd="slow" advClick="0" advTm="8000">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5EA6218-737F-0261-E0A3-00A4045B5277}"/>
              </a:ext>
            </a:extLst>
          </p:cNvPr>
          <p:cNvSpPr>
            <a:spLocks noGrp="1"/>
          </p:cNvSpPr>
          <p:nvPr>
            <p:ph type="dt" sz="half" idx="10"/>
          </p:nvPr>
        </p:nvSpPr>
        <p:spPr/>
        <p:txBody>
          <a:bodyPr/>
          <a:lstStyle/>
          <a:p>
            <a:pPr defTabSz="914400" fontAlgn="auto">
              <a:spcBef>
                <a:spcPts val="0"/>
              </a:spcBef>
              <a:spcAft>
                <a:spcPts val="0"/>
              </a:spcAft>
            </a:pPr>
            <a:fld id="{D1BCA4B4-8389-46FE-AE0C-0A1FAFD8F720}" type="datetime1">
              <a:rPr lang="nl-NL">
                <a:solidFill>
                  <a:srgbClr val="BEBEBE"/>
                </a:solidFill>
                <a:latin typeface="Corbel"/>
                <a:ea typeface="+mn-ea"/>
              </a:rPr>
              <a:pPr defTabSz="914400" fontAlgn="auto">
                <a:spcBef>
                  <a:spcPts val="0"/>
                </a:spcBef>
                <a:spcAft>
                  <a:spcPts val="0"/>
                </a:spcAft>
              </a:pPr>
              <a:t>2-8-2022</a:t>
            </a:fld>
            <a:endParaRPr lang="nl-NL" dirty="0">
              <a:solidFill>
                <a:srgbClr val="BEBEBE"/>
              </a:solidFill>
              <a:latin typeface="Corbel"/>
              <a:ea typeface="+mn-ea"/>
            </a:endParaRPr>
          </a:p>
        </p:txBody>
      </p:sp>
      <p:sp>
        <p:nvSpPr>
          <p:cNvPr id="3" name="Tijdelijke aanduiding voor voettekst 2">
            <a:extLst>
              <a:ext uri="{FF2B5EF4-FFF2-40B4-BE49-F238E27FC236}">
                <a16:creationId xmlns:a16="http://schemas.microsoft.com/office/drawing/2014/main" id="{A925454B-92B8-F7B7-5238-76BC49287AB8}"/>
              </a:ext>
            </a:extLst>
          </p:cNvPr>
          <p:cNvSpPr>
            <a:spLocks noGrp="1"/>
          </p:cNvSpPr>
          <p:nvPr>
            <p:ph type="ftr" sz="quarter" idx="11"/>
          </p:nvPr>
        </p:nvSpPr>
        <p:spPr/>
        <p:txBody>
          <a:bodyPr/>
          <a:lstStyle/>
          <a:p>
            <a:pPr defTabSz="914400" fontAlgn="auto">
              <a:spcBef>
                <a:spcPts val="0"/>
              </a:spcBef>
              <a:spcAft>
                <a:spcPts val="0"/>
              </a:spcAft>
            </a:pPr>
            <a:r>
              <a:rPr lang="nl-NL">
                <a:solidFill>
                  <a:srgbClr val="BEBEBE"/>
                </a:solidFill>
                <a:latin typeface="Corbel"/>
                <a:ea typeface="+mn-ea"/>
              </a:rPr>
              <a:t>Via Invoegen | Koptekst en voettekst kunt u de tekst wijzigen</a:t>
            </a:r>
            <a:endParaRPr lang="nl-NL" dirty="0">
              <a:solidFill>
                <a:srgbClr val="BEBEBE"/>
              </a:solidFill>
              <a:latin typeface="Corbel"/>
              <a:ea typeface="+mn-ea"/>
            </a:endParaRPr>
          </a:p>
        </p:txBody>
      </p:sp>
      <p:sp>
        <p:nvSpPr>
          <p:cNvPr id="4" name="Tijdelijke aanduiding voor dianummer 3">
            <a:extLst>
              <a:ext uri="{FF2B5EF4-FFF2-40B4-BE49-F238E27FC236}">
                <a16:creationId xmlns:a16="http://schemas.microsoft.com/office/drawing/2014/main" id="{322FD2A5-8D6D-E0B4-231C-719253528B46}"/>
              </a:ext>
            </a:extLst>
          </p:cNvPr>
          <p:cNvSpPr>
            <a:spLocks noGrp="1"/>
          </p:cNvSpPr>
          <p:nvPr>
            <p:ph type="sldNum" sz="quarter" idx="12"/>
          </p:nvPr>
        </p:nvSpPr>
        <p:spPr/>
        <p:txBody>
          <a:bodyPr/>
          <a:lstStyle/>
          <a:p>
            <a:pPr defTabSz="914400" fontAlgn="auto">
              <a:spcBef>
                <a:spcPts val="0"/>
              </a:spcBef>
              <a:spcAft>
                <a:spcPts val="0"/>
              </a:spcAft>
            </a:pPr>
            <a:r>
              <a:rPr lang="nl-NL">
                <a:solidFill>
                  <a:srgbClr val="BEBEBE"/>
                </a:solidFill>
                <a:latin typeface="Corbel"/>
                <a:ea typeface="+mn-ea"/>
              </a:rPr>
              <a:t>| </a:t>
            </a:r>
            <a:fld id="{5A73F218-DCB0-4894-9B51-05C25669D534}" type="slidenum">
              <a:rPr lang="nl-NL">
                <a:solidFill>
                  <a:srgbClr val="BEBEBE"/>
                </a:solidFill>
                <a:latin typeface="Corbel"/>
                <a:ea typeface="+mn-ea"/>
              </a:rPr>
              <a:pPr defTabSz="914400" fontAlgn="auto">
                <a:spcBef>
                  <a:spcPts val="0"/>
                </a:spcBef>
                <a:spcAft>
                  <a:spcPts val="0"/>
                </a:spcAft>
              </a:pPr>
              <a:t>30</a:t>
            </a:fld>
            <a:endParaRPr lang="nl-NL" dirty="0">
              <a:solidFill>
                <a:srgbClr val="BEBEBE"/>
              </a:solidFill>
              <a:latin typeface="Corbel"/>
              <a:ea typeface="+mn-ea"/>
            </a:endParaRPr>
          </a:p>
        </p:txBody>
      </p:sp>
      <p:pic>
        <p:nvPicPr>
          <p:cNvPr id="5" name="Afbeelding 4">
            <a:extLst>
              <a:ext uri="{FF2B5EF4-FFF2-40B4-BE49-F238E27FC236}">
                <a16:creationId xmlns:a16="http://schemas.microsoft.com/office/drawing/2014/main" id="{62F311CF-45DE-77E6-C2D6-5A3678FE1B2A}"/>
              </a:ext>
            </a:extLst>
          </p:cNvPr>
          <p:cNvPicPr>
            <a:picLocks noChangeAspect="1"/>
          </p:cNvPicPr>
          <p:nvPr/>
        </p:nvPicPr>
        <p:blipFill>
          <a:blip r:embed="rId2"/>
          <a:stretch>
            <a:fillRect/>
          </a:stretch>
        </p:blipFill>
        <p:spPr>
          <a:xfrm>
            <a:off x="1524000" y="197644"/>
            <a:ext cx="9144000" cy="6462713"/>
          </a:xfrm>
          <a:prstGeom prst="rect">
            <a:avLst/>
          </a:prstGeom>
        </p:spPr>
      </p:pic>
    </p:spTree>
    <p:extLst>
      <p:ext uri="{BB962C8B-B14F-4D97-AF65-F5344CB8AC3E}">
        <p14:creationId xmlns:p14="http://schemas.microsoft.com/office/powerpoint/2010/main" val="3320217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C2CA29-E88D-2B2A-AEF9-A40393D75BAE}"/>
              </a:ext>
            </a:extLst>
          </p:cNvPr>
          <p:cNvSpPr>
            <a:spLocks noGrp="1"/>
          </p:cNvSpPr>
          <p:nvPr>
            <p:ph type="title"/>
          </p:nvPr>
        </p:nvSpPr>
        <p:spPr/>
        <p:txBody>
          <a:bodyPr/>
          <a:lstStyle/>
          <a:p>
            <a:r>
              <a:rPr lang="nl-NL" dirty="0"/>
              <a:t>Voorbeelden</a:t>
            </a:r>
            <a:r>
              <a:rPr lang="nl-NL"/>
              <a:t>/ervaringen </a:t>
            </a:r>
            <a:r>
              <a:rPr lang="nl-NL" dirty="0"/>
              <a:t>die ik wil delen</a:t>
            </a:r>
          </a:p>
        </p:txBody>
      </p:sp>
      <p:sp>
        <p:nvSpPr>
          <p:cNvPr id="3" name="Tijdelijke aanduiding voor inhoud 2">
            <a:extLst>
              <a:ext uri="{FF2B5EF4-FFF2-40B4-BE49-F238E27FC236}">
                <a16:creationId xmlns:a16="http://schemas.microsoft.com/office/drawing/2014/main" id="{DB6B453D-303B-02CD-D417-0F81156DF05C}"/>
              </a:ext>
            </a:extLst>
          </p:cNvPr>
          <p:cNvSpPr>
            <a:spLocks noGrp="1"/>
          </p:cNvSpPr>
          <p:nvPr>
            <p:ph idx="1"/>
          </p:nvPr>
        </p:nvSpPr>
        <p:spPr/>
        <p:txBody>
          <a:bodyPr/>
          <a:lstStyle/>
          <a:p>
            <a:r>
              <a:rPr lang="nl-NL" dirty="0"/>
              <a:t>Ervaringen/knelpunten uit verschillende projecten;</a:t>
            </a:r>
          </a:p>
          <a:p>
            <a:r>
              <a:rPr lang="nl-NL" dirty="0"/>
              <a:t>Wat heb ik daaruit geleerd;</a:t>
            </a:r>
          </a:p>
          <a:p>
            <a:r>
              <a:rPr lang="nl-NL" dirty="0"/>
              <a:t>Zonder specifieke applicaties/</a:t>
            </a:r>
            <a:r>
              <a:rPr lang="nl-NL" dirty="0" err="1"/>
              <a:t>toepasingen</a:t>
            </a:r>
            <a:r>
              <a:rPr lang="nl-NL" dirty="0"/>
              <a:t> te willen noemen;</a:t>
            </a:r>
          </a:p>
          <a:p>
            <a:r>
              <a:rPr lang="nl-NL" dirty="0"/>
              <a:t>Soms wellicht herkenbaar/soms specifiek voor (grote) organisatie.</a:t>
            </a:r>
          </a:p>
        </p:txBody>
      </p:sp>
      <p:sp>
        <p:nvSpPr>
          <p:cNvPr id="4" name="Tijdelijke aanduiding voor datum 3">
            <a:extLst>
              <a:ext uri="{FF2B5EF4-FFF2-40B4-BE49-F238E27FC236}">
                <a16:creationId xmlns:a16="http://schemas.microsoft.com/office/drawing/2014/main" id="{577364B3-ABCB-55F9-402A-6D76382B82C5}"/>
              </a:ext>
            </a:extLst>
          </p:cNvPr>
          <p:cNvSpPr>
            <a:spLocks noGrp="1"/>
          </p:cNvSpPr>
          <p:nvPr>
            <p:ph type="dt" sz="half" idx="10"/>
          </p:nvPr>
        </p:nvSpPr>
        <p:spPr/>
        <p:txBody>
          <a:bodyPr/>
          <a:lstStyle/>
          <a:p>
            <a:pPr defTabSz="914400" fontAlgn="auto">
              <a:spcBef>
                <a:spcPts val="0"/>
              </a:spcBef>
              <a:spcAft>
                <a:spcPts val="0"/>
              </a:spcAft>
            </a:pPr>
            <a:fld id="{71936F60-D347-4247-AE22-ECCF67410F82}" type="datetime1">
              <a:rPr lang="nl-NL">
                <a:solidFill>
                  <a:srgbClr val="BEBEBE"/>
                </a:solidFill>
                <a:latin typeface="Corbel"/>
                <a:ea typeface="+mn-ea"/>
              </a:rPr>
              <a:pPr defTabSz="914400" fontAlgn="auto">
                <a:spcBef>
                  <a:spcPts val="0"/>
                </a:spcBef>
                <a:spcAft>
                  <a:spcPts val="0"/>
                </a:spcAft>
              </a:pPr>
              <a:t>2-8-2022</a:t>
            </a:fld>
            <a:endParaRPr lang="nl-NL" dirty="0">
              <a:solidFill>
                <a:srgbClr val="BEBEBE"/>
              </a:solidFill>
              <a:latin typeface="Corbel"/>
              <a:ea typeface="+mn-ea"/>
            </a:endParaRPr>
          </a:p>
        </p:txBody>
      </p:sp>
      <p:sp>
        <p:nvSpPr>
          <p:cNvPr id="5" name="Tijdelijke aanduiding voor voettekst 4">
            <a:extLst>
              <a:ext uri="{FF2B5EF4-FFF2-40B4-BE49-F238E27FC236}">
                <a16:creationId xmlns:a16="http://schemas.microsoft.com/office/drawing/2014/main" id="{C2005CE9-40F5-120A-D3A7-A58748A3D146}"/>
              </a:ext>
            </a:extLst>
          </p:cNvPr>
          <p:cNvSpPr>
            <a:spLocks noGrp="1"/>
          </p:cNvSpPr>
          <p:nvPr>
            <p:ph type="ftr" sz="quarter" idx="11"/>
          </p:nvPr>
        </p:nvSpPr>
        <p:spPr/>
        <p:txBody>
          <a:bodyPr/>
          <a:lstStyle/>
          <a:p>
            <a:pPr defTabSz="914400" fontAlgn="auto">
              <a:spcBef>
                <a:spcPts val="0"/>
              </a:spcBef>
              <a:spcAft>
                <a:spcPts val="0"/>
              </a:spcAft>
            </a:pPr>
            <a:r>
              <a:rPr lang="nl-NL">
                <a:solidFill>
                  <a:srgbClr val="BEBEBE"/>
                </a:solidFill>
                <a:latin typeface="Corbel"/>
                <a:ea typeface="+mn-ea"/>
              </a:rPr>
              <a:t>Via Invoegen | Koptekst en voettekst kunt u de tekst wijzigen</a:t>
            </a:r>
            <a:endParaRPr lang="nl-NL" dirty="0">
              <a:solidFill>
                <a:srgbClr val="BEBEBE"/>
              </a:solidFill>
              <a:latin typeface="Corbel"/>
              <a:ea typeface="+mn-ea"/>
            </a:endParaRPr>
          </a:p>
        </p:txBody>
      </p:sp>
      <p:sp>
        <p:nvSpPr>
          <p:cNvPr id="6" name="Tijdelijke aanduiding voor dianummer 5">
            <a:extLst>
              <a:ext uri="{FF2B5EF4-FFF2-40B4-BE49-F238E27FC236}">
                <a16:creationId xmlns:a16="http://schemas.microsoft.com/office/drawing/2014/main" id="{908F4CE1-9942-BB81-4E8C-97496E0AF700}"/>
              </a:ext>
            </a:extLst>
          </p:cNvPr>
          <p:cNvSpPr>
            <a:spLocks noGrp="1"/>
          </p:cNvSpPr>
          <p:nvPr>
            <p:ph type="sldNum" sz="quarter" idx="12"/>
          </p:nvPr>
        </p:nvSpPr>
        <p:spPr/>
        <p:txBody>
          <a:bodyPr/>
          <a:lstStyle/>
          <a:p>
            <a:pPr defTabSz="914400" fontAlgn="auto">
              <a:spcBef>
                <a:spcPts val="0"/>
              </a:spcBef>
              <a:spcAft>
                <a:spcPts val="0"/>
              </a:spcAft>
            </a:pPr>
            <a:r>
              <a:rPr lang="nl-NL">
                <a:solidFill>
                  <a:srgbClr val="BEBEBE"/>
                </a:solidFill>
                <a:latin typeface="Corbel"/>
                <a:ea typeface="+mn-ea"/>
              </a:rPr>
              <a:t>| </a:t>
            </a:r>
            <a:fld id="{5A73F218-DCB0-4894-9B51-05C25669D534}" type="slidenum">
              <a:rPr lang="nl-NL">
                <a:solidFill>
                  <a:srgbClr val="BEBEBE"/>
                </a:solidFill>
                <a:latin typeface="Corbel"/>
                <a:ea typeface="+mn-ea"/>
              </a:rPr>
              <a:pPr defTabSz="914400" fontAlgn="auto">
                <a:spcBef>
                  <a:spcPts val="0"/>
                </a:spcBef>
                <a:spcAft>
                  <a:spcPts val="0"/>
                </a:spcAft>
              </a:pPr>
              <a:t>31</a:t>
            </a:fld>
            <a:endParaRPr lang="nl-NL" dirty="0">
              <a:solidFill>
                <a:srgbClr val="BEBEBE"/>
              </a:solidFill>
              <a:latin typeface="Corbel"/>
              <a:ea typeface="+mn-ea"/>
            </a:endParaRPr>
          </a:p>
        </p:txBody>
      </p:sp>
    </p:spTree>
    <p:extLst>
      <p:ext uri="{BB962C8B-B14F-4D97-AF65-F5344CB8AC3E}">
        <p14:creationId xmlns:p14="http://schemas.microsoft.com/office/powerpoint/2010/main" val="33328096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73412D7-AAF9-DBAB-348F-242A54D63F3A}"/>
              </a:ext>
            </a:extLst>
          </p:cNvPr>
          <p:cNvSpPr>
            <a:spLocks noGrp="1"/>
          </p:cNvSpPr>
          <p:nvPr>
            <p:ph idx="1"/>
          </p:nvPr>
        </p:nvSpPr>
        <p:spPr/>
        <p:txBody>
          <a:bodyPr/>
          <a:lstStyle/>
          <a:p>
            <a:pPr marL="0" indent="0">
              <a:buNone/>
            </a:pPr>
            <a:r>
              <a:rPr lang="nl-NL" dirty="0" err="1"/>
              <a:t>AbD</a:t>
            </a:r>
            <a:r>
              <a:rPr lang="nl-NL" dirty="0"/>
              <a:t> is inmiddels ingebed, maar betekent uiteraard geen carte blanche.</a:t>
            </a:r>
          </a:p>
          <a:p>
            <a:pPr marL="0" indent="0">
              <a:buNone/>
            </a:pPr>
            <a:endParaRPr lang="nl-NL" dirty="0"/>
          </a:p>
          <a:p>
            <a:pPr marL="0" indent="0">
              <a:buNone/>
            </a:pPr>
            <a:r>
              <a:rPr lang="nl-NL" dirty="0"/>
              <a:t>Factoren die altijd wel rol spelen:</a:t>
            </a:r>
          </a:p>
          <a:p>
            <a:r>
              <a:rPr lang="nl-NL" dirty="0"/>
              <a:t>Budget (ligt bij opdrachtgever);</a:t>
            </a:r>
          </a:p>
          <a:p>
            <a:r>
              <a:rPr lang="nl-NL" dirty="0"/>
              <a:t>Planning;</a:t>
            </a:r>
          </a:p>
          <a:p>
            <a:r>
              <a:rPr lang="nl-NL" dirty="0"/>
              <a:t>Je bent niet de enige met eisen en wensen;</a:t>
            </a:r>
          </a:p>
          <a:p>
            <a:r>
              <a:rPr lang="nl-NL" dirty="0"/>
              <a:t>Beschikbare oplossingen op de markt.</a:t>
            </a:r>
          </a:p>
          <a:p>
            <a:pPr marL="0" indent="0">
              <a:buNone/>
            </a:pPr>
            <a:endParaRPr lang="nl-NL" dirty="0"/>
          </a:p>
        </p:txBody>
      </p:sp>
      <p:sp>
        <p:nvSpPr>
          <p:cNvPr id="4" name="Tijdelijke aanduiding voor datum 3">
            <a:extLst>
              <a:ext uri="{FF2B5EF4-FFF2-40B4-BE49-F238E27FC236}">
                <a16:creationId xmlns:a16="http://schemas.microsoft.com/office/drawing/2014/main" id="{5A516382-431D-85F6-F467-4348EFF34559}"/>
              </a:ext>
            </a:extLst>
          </p:cNvPr>
          <p:cNvSpPr>
            <a:spLocks noGrp="1"/>
          </p:cNvSpPr>
          <p:nvPr>
            <p:ph type="dt" sz="half" idx="11"/>
          </p:nvPr>
        </p:nvSpPr>
        <p:spPr/>
        <p:txBody>
          <a:bodyPr/>
          <a:lstStyle/>
          <a:p>
            <a:pPr defTabSz="914400" fontAlgn="auto">
              <a:spcBef>
                <a:spcPts val="0"/>
              </a:spcBef>
              <a:spcAft>
                <a:spcPts val="0"/>
              </a:spcAft>
            </a:pPr>
            <a:fld id="{71936F60-D347-4247-AE22-ECCF67410F82}" type="datetime1">
              <a:rPr lang="nl-NL">
                <a:solidFill>
                  <a:srgbClr val="BEBEBE"/>
                </a:solidFill>
                <a:latin typeface="Corbel"/>
                <a:ea typeface="+mn-ea"/>
              </a:rPr>
              <a:pPr defTabSz="914400" fontAlgn="auto">
                <a:spcBef>
                  <a:spcPts val="0"/>
                </a:spcBef>
                <a:spcAft>
                  <a:spcPts val="0"/>
                </a:spcAft>
              </a:pPr>
              <a:t>2-8-2022</a:t>
            </a:fld>
            <a:endParaRPr lang="nl-NL" dirty="0">
              <a:solidFill>
                <a:srgbClr val="BEBEBE"/>
              </a:solidFill>
              <a:latin typeface="Corbel"/>
              <a:ea typeface="+mn-ea"/>
            </a:endParaRPr>
          </a:p>
        </p:txBody>
      </p:sp>
      <p:sp>
        <p:nvSpPr>
          <p:cNvPr id="5" name="Tijdelijke aanduiding voor voettekst 4">
            <a:extLst>
              <a:ext uri="{FF2B5EF4-FFF2-40B4-BE49-F238E27FC236}">
                <a16:creationId xmlns:a16="http://schemas.microsoft.com/office/drawing/2014/main" id="{73FDBBE7-577D-64A4-F7BC-589BA5D351AF}"/>
              </a:ext>
            </a:extLst>
          </p:cNvPr>
          <p:cNvSpPr>
            <a:spLocks noGrp="1"/>
          </p:cNvSpPr>
          <p:nvPr>
            <p:ph type="ftr" sz="quarter" idx="12"/>
          </p:nvPr>
        </p:nvSpPr>
        <p:spPr/>
        <p:txBody>
          <a:bodyPr/>
          <a:lstStyle/>
          <a:p>
            <a:pPr defTabSz="914400" fontAlgn="auto">
              <a:spcBef>
                <a:spcPts val="0"/>
              </a:spcBef>
              <a:spcAft>
                <a:spcPts val="0"/>
              </a:spcAft>
            </a:pPr>
            <a:r>
              <a:rPr lang="nl-NL">
                <a:solidFill>
                  <a:srgbClr val="BEBEBE"/>
                </a:solidFill>
                <a:latin typeface="Corbel"/>
                <a:ea typeface="+mn-ea"/>
              </a:rPr>
              <a:t>Via Invoegen | Koptekst en voettekst kunt u de tekst wijzigen</a:t>
            </a:r>
            <a:endParaRPr lang="nl-NL" dirty="0">
              <a:solidFill>
                <a:srgbClr val="BEBEBE"/>
              </a:solidFill>
              <a:latin typeface="Corbel"/>
              <a:ea typeface="+mn-ea"/>
            </a:endParaRPr>
          </a:p>
        </p:txBody>
      </p:sp>
      <p:sp>
        <p:nvSpPr>
          <p:cNvPr id="6" name="Tijdelijke aanduiding voor dianummer 5">
            <a:extLst>
              <a:ext uri="{FF2B5EF4-FFF2-40B4-BE49-F238E27FC236}">
                <a16:creationId xmlns:a16="http://schemas.microsoft.com/office/drawing/2014/main" id="{9DE7B802-3321-099E-72BB-67EEA6C6F4B2}"/>
              </a:ext>
            </a:extLst>
          </p:cNvPr>
          <p:cNvSpPr>
            <a:spLocks noGrp="1"/>
          </p:cNvSpPr>
          <p:nvPr>
            <p:ph type="sldNum" sz="quarter" idx="13"/>
          </p:nvPr>
        </p:nvSpPr>
        <p:spPr/>
        <p:txBody>
          <a:bodyPr/>
          <a:lstStyle/>
          <a:p>
            <a:pPr defTabSz="914400" fontAlgn="auto">
              <a:spcBef>
                <a:spcPts val="0"/>
              </a:spcBef>
              <a:spcAft>
                <a:spcPts val="0"/>
              </a:spcAft>
            </a:pPr>
            <a:r>
              <a:rPr lang="nl-NL">
                <a:solidFill>
                  <a:srgbClr val="BEBEBE"/>
                </a:solidFill>
                <a:latin typeface="Corbel"/>
                <a:ea typeface="+mn-ea"/>
              </a:rPr>
              <a:t>| </a:t>
            </a:r>
            <a:fld id="{5A73F218-DCB0-4894-9B51-05C25669D534}" type="slidenum">
              <a:rPr lang="nl-NL">
                <a:solidFill>
                  <a:srgbClr val="BEBEBE"/>
                </a:solidFill>
                <a:latin typeface="Corbel"/>
                <a:ea typeface="+mn-ea"/>
              </a:rPr>
              <a:pPr defTabSz="914400" fontAlgn="auto">
                <a:spcBef>
                  <a:spcPts val="0"/>
                </a:spcBef>
                <a:spcAft>
                  <a:spcPts val="0"/>
                </a:spcAft>
              </a:pPr>
              <a:t>32</a:t>
            </a:fld>
            <a:endParaRPr lang="nl-NL" dirty="0">
              <a:solidFill>
                <a:srgbClr val="BEBEBE"/>
              </a:solidFill>
              <a:latin typeface="Corbel"/>
              <a:ea typeface="+mn-ea"/>
            </a:endParaRPr>
          </a:p>
        </p:txBody>
      </p:sp>
      <p:sp>
        <p:nvSpPr>
          <p:cNvPr id="2" name="Titel 1">
            <a:extLst>
              <a:ext uri="{FF2B5EF4-FFF2-40B4-BE49-F238E27FC236}">
                <a16:creationId xmlns:a16="http://schemas.microsoft.com/office/drawing/2014/main" id="{755604E6-0BDF-7351-A61A-A8286EBA72EC}"/>
              </a:ext>
            </a:extLst>
          </p:cNvPr>
          <p:cNvSpPr>
            <a:spLocks noGrp="1"/>
          </p:cNvSpPr>
          <p:nvPr>
            <p:ph type="title" idx="4294967295"/>
          </p:nvPr>
        </p:nvSpPr>
        <p:spPr>
          <a:xfrm>
            <a:off x="2423593" y="350796"/>
            <a:ext cx="8010525" cy="1143000"/>
          </a:xfrm>
        </p:spPr>
        <p:txBody>
          <a:bodyPr/>
          <a:lstStyle/>
          <a:p>
            <a:r>
              <a:rPr lang="nl-NL" dirty="0"/>
              <a:t>Algemeen:</a:t>
            </a:r>
            <a:br>
              <a:rPr lang="nl-NL" dirty="0"/>
            </a:br>
            <a:r>
              <a:rPr lang="nl-NL" dirty="0"/>
              <a:t>Afhankelijkheden/beperkingen in een project</a:t>
            </a:r>
          </a:p>
        </p:txBody>
      </p:sp>
      <p:pic>
        <p:nvPicPr>
          <p:cNvPr id="9" name="Tijdelijke aanduiding voor afbeelding 8">
            <a:extLst>
              <a:ext uri="{FF2B5EF4-FFF2-40B4-BE49-F238E27FC236}">
                <a16:creationId xmlns:a16="http://schemas.microsoft.com/office/drawing/2014/main" id="{3CF1CC88-8A22-2EB5-98D3-79E84BB617A2}"/>
              </a:ext>
            </a:extLst>
          </p:cNvPr>
          <p:cNvPicPr>
            <a:picLocks noGrp="1" noChangeAspect="1"/>
          </p:cNvPicPr>
          <p:nvPr>
            <p:ph type="pic" sz="quarter" idx="10"/>
          </p:nvPr>
        </p:nvPicPr>
        <p:blipFill>
          <a:blip r:embed="rId2"/>
          <a:srcRect l="121" r="121"/>
          <a:stretch>
            <a:fillRect/>
          </a:stretch>
        </p:blipFill>
        <p:spPr/>
      </p:pic>
    </p:spTree>
    <p:extLst>
      <p:ext uri="{BB962C8B-B14F-4D97-AF65-F5344CB8AC3E}">
        <p14:creationId xmlns:p14="http://schemas.microsoft.com/office/powerpoint/2010/main" val="344631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828B90-5C1A-BEB2-672A-76B9E228641B}"/>
              </a:ext>
            </a:extLst>
          </p:cNvPr>
          <p:cNvSpPr>
            <a:spLocks noGrp="1"/>
          </p:cNvSpPr>
          <p:nvPr>
            <p:ph type="title"/>
          </p:nvPr>
        </p:nvSpPr>
        <p:spPr>
          <a:xfrm>
            <a:off x="2298808" y="1196752"/>
            <a:ext cx="8010000" cy="1143000"/>
          </a:xfrm>
        </p:spPr>
        <p:txBody>
          <a:bodyPr/>
          <a:lstStyle/>
          <a:p>
            <a:r>
              <a:rPr lang="nl-NL" dirty="0"/>
              <a:t>1. Vaste lijstjes</a:t>
            </a:r>
          </a:p>
        </p:txBody>
      </p:sp>
      <p:sp>
        <p:nvSpPr>
          <p:cNvPr id="3" name="Tijdelijke aanduiding voor inhoud 2">
            <a:extLst>
              <a:ext uri="{FF2B5EF4-FFF2-40B4-BE49-F238E27FC236}">
                <a16:creationId xmlns:a16="http://schemas.microsoft.com/office/drawing/2014/main" id="{1136704F-1258-5236-42C9-1DAE1FD6CF9D}"/>
              </a:ext>
            </a:extLst>
          </p:cNvPr>
          <p:cNvSpPr>
            <a:spLocks noGrp="1"/>
          </p:cNvSpPr>
          <p:nvPr>
            <p:ph idx="1"/>
          </p:nvPr>
        </p:nvSpPr>
        <p:spPr>
          <a:xfrm>
            <a:off x="2298808" y="1988840"/>
            <a:ext cx="8010000" cy="4500568"/>
          </a:xfrm>
        </p:spPr>
        <p:txBody>
          <a:bodyPr/>
          <a:lstStyle/>
          <a:p>
            <a:r>
              <a:rPr lang="nl-NL" dirty="0"/>
              <a:t>Vaste lijstjes met RM-eisen/-wensen t.b.v. </a:t>
            </a:r>
            <a:r>
              <a:rPr lang="nl-NL" dirty="0" err="1"/>
              <a:t>PvE</a:t>
            </a:r>
            <a:r>
              <a:rPr lang="nl-NL" dirty="0"/>
              <a:t>:</a:t>
            </a:r>
          </a:p>
          <a:p>
            <a:pPr marL="0" indent="0">
              <a:buNone/>
            </a:pPr>
            <a:r>
              <a:rPr lang="nl-NL" dirty="0"/>
              <a:t>	-	klakkeloos toepassen, ongeacht gevraagde 			voorziening;</a:t>
            </a:r>
          </a:p>
          <a:p>
            <a:pPr marL="0" indent="0">
              <a:buNone/>
            </a:pPr>
            <a:r>
              <a:rPr lang="nl-NL" dirty="0"/>
              <a:t>	-	Lijstjes gaan eigen leven leiden zonder consultatie 		RM.</a:t>
            </a:r>
          </a:p>
          <a:p>
            <a:pPr marL="0" indent="0">
              <a:buNone/>
            </a:pPr>
            <a:endParaRPr lang="nl-NL" dirty="0"/>
          </a:p>
          <a:p>
            <a:r>
              <a:rPr lang="nl-NL" dirty="0"/>
              <a:t>Ongewenst gevolg:</a:t>
            </a:r>
          </a:p>
          <a:p>
            <a:pPr lvl="3"/>
            <a:r>
              <a:rPr lang="nl-NL" dirty="0"/>
              <a:t>	-	</a:t>
            </a:r>
            <a:r>
              <a:rPr lang="nl-NL" b="0" dirty="0"/>
              <a:t>Overvragen markt: inschrijvingen blijven ver achter 		bij verwachting;</a:t>
            </a:r>
          </a:p>
          <a:p>
            <a:pPr lvl="3"/>
            <a:r>
              <a:rPr lang="nl-NL" b="0" dirty="0"/>
              <a:t>	-	Niet kunnen uitleggen waarom bepaalde eisen zo 		‘zwaar zijn’ (imagoschade).</a:t>
            </a:r>
          </a:p>
          <a:p>
            <a:pPr lvl="3"/>
            <a:r>
              <a:rPr lang="nl-NL" b="0" dirty="0"/>
              <a:t>	-	Relatie met business;</a:t>
            </a:r>
          </a:p>
          <a:p>
            <a:pPr lvl="3"/>
            <a:r>
              <a:rPr lang="nl-NL" b="0" dirty="0"/>
              <a:t>	-	Overbodig werk.</a:t>
            </a:r>
          </a:p>
          <a:p>
            <a:pPr lvl="3"/>
            <a:endParaRPr lang="nl-NL" b="0" dirty="0"/>
          </a:p>
          <a:p>
            <a:endParaRPr lang="nl-NL" dirty="0"/>
          </a:p>
        </p:txBody>
      </p:sp>
      <p:sp>
        <p:nvSpPr>
          <p:cNvPr id="4" name="Tijdelijke aanduiding voor datum 3">
            <a:extLst>
              <a:ext uri="{FF2B5EF4-FFF2-40B4-BE49-F238E27FC236}">
                <a16:creationId xmlns:a16="http://schemas.microsoft.com/office/drawing/2014/main" id="{C7049AE6-04E5-615B-FC64-2FB0F1A24ED2}"/>
              </a:ext>
            </a:extLst>
          </p:cNvPr>
          <p:cNvSpPr>
            <a:spLocks noGrp="1"/>
          </p:cNvSpPr>
          <p:nvPr>
            <p:ph type="dt" sz="half" idx="10"/>
          </p:nvPr>
        </p:nvSpPr>
        <p:spPr/>
        <p:txBody>
          <a:bodyPr/>
          <a:lstStyle/>
          <a:p>
            <a:pPr defTabSz="914400" fontAlgn="auto">
              <a:spcBef>
                <a:spcPts val="0"/>
              </a:spcBef>
              <a:spcAft>
                <a:spcPts val="0"/>
              </a:spcAft>
            </a:pPr>
            <a:fld id="{71936F60-D347-4247-AE22-ECCF67410F82}" type="datetime1">
              <a:rPr lang="nl-NL">
                <a:solidFill>
                  <a:srgbClr val="BEBEBE"/>
                </a:solidFill>
                <a:latin typeface="Corbel"/>
                <a:ea typeface="+mn-ea"/>
              </a:rPr>
              <a:pPr defTabSz="914400" fontAlgn="auto">
                <a:spcBef>
                  <a:spcPts val="0"/>
                </a:spcBef>
                <a:spcAft>
                  <a:spcPts val="0"/>
                </a:spcAft>
              </a:pPr>
              <a:t>2-8-2022</a:t>
            </a:fld>
            <a:endParaRPr lang="nl-NL" dirty="0">
              <a:solidFill>
                <a:srgbClr val="BEBEBE"/>
              </a:solidFill>
              <a:latin typeface="Corbel"/>
              <a:ea typeface="+mn-ea"/>
            </a:endParaRPr>
          </a:p>
        </p:txBody>
      </p:sp>
      <p:sp>
        <p:nvSpPr>
          <p:cNvPr id="5" name="Tijdelijke aanduiding voor voettekst 4">
            <a:extLst>
              <a:ext uri="{FF2B5EF4-FFF2-40B4-BE49-F238E27FC236}">
                <a16:creationId xmlns:a16="http://schemas.microsoft.com/office/drawing/2014/main" id="{010C82B3-E638-299C-0D22-ACEEBE7B1DB3}"/>
              </a:ext>
            </a:extLst>
          </p:cNvPr>
          <p:cNvSpPr>
            <a:spLocks noGrp="1"/>
          </p:cNvSpPr>
          <p:nvPr>
            <p:ph type="ftr" sz="quarter" idx="11"/>
          </p:nvPr>
        </p:nvSpPr>
        <p:spPr/>
        <p:txBody>
          <a:bodyPr/>
          <a:lstStyle/>
          <a:p>
            <a:pPr defTabSz="914400" fontAlgn="auto">
              <a:spcBef>
                <a:spcPts val="0"/>
              </a:spcBef>
              <a:spcAft>
                <a:spcPts val="0"/>
              </a:spcAft>
            </a:pPr>
            <a:r>
              <a:rPr lang="nl-NL">
                <a:solidFill>
                  <a:srgbClr val="BEBEBE"/>
                </a:solidFill>
                <a:latin typeface="Corbel"/>
                <a:ea typeface="+mn-ea"/>
              </a:rPr>
              <a:t>Via Invoegen | Koptekst en voettekst kunt u de tekst wijzigen</a:t>
            </a:r>
            <a:endParaRPr lang="nl-NL" dirty="0">
              <a:solidFill>
                <a:srgbClr val="BEBEBE"/>
              </a:solidFill>
              <a:latin typeface="Corbel"/>
              <a:ea typeface="+mn-ea"/>
            </a:endParaRPr>
          </a:p>
        </p:txBody>
      </p:sp>
      <p:sp>
        <p:nvSpPr>
          <p:cNvPr id="6" name="Tijdelijke aanduiding voor dianummer 5">
            <a:extLst>
              <a:ext uri="{FF2B5EF4-FFF2-40B4-BE49-F238E27FC236}">
                <a16:creationId xmlns:a16="http://schemas.microsoft.com/office/drawing/2014/main" id="{0F4B4D47-020F-BBA6-C7B2-26795EFB6C0F}"/>
              </a:ext>
            </a:extLst>
          </p:cNvPr>
          <p:cNvSpPr>
            <a:spLocks noGrp="1"/>
          </p:cNvSpPr>
          <p:nvPr>
            <p:ph type="sldNum" sz="quarter" idx="12"/>
          </p:nvPr>
        </p:nvSpPr>
        <p:spPr/>
        <p:txBody>
          <a:bodyPr/>
          <a:lstStyle/>
          <a:p>
            <a:pPr defTabSz="914400" fontAlgn="auto">
              <a:spcBef>
                <a:spcPts val="0"/>
              </a:spcBef>
              <a:spcAft>
                <a:spcPts val="0"/>
              </a:spcAft>
            </a:pPr>
            <a:r>
              <a:rPr lang="nl-NL">
                <a:solidFill>
                  <a:srgbClr val="BEBEBE"/>
                </a:solidFill>
                <a:latin typeface="Corbel"/>
                <a:ea typeface="+mn-ea"/>
              </a:rPr>
              <a:t>| </a:t>
            </a:r>
            <a:fld id="{5A73F218-DCB0-4894-9B51-05C25669D534}" type="slidenum">
              <a:rPr lang="nl-NL">
                <a:solidFill>
                  <a:srgbClr val="BEBEBE"/>
                </a:solidFill>
                <a:latin typeface="Corbel"/>
                <a:ea typeface="+mn-ea"/>
              </a:rPr>
              <a:pPr defTabSz="914400" fontAlgn="auto">
                <a:spcBef>
                  <a:spcPts val="0"/>
                </a:spcBef>
                <a:spcAft>
                  <a:spcPts val="0"/>
                </a:spcAft>
              </a:pPr>
              <a:t>33</a:t>
            </a:fld>
            <a:endParaRPr lang="nl-NL" dirty="0">
              <a:solidFill>
                <a:srgbClr val="BEBEBE"/>
              </a:solidFill>
              <a:latin typeface="Corbel"/>
              <a:ea typeface="+mn-ea"/>
            </a:endParaRPr>
          </a:p>
        </p:txBody>
      </p:sp>
    </p:spTree>
    <p:extLst>
      <p:ext uri="{BB962C8B-B14F-4D97-AF65-F5344CB8AC3E}">
        <p14:creationId xmlns:p14="http://schemas.microsoft.com/office/powerpoint/2010/main" val="33664663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78BB09-C747-A036-67E8-FC402E73518C}"/>
              </a:ext>
            </a:extLst>
          </p:cNvPr>
          <p:cNvSpPr>
            <a:spLocks noGrp="1"/>
          </p:cNvSpPr>
          <p:nvPr>
            <p:ph type="title"/>
          </p:nvPr>
        </p:nvSpPr>
        <p:spPr/>
        <p:txBody>
          <a:bodyPr/>
          <a:lstStyle/>
          <a:p>
            <a:r>
              <a:rPr lang="nl-NL" dirty="0"/>
              <a:t>Leerpunten</a:t>
            </a:r>
          </a:p>
        </p:txBody>
      </p:sp>
      <p:sp>
        <p:nvSpPr>
          <p:cNvPr id="3" name="Tijdelijke aanduiding voor inhoud 2">
            <a:extLst>
              <a:ext uri="{FF2B5EF4-FFF2-40B4-BE49-F238E27FC236}">
                <a16:creationId xmlns:a16="http://schemas.microsoft.com/office/drawing/2014/main" id="{D91782B6-BFFD-86D5-5EDC-DA4B8C315FF1}"/>
              </a:ext>
            </a:extLst>
          </p:cNvPr>
          <p:cNvSpPr>
            <a:spLocks noGrp="1"/>
          </p:cNvSpPr>
          <p:nvPr>
            <p:ph idx="1"/>
          </p:nvPr>
        </p:nvSpPr>
        <p:spPr>
          <a:xfrm>
            <a:off x="2305563" y="3429001"/>
            <a:ext cx="8010000" cy="2787175"/>
          </a:xfrm>
        </p:spPr>
        <p:txBody>
          <a:bodyPr/>
          <a:lstStyle/>
          <a:p>
            <a:r>
              <a:rPr lang="nl-NL" dirty="0"/>
              <a:t>Altijd maatwerk;</a:t>
            </a:r>
          </a:p>
          <a:p>
            <a:r>
              <a:rPr lang="nl-NL" dirty="0"/>
              <a:t>Gebruik lijstjes voor uniformiteit en als checklist;</a:t>
            </a:r>
          </a:p>
          <a:p>
            <a:r>
              <a:rPr lang="nl-NL" dirty="0"/>
              <a:t>Stem eisen af met andere vakdisciplines (privacy, security, etc..) af om </a:t>
            </a:r>
            <a:r>
              <a:rPr lang="nl-NL" dirty="0" err="1"/>
              <a:t>dubbelingen</a:t>
            </a:r>
            <a:r>
              <a:rPr lang="nl-NL" dirty="0"/>
              <a:t> te voorkomen;</a:t>
            </a:r>
          </a:p>
        </p:txBody>
      </p:sp>
      <p:sp>
        <p:nvSpPr>
          <p:cNvPr id="4" name="Tijdelijke aanduiding voor datum 3">
            <a:extLst>
              <a:ext uri="{FF2B5EF4-FFF2-40B4-BE49-F238E27FC236}">
                <a16:creationId xmlns:a16="http://schemas.microsoft.com/office/drawing/2014/main" id="{F2BB835D-5C58-CBE2-7486-84EC718134AD}"/>
              </a:ext>
            </a:extLst>
          </p:cNvPr>
          <p:cNvSpPr>
            <a:spLocks noGrp="1"/>
          </p:cNvSpPr>
          <p:nvPr>
            <p:ph type="dt" sz="half" idx="10"/>
          </p:nvPr>
        </p:nvSpPr>
        <p:spPr/>
        <p:txBody>
          <a:bodyPr/>
          <a:lstStyle/>
          <a:p>
            <a:pPr defTabSz="914400" fontAlgn="auto">
              <a:spcBef>
                <a:spcPts val="0"/>
              </a:spcBef>
              <a:spcAft>
                <a:spcPts val="0"/>
              </a:spcAft>
            </a:pPr>
            <a:fld id="{71936F60-D347-4247-AE22-ECCF67410F82}" type="datetime1">
              <a:rPr lang="nl-NL">
                <a:solidFill>
                  <a:srgbClr val="BEBEBE"/>
                </a:solidFill>
                <a:latin typeface="Corbel"/>
                <a:ea typeface="+mn-ea"/>
              </a:rPr>
              <a:pPr defTabSz="914400" fontAlgn="auto">
                <a:spcBef>
                  <a:spcPts val="0"/>
                </a:spcBef>
                <a:spcAft>
                  <a:spcPts val="0"/>
                </a:spcAft>
              </a:pPr>
              <a:t>2-8-2022</a:t>
            </a:fld>
            <a:endParaRPr lang="nl-NL" dirty="0">
              <a:solidFill>
                <a:srgbClr val="BEBEBE"/>
              </a:solidFill>
              <a:latin typeface="Corbel"/>
              <a:ea typeface="+mn-ea"/>
            </a:endParaRPr>
          </a:p>
        </p:txBody>
      </p:sp>
      <p:sp>
        <p:nvSpPr>
          <p:cNvPr id="5" name="Tijdelijke aanduiding voor voettekst 4">
            <a:extLst>
              <a:ext uri="{FF2B5EF4-FFF2-40B4-BE49-F238E27FC236}">
                <a16:creationId xmlns:a16="http://schemas.microsoft.com/office/drawing/2014/main" id="{1EA2E847-546D-92D1-41A2-871DBB70304D}"/>
              </a:ext>
            </a:extLst>
          </p:cNvPr>
          <p:cNvSpPr>
            <a:spLocks noGrp="1"/>
          </p:cNvSpPr>
          <p:nvPr>
            <p:ph type="ftr" sz="quarter" idx="11"/>
          </p:nvPr>
        </p:nvSpPr>
        <p:spPr/>
        <p:txBody>
          <a:bodyPr/>
          <a:lstStyle/>
          <a:p>
            <a:pPr defTabSz="914400" fontAlgn="auto">
              <a:spcBef>
                <a:spcPts val="0"/>
              </a:spcBef>
              <a:spcAft>
                <a:spcPts val="0"/>
              </a:spcAft>
            </a:pPr>
            <a:r>
              <a:rPr lang="nl-NL">
                <a:solidFill>
                  <a:srgbClr val="BEBEBE"/>
                </a:solidFill>
                <a:latin typeface="Corbel"/>
                <a:ea typeface="+mn-ea"/>
              </a:rPr>
              <a:t>Via Invoegen | Koptekst en voettekst kunt u de tekst wijzigen</a:t>
            </a:r>
            <a:endParaRPr lang="nl-NL" dirty="0">
              <a:solidFill>
                <a:srgbClr val="BEBEBE"/>
              </a:solidFill>
              <a:latin typeface="Corbel"/>
              <a:ea typeface="+mn-ea"/>
            </a:endParaRPr>
          </a:p>
        </p:txBody>
      </p:sp>
      <p:sp>
        <p:nvSpPr>
          <p:cNvPr id="6" name="Tijdelijke aanduiding voor dianummer 5">
            <a:extLst>
              <a:ext uri="{FF2B5EF4-FFF2-40B4-BE49-F238E27FC236}">
                <a16:creationId xmlns:a16="http://schemas.microsoft.com/office/drawing/2014/main" id="{79F967C5-2EFD-42A7-D40B-E84C0E301457}"/>
              </a:ext>
            </a:extLst>
          </p:cNvPr>
          <p:cNvSpPr>
            <a:spLocks noGrp="1"/>
          </p:cNvSpPr>
          <p:nvPr>
            <p:ph type="sldNum" sz="quarter" idx="12"/>
          </p:nvPr>
        </p:nvSpPr>
        <p:spPr/>
        <p:txBody>
          <a:bodyPr/>
          <a:lstStyle/>
          <a:p>
            <a:pPr defTabSz="914400" fontAlgn="auto">
              <a:spcBef>
                <a:spcPts val="0"/>
              </a:spcBef>
              <a:spcAft>
                <a:spcPts val="0"/>
              </a:spcAft>
            </a:pPr>
            <a:r>
              <a:rPr lang="nl-NL">
                <a:solidFill>
                  <a:srgbClr val="BEBEBE"/>
                </a:solidFill>
                <a:latin typeface="Corbel"/>
                <a:ea typeface="+mn-ea"/>
              </a:rPr>
              <a:t>| </a:t>
            </a:r>
            <a:fld id="{5A73F218-DCB0-4894-9B51-05C25669D534}" type="slidenum">
              <a:rPr lang="nl-NL">
                <a:solidFill>
                  <a:srgbClr val="BEBEBE"/>
                </a:solidFill>
                <a:latin typeface="Corbel"/>
                <a:ea typeface="+mn-ea"/>
              </a:rPr>
              <a:pPr defTabSz="914400" fontAlgn="auto">
                <a:spcBef>
                  <a:spcPts val="0"/>
                </a:spcBef>
                <a:spcAft>
                  <a:spcPts val="0"/>
                </a:spcAft>
              </a:pPr>
              <a:t>34</a:t>
            </a:fld>
            <a:endParaRPr lang="nl-NL" dirty="0">
              <a:solidFill>
                <a:srgbClr val="BEBEBE"/>
              </a:solidFill>
              <a:latin typeface="Corbel"/>
              <a:ea typeface="+mn-ea"/>
            </a:endParaRPr>
          </a:p>
        </p:txBody>
      </p:sp>
    </p:spTree>
    <p:extLst>
      <p:ext uri="{BB962C8B-B14F-4D97-AF65-F5344CB8AC3E}">
        <p14:creationId xmlns:p14="http://schemas.microsoft.com/office/powerpoint/2010/main" val="2924078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B4C2BB-12B2-793F-B356-882784678D2E}"/>
              </a:ext>
            </a:extLst>
          </p:cNvPr>
          <p:cNvSpPr>
            <a:spLocks noGrp="1"/>
          </p:cNvSpPr>
          <p:nvPr>
            <p:ph type="title"/>
          </p:nvPr>
        </p:nvSpPr>
        <p:spPr>
          <a:xfrm>
            <a:off x="2209310" y="1889893"/>
            <a:ext cx="8106253" cy="1143000"/>
          </a:xfrm>
        </p:spPr>
        <p:txBody>
          <a:bodyPr/>
          <a:lstStyle/>
          <a:p>
            <a:r>
              <a:rPr lang="nl-NL" dirty="0"/>
              <a:t>2: Inherente beperkingen systemen</a:t>
            </a:r>
          </a:p>
        </p:txBody>
      </p:sp>
      <p:sp>
        <p:nvSpPr>
          <p:cNvPr id="3" name="Tijdelijke aanduiding voor inhoud 2">
            <a:extLst>
              <a:ext uri="{FF2B5EF4-FFF2-40B4-BE49-F238E27FC236}">
                <a16:creationId xmlns:a16="http://schemas.microsoft.com/office/drawing/2014/main" id="{CEECB541-8E3B-8CD4-7460-2AEB519382B9}"/>
              </a:ext>
            </a:extLst>
          </p:cNvPr>
          <p:cNvSpPr>
            <a:spLocks noGrp="1"/>
          </p:cNvSpPr>
          <p:nvPr>
            <p:ph idx="1"/>
          </p:nvPr>
        </p:nvSpPr>
        <p:spPr>
          <a:xfrm>
            <a:off x="2277038" y="3284985"/>
            <a:ext cx="8010000" cy="2787175"/>
          </a:xfrm>
        </p:spPr>
        <p:txBody>
          <a:bodyPr/>
          <a:lstStyle/>
          <a:p>
            <a:pPr marL="0" indent="0">
              <a:buNone/>
            </a:pPr>
            <a:r>
              <a:rPr lang="nl-NL" dirty="0"/>
              <a:t>Een specifieke markt bestaande uit (internationale) leveranciers van SAAS-voorzieningen:</a:t>
            </a:r>
          </a:p>
          <a:p>
            <a:pPr marL="0" indent="0">
              <a:buNone/>
            </a:pPr>
            <a:endParaRPr lang="nl-NL" dirty="0"/>
          </a:p>
          <a:p>
            <a:r>
              <a:rPr lang="nl-NL" dirty="0"/>
              <a:t>Leverancier niet bekend met Nederlandse wetgeving;</a:t>
            </a:r>
          </a:p>
          <a:p>
            <a:r>
              <a:rPr lang="nl-NL" dirty="0"/>
              <a:t>Mogelijk niet interessant voor leverancier om veel aanpassingen te doen;</a:t>
            </a:r>
          </a:p>
          <a:p>
            <a:r>
              <a:rPr lang="nl-NL" dirty="0"/>
              <a:t>Gespecialiseerd in een vakgebied, waarin zaakgericht werken niet gebruikelijk is.</a:t>
            </a:r>
          </a:p>
          <a:p>
            <a:r>
              <a:rPr lang="nl-NL" dirty="0"/>
              <a:t>Prioriteit lijnafdeling ligt uiteindelijk bij business logica</a:t>
            </a:r>
          </a:p>
          <a:p>
            <a:endParaRPr lang="nl-NL" dirty="0"/>
          </a:p>
        </p:txBody>
      </p:sp>
      <p:sp>
        <p:nvSpPr>
          <p:cNvPr id="4" name="Tijdelijke aanduiding voor datum 3">
            <a:extLst>
              <a:ext uri="{FF2B5EF4-FFF2-40B4-BE49-F238E27FC236}">
                <a16:creationId xmlns:a16="http://schemas.microsoft.com/office/drawing/2014/main" id="{CF90AB1F-37E5-456A-F571-7B81B0210BFF}"/>
              </a:ext>
            </a:extLst>
          </p:cNvPr>
          <p:cNvSpPr>
            <a:spLocks noGrp="1"/>
          </p:cNvSpPr>
          <p:nvPr>
            <p:ph type="dt" sz="half" idx="10"/>
          </p:nvPr>
        </p:nvSpPr>
        <p:spPr/>
        <p:txBody>
          <a:bodyPr/>
          <a:lstStyle/>
          <a:p>
            <a:pPr defTabSz="914400" fontAlgn="auto">
              <a:spcBef>
                <a:spcPts val="0"/>
              </a:spcBef>
              <a:spcAft>
                <a:spcPts val="0"/>
              </a:spcAft>
            </a:pPr>
            <a:fld id="{71936F60-D347-4247-AE22-ECCF67410F82}" type="datetime1">
              <a:rPr lang="nl-NL">
                <a:solidFill>
                  <a:srgbClr val="BEBEBE"/>
                </a:solidFill>
                <a:latin typeface="Corbel"/>
                <a:ea typeface="+mn-ea"/>
              </a:rPr>
              <a:pPr defTabSz="914400" fontAlgn="auto">
                <a:spcBef>
                  <a:spcPts val="0"/>
                </a:spcBef>
                <a:spcAft>
                  <a:spcPts val="0"/>
                </a:spcAft>
              </a:pPr>
              <a:t>2-8-2022</a:t>
            </a:fld>
            <a:endParaRPr lang="nl-NL" dirty="0">
              <a:solidFill>
                <a:srgbClr val="BEBEBE"/>
              </a:solidFill>
              <a:latin typeface="Corbel"/>
              <a:ea typeface="+mn-ea"/>
            </a:endParaRPr>
          </a:p>
        </p:txBody>
      </p:sp>
      <p:sp>
        <p:nvSpPr>
          <p:cNvPr id="5" name="Tijdelijke aanduiding voor voettekst 4">
            <a:extLst>
              <a:ext uri="{FF2B5EF4-FFF2-40B4-BE49-F238E27FC236}">
                <a16:creationId xmlns:a16="http://schemas.microsoft.com/office/drawing/2014/main" id="{025E4F88-BBF6-846D-3B31-944C02914FFB}"/>
              </a:ext>
            </a:extLst>
          </p:cNvPr>
          <p:cNvSpPr>
            <a:spLocks noGrp="1"/>
          </p:cNvSpPr>
          <p:nvPr>
            <p:ph type="ftr" sz="quarter" idx="11"/>
          </p:nvPr>
        </p:nvSpPr>
        <p:spPr/>
        <p:txBody>
          <a:bodyPr/>
          <a:lstStyle/>
          <a:p>
            <a:pPr defTabSz="914400" fontAlgn="auto">
              <a:spcBef>
                <a:spcPts val="0"/>
              </a:spcBef>
              <a:spcAft>
                <a:spcPts val="0"/>
              </a:spcAft>
            </a:pPr>
            <a:r>
              <a:rPr lang="nl-NL">
                <a:solidFill>
                  <a:srgbClr val="BEBEBE"/>
                </a:solidFill>
                <a:latin typeface="Corbel"/>
                <a:ea typeface="+mn-ea"/>
              </a:rPr>
              <a:t>Via Invoegen | Koptekst en voettekst kunt u de tekst wijzigen</a:t>
            </a:r>
            <a:endParaRPr lang="nl-NL" dirty="0">
              <a:solidFill>
                <a:srgbClr val="BEBEBE"/>
              </a:solidFill>
              <a:latin typeface="Corbel"/>
              <a:ea typeface="+mn-ea"/>
            </a:endParaRPr>
          </a:p>
        </p:txBody>
      </p:sp>
      <p:sp>
        <p:nvSpPr>
          <p:cNvPr id="6" name="Tijdelijke aanduiding voor dianummer 5">
            <a:extLst>
              <a:ext uri="{FF2B5EF4-FFF2-40B4-BE49-F238E27FC236}">
                <a16:creationId xmlns:a16="http://schemas.microsoft.com/office/drawing/2014/main" id="{13AE2A9D-999F-2826-052D-8230A6964DB1}"/>
              </a:ext>
            </a:extLst>
          </p:cNvPr>
          <p:cNvSpPr>
            <a:spLocks noGrp="1"/>
          </p:cNvSpPr>
          <p:nvPr>
            <p:ph type="sldNum" sz="quarter" idx="12"/>
          </p:nvPr>
        </p:nvSpPr>
        <p:spPr/>
        <p:txBody>
          <a:bodyPr/>
          <a:lstStyle/>
          <a:p>
            <a:pPr defTabSz="914400" fontAlgn="auto">
              <a:spcBef>
                <a:spcPts val="0"/>
              </a:spcBef>
              <a:spcAft>
                <a:spcPts val="0"/>
              </a:spcAft>
            </a:pPr>
            <a:r>
              <a:rPr lang="nl-NL">
                <a:solidFill>
                  <a:srgbClr val="BEBEBE"/>
                </a:solidFill>
                <a:latin typeface="Corbel"/>
                <a:ea typeface="+mn-ea"/>
              </a:rPr>
              <a:t>| </a:t>
            </a:r>
            <a:fld id="{5A73F218-DCB0-4894-9B51-05C25669D534}" type="slidenum">
              <a:rPr lang="nl-NL">
                <a:solidFill>
                  <a:srgbClr val="BEBEBE"/>
                </a:solidFill>
                <a:latin typeface="Corbel"/>
                <a:ea typeface="+mn-ea"/>
              </a:rPr>
              <a:pPr defTabSz="914400" fontAlgn="auto">
                <a:spcBef>
                  <a:spcPts val="0"/>
                </a:spcBef>
                <a:spcAft>
                  <a:spcPts val="0"/>
                </a:spcAft>
              </a:pPr>
              <a:t>35</a:t>
            </a:fld>
            <a:endParaRPr lang="nl-NL" dirty="0">
              <a:solidFill>
                <a:srgbClr val="BEBEBE"/>
              </a:solidFill>
              <a:latin typeface="Corbel"/>
              <a:ea typeface="+mn-ea"/>
            </a:endParaRPr>
          </a:p>
        </p:txBody>
      </p:sp>
    </p:spTree>
    <p:extLst>
      <p:ext uri="{BB962C8B-B14F-4D97-AF65-F5344CB8AC3E}">
        <p14:creationId xmlns:p14="http://schemas.microsoft.com/office/powerpoint/2010/main" val="22829768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E4FB44-FB7F-BB9D-213E-B412B50BCD29}"/>
              </a:ext>
            </a:extLst>
          </p:cNvPr>
          <p:cNvSpPr>
            <a:spLocks noGrp="1"/>
          </p:cNvSpPr>
          <p:nvPr>
            <p:ph type="title"/>
          </p:nvPr>
        </p:nvSpPr>
        <p:spPr>
          <a:xfrm>
            <a:off x="1076237" y="1512418"/>
            <a:ext cx="9285347" cy="1143000"/>
          </a:xfrm>
        </p:spPr>
        <p:txBody>
          <a:bodyPr/>
          <a:lstStyle/>
          <a:p>
            <a:r>
              <a:rPr lang="nl-NL" dirty="0"/>
              <a:t>Voorbeeld:</a:t>
            </a:r>
          </a:p>
        </p:txBody>
      </p:sp>
      <p:sp>
        <p:nvSpPr>
          <p:cNvPr id="3" name="Tijdelijke aanduiding voor inhoud 2">
            <a:extLst>
              <a:ext uri="{FF2B5EF4-FFF2-40B4-BE49-F238E27FC236}">
                <a16:creationId xmlns:a16="http://schemas.microsoft.com/office/drawing/2014/main" id="{EFA0517F-ECC5-48E9-A2E5-1CFF254F6946}"/>
              </a:ext>
            </a:extLst>
          </p:cNvPr>
          <p:cNvSpPr>
            <a:spLocks noGrp="1"/>
          </p:cNvSpPr>
          <p:nvPr>
            <p:ph idx="1"/>
          </p:nvPr>
        </p:nvSpPr>
        <p:spPr>
          <a:xfrm>
            <a:off x="2293525" y="2492896"/>
            <a:ext cx="8010000" cy="3888432"/>
          </a:xfrm>
        </p:spPr>
        <p:txBody>
          <a:bodyPr/>
          <a:lstStyle/>
          <a:p>
            <a:pPr marL="0" indent="0">
              <a:buNone/>
            </a:pPr>
            <a:r>
              <a:rPr lang="nl-NL" dirty="0"/>
              <a:t>Knelpunt:</a:t>
            </a:r>
          </a:p>
          <a:p>
            <a:r>
              <a:rPr lang="nl-NL" dirty="0"/>
              <a:t>Applicatie slaat standaard documenten niet in zaak op maar onder onderwerpen/werkprocessen, geen zaakcontext en einddatum.</a:t>
            </a:r>
          </a:p>
          <a:p>
            <a:pPr marL="0" indent="0">
              <a:buNone/>
            </a:pPr>
            <a:endParaRPr lang="nl-NL" dirty="0"/>
          </a:p>
          <a:p>
            <a:pPr marL="0" indent="0">
              <a:buNone/>
            </a:pPr>
            <a:r>
              <a:rPr lang="nl-NL" dirty="0"/>
              <a:t>Voorbeelden oplossingen:</a:t>
            </a:r>
          </a:p>
          <a:p>
            <a:r>
              <a:rPr lang="nl-NL" dirty="0"/>
              <a:t>Waar mogelijk pragmatische houding;</a:t>
            </a:r>
          </a:p>
          <a:p>
            <a:r>
              <a:rPr lang="nl-NL" dirty="0"/>
              <a:t>Kijken naar looptijd zaak: Onderscheid loopbaan/zaken met korte looptijd.</a:t>
            </a:r>
          </a:p>
          <a:p>
            <a:r>
              <a:rPr lang="nl-NL" dirty="0"/>
              <a:t>Zaakcontext bij korte afhandelingsduur minder van belang voor selectie/</a:t>
            </a:r>
            <a:r>
              <a:rPr lang="nl-NL" dirty="0" err="1"/>
              <a:t>venietiging</a:t>
            </a:r>
            <a:r>
              <a:rPr lang="nl-NL" dirty="0"/>
              <a:t>. Bij korte afhandelingstermijnen zijn de einddatums goed te voorspellen.</a:t>
            </a:r>
          </a:p>
        </p:txBody>
      </p:sp>
      <p:sp>
        <p:nvSpPr>
          <p:cNvPr id="4" name="Tijdelijke aanduiding voor datum 3">
            <a:extLst>
              <a:ext uri="{FF2B5EF4-FFF2-40B4-BE49-F238E27FC236}">
                <a16:creationId xmlns:a16="http://schemas.microsoft.com/office/drawing/2014/main" id="{D000B2BE-8F75-D8FE-3D8E-7DD62F959E34}"/>
              </a:ext>
            </a:extLst>
          </p:cNvPr>
          <p:cNvSpPr>
            <a:spLocks noGrp="1"/>
          </p:cNvSpPr>
          <p:nvPr>
            <p:ph type="dt" sz="half" idx="10"/>
          </p:nvPr>
        </p:nvSpPr>
        <p:spPr/>
        <p:txBody>
          <a:bodyPr/>
          <a:lstStyle/>
          <a:p>
            <a:pPr defTabSz="914400" fontAlgn="auto">
              <a:spcBef>
                <a:spcPts val="0"/>
              </a:spcBef>
              <a:spcAft>
                <a:spcPts val="0"/>
              </a:spcAft>
            </a:pPr>
            <a:fld id="{71936F60-D347-4247-AE22-ECCF67410F82}" type="datetime1">
              <a:rPr lang="nl-NL">
                <a:solidFill>
                  <a:srgbClr val="BEBEBE"/>
                </a:solidFill>
                <a:latin typeface="Corbel"/>
                <a:ea typeface="+mn-ea"/>
              </a:rPr>
              <a:pPr defTabSz="914400" fontAlgn="auto">
                <a:spcBef>
                  <a:spcPts val="0"/>
                </a:spcBef>
                <a:spcAft>
                  <a:spcPts val="0"/>
                </a:spcAft>
              </a:pPr>
              <a:t>2-8-2022</a:t>
            </a:fld>
            <a:endParaRPr lang="nl-NL" dirty="0">
              <a:solidFill>
                <a:srgbClr val="BEBEBE"/>
              </a:solidFill>
              <a:latin typeface="Corbel"/>
              <a:ea typeface="+mn-ea"/>
            </a:endParaRPr>
          </a:p>
        </p:txBody>
      </p:sp>
      <p:sp>
        <p:nvSpPr>
          <p:cNvPr id="5" name="Tijdelijke aanduiding voor voettekst 4">
            <a:extLst>
              <a:ext uri="{FF2B5EF4-FFF2-40B4-BE49-F238E27FC236}">
                <a16:creationId xmlns:a16="http://schemas.microsoft.com/office/drawing/2014/main" id="{1588EE08-2F4A-44C7-EA93-4034A2786B5A}"/>
              </a:ext>
            </a:extLst>
          </p:cNvPr>
          <p:cNvSpPr>
            <a:spLocks noGrp="1"/>
          </p:cNvSpPr>
          <p:nvPr>
            <p:ph type="ftr" sz="quarter" idx="11"/>
          </p:nvPr>
        </p:nvSpPr>
        <p:spPr/>
        <p:txBody>
          <a:bodyPr/>
          <a:lstStyle/>
          <a:p>
            <a:pPr defTabSz="914400" fontAlgn="auto">
              <a:spcBef>
                <a:spcPts val="0"/>
              </a:spcBef>
              <a:spcAft>
                <a:spcPts val="0"/>
              </a:spcAft>
            </a:pPr>
            <a:r>
              <a:rPr lang="nl-NL">
                <a:solidFill>
                  <a:srgbClr val="BEBEBE"/>
                </a:solidFill>
                <a:latin typeface="Corbel"/>
                <a:ea typeface="+mn-ea"/>
              </a:rPr>
              <a:t>Via Invoegen | Koptekst en voettekst kunt u de tekst wijzigen</a:t>
            </a:r>
            <a:endParaRPr lang="nl-NL" dirty="0">
              <a:solidFill>
                <a:srgbClr val="BEBEBE"/>
              </a:solidFill>
              <a:latin typeface="Corbel"/>
              <a:ea typeface="+mn-ea"/>
            </a:endParaRPr>
          </a:p>
        </p:txBody>
      </p:sp>
      <p:sp>
        <p:nvSpPr>
          <p:cNvPr id="6" name="Tijdelijke aanduiding voor dianummer 5">
            <a:extLst>
              <a:ext uri="{FF2B5EF4-FFF2-40B4-BE49-F238E27FC236}">
                <a16:creationId xmlns:a16="http://schemas.microsoft.com/office/drawing/2014/main" id="{2EDFC841-075D-9FAE-0A0E-D0DFF9F7FF27}"/>
              </a:ext>
            </a:extLst>
          </p:cNvPr>
          <p:cNvSpPr>
            <a:spLocks noGrp="1"/>
          </p:cNvSpPr>
          <p:nvPr>
            <p:ph type="sldNum" sz="quarter" idx="12"/>
          </p:nvPr>
        </p:nvSpPr>
        <p:spPr/>
        <p:txBody>
          <a:bodyPr/>
          <a:lstStyle/>
          <a:p>
            <a:pPr defTabSz="914400" fontAlgn="auto">
              <a:spcBef>
                <a:spcPts val="0"/>
              </a:spcBef>
              <a:spcAft>
                <a:spcPts val="0"/>
              </a:spcAft>
            </a:pPr>
            <a:r>
              <a:rPr lang="nl-NL">
                <a:solidFill>
                  <a:srgbClr val="BEBEBE"/>
                </a:solidFill>
                <a:latin typeface="Corbel"/>
                <a:ea typeface="+mn-ea"/>
              </a:rPr>
              <a:t>| </a:t>
            </a:r>
            <a:fld id="{5A73F218-DCB0-4894-9B51-05C25669D534}" type="slidenum">
              <a:rPr lang="nl-NL">
                <a:solidFill>
                  <a:srgbClr val="BEBEBE"/>
                </a:solidFill>
                <a:latin typeface="Corbel"/>
                <a:ea typeface="+mn-ea"/>
              </a:rPr>
              <a:pPr defTabSz="914400" fontAlgn="auto">
                <a:spcBef>
                  <a:spcPts val="0"/>
                </a:spcBef>
                <a:spcAft>
                  <a:spcPts val="0"/>
                </a:spcAft>
              </a:pPr>
              <a:t>36</a:t>
            </a:fld>
            <a:endParaRPr lang="nl-NL" dirty="0">
              <a:solidFill>
                <a:srgbClr val="BEBEBE"/>
              </a:solidFill>
              <a:latin typeface="Corbel"/>
              <a:ea typeface="+mn-ea"/>
            </a:endParaRPr>
          </a:p>
        </p:txBody>
      </p:sp>
    </p:spTree>
    <p:extLst>
      <p:ext uri="{BB962C8B-B14F-4D97-AF65-F5344CB8AC3E}">
        <p14:creationId xmlns:p14="http://schemas.microsoft.com/office/powerpoint/2010/main" val="21552316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B238117-823E-797A-0E71-A710FBCDE3D5}"/>
              </a:ext>
            </a:extLst>
          </p:cNvPr>
          <p:cNvSpPr>
            <a:spLocks noGrp="1"/>
          </p:cNvSpPr>
          <p:nvPr>
            <p:ph type="title"/>
          </p:nvPr>
        </p:nvSpPr>
        <p:spPr>
          <a:xfrm>
            <a:off x="2334188" y="476672"/>
            <a:ext cx="8010000" cy="1143000"/>
          </a:xfrm>
        </p:spPr>
        <p:txBody>
          <a:bodyPr/>
          <a:lstStyle/>
          <a:p>
            <a:r>
              <a:rPr lang="nl-NL" dirty="0"/>
              <a:t>V00rbeeld </a:t>
            </a:r>
            <a:r>
              <a:rPr lang="nl-NL" dirty="0" err="1"/>
              <a:t>doc.type</a:t>
            </a:r>
            <a:endParaRPr lang="nl-NL" dirty="0"/>
          </a:p>
        </p:txBody>
      </p:sp>
      <p:pic>
        <p:nvPicPr>
          <p:cNvPr id="9" name="Tijdelijke aanduiding voor inhoud 8">
            <a:extLst>
              <a:ext uri="{FF2B5EF4-FFF2-40B4-BE49-F238E27FC236}">
                <a16:creationId xmlns:a16="http://schemas.microsoft.com/office/drawing/2014/main" id="{F65135B1-07C4-A887-2274-73EE75DD66D9}"/>
              </a:ext>
            </a:extLst>
          </p:cNvPr>
          <p:cNvPicPr>
            <a:picLocks noGrp="1" noChangeAspect="1"/>
          </p:cNvPicPr>
          <p:nvPr>
            <p:ph idx="1"/>
          </p:nvPr>
        </p:nvPicPr>
        <p:blipFill>
          <a:blip r:embed="rId2"/>
          <a:stretch>
            <a:fillRect/>
          </a:stretch>
        </p:blipFill>
        <p:spPr>
          <a:xfrm>
            <a:off x="2305051" y="1681111"/>
            <a:ext cx="8010525" cy="4411767"/>
          </a:xfrm>
        </p:spPr>
      </p:pic>
      <p:sp>
        <p:nvSpPr>
          <p:cNvPr id="2" name="Tijdelijke aanduiding voor datum 1">
            <a:extLst>
              <a:ext uri="{FF2B5EF4-FFF2-40B4-BE49-F238E27FC236}">
                <a16:creationId xmlns:a16="http://schemas.microsoft.com/office/drawing/2014/main" id="{4693BF83-B01E-47EE-76F7-45B5B693CC84}"/>
              </a:ext>
            </a:extLst>
          </p:cNvPr>
          <p:cNvSpPr>
            <a:spLocks noGrp="1"/>
          </p:cNvSpPr>
          <p:nvPr>
            <p:ph type="dt" sz="half" idx="10"/>
          </p:nvPr>
        </p:nvSpPr>
        <p:spPr/>
        <p:txBody>
          <a:bodyPr/>
          <a:lstStyle/>
          <a:p>
            <a:pPr defTabSz="914400" fontAlgn="auto">
              <a:spcBef>
                <a:spcPts val="0"/>
              </a:spcBef>
              <a:spcAft>
                <a:spcPts val="0"/>
              </a:spcAft>
            </a:pPr>
            <a:fld id="{AB71B66F-B9F3-4AD6-A701-448160D8D8F1}" type="datetime1">
              <a:rPr lang="nl-NL">
                <a:solidFill>
                  <a:srgbClr val="BEBEBE"/>
                </a:solidFill>
                <a:latin typeface="Corbel"/>
                <a:ea typeface="+mn-ea"/>
              </a:rPr>
              <a:pPr defTabSz="914400" fontAlgn="auto">
                <a:spcBef>
                  <a:spcPts val="0"/>
                </a:spcBef>
                <a:spcAft>
                  <a:spcPts val="0"/>
                </a:spcAft>
              </a:pPr>
              <a:t>2-8-2022</a:t>
            </a:fld>
            <a:endParaRPr lang="nl-NL" dirty="0">
              <a:solidFill>
                <a:srgbClr val="BEBEBE"/>
              </a:solidFill>
              <a:latin typeface="Corbel"/>
              <a:ea typeface="+mn-ea"/>
            </a:endParaRPr>
          </a:p>
        </p:txBody>
      </p:sp>
      <p:sp>
        <p:nvSpPr>
          <p:cNvPr id="3" name="Tijdelijke aanduiding voor voettekst 2">
            <a:extLst>
              <a:ext uri="{FF2B5EF4-FFF2-40B4-BE49-F238E27FC236}">
                <a16:creationId xmlns:a16="http://schemas.microsoft.com/office/drawing/2014/main" id="{A24F632B-6EA4-263F-88E1-44DED2FD168F}"/>
              </a:ext>
            </a:extLst>
          </p:cNvPr>
          <p:cNvSpPr>
            <a:spLocks noGrp="1"/>
          </p:cNvSpPr>
          <p:nvPr>
            <p:ph type="ftr" sz="quarter" idx="11"/>
          </p:nvPr>
        </p:nvSpPr>
        <p:spPr/>
        <p:txBody>
          <a:bodyPr/>
          <a:lstStyle/>
          <a:p>
            <a:pPr defTabSz="914400" fontAlgn="auto">
              <a:spcBef>
                <a:spcPts val="0"/>
              </a:spcBef>
              <a:spcAft>
                <a:spcPts val="0"/>
              </a:spcAft>
            </a:pPr>
            <a:r>
              <a:rPr lang="nl-NL">
                <a:solidFill>
                  <a:srgbClr val="BEBEBE"/>
                </a:solidFill>
                <a:latin typeface="Corbel"/>
                <a:ea typeface="+mn-ea"/>
              </a:rPr>
              <a:t>Via Invoegen | Koptekst en voettekst kunt u de tekst wijzigen</a:t>
            </a:r>
            <a:endParaRPr lang="nl-NL" dirty="0">
              <a:solidFill>
                <a:srgbClr val="BEBEBE"/>
              </a:solidFill>
              <a:latin typeface="Corbel"/>
              <a:ea typeface="+mn-ea"/>
            </a:endParaRPr>
          </a:p>
        </p:txBody>
      </p:sp>
      <p:sp>
        <p:nvSpPr>
          <p:cNvPr id="4" name="Tijdelijke aanduiding voor dianummer 3">
            <a:extLst>
              <a:ext uri="{FF2B5EF4-FFF2-40B4-BE49-F238E27FC236}">
                <a16:creationId xmlns:a16="http://schemas.microsoft.com/office/drawing/2014/main" id="{A9B59891-5C78-B135-CE3C-A81AE699F123}"/>
              </a:ext>
            </a:extLst>
          </p:cNvPr>
          <p:cNvSpPr>
            <a:spLocks noGrp="1"/>
          </p:cNvSpPr>
          <p:nvPr>
            <p:ph type="sldNum" sz="quarter" idx="12"/>
          </p:nvPr>
        </p:nvSpPr>
        <p:spPr/>
        <p:txBody>
          <a:bodyPr/>
          <a:lstStyle/>
          <a:p>
            <a:pPr defTabSz="914400" fontAlgn="auto">
              <a:spcBef>
                <a:spcPts val="0"/>
              </a:spcBef>
              <a:spcAft>
                <a:spcPts val="0"/>
              </a:spcAft>
            </a:pPr>
            <a:r>
              <a:rPr lang="nl-NL">
                <a:solidFill>
                  <a:srgbClr val="BEBEBE"/>
                </a:solidFill>
                <a:latin typeface="Corbel"/>
                <a:ea typeface="+mn-ea"/>
              </a:rPr>
              <a:t>| </a:t>
            </a:r>
            <a:fld id="{5A73F218-DCB0-4894-9B51-05C25669D534}" type="slidenum">
              <a:rPr lang="nl-NL">
                <a:solidFill>
                  <a:srgbClr val="BEBEBE"/>
                </a:solidFill>
                <a:latin typeface="Corbel"/>
                <a:ea typeface="+mn-ea"/>
              </a:rPr>
              <a:pPr defTabSz="914400" fontAlgn="auto">
                <a:spcBef>
                  <a:spcPts val="0"/>
                </a:spcBef>
                <a:spcAft>
                  <a:spcPts val="0"/>
                </a:spcAft>
              </a:pPr>
              <a:t>37</a:t>
            </a:fld>
            <a:endParaRPr lang="nl-NL" dirty="0">
              <a:solidFill>
                <a:srgbClr val="BEBEBE"/>
              </a:solidFill>
              <a:latin typeface="Corbel"/>
              <a:ea typeface="+mn-ea"/>
            </a:endParaRPr>
          </a:p>
        </p:txBody>
      </p:sp>
    </p:spTree>
    <p:extLst>
      <p:ext uri="{BB962C8B-B14F-4D97-AF65-F5344CB8AC3E}">
        <p14:creationId xmlns:p14="http://schemas.microsoft.com/office/powerpoint/2010/main" val="19969463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F22BA7-075F-3660-7118-09F5F5AFB77E}"/>
              </a:ext>
            </a:extLst>
          </p:cNvPr>
          <p:cNvSpPr>
            <a:spLocks noGrp="1"/>
          </p:cNvSpPr>
          <p:nvPr>
            <p:ph type="title"/>
          </p:nvPr>
        </p:nvSpPr>
        <p:spPr>
          <a:xfrm>
            <a:off x="2305563" y="1628800"/>
            <a:ext cx="8010000" cy="1143000"/>
          </a:xfrm>
        </p:spPr>
        <p:txBody>
          <a:bodyPr/>
          <a:lstStyle/>
          <a:p>
            <a:r>
              <a:rPr lang="nl-NL" dirty="0"/>
              <a:t>3: DMS lost alles op</a:t>
            </a:r>
          </a:p>
        </p:txBody>
      </p:sp>
      <p:sp>
        <p:nvSpPr>
          <p:cNvPr id="3" name="Tijdelijke aanduiding voor inhoud 2">
            <a:extLst>
              <a:ext uri="{FF2B5EF4-FFF2-40B4-BE49-F238E27FC236}">
                <a16:creationId xmlns:a16="http://schemas.microsoft.com/office/drawing/2014/main" id="{39578D66-582E-31DE-DA69-1745E2F431C7}"/>
              </a:ext>
            </a:extLst>
          </p:cNvPr>
          <p:cNvSpPr>
            <a:spLocks noGrp="1"/>
          </p:cNvSpPr>
          <p:nvPr>
            <p:ph idx="1"/>
          </p:nvPr>
        </p:nvSpPr>
        <p:spPr>
          <a:xfrm>
            <a:off x="2305563" y="2771801"/>
            <a:ext cx="8010000" cy="3382938"/>
          </a:xfrm>
        </p:spPr>
        <p:txBody>
          <a:bodyPr/>
          <a:lstStyle/>
          <a:p>
            <a:pPr marL="0" indent="0">
              <a:buNone/>
            </a:pPr>
            <a:r>
              <a:rPr lang="nl-NL" dirty="0"/>
              <a:t>Koppeling met DMS niet altijd de oplossing voor alles:</a:t>
            </a:r>
          </a:p>
          <a:p>
            <a:pPr marL="0" indent="0">
              <a:buNone/>
            </a:pPr>
            <a:endParaRPr lang="nl-NL" dirty="0"/>
          </a:p>
          <a:p>
            <a:r>
              <a:rPr lang="nl-NL" dirty="0"/>
              <a:t>Oplossing voor documenten, maar database?</a:t>
            </a:r>
          </a:p>
          <a:p>
            <a:r>
              <a:rPr lang="nl-NL" dirty="0"/>
              <a:t>In een grote organisatie kan er een lange </a:t>
            </a:r>
            <a:r>
              <a:rPr lang="nl-NL" dirty="0" err="1"/>
              <a:t>backlog</a:t>
            </a:r>
            <a:r>
              <a:rPr lang="nl-NL" dirty="0"/>
              <a:t> zijn voor koppelingen;</a:t>
            </a:r>
          </a:p>
          <a:p>
            <a:r>
              <a:rPr lang="nl-NL" dirty="0"/>
              <a:t>DMS heeft ook niet automatisch RM-functionaliteiten.</a:t>
            </a:r>
          </a:p>
          <a:p>
            <a:endParaRPr lang="nl-NL" dirty="0"/>
          </a:p>
        </p:txBody>
      </p:sp>
      <p:sp>
        <p:nvSpPr>
          <p:cNvPr id="4" name="Tijdelijke aanduiding voor datum 3">
            <a:extLst>
              <a:ext uri="{FF2B5EF4-FFF2-40B4-BE49-F238E27FC236}">
                <a16:creationId xmlns:a16="http://schemas.microsoft.com/office/drawing/2014/main" id="{DA439F06-0900-A3AC-5812-2C7379F4D5B4}"/>
              </a:ext>
            </a:extLst>
          </p:cNvPr>
          <p:cNvSpPr>
            <a:spLocks noGrp="1"/>
          </p:cNvSpPr>
          <p:nvPr>
            <p:ph type="dt" sz="half" idx="10"/>
          </p:nvPr>
        </p:nvSpPr>
        <p:spPr/>
        <p:txBody>
          <a:bodyPr/>
          <a:lstStyle/>
          <a:p>
            <a:pPr defTabSz="914400" fontAlgn="auto">
              <a:spcBef>
                <a:spcPts val="0"/>
              </a:spcBef>
              <a:spcAft>
                <a:spcPts val="0"/>
              </a:spcAft>
            </a:pPr>
            <a:fld id="{71936F60-D347-4247-AE22-ECCF67410F82}" type="datetime1">
              <a:rPr lang="nl-NL">
                <a:solidFill>
                  <a:srgbClr val="BEBEBE"/>
                </a:solidFill>
                <a:latin typeface="Corbel"/>
                <a:ea typeface="+mn-ea"/>
              </a:rPr>
              <a:pPr defTabSz="914400" fontAlgn="auto">
                <a:spcBef>
                  <a:spcPts val="0"/>
                </a:spcBef>
                <a:spcAft>
                  <a:spcPts val="0"/>
                </a:spcAft>
              </a:pPr>
              <a:t>2-8-2022</a:t>
            </a:fld>
            <a:endParaRPr lang="nl-NL" dirty="0">
              <a:solidFill>
                <a:srgbClr val="BEBEBE"/>
              </a:solidFill>
              <a:latin typeface="Corbel"/>
              <a:ea typeface="+mn-ea"/>
            </a:endParaRPr>
          </a:p>
        </p:txBody>
      </p:sp>
      <p:sp>
        <p:nvSpPr>
          <p:cNvPr id="5" name="Tijdelijke aanduiding voor voettekst 4">
            <a:extLst>
              <a:ext uri="{FF2B5EF4-FFF2-40B4-BE49-F238E27FC236}">
                <a16:creationId xmlns:a16="http://schemas.microsoft.com/office/drawing/2014/main" id="{2B07C1EA-477D-1F28-06E2-232175219A44}"/>
              </a:ext>
            </a:extLst>
          </p:cNvPr>
          <p:cNvSpPr>
            <a:spLocks noGrp="1"/>
          </p:cNvSpPr>
          <p:nvPr>
            <p:ph type="ftr" sz="quarter" idx="11"/>
          </p:nvPr>
        </p:nvSpPr>
        <p:spPr/>
        <p:txBody>
          <a:bodyPr/>
          <a:lstStyle/>
          <a:p>
            <a:pPr defTabSz="914400" fontAlgn="auto">
              <a:spcBef>
                <a:spcPts val="0"/>
              </a:spcBef>
              <a:spcAft>
                <a:spcPts val="0"/>
              </a:spcAft>
            </a:pPr>
            <a:r>
              <a:rPr lang="nl-NL">
                <a:solidFill>
                  <a:srgbClr val="BEBEBE"/>
                </a:solidFill>
                <a:latin typeface="Corbel"/>
                <a:ea typeface="+mn-ea"/>
              </a:rPr>
              <a:t>Via Invoegen | Koptekst en voettekst kunt u de tekst wijzigen</a:t>
            </a:r>
            <a:endParaRPr lang="nl-NL" dirty="0">
              <a:solidFill>
                <a:srgbClr val="BEBEBE"/>
              </a:solidFill>
              <a:latin typeface="Corbel"/>
              <a:ea typeface="+mn-ea"/>
            </a:endParaRPr>
          </a:p>
        </p:txBody>
      </p:sp>
      <p:sp>
        <p:nvSpPr>
          <p:cNvPr id="6" name="Tijdelijke aanduiding voor dianummer 5">
            <a:extLst>
              <a:ext uri="{FF2B5EF4-FFF2-40B4-BE49-F238E27FC236}">
                <a16:creationId xmlns:a16="http://schemas.microsoft.com/office/drawing/2014/main" id="{CFBB4096-9765-A8DD-7AD2-A6EE524963CB}"/>
              </a:ext>
            </a:extLst>
          </p:cNvPr>
          <p:cNvSpPr>
            <a:spLocks noGrp="1"/>
          </p:cNvSpPr>
          <p:nvPr>
            <p:ph type="sldNum" sz="quarter" idx="12"/>
          </p:nvPr>
        </p:nvSpPr>
        <p:spPr/>
        <p:txBody>
          <a:bodyPr/>
          <a:lstStyle/>
          <a:p>
            <a:pPr defTabSz="914400" fontAlgn="auto">
              <a:spcBef>
                <a:spcPts val="0"/>
              </a:spcBef>
              <a:spcAft>
                <a:spcPts val="0"/>
              </a:spcAft>
            </a:pPr>
            <a:r>
              <a:rPr lang="nl-NL">
                <a:solidFill>
                  <a:srgbClr val="BEBEBE"/>
                </a:solidFill>
                <a:latin typeface="Corbel"/>
                <a:ea typeface="+mn-ea"/>
              </a:rPr>
              <a:t>| </a:t>
            </a:r>
            <a:fld id="{5A73F218-DCB0-4894-9B51-05C25669D534}" type="slidenum">
              <a:rPr lang="nl-NL">
                <a:solidFill>
                  <a:srgbClr val="BEBEBE"/>
                </a:solidFill>
                <a:latin typeface="Corbel"/>
                <a:ea typeface="+mn-ea"/>
              </a:rPr>
              <a:pPr defTabSz="914400" fontAlgn="auto">
                <a:spcBef>
                  <a:spcPts val="0"/>
                </a:spcBef>
                <a:spcAft>
                  <a:spcPts val="0"/>
                </a:spcAft>
              </a:pPr>
              <a:t>38</a:t>
            </a:fld>
            <a:endParaRPr lang="nl-NL" dirty="0">
              <a:solidFill>
                <a:srgbClr val="BEBEBE"/>
              </a:solidFill>
              <a:latin typeface="Corbel"/>
              <a:ea typeface="+mn-ea"/>
            </a:endParaRPr>
          </a:p>
        </p:txBody>
      </p:sp>
    </p:spTree>
    <p:extLst>
      <p:ext uri="{BB962C8B-B14F-4D97-AF65-F5344CB8AC3E}">
        <p14:creationId xmlns:p14="http://schemas.microsoft.com/office/powerpoint/2010/main" val="23063708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2407CA-65D1-C606-4F2F-01AEFA384691}"/>
              </a:ext>
            </a:extLst>
          </p:cNvPr>
          <p:cNvSpPr>
            <a:spLocks noGrp="1"/>
          </p:cNvSpPr>
          <p:nvPr>
            <p:ph type="title"/>
          </p:nvPr>
        </p:nvSpPr>
        <p:spPr/>
        <p:txBody>
          <a:bodyPr/>
          <a:lstStyle/>
          <a:p>
            <a:r>
              <a:rPr lang="nl-NL" dirty="0"/>
              <a:t>Leerpunten</a:t>
            </a:r>
          </a:p>
        </p:txBody>
      </p:sp>
      <p:sp>
        <p:nvSpPr>
          <p:cNvPr id="3" name="Tijdelijke aanduiding voor inhoud 2">
            <a:extLst>
              <a:ext uri="{FF2B5EF4-FFF2-40B4-BE49-F238E27FC236}">
                <a16:creationId xmlns:a16="http://schemas.microsoft.com/office/drawing/2014/main" id="{22E6D085-8D9D-50A0-1AFE-820C9EB5CCCC}"/>
              </a:ext>
            </a:extLst>
          </p:cNvPr>
          <p:cNvSpPr>
            <a:spLocks noGrp="1"/>
          </p:cNvSpPr>
          <p:nvPr>
            <p:ph idx="1"/>
          </p:nvPr>
        </p:nvSpPr>
        <p:spPr/>
        <p:txBody>
          <a:bodyPr vert="horz" lIns="0" tIns="0" rIns="0" bIns="0" rtlCol="0" anchor="t">
            <a:noAutofit/>
          </a:bodyPr>
          <a:lstStyle/>
          <a:p>
            <a:pPr marL="215900" indent="-215900"/>
            <a:r>
              <a:rPr lang="nl-NL" dirty="0"/>
              <a:t>Niet alles hoeft noodzakelijkerwijs in een DMS (</a:t>
            </a:r>
            <a:r>
              <a:rPr lang="nl-NL" dirty="0" err="1"/>
              <a:t>risico-analyse</a:t>
            </a:r>
            <a:r>
              <a:rPr lang="nl-NL" dirty="0"/>
              <a:t>/prioritering);</a:t>
            </a:r>
            <a:endParaRPr lang="nl-NL"/>
          </a:p>
          <a:p>
            <a:pPr marL="215900" indent="-215900"/>
            <a:r>
              <a:rPr lang="nl-NL" dirty="0"/>
              <a:t>Als je wilt koppelen, moet er ook capaciteit zijn voor realisatie (in vorm van </a:t>
            </a:r>
            <a:r>
              <a:rPr lang="nl-NL" dirty="0" err="1"/>
              <a:t>bijv</a:t>
            </a:r>
            <a:r>
              <a:rPr lang="nl-NL" dirty="0"/>
              <a:t>: </a:t>
            </a:r>
            <a:r>
              <a:rPr lang="nl-NL" dirty="0" err="1"/>
              <a:t>dev-ops</a:t>
            </a:r>
            <a:r>
              <a:rPr lang="nl-NL" dirty="0"/>
              <a:t> teams, FB, </a:t>
            </a:r>
            <a:r>
              <a:rPr lang="nl-NL" dirty="0" err="1"/>
              <a:t>etc</a:t>
            </a:r>
            <a:r>
              <a:rPr lang="nl-NL" dirty="0"/>
              <a:t>…);</a:t>
            </a:r>
          </a:p>
          <a:p>
            <a:pPr marL="215900" indent="-215900"/>
            <a:r>
              <a:rPr lang="nl-NL" dirty="0"/>
              <a:t>RM in bedrijfsapplicatie blijft vaak toch nodig, bijvoorbeeld i.v.m. lange </a:t>
            </a:r>
            <a:r>
              <a:rPr lang="nl-NL" dirty="0" err="1"/>
              <a:t>backlog</a:t>
            </a:r>
            <a:r>
              <a:rPr lang="nl-NL" dirty="0"/>
              <a:t>;</a:t>
            </a:r>
          </a:p>
          <a:p>
            <a:pPr marL="0" indent="0">
              <a:buNone/>
            </a:pPr>
            <a:endParaRPr lang="nl-NL" dirty="0"/>
          </a:p>
          <a:p>
            <a:pPr marL="215900" indent="-215900"/>
            <a:endParaRPr lang="nl-NL" dirty="0"/>
          </a:p>
        </p:txBody>
      </p:sp>
      <p:sp>
        <p:nvSpPr>
          <p:cNvPr id="4" name="Tijdelijke aanduiding voor datum 3">
            <a:extLst>
              <a:ext uri="{FF2B5EF4-FFF2-40B4-BE49-F238E27FC236}">
                <a16:creationId xmlns:a16="http://schemas.microsoft.com/office/drawing/2014/main" id="{520F4AAF-A8C0-A70B-27A3-E57854CA08F9}"/>
              </a:ext>
            </a:extLst>
          </p:cNvPr>
          <p:cNvSpPr>
            <a:spLocks noGrp="1"/>
          </p:cNvSpPr>
          <p:nvPr>
            <p:ph type="dt" sz="half" idx="10"/>
          </p:nvPr>
        </p:nvSpPr>
        <p:spPr/>
        <p:txBody>
          <a:bodyPr/>
          <a:lstStyle/>
          <a:p>
            <a:pPr defTabSz="914400" fontAlgn="auto">
              <a:spcBef>
                <a:spcPts val="0"/>
              </a:spcBef>
              <a:spcAft>
                <a:spcPts val="0"/>
              </a:spcAft>
            </a:pPr>
            <a:fld id="{71936F60-D347-4247-AE22-ECCF67410F82}" type="datetime1">
              <a:rPr lang="nl-NL">
                <a:solidFill>
                  <a:srgbClr val="BEBEBE"/>
                </a:solidFill>
                <a:latin typeface="Corbel"/>
                <a:ea typeface="+mn-ea"/>
              </a:rPr>
              <a:pPr defTabSz="914400" fontAlgn="auto">
                <a:spcBef>
                  <a:spcPts val="0"/>
                </a:spcBef>
                <a:spcAft>
                  <a:spcPts val="0"/>
                </a:spcAft>
              </a:pPr>
              <a:t>2-8-2022</a:t>
            </a:fld>
            <a:endParaRPr lang="nl-NL" dirty="0">
              <a:solidFill>
                <a:srgbClr val="BEBEBE"/>
              </a:solidFill>
              <a:latin typeface="Corbel"/>
              <a:ea typeface="+mn-ea"/>
            </a:endParaRPr>
          </a:p>
        </p:txBody>
      </p:sp>
      <p:sp>
        <p:nvSpPr>
          <p:cNvPr id="5" name="Tijdelijke aanduiding voor voettekst 4">
            <a:extLst>
              <a:ext uri="{FF2B5EF4-FFF2-40B4-BE49-F238E27FC236}">
                <a16:creationId xmlns:a16="http://schemas.microsoft.com/office/drawing/2014/main" id="{DF393FB5-F406-4330-46E4-78F2B0F1C864}"/>
              </a:ext>
            </a:extLst>
          </p:cNvPr>
          <p:cNvSpPr>
            <a:spLocks noGrp="1"/>
          </p:cNvSpPr>
          <p:nvPr>
            <p:ph type="ftr" sz="quarter" idx="11"/>
          </p:nvPr>
        </p:nvSpPr>
        <p:spPr/>
        <p:txBody>
          <a:bodyPr/>
          <a:lstStyle/>
          <a:p>
            <a:pPr defTabSz="914400" fontAlgn="auto">
              <a:spcBef>
                <a:spcPts val="0"/>
              </a:spcBef>
              <a:spcAft>
                <a:spcPts val="0"/>
              </a:spcAft>
            </a:pPr>
            <a:r>
              <a:rPr lang="nl-NL">
                <a:solidFill>
                  <a:srgbClr val="BEBEBE"/>
                </a:solidFill>
                <a:latin typeface="Corbel"/>
                <a:ea typeface="+mn-ea"/>
              </a:rPr>
              <a:t>Via Invoegen | Koptekst en voettekst kunt u de tekst wijzigen</a:t>
            </a:r>
            <a:endParaRPr lang="nl-NL" dirty="0">
              <a:solidFill>
                <a:srgbClr val="BEBEBE"/>
              </a:solidFill>
              <a:latin typeface="Corbel"/>
              <a:ea typeface="+mn-ea"/>
            </a:endParaRPr>
          </a:p>
        </p:txBody>
      </p:sp>
      <p:sp>
        <p:nvSpPr>
          <p:cNvPr id="6" name="Tijdelijke aanduiding voor dianummer 5">
            <a:extLst>
              <a:ext uri="{FF2B5EF4-FFF2-40B4-BE49-F238E27FC236}">
                <a16:creationId xmlns:a16="http://schemas.microsoft.com/office/drawing/2014/main" id="{45D52540-08A8-C05C-88DF-07A43B42DCC4}"/>
              </a:ext>
            </a:extLst>
          </p:cNvPr>
          <p:cNvSpPr>
            <a:spLocks noGrp="1"/>
          </p:cNvSpPr>
          <p:nvPr>
            <p:ph type="sldNum" sz="quarter" idx="12"/>
          </p:nvPr>
        </p:nvSpPr>
        <p:spPr/>
        <p:txBody>
          <a:bodyPr/>
          <a:lstStyle/>
          <a:p>
            <a:pPr defTabSz="914400" fontAlgn="auto">
              <a:spcBef>
                <a:spcPts val="0"/>
              </a:spcBef>
              <a:spcAft>
                <a:spcPts val="0"/>
              </a:spcAft>
            </a:pPr>
            <a:r>
              <a:rPr lang="nl-NL">
                <a:solidFill>
                  <a:srgbClr val="BEBEBE"/>
                </a:solidFill>
                <a:latin typeface="Corbel"/>
                <a:ea typeface="+mn-ea"/>
              </a:rPr>
              <a:t>| </a:t>
            </a:r>
            <a:fld id="{5A73F218-DCB0-4894-9B51-05C25669D534}" type="slidenum">
              <a:rPr lang="nl-NL">
                <a:solidFill>
                  <a:srgbClr val="BEBEBE"/>
                </a:solidFill>
                <a:latin typeface="Corbel"/>
                <a:ea typeface="+mn-ea"/>
              </a:rPr>
              <a:pPr defTabSz="914400" fontAlgn="auto">
                <a:spcBef>
                  <a:spcPts val="0"/>
                </a:spcBef>
                <a:spcAft>
                  <a:spcPts val="0"/>
                </a:spcAft>
              </a:pPr>
              <a:t>39</a:t>
            </a:fld>
            <a:endParaRPr lang="nl-NL" dirty="0">
              <a:solidFill>
                <a:srgbClr val="BEBEBE"/>
              </a:solidFill>
              <a:latin typeface="Corbel"/>
              <a:ea typeface="+mn-ea"/>
            </a:endParaRPr>
          </a:p>
        </p:txBody>
      </p:sp>
    </p:spTree>
    <p:extLst>
      <p:ext uri="{BB962C8B-B14F-4D97-AF65-F5344CB8AC3E}">
        <p14:creationId xmlns:p14="http://schemas.microsoft.com/office/powerpoint/2010/main" val="3368672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87BC16-19DF-4E86-8335-66D43718C3A4}"/>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EE06CDAB-D6FA-41A6-9DE1-914EB712CCD8}"/>
              </a:ext>
            </a:extLst>
          </p:cNvPr>
          <p:cNvSpPr>
            <a:spLocks noGrp="1"/>
          </p:cNvSpPr>
          <p:nvPr>
            <p:ph type="subTitle" idx="1"/>
          </p:nvPr>
        </p:nvSpPr>
        <p:spPr/>
        <p:txBody>
          <a:bodyPr/>
          <a:lstStyle/>
          <a:p>
            <a:endParaRPr lang="nl-NL"/>
          </a:p>
        </p:txBody>
      </p:sp>
      <p:sp>
        <p:nvSpPr>
          <p:cNvPr id="4" name="Tijdelijke aanduiding voor datum 3">
            <a:extLst>
              <a:ext uri="{FF2B5EF4-FFF2-40B4-BE49-F238E27FC236}">
                <a16:creationId xmlns:a16="http://schemas.microsoft.com/office/drawing/2014/main" id="{DE94BBB0-994C-4DD4-A072-3F8C7DAFE5FD}"/>
              </a:ext>
            </a:extLst>
          </p:cNvPr>
          <p:cNvSpPr>
            <a:spLocks noGrp="1"/>
          </p:cNvSpPr>
          <p:nvPr>
            <p:ph type="dt" sz="half" idx="10"/>
          </p:nvPr>
        </p:nvSpPr>
        <p:spPr/>
        <p:txBody>
          <a:bodyPr/>
          <a:lstStyle/>
          <a:p>
            <a:pPr>
              <a:defRPr/>
            </a:pPr>
            <a:endParaRPr lang="nl-NL" dirty="0"/>
          </a:p>
        </p:txBody>
      </p:sp>
      <p:pic>
        <p:nvPicPr>
          <p:cNvPr id="6" name="Afbeelding 5">
            <a:extLst>
              <a:ext uri="{FF2B5EF4-FFF2-40B4-BE49-F238E27FC236}">
                <a16:creationId xmlns:a16="http://schemas.microsoft.com/office/drawing/2014/main" id="{17C39BC6-146C-423E-A028-CAFCF940BDCA}"/>
              </a:ext>
            </a:extLst>
          </p:cNvPr>
          <p:cNvPicPr>
            <a:picLocks noChangeAspect="1"/>
          </p:cNvPicPr>
          <p:nvPr/>
        </p:nvPicPr>
        <p:blipFill>
          <a:blip r:embed="rId3"/>
          <a:stretch>
            <a:fillRect/>
          </a:stretch>
        </p:blipFill>
        <p:spPr>
          <a:xfrm>
            <a:off x="0" y="82800"/>
            <a:ext cx="12192000" cy="6858000"/>
          </a:xfrm>
          <a:prstGeom prst="rect">
            <a:avLst/>
          </a:prstGeom>
        </p:spPr>
      </p:pic>
      <p:sp>
        <p:nvSpPr>
          <p:cNvPr id="8" name="Tekstvak 7">
            <a:extLst>
              <a:ext uri="{FF2B5EF4-FFF2-40B4-BE49-F238E27FC236}">
                <a16:creationId xmlns:a16="http://schemas.microsoft.com/office/drawing/2014/main" id="{FEC061CB-0B29-496F-BE56-4A755E0DD2E4}"/>
              </a:ext>
            </a:extLst>
          </p:cNvPr>
          <p:cNvSpPr txBox="1"/>
          <p:nvPr/>
        </p:nvSpPr>
        <p:spPr>
          <a:xfrm>
            <a:off x="484094" y="3351007"/>
            <a:ext cx="10074537" cy="1631216"/>
          </a:xfrm>
          <a:prstGeom prst="rect">
            <a:avLst/>
          </a:prstGeom>
          <a:noFill/>
        </p:spPr>
        <p:txBody>
          <a:bodyPr wrap="square" rtlCol="0">
            <a:spAutoFit/>
          </a:bodyPr>
          <a:lstStyle/>
          <a:p>
            <a:pPr algn="ctr"/>
            <a:r>
              <a:rPr lang="nl-NL" sz="4800" b="1" dirty="0">
                <a:solidFill>
                  <a:schemeClr val="bg2"/>
                </a:solidFill>
                <a:latin typeface="+mj-lt"/>
              </a:rPr>
              <a:t>Summerschool Grip op Informatie</a:t>
            </a:r>
          </a:p>
          <a:p>
            <a:pPr algn="ctr"/>
            <a:endParaRPr lang="nl-NL" b="1" dirty="0">
              <a:solidFill>
                <a:schemeClr val="bg2"/>
              </a:solidFill>
              <a:latin typeface="+mj-lt"/>
            </a:endParaRPr>
          </a:p>
          <a:p>
            <a:pPr algn="ctr"/>
            <a:r>
              <a:rPr lang="nl-NL" sz="2800" b="1" dirty="0">
                <a:solidFill>
                  <a:schemeClr val="bg2"/>
                </a:solidFill>
                <a:latin typeface="+mj-lt"/>
              </a:rPr>
              <a:t>19, 20, 21 juli en 3, 24 en 31 augustus 2022</a:t>
            </a:r>
          </a:p>
        </p:txBody>
      </p:sp>
    </p:spTree>
    <p:extLst>
      <p:ext uri="{BB962C8B-B14F-4D97-AF65-F5344CB8AC3E}">
        <p14:creationId xmlns:p14="http://schemas.microsoft.com/office/powerpoint/2010/main" val="3178789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96062C-36E0-B5EF-3FE0-020681697807}"/>
              </a:ext>
            </a:extLst>
          </p:cNvPr>
          <p:cNvSpPr>
            <a:spLocks noGrp="1"/>
          </p:cNvSpPr>
          <p:nvPr>
            <p:ph type="title"/>
          </p:nvPr>
        </p:nvSpPr>
        <p:spPr>
          <a:xfrm>
            <a:off x="2351177" y="1700809"/>
            <a:ext cx="7964387" cy="1152493"/>
          </a:xfrm>
        </p:spPr>
        <p:txBody>
          <a:bodyPr/>
          <a:lstStyle/>
          <a:p>
            <a:r>
              <a:rPr lang="nl-NL" dirty="0"/>
              <a:t>4: Versnippering bij migratie</a:t>
            </a:r>
            <a:br>
              <a:rPr lang="nl-NL" dirty="0"/>
            </a:br>
            <a:endParaRPr lang="nl-NL" dirty="0"/>
          </a:p>
        </p:txBody>
      </p:sp>
      <p:sp>
        <p:nvSpPr>
          <p:cNvPr id="3" name="Tijdelijke aanduiding voor inhoud 2">
            <a:extLst>
              <a:ext uri="{FF2B5EF4-FFF2-40B4-BE49-F238E27FC236}">
                <a16:creationId xmlns:a16="http://schemas.microsoft.com/office/drawing/2014/main" id="{CA513F38-6BA9-9411-F768-0079DFBB6F20}"/>
              </a:ext>
            </a:extLst>
          </p:cNvPr>
          <p:cNvSpPr>
            <a:spLocks noGrp="1"/>
          </p:cNvSpPr>
          <p:nvPr>
            <p:ph idx="1"/>
          </p:nvPr>
        </p:nvSpPr>
        <p:spPr>
          <a:xfrm>
            <a:off x="2351176" y="2924945"/>
            <a:ext cx="8010000" cy="2787175"/>
          </a:xfrm>
        </p:spPr>
        <p:txBody>
          <a:bodyPr/>
          <a:lstStyle/>
          <a:p>
            <a:pPr marL="0" indent="0">
              <a:buNone/>
            </a:pPr>
            <a:r>
              <a:rPr lang="nl-NL" dirty="0"/>
              <a:t>Volledige migratie van een oude naar nieuwe applicatie is niet altijd mogelijk, zij het wel wenselijk met oog op versnippering. Realiteit gebiedt soms tot andere oplossingen. </a:t>
            </a:r>
            <a:r>
              <a:rPr lang="nl-NL"/>
              <a:t>Oorzaken:</a:t>
            </a:r>
            <a:endParaRPr lang="nl-NL" dirty="0"/>
          </a:p>
          <a:p>
            <a:pPr marL="0" indent="0">
              <a:buNone/>
            </a:pPr>
            <a:endParaRPr lang="nl-NL" dirty="0"/>
          </a:p>
          <a:p>
            <a:r>
              <a:rPr lang="nl-NL" dirty="0"/>
              <a:t>Datamodellen zijn te verschillend;</a:t>
            </a:r>
          </a:p>
          <a:p>
            <a:r>
              <a:rPr lang="nl-NL" dirty="0"/>
              <a:t>Oude applicatie blijft x-periode in de lucht als </a:t>
            </a:r>
            <a:r>
              <a:rPr lang="nl-NL" dirty="0" err="1"/>
              <a:t>fall</a:t>
            </a:r>
            <a:r>
              <a:rPr lang="nl-NL" dirty="0"/>
              <a:t>-back scenario na in </a:t>
            </a:r>
            <a:r>
              <a:rPr lang="nl-NL" dirty="0" err="1"/>
              <a:t>productiename</a:t>
            </a:r>
            <a:r>
              <a:rPr lang="nl-NL" dirty="0"/>
              <a:t>-&gt; momentum projectfase gaat verloren;</a:t>
            </a:r>
          </a:p>
          <a:p>
            <a:endParaRPr lang="nl-NL" dirty="0"/>
          </a:p>
          <a:p>
            <a:pPr marL="0" indent="0">
              <a:buNone/>
            </a:pPr>
            <a:endParaRPr lang="nl-NL" dirty="0"/>
          </a:p>
        </p:txBody>
      </p:sp>
      <p:sp>
        <p:nvSpPr>
          <p:cNvPr id="4" name="Tijdelijke aanduiding voor datum 3">
            <a:extLst>
              <a:ext uri="{FF2B5EF4-FFF2-40B4-BE49-F238E27FC236}">
                <a16:creationId xmlns:a16="http://schemas.microsoft.com/office/drawing/2014/main" id="{ABDF0368-901C-0457-67FC-F6CAB9806D20}"/>
              </a:ext>
            </a:extLst>
          </p:cNvPr>
          <p:cNvSpPr>
            <a:spLocks noGrp="1"/>
          </p:cNvSpPr>
          <p:nvPr>
            <p:ph type="dt" sz="half" idx="10"/>
          </p:nvPr>
        </p:nvSpPr>
        <p:spPr/>
        <p:txBody>
          <a:bodyPr/>
          <a:lstStyle/>
          <a:p>
            <a:pPr defTabSz="914400" fontAlgn="auto">
              <a:spcBef>
                <a:spcPts val="0"/>
              </a:spcBef>
              <a:spcAft>
                <a:spcPts val="0"/>
              </a:spcAft>
            </a:pPr>
            <a:fld id="{71936F60-D347-4247-AE22-ECCF67410F82}" type="datetime1">
              <a:rPr lang="nl-NL">
                <a:solidFill>
                  <a:srgbClr val="BEBEBE"/>
                </a:solidFill>
                <a:latin typeface="Corbel"/>
                <a:ea typeface="+mn-ea"/>
              </a:rPr>
              <a:pPr defTabSz="914400" fontAlgn="auto">
                <a:spcBef>
                  <a:spcPts val="0"/>
                </a:spcBef>
                <a:spcAft>
                  <a:spcPts val="0"/>
                </a:spcAft>
              </a:pPr>
              <a:t>2-8-2022</a:t>
            </a:fld>
            <a:endParaRPr lang="nl-NL" dirty="0">
              <a:solidFill>
                <a:srgbClr val="BEBEBE"/>
              </a:solidFill>
              <a:latin typeface="Corbel"/>
              <a:ea typeface="+mn-ea"/>
            </a:endParaRPr>
          </a:p>
        </p:txBody>
      </p:sp>
      <p:sp>
        <p:nvSpPr>
          <p:cNvPr id="5" name="Tijdelijke aanduiding voor voettekst 4">
            <a:extLst>
              <a:ext uri="{FF2B5EF4-FFF2-40B4-BE49-F238E27FC236}">
                <a16:creationId xmlns:a16="http://schemas.microsoft.com/office/drawing/2014/main" id="{538C9923-8DC9-953A-72A4-5EB0B1FACF83}"/>
              </a:ext>
            </a:extLst>
          </p:cNvPr>
          <p:cNvSpPr>
            <a:spLocks noGrp="1"/>
          </p:cNvSpPr>
          <p:nvPr>
            <p:ph type="ftr" sz="quarter" idx="11"/>
          </p:nvPr>
        </p:nvSpPr>
        <p:spPr/>
        <p:txBody>
          <a:bodyPr/>
          <a:lstStyle/>
          <a:p>
            <a:pPr defTabSz="914400" fontAlgn="auto">
              <a:spcBef>
                <a:spcPts val="0"/>
              </a:spcBef>
              <a:spcAft>
                <a:spcPts val="0"/>
              </a:spcAft>
            </a:pPr>
            <a:r>
              <a:rPr lang="nl-NL">
                <a:solidFill>
                  <a:srgbClr val="BEBEBE"/>
                </a:solidFill>
                <a:latin typeface="Corbel"/>
                <a:ea typeface="+mn-ea"/>
              </a:rPr>
              <a:t>Via Invoegen | Koptekst en voettekst kunt u de tekst wijzigen</a:t>
            </a:r>
            <a:endParaRPr lang="nl-NL" dirty="0">
              <a:solidFill>
                <a:srgbClr val="BEBEBE"/>
              </a:solidFill>
              <a:latin typeface="Corbel"/>
              <a:ea typeface="+mn-ea"/>
            </a:endParaRPr>
          </a:p>
        </p:txBody>
      </p:sp>
      <p:sp>
        <p:nvSpPr>
          <p:cNvPr id="6" name="Tijdelijke aanduiding voor dianummer 5">
            <a:extLst>
              <a:ext uri="{FF2B5EF4-FFF2-40B4-BE49-F238E27FC236}">
                <a16:creationId xmlns:a16="http://schemas.microsoft.com/office/drawing/2014/main" id="{9C188357-56B7-7841-6140-7567B79BDF91}"/>
              </a:ext>
            </a:extLst>
          </p:cNvPr>
          <p:cNvSpPr>
            <a:spLocks noGrp="1"/>
          </p:cNvSpPr>
          <p:nvPr>
            <p:ph type="sldNum" sz="quarter" idx="12"/>
          </p:nvPr>
        </p:nvSpPr>
        <p:spPr/>
        <p:txBody>
          <a:bodyPr/>
          <a:lstStyle/>
          <a:p>
            <a:pPr defTabSz="914400" fontAlgn="auto">
              <a:spcBef>
                <a:spcPts val="0"/>
              </a:spcBef>
              <a:spcAft>
                <a:spcPts val="0"/>
              </a:spcAft>
            </a:pPr>
            <a:r>
              <a:rPr lang="nl-NL">
                <a:solidFill>
                  <a:srgbClr val="BEBEBE"/>
                </a:solidFill>
                <a:latin typeface="Corbel"/>
                <a:ea typeface="+mn-ea"/>
              </a:rPr>
              <a:t>| </a:t>
            </a:r>
            <a:fld id="{5A73F218-DCB0-4894-9B51-05C25669D534}" type="slidenum">
              <a:rPr lang="nl-NL">
                <a:solidFill>
                  <a:srgbClr val="BEBEBE"/>
                </a:solidFill>
                <a:latin typeface="Corbel"/>
                <a:ea typeface="+mn-ea"/>
              </a:rPr>
              <a:pPr defTabSz="914400" fontAlgn="auto">
                <a:spcBef>
                  <a:spcPts val="0"/>
                </a:spcBef>
                <a:spcAft>
                  <a:spcPts val="0"/>
                </a:spcAft>
              </a:pPr>
              <a:t>40</a:t>
            </a:fld>
            <a:endParaRPr lang="nl-NL" dirty="0">
              <a:solidFill>
                <a:srgbClr val="BEBEBE"/>
              </a:solidFill>
              <a:latin typeface="Corbel"/>
              <a:ea typeface="+mn-ea"/>
            </a:endParaRPr>
          </a:p>
        </p:txBody>
      </p:sp>
    </p:spTree>
    <p:extLst>
      <p:ext uri="{BB962C8B-B14F-4D97-AF65-F5344CB8AC3E}">
        <p14:creationId xmlns:p14="http://schemas.microsoft.com/office/powerpoint/2010/main" val="17055428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8639EC-C651-ACB6-CAFD-A8DDA33C449E}"/>
              </a:ext>
            </a:extLst>
          </p:cNvPr>
          <p:cNvSpPr>
            <a:spLocks noGrp="1"/>
          </p:cNvSpPr>
          <p:nvPr>
            <p:ph type="title"/>
          </p:nvPr>
        </p:nvSpPr>
        <p:spPr/>
        <p:txBody>
          <a:bodyPr/>
          <a:lstStyle/>
          <a:p>
            <a:r>
              <a:rPr lang="nl-NL" dirty="0"/>
              <a:t>Leerpunten</a:t>
            </a:r>
          </a:p>
        </p:txBody>
      </p:sp>
      <p:sp>
        <p:nvSpPr>
          <p:cNvPr id="3" name="Tijdelijke aanduiding voor inhoud 2">
            <a:extLst>
              <a:ext uri="{FF2B5EF4-FFF2-40B4-BE49-F238E27FC236}">
                <a16:creationId xmlns:a16="http://schemas.microsoft.com/office/drawing/2014/main" id="{E31C53F4-3772-CB52-818A-0373DCD06B70}"/>
              </a:ext>
            </a:extLst>
          </p:cNvPr>
          <p:cNvSpPr>
            <a:spLocks noGrp="1"/>
          </p:cNvSpPr>
          <p:nvPr>
            <p:ph idx="1"/>
          </p:nvPr>
        </p:nvSpPr>
        <p:spPr/>
        <p:txBody>
          <a:bodyPr/>
          <a:lstStyle/>
          <a:p>
            <a:r>
              <a:rPr lang="nl-NL" dirty="0"/>
              <a:t>Gezond uitgangspunt is dat project zorgt voor veilig stellen data;</a:t>
            </a:r>
          </a:p>
          <a:p>
            <a:r>
              <a:rPr lang="nl-NL" dirty="0"/>
              <a:t>Als er legitieme redenen zijn waarom oude data niet door project kan worden veilig gesteld; maak er duidelijk restpunt van/</a:t>
            </a:r>
            <a:r>
              <a:rPr lang="nl-NL" dirty="0" err="1"/>
              <a:t>PvA</a:t>
            </a:r>
            <a:r>
              <a:rPr lang="nl-NL" dirty="0"/>
              <a:t>;</a:t>
            </a:r>
          </a:p>
          <a:p>
            <a:r>
              <a:rPr lang="nl-NL" dirty="0"/>
              <a:t> Waarborg dat mensen met expertise oude oplossing beschikbaar zijn.</a:t>
            </a:r>
          </a:p>
          <a:p>
            <a:endParaRPr lang="nl-NL" dirty="0"/>
          </a:p>
        </p:txBody>
      </p:sp>
      <p:sp>
        <p:nvSpPr>
          <p:cNvPr id="4" name="Tijdelijke aanduiding voor datum 3">
            <a:extLst>
              <a:ext uri="{FF2B5EF4-FFF2-40B4-BE49-F238E27FC236}">
                <a16:creationId xmlns:a16="http://schemas.microsoft.com/office/drawing/2014/main" id="{07E946C3-FB9A-88D2-50E3-6AE58B537FCB}"/>
              </a:ext>
            </a:extLst>
          </p:cNvPr>
          <p:cNvSpPr>
            <a:spLocks noGrp="1"/>
          </p:cNvSpPr>
          <p:nvPr>
            <p:ph type="dt" sz="half" idx="10"/>
          </p:nvPr>
        </p:nvSpPr>
        <p:spPr/>
        <p:txBody>
          <a:bodyPr/>
          <a:lstStyle/>
          <a:p>
            <a:pPr defTabSz="914400" fontAlgn="auto">
              <a:spcBef>
                <a:spcPts val="0"/>
              </a:spcBef>
              <a:spcAft>
                <a:spcPts val="0"/>
              </a:spcAft>
            </a:pPr>
            <a:fld id="{71936F60-D347-4247-AE22-ECCF67410F82}" type="datetime1">
              <a:rPr lang="nl-NL">
                <a:solidFill>
                  <a:srgbClr val="BEBEBE"/>
                </a:solidFill>
                <a:latin typeface="Corbel"/>
                <a:ea typeface="+mn-ea"/>
              </a:rPr>
              <a:pPr defTabSz="914400" fontAlgn="auto">
                <a:spcBef>
                  <a:spcPts val="0"/>
                </a:spcBef>
                <a:spcAft>
                  <a:spcPts val="0"/>
                </a:spcAft>
              </a:pPr>
              <a:t>2-8-2022</a:t>
            </a:fld>
            <a:endParaRPr lang="nl-NL" dirty="0">
              <a:solidFill>
                <a:srgbClr val="BEBEBE"/>
              </a:solidFill>
              <a:latin typeface="Corbel"/>
              <a:ea typeface="+mn-ea"/>
            </a:endParaRPr>
          </a:p>
        </p:txBody>
      </p:sp>
      <p:sp>
        <p:nvSpPr>
          <p:cNvPr id="5" name="Tijdelijke aanduiding voor voettekst 4">
            <a:extLst>
              <a:ext uri="{FF2B5EF4-FFF2-40B4-BE49-F238E27FC236}">
                <a16:creationId xmlns:a16="http://schemas.microsoft.com/office/drawing/2014/main" id="{666BCD99-3DA9-7A59-37FA-5E5A0037D242}"/>
              </a:ext>
            </a:extLst>
          </p:cNvPr>
          <p:cNvSpPr>
            <a:spLocks noGrp="1"/>
          </p:cNvSpPr>
          <p:nvPr>
            <p:ph type="ftr" sz="quarter" idx="11"/>
          </p:nvPr>
        </p:nvSpPr>
        <p:spPr/>
        <p:txBody>
          <a:bodyPr/>
          <a:lstStyle/>
          <a:p>
            <a:pPr defTabSz="914400" fontAlgn="auto">
              <a:spcBef>
                <a:spcPts val="0"/>
              </a:spcBef>
              <a:spcAft>
                <a:spcPts val="0"/>
              </a:spcAft>
            </a:pPr>
            <a:r>
              <a:rPr lang="nl-NL">
                <a:solidFill>
                  <a:srgbClr val="BEBEBE"/>
                </a:solidFill>
                <a:latin typeface="Corbel"/>
                <a:ea typeface="+mn-ea"/>
              </a:rPr>
              <a:t>Via Invoegen | Koptekst en voettekst kunt u de tekst wijzigen</a:t>
            </a:r>
            <a:endParaRPr lang="nl-NL" dirty="0">
              <a:solidFill>
                <a:srgbClr val="BEBEBE"/>
              </a:solidFill>
              <a:latin typeface="Corbel"/>
              <a:ea typeface="+mn-ea"/>
            </a:endParaRPr>
          </a:p>
        </p:txBody>
      </p:sp>
      <p:sp>
        <p:nvSpPr>
          <p:cNvPr id="6" name="Tijdelijke aanduiding voor dianummer 5">
            <a:extLst>
              <a:ext uri="{FF2B5EF4-FFF2-40B4-BE49-F238E27FC236}">
                <a16:creationId xmlns:a16="http://schemas.microsoft.com/office/drawing/2014/main" id="{D38B5A06-E728-25C1-DFFF-6FAA072F4F10}"/>
              </a:ext>
            </a:extLst>
          </p:cNvPr>
          <p:cNvSpPr>
            <a:spLocks noGrp="1"/>
          </p:cNvSpPr>
          <p:nvPr>
            <p:ph type="sldNum" sz="quarter" idx="12"/>
          </p:nvPr>
        </p:nvSpPr>
        <p:spPr/>
        <p:txBody>
          <a:bodyPr/>
          <a:lstStyle/>
          <a:p>
            <a:pPr defTabSz="914400" fontAlgn="auto">
              <a:spcBef>
                <a:spcPts val="0"/>
              </a:spcBef>
              <a:spcAft>
                <a:spcPts val="0"/>
              </a:spcAft>
            </a:pPr>
            <a:r>
              <a:rPr lang="nl-NL">
                <a:solidFill>
                  <a:srgbClr val="BEBEBE"/>
                </a:solidFill>
                <a:latin typeface="Corbel"/>
                <a:ea typeface="+mn-ea"/>
              </a:rPr>
              <a:t>| </a:t>
            </a:r>
            <a:fld id="{5A73F218-DCB0-4894-9B51-05C25669D534}" type="slidenum">
              <a:rPr lang="nl-NL">
                <a:solidFill>
                  <a:srgbClr val="BEBEBE"/>
                </a:solidFill>
                <a:latin typeface="Corbel"/>
                <a:ea typeface="+mn-ea"/>
              </a:rPr>
              <a:pPr defTabSz="914400" fontAlgn="auto">
                <a:spcBef>
                  <a:spcPts val="0"/>
                </a:spcBef>
                <a:spcAft>
                  <a:spcPts val="0"/>
                </a:spcAft>
              </a:pPr>
              <a:t>41</a:t>
            </a:fld>
            <a:endParaRPr lang="nl-NL" dirty="0">
              <a:solidFill>
                <a:srgbClr val="BEBEBE"/>
              </a:solidFill>
              <a:latin typeface="Corbel"/>
              <a:ea typeface="+mn-ea"/>
            </a:endParaRPr>
          </a:p>
        </p:txBody>
      </p:sp>
    </p:spTree>
    <p:extLst>
      <p:ext uri="{BB962C8B-B14F-4D97-AF65-F5344CB8AC3E}">
        <p14:creationId xmlns:p14="http://schemas.microsoft.com/office/powerpoint/2010/main" val="8054134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C110F2-0F15-906C-8E17-5E950BF10EB2}"/>
              </a:ext>
            </a:extLst>
          </p:cNvPr>
          <p:cNvSpPr>
            <a:spLocks noGrp="1"/>
          </p:cNvSpPr>
          <p:nvPr>
            <p:ph type="title"/>
          </p:nvPr>
        </p:nvSpPr>
        <p:spPr/>
        <p:txBody>
          <a:bodyPr/>
          <a:lstStyle/>
          <a:p>
            <a:r>
              <a:rPr lang="nl-NL" dirty="0"/>
              <a:t>Samengevat</a:t>
            </a:r>
          </a:p>
        </p:txBody>
      </p:sp>
      <p:sp>
        <p:nvSpPr>
          <p:cNvPr id="3" name="Tijdelijke aanduiding voor inhoud 2">
            <a:extLst>
              <a:ext uri="{FF2B5EF4-FFF2-40B4-BE49-F238E27FC236}">
                <a16:creationId xmlns:a16="http://schemas.microsoft.com/office/drawing/2014/main" id="{A80790C4-4016-FA6B-9EA1-FFD598214AA9}"/>
              </a:ext>
            </a:extLst>
          </p:cNvPr>
          <p:cNvSpPr>
            <a:spLocks noGrp="1"/>
          </p:cNvSpPr>
          <p:nvPr>
            <p:ph idx="1"/>
          </p:nvPr>
        </p:nvSpPr>
        <p:spPr/>
        <p:txBody>
          <a:bodyPr/>
          <a:lstStyle/>
          <a:p>
            <a:r>
              <a:rPr lang="nl-NL" dirty="0" err="1"/>
              <a:t>AbD</a:t>
            </a:r>
            <a:r>
              <a:rPr lang="nl-NL" dirty="0"/>
              <a:t> blijft maatwerk</a:t>
            </a:r>
          </a:p>
          <a:p>
            <a:r>
              <a:rPr lang="nl-NL" dirty="0"/>
              <a:t>Prioriteren (</a:t>
            </a:r>
            <a:r>
              <a:rPr lang="nl-NL" dirty="0" err="1"/>
              <a:t>choose</a:t>
            </a:r>
            <a:r>
              <a:rPr lang="nl-NL" dirty="0"/>
              <a:t> </a:t>
            </a:r>
            <a:r>
              <a:rPr lang="nl-NL" dirty="0" err="1"/>
              <a:t>your</a:t>
            </a:r>
            <a:r>
              <a:rPr lang="nl-NL" dirty="0"/>
              <a:t> </a:t>
            </a:r>
            <a:r>
              <a:rPr lang="nl-NL" dirty="0" err="1"/>
              <a:t>battles</a:t>
            </a:r>
            <a:r>
              <a:rPr lang="nl-NL" dirty="0"/>
              <a:t>)</a:t>
            </a:r>
          </a:p>
          <a:p>
            <a:r>
              <a:rPr lang="nl-NL" dirty="0"/>
              <a:t>Risico-inschatting</a:t>
            </a:r>
          </a:p>
        </p:txBody>
      </p:sp>
      <p:sp>
        <p:nvSpPr>
          <p:cNvPr id="4" name="Tijdelijke aanduiding voor datum 3">
            <a:extLst>
              <a:ext uri="{FF2B5EF4-FFF2-40B4-BE49-F238E27FC236}">
                <a16:creationId xmlns:a16="http://schemas.microsoft.com/office/drawing/2014/main" id="{2C4602B5-9A11-C778-AFEC-D5DE8B2DB5F4}"/>
              </a:ext>
            </a:extLst>
          </p:cNvPr>
          <p:cNvSpPr>
            <a:spLocks noGrp="1"/>
          </p:cNvSpPr>
          <p:nvPr>
            <p:ph type="dt" sz="half" idx="10"/>
          </p:nvPr>
        </p:nvSpPr>
        <p:spPr/>
        <p:txBody>
          <a:bodyPr/>
          <a:lstStyle/>
          <a:p>
            <a:pPr defTabSz="914400" fontAlgn="auto">
              <a:spcBef>
                <a:spcPts val="0"/>
              </a:spcBef>
              <a:spcAft>
                <a:spcPts val="0"/>
              </a:spcAft>
            </a:pPr>
            <a:fld id="{71936F60-D347-4247-AE22-ECCF67410F82}" type="datetime1">
              <a:rPr lang="nl-NL">
                <a:solidFill>
                  <a:srgbClr val="BEBEBE"/>
                </a:solidFill>
                <a:latin typeface="Corbel"/>
                <a:ea typeface="+mn-ea"/>
              </a:rPr>
              <a:pPr defTabSz="914400" fontAlgn="auto">
                <a:spcBef>
                  <a:spcPts val="0"/>
                </a:spcBef>
                <a:spcAft>
                  <a:spcPts val="0"/>
                </a:spcAft>
              </a:pPr>
              <a:t>2-8-2022</a:t>
            </a:fld>
            <a:endParaRPr lang="nl-NL" dirty="0">
              <a:solidFill>
                <a:srgbClr val="BEBEBE"/>
              </a:solidFill>
              <a:latin typeface="Corbel"/>
              <a:ea typeface="+mn-ea"/>
            </a:endParaRPr>
          </a:p>
        </p:txBody>
      </p:sp>
      <p:sp>
        <p:nvSpPr>
          <p:cNvPr id="5" name="Tijdelijke aanduiding voor voettekst 4">
            <a:extLst>
              <a:ext uri="{FF2B5EF4-FFF2-40B4-BE49-F238E27FC236}">
                <a16:creationId xmlns:a16="http://schemas.microsoft.com/office/drawing/2014/main" id="{9A9B74EF-D0DC-914D-16E0-3EEDB4C6E4E3}"/>
              </a:ext>
            </a:extLst>
          </p:cNvPr>
          <p:cNvSpPr>
            <a:spLocks noGrp="1"/>
          </p:cNvSpPr>
          <p:nvPr>
            <p:ph type="ftr" sz="quarter" idx="11"/>
          </p:nvPr>
        </p:nvSpPr>
        <p:spPr/>
        <p:txBody>
          <a:bodyPr/>
          <a:lstStyle/>
          <a:p>
            <a:pPr defTabSz="914400" fontAlgn="auto">
              <a:spcBef>
                <a:spcPts val="0"/>
              </a:spcBef>
              <a:spcAft>
                <a:spcPts val="0"/>
              </a:spcAft>
            </a:pPr>
            <a:r>
              <a:rPr lang="nl-NL">
                <a:solidFill>
                  <a:srgbClr val="BEBEBE"/>
                </a:solidFill>
                <a:latin typeface="Corbel"/>
                <a:ea typeface="+mn-ea"/>
              </a:rPr>
              <a:t>Via Invoegen | Koptekst en voettekst kunt u de tekst wijzigen</a:t>
            </a:r>
            <a:endParaRPr lang="nl-NL" dirty="0">
              <a:solidFill>
                <a:srgbClr val="BEBEBE"/>
              </a:solidFill>
              <a:latin typeface="Corbel"/>
              <a:ea typeface="+mn-ea"/>
            </a:endParaRPr>
          </a:p>
        </p:txBody>
      </p:sp>
      <p:sp>
        <p:nvSpPr>
          <p:cNvPr id="6" name="Tijdelijke aanduiding voor dianummer 5">
            <a:extLst>
              <a:ext uri="{FF2B5EF4-FFF2-40B4-BE49-F238E27FC236}">
                <a16:creationId xmlns:a16="http://schemas.microsoft.com/office/drawing/2014/main" id="{F6F4535A-2842-5700-BAEA-9912CD877F85}"/>
              </a:ext>
            </a:extLst>
          </p:cNvPr>
          <p:cNvSpPr>
            <a:spLocks noGrp="1"/>
          </p:cNvSpPr>
          <p:nvPr>
            <p:ph type="sldNum" sz="quarter" idx="12"/>
          </p:nvPr>
        </p:nvSpPr>
        <p:spPr/>
        <p:txBody>
          <a:bodyPr/>
          <a:lstStyle/>
          <a:p>
            <a:pPr defTabSz="914400" fontAlgn="auto">
              <a:spcBef>
                <a:spcPts val="0"/>
              </a:spcBef>
              <a:spcAft>
                <a:spcPts val="0"/>
              </a:spcAft>
            </a:pPr>
            <a:r>
              <a:rPr lang="nl-NL">
                <a:solidFill>
                  <a:srgbClr val="BEBEBE"/>
                </a:solidFill>
                <a:latin typeface="Corbel"/>
                <a:ea typeface="+mn-ea"/>
              </a:rPr>
              <a:t>| </a:t>
            </a:r>
            <a:fld id="{5A73F218-DCB0-4894-9B51-05C25669D534}" type="slidenum">
              <a:rPr lang="nl-NL">
                <a:solidFill>
                  <a:srgbClr val="BEBEBE"/>
                </a:solidFill>
                <a:latin typeface="Corbel"/>
                <a:ea typeface="+mn-ea"/>
              </a:rPr>
              <a:pPr defTabSz="914400" fontAlgn="auto">
                <a:spcBef>
                  <a:spcPts val="0"/>
                </a:spcBef>
                <a:spcAft>
                  <a:spcPts val="0"/>
                </a:spcAft>
              </a:pPr>
              <a:t>42</a:t>
            </a:fld>
            <a:endParaRPr lang="nl-NL" dirty="0">
              <a:solidFill>
                <a:srgbClr val="BEBEBE"/>
              </a:solidFill>
              <a:latin typeface="Corbel"/>
              <a:ea typeface="+mn-ea"/>
            </a:endParaRPr>
          </a:p>
        </p:txBody>
      </p:sp>
    </p:spTree>
    <p:extLst>
      <p:ext uri="{BB962C8B-B14F-4D97-AF65-F5344CB8AC3E}">
        <p14:creationId xmlns:p14="http://schemas.microsoft.com/office/powerpoint/2010/main" val="15102031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hlinkClick r:id="rId3"/>
            <a:extLst>
              <a:ext uri="{FF2B5EF4-FFF2-40B4-BE49-F238E27FC236}">
                <a16:creationId xmlns:a16="http://schemas.microsoft.com/office/drawing/2014/main" id="{532FBB16-BF7E-4C83-875A-E4E920F12069}"/>
              </a:ext>
            </a:extLst>
          </p:cNvPr>
          <p:cNvPicPr>
            <a:picLocks noChangeAspect="1"/>
          </p:cNvPicPr>
          <p:nvPr/>
        </p:nvPicPr>
        <p:blipFill>
          <a:blip r:embed="rId4"/>
          <a:stretch>
            <a:fillRect/>
          </a:stretch>
        </p:blipFill>
        <p:spPr>
          <a:xfrm>
            <a:off x="506437" y="287343"/>
            <a:ext cx="10323779" cy="5861689"/>
          </a:xfrm>
          <a:prstGeom prst="rect">
            <a:avLst/>
          </a:prstGeom>
        </p:spPr>
      </p:pic>
    </p:spTree>
    <p:extLst>
      <p:ext uri="{BB962C8B-B14F-4D97-AF65-F5344CB8AC3E}">
        <p14:creationId xmlns:p14="http://schemas.microsoft.com/office/powerpoint/2010/main" val="25733184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4676C9-3029-4854-8E08-971C5E692E39}"/>
              </a:ext>
            </a:extLst>
          </p:cNvPr>
          <p:cNvSpPr>
            <a:spLocks noGrp="1"/>
          </p:cNvSpPr>
          <p:nvPr>
            <p:ph type="title"/>
          </p:nvPr>
        </p:nvSpPr>
        <p:spPr>
          <a:xfrm>
            <a:off x="3932866" y="319782"/>
            <a:ext cx="3494167" cy="720000"/>
          </a:xfrm>
          <a:solidFill>
            <a:schemeClr val="bg1"/>
          </a:solidFill>
        </p:spPr>
        <p:txBody>
          <a:bodyPr/>
          <a:lstStyle/>
          <a:p>
            <a:r>
              <a:rPr lang="nl-NL" u="sng" dirty="0"/>
              <a:t>Forum.vng.nl</a:t>
            </a:r>
          </a:p>
        </p:txBody>
      </p:sp>
      <p:sp>
        <p:nvSpPr>
          <p:cNvPr id="9" name="Rechthoek 8">
            <a:extLst>
              <a:ext uri="{FF2B5EF4-FFF2-40B4-BE49-F238E27FC236}">
                <a16:creationId xmlns:a16="http://schemas.microsoft.com/office/drawing/2014/main" id="{FCDEB53A-1680-465E-A82D-772B6B31FE53}"/>
              </a:ext>
            </a:extLst>
          </p:cNvPr>
          <p:cNvSpPr/>
          <p:nvPr/>
        </p:nvSpPr>
        <p:spPr>
          <a:xfrm>
            <a:off x="715272" y="3380020"/>
            <a:ext cx="1979350" cy="96573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0AB00"/>
              </a:solidFill>
              <a:effectLst/>
              <a:uLnTx/>
              <a:uFillTx/>
              <a:latin typeface="Arial"/>
              <a:ea typeface="+mn-ea"/>
              <a:cs typeface="+mn-cs"/>
            </a:endParaRPr>
          </a:p>
        </p:txBody>
      </p:sp>
      <p:pic>
        <p:nvPicPr>
          <p:cNvPr id="11" name="Afbeelding 10">
            <a:extLst>
              <a:ext uri="{FF2B5EF4-FFF2-40B4-BE49-F238E27FC236}">
                <a16:creationId xmlns:a16="http://schemas.microsoft.com/office/drawing/2014/main" id="{EADC55C9-4C1C-4C21-AB33-AC84362C52C9}"/>
              </a:ext>
            </a:extLst>
          </p:cNvPr>
          <p:cNvPicPr>
            <a:picLocks noChangeAspect="1"/>
          </p:cNvPicPr>
          <p:nvPr/>
        </p:nvPicPr>
        <p:blipFill>
          <a:blip r:embed="rId2"/>
          <a:stretch>
            <a:fillRect/>
          </a:stretch>
        </p:blipFill>
        <p:spPr>
          <a:xfrm>
            <a:off x="1435249" y="932628"/>
            <a:ext cx="9321501" cy="5115816"/>
          </a:xfrm>
          <a:prstGeom prst="rect">
            <a:avLst/>
          </a:prstGeom>
        </p:spPr>
      </p:pic>
      <p:sp>
        <p:nvSpPr>
          <p:cNvPr id="12" name="Pijl: omlaag 11">
            <a:extLst>
              <a:ext uri="{FF2B5EF4-FFF2-40B4-BE49-F238E27FC236}">
                <a16:creationId xmlns:a16="http://schemas.microsoft.com/office/drawing/2014/main" id="{235BC170-8973-4BB9-8294-8A6BDA966CDA}"/>
              </a:ext>
            </a:extLst>
          </p:cNvPr>
          <p:cNvSpPr/>
          <p:nvPr/>
        </p:nvSpPr>
        <p:spPr>
          <a:xfrm>
            <a:off x="962809" y="2063017"/>
            <a:ext cx="683111" cy="76917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529186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1B478F-36AA-4A51-B5F8-01B829653B59}"/>
              </a:ext>
            </a:extLst>
          </p:cNvPr>
          <p:cNvSpPr>
            <a:spLocks noGrp="1"/>
          </p:cNvSpPr>
          <p:nvPr>
            <p:ph type="title"/>
          </p:nvPr>
        </p:nvSpPr>
        <p:spPr/>
        <p:txBody>
          <a:bodyPr/>
          <a:lstStyle/>
          <a:p>
            <a:pPr marR="0" lvl="0" algn="l" defTabSz="912813" rtl="0" eaLnBrk="1" fontAlgn="base" latinLnBrk="0" hangingPunct="1">
              <a:lnSpc>
                <a:spcPct val="90000"/>
              </a:lnSpc>
              <a:spcBef>
                <a:spcPts val="475"/>
              </a:spcBef>
              <a:spcAft>
                <a:spcPct val="0"/>
              </a:spcAft>
              <a:buClr>
                <a:srgbClr val="00A9F3"/>
              </a:buClr>
              <a:buSzPct val="80000"/>
              <a:tabLst/>
              <a:defRPr/>
            </a:pPr>
            <a:r>
              <a:rPr kumimoji="0" lang="nl-NL" sz="4800" b="1" i="0" u="none" strike="noStrike" kern="1200" cap="none" spc="0" normalizeH="0" baseline="0" noProof="0" dirty="0">
                <a:ln>
                  <a:noFill/>
                </a:ln>
                <a:solidFill>
                  <a:srgbClr val="00A9F3"/>
                </a:solidFill>
                <a:effectLst/>
                <a:uLnTx/>
                <a:uFillTx/>
                <a:latin typeface="Arial" charset="0"/>
                <a:cs typeface="Arial" charset="0"/>
              </a:rPr>
              <a:t>Grip op informatie</a:t>
            </a:r>
          </a:p>
        </p:txBody>
      </p:sp>
      <p:sp>
        <p:nvSpPr>
          <p:cNvPr id="3" name="Tijdelijke aanduiding voor inhoud 2">
            <a:extLst>
              <a:ext uri="{FF2B5EF4-FFF2-40B4-BE49-F238E27FC236}">
                <a16:creationId xmlns:a16="http://schemas.microsoft.com/office/drawing/2014/main" id="{907EAA33-EE01-437B-A63D-9A65513567CE}"/>
              </a:ext>
            </a:extLst>
          </p:cNvPr>
          <p:cNvSpPr>
            <a:spLocks noGrp="1"/>
          </p:cNvSpPr>
          <p:nvPr>
            <p:ph idx="1"/>
          </p:nvPr>
        </p:nvSpPr>
        <p:spPr>
          <a:xfrm>
            <a:off x="1080000" y="1822523"/>
            <a:ext cx="8787900" cy="4057651"/>
          </a:xfrm>
        </p:spPr>
        <p:txBody>
          <a:bodyPr/>
          <a:lstStyle/>
          <a:p>
            <a:pPr marL="0" indent="0">
              <a:buNone/>
            </a:pPr>
            <a:endParaRPr lang="nl-NL" u="sng" dirty="0">
              <a:solidFill>
                <a:srgbClr val="999999"/>
              </a:solidFill>
              <a:hlinkClick r:id="rId2">
                <a:extLst>
                  <a:ext uri="{A12FA001-AC4F-418D-AE19-62706E023703}">
                    <ahyp:hlinkClr xmlns:ahyp="http://schemas.microsoft.com/office/drawing/2018/hyperlinkcolor" val="tx"/>
                  </a:ext>
                </a:extLst>
              </a:hlinkClick>
            </a:endParaRPr>
          </a:p>
          <a:p>
            <a:pPr marL="0" indent="0">
              <a:buNone/>
            </a:pPr>
            <a:r>
              <a:rPr lang="nl-NL" dirty="0">
                <a:solidFill>
                  <a:srgbClr val="999999"/>
                </a:solidFill>
                <a:hlinkClick r:id="rId3"/>
              </a:rPr>
              <a:t>https://vng.nl/projecten/grip-op-informatie</a:t>
            </a:r>
            <a:r>
              <a:rPr lang="nl-NL" dirty="0">
                <a:solidFill>
                  <a:srgbClr val="999999"/>
                </a:solidFill>
              </a:rPr>
              <a:t> </a:t>
            </a:r>
            <a:br>
              <a:rPr lang="nl-NL" dirty="0">
                <a:solidFill>
                  <a:srgbClr val="999999"/>
                </a:solidFill>
              </a:rPr>
            </a:br>
            <a:endParaRPr lang="nl-NL" dirty="0"/>
          </a:p>
          <a:p>
            <a:endParaRPr lang="nl-NL" dirty="0"/>
          </a:p>
          <a:p>
            <a:endParaRPr lang="nl-NL" dirty="0"/>
          </a:p>
          <a:p>
            <a:pPr marL="0" indent="0">
              <a:buNone/>
            </a:pPr>
            <a:endParaRPr lang="nl-NL" dirty="0"/>
          </a:p>
        </p:txBody>
      </p:sp>
      <p:pic>
        <p:nvPicPr>
          <p:cNvPr id="6" name="Afbeelding 5">
            <a:extLst>
              <a:ext uri="{FF2B5EF4-FFF2-40B4-BE49-F238E27FC236}">
                <a16:creationId xmlns:a16="http://schemas.microsoft.com/office/drawing/2014/main" id="{69ED04D4-7892-4DAB-B650-047485600710}"/>
              </a:ext>
            </a:extLst>
          </p:cNvPr>
          <p:cNvPicPr>
            <a:picLocks noChangeAspect="1"/>
          </p:cNvPicPr>
          <p:nvPr/>
        </p:nvPicPr>
        <p:blipFill>
          <a:blip r:embed="rId4"/>
          <a:stretch>
            <a:fillRect/>
          </a:stretch>
        </p:blipFill>
        <p:spPr>
          <a:xfrm>
            <a:off x="3775934" y="2604488"/>
            <a:ext cx="6734287" cy="3444335"/>
          </a:xfrm>
          <a:prstGeom prst="rect">
            <a:avLst/>
          </a:prstGeom>
        </p:spPr>
      </p:pic>
    </p:spTree>
    <p:extLst>
      <p:ext uri="{BB962C8B-B14F-4D97-AF65-F5344CB8AC3E}">
        <p14:creationId xmlns:p14="http://schemas.microsoft.com/office/powerpoint/2010/main" val="17388686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a:extLst>
              <a:ext uri="{FF2B5EF4-FFF2-40B4-BE49-F238E27FC236}">
                <a16:creationId xmlns:a16="http://schemas.microsoft.com/office/drawing/2014/main" id="{002F3D72-AFB1-4562-A732-CA4DB50DD8E2}"/>
              </a:ext>
            </a:extLst>
          </p:cNvPr>
          <p:cNvSpPr>
            <a:spLocks noGrp="1"/>
          </p:cNvSpPr>
          <p:nvPr>
            <p:ph type="title"/>
          </p:nvPr>
        </p:nvSpPr>
        <p:spPr>
          <a:xfrm>
            <a:off x="1079500" y="1079500"/>
            <a:ext cx="10033000" cy="279400"/>
          </a:xfrm>
        </p:spPr>
        <p:txBody>
          <a:bodyPr/>
          <a:lstStyle/>
          <a:p>
            <a:pPr algn="ctr"/>
            <a:br>
              <a:rPr lang="nl-NL" altLang="nl-NL" dirty="0">
                <a:latin typeface="Arial" panose="020B0604020202020204" pitchFamily="34" charset="0"/>
                <a:cs typeface="Arial" panose="020B0604020202020204" pitchFamily="34" charset="0"/>
              </a:rPr>
            </a:br>
            <a:r>
              <a:rPr lang="nl-NL" altLang="nl-NL" sz="4800" dirty="0">
                <a:latin typeface="Arial"/>
                <a:cs typeface="Arial"/>
              </a:rPr>
              <a:t>Save the date:</a:t>
            </a:r>
            <a:br>
              <a:rPr lang="nl-NL" altLang="nl-NL" sz="4800" dirty="0">
                <a:latin typeface="Arial" panose="020B0604020202020204" pitchFamily="34" charset="0"/>
                <a:cs typeface="Arial" panose="020B0604020202020204" pitchFamily="34" charset="0"/>
              </a:rPr>
            </a:br>
            <a:br>
              <a:rPr lang="nl-NL" altLang="nl-NL" sz="4800" dirty="0">
                <a:latin typeface="Arial" panose="020B0604020202020204" pitchFamily="34" charset="0"/>
                <a:cs typeface="Arial" panose="020B0604020202020204" pitchFamily="34" charset="0"/>
              </a:rPr>
            </a:br>
            <a:r>
              <a:rPr lang="nl-NL" altLang="nl-NL" sz="4800" dirty="0">
                <a:latin typeface="Arial"/>
                <a:cs typeface="Arial"/>
              </a:rPr>
              <a:t>3 t/m 10 november 2022 </a:t>
            </a:r>
            <a:br>
              <a:rPr lang="nl-NL" altLang="nl-NL" sz="4800" dirty="0">
                <a:latin typeface="Arial" panose="020B0604020202020204" pitchFamily="34" charset="0"/>
                <a:cs typeface="Arial" panose="020B0604020202020204" pitchFamily="34" charset="0"/>
              </a:rPr>
            </a:br>
            <a:br>
              <a:rPr lang="nl-NL" altLang="nl-NL" sz="4800" dirty="0">
                <a:latin typeface="Arial" panose="020B0604020202020204" pitchFamily="34" charset="0"/>
                <a:cs typeface="Arial" panose="020B0604020202020204" pitchFamily="34" charset="0"/>
              </a:rPr>
            </a:br>
            <a:r>
              <a:rPr lang="nl-NL" altLang="nl-NL" sz="4800" u="sng" dirty="0">
                <a:latin typeface="Arial"/>
                <a:cs typeface="Arial"/>
              </a:rPr>
              <a:t>6</a:t>
            </a:r>
            <a:r>
              <a:rPr lang="nl-NL" altLang="nl-NL" sz="4800" baseline="30000" dirty="0">
                <a:latin typeface="Arial"/>
                <a:cs typeface="Arial"/>
              </a:rPr>
              <a:t>e</a:t>
            </a:r>
            <a:r>
              <a:rPr lang="nl-NL" altLang="nl-NL" sz="4800" u="sng" dirty="0">
                <a:latin typeface="Arial"/>
                <a:cs typeface="Arial"/>
              </a:rPr>
              <a:t> week van Grip op Informatie</a:t>
            </a:r>
            <a:br>
              <a:rPr lang="nl-NL" altLang="nl-NL" sz="4800" dirty="0">
                <a:latin typeface="Arial" panose="020B0604020202020204" pitchFamily="34" charset="0"/>
                <a:cs typeface="Arial" panose="020B0604020202020204" pitchFamily="34" charset="0"/>
              </a:rPr>
            </a:br>
            <a:endParaRPr lang="nl-NL" altLang="nl-NL" sz="4800" dirty="0">
              <a:latin typeface="Arial" panose="020B0604020202020204" pitchFamily="34" charset="0"/>
              <a:cs typeface="Arial" panose="020B0604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E809899-4E7F-48E3-AC5B-8B52B4A54DCE}"/>
              </a:ext>
            </a:extLst>
          </p:cNvPr>
          <p:cNvSpPr>
            <a:spLocks noGrp="1"/>
          </p:cNvSpPr>
          <p:nvPr>
            <p:ph idx="1"/>
          </p:nvPr>
        </p:nvSpPr>
        <p:spPr/>
        <p:txBody>
          <a:bodyPr/>
          <a:lstStyle/>
          <a:p>
            <a:endParaRPr lang="nl-NL" dirty="0"/>
          </a:p>
          <a:p>
            <a:endParaRPr lang="nl-NL" dirty="0"/>
          </a:p>
          <a:p>
            <a:endParaRPr lang="nl-NL" dirty="0"/>
          </a:p>
          <a:p>
            <a:endParaRPr lang="nl-NL" sz="3200" b="1" dirty="0">
              <a:solidFill>
                <a:srgbClr val="00B0F0"/>
              </a:solidFill>
            </a:endParaRPr>
          </a:p>
          <a:p>
            <a:r>
              <a:rPr lang="nl-NL" sz="3200" b="1" dirty="0">
                <a:solidFill>
                  <a:srgbClr val="00B0F0"/>
                </a:solidFill>
              </a:rPr>
              <a:t>Evaluatie wordt nagezonden.</a:t>
            </a:r>
          </a:p>
          <a:p>
            <a:endParaRPr lang="nl-NL" sz="3200" b="1" dirty="0">
              <a:solidFill>
                <a:srgbClr val="00B0F0"/>
              </a:solidFill>
            </a:endParaRPr>
          </a:p>
          <a:p>
            <a:r>
              <a:rPr lang="nl-NL" sz="3200" b="1" dirty="0">
                <a:solidFill>
                  <a:srgbClr val="00B0F0"/>
                </a:solidFill>
              </a:rPr>
              <a:t>Vragen of tips? gripopinformatie@vng.nl</a:t>
            </a:r>
          </a:p>
          <a:p>
            <a:endParaRPr lang="nl-NL" dirty="0"/>
          </a:p>
          <a:p>
            <a:r>
              <a:rPr lang="nl-NL" sz="3200" b="1" dirty="0">
                <a:solidFill>
                  <a:srgbClr val="00B0F0"/>
                </a:solidFill>
              </a:rPr>
              <a:t>Dank u wel voor uw aandacht!</a:t>
            </a:r>
          </a:p>
          <a:p>
            <a:endParaRPr lang="nl-NL" dirty="0"/>
          </a:p>
        </p:txBody>
      </p:sp>
    </p:spTree>
    <p:extLst>
      <p:ext uri="{BB962C8B-B14F-4D97-AF65-F5344CB8AC3E}">
        <p14:creationId xmlns:p14="http://schemas.microsoft.com/office/powerpoint/2010/main" val="2103423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A37769-1CDD-4B46-9619-E609F2AB8CE3}"/>
              </a:ext>
            </a:extLst>
          </p:cNvPr>
          <p:cNvSpPr>
            <a:spLocks noGrp="1"/>
          </p:cNvSpPr>
          <p:nvPr>
            <p:ph type="ctrTitle"/>
          </p:nvPr>
        </p:nvSpPr>
        <p:spPr>
          <a:xfrm>
            <a:off x="1080000" y="1867766"/>
            <a:ext cx="6120000" cy="1440000"/>
          </a:xfrm>
        </p:spPr>
        <p:txBody>
          <a:bodyPr/>
          <a:lstStyle/>
          <a:p>
            <a:r>
              <a:rPr lang="nl-NL" dirty="0"/>
              <a:t>Archiveren </a:t>
            </a:r>
            <a:r>
              <a:rPr lang="nl-NL" dirty="0" err="1"/>
              <a:t>by</a:t>
            </a:r>
            <a:r>
              <a:rPr lang="nl-NL" dirty="0"/>
              <a:t> design</a:t>
            </a:r>
          </a:p>
        </p:txBody>
      </p:sp>
      <p:sp>
        <p:nvSpPr>
          <p:cNvPr id="3" name="Ondertitel 2">
            <a:extLst>
              <a:ext uri="{FF2B5EF4-FFF2-40B4-BE49-F238E27FC236}">
                <a16:creationId xmlns:a16="http://schemas.microsoft.com/office/drawing/2014/main" id="{15F776B1-5449-452E-9096-2780058FF703}"/>
              </a:ext>
            </a:extLst>
          </p:cNvPr>
          <p:cNvSpPr>
            <a:spLocks noGrp="1"/>
          </p:cNvSpPr>
          <p:nvPr>
            <p:ph type="subTitle" idx="1"/>
          </p:nvPr>
        </p:nvSpPr>
        <p:spPr>
          <a:xfrm>
            <a:off x="1080000" y="3432035"/>
            <a:ext cx="6120000" cy="1080000"/>
          </a:xfrm>
        </p:spPr>
        <p:txBody>
          <a:bodyPr/>
          <a:lstStyle/>
          <a:p>
            <a:endParaRPr lang="nl-NL" sz="3200" b="1" dirty="0">
              <a:solidFill>
                <a:srgbClr val="00A9F3"/>
              </a:solidFill>
              <a:latin typeface="Arial"/>
              <a:cs typeface="+mj-cs"/>
            </a:endParaRPr>
          </a:p>
          <a:p>
            <a:r>
              <a:rPr lang="nl-NL" sz="3200" b="1" dirty="0">
                <a:solidFill>
                  <a:srgbClr val="00A9F3"/>
                </a:solidFill>
                <a:latin typeface="Arial"/>
                <a:cs typeface="+mj-cs"/>
              </a:rPr>
              <a:t>3 augustus 2022</a:t>
            </a:r>
          </a:p>
          <a:p>
            <a:endParaRPr lang="nl-NL" sz="3200" b="1" i="1" dirty="0">
              <a:solidFill>
                <a:srgbClr val="00A9F3"/>
              </a:solidFill>
              <a:latin typeface="Arial"/>
              <a:cs typeface="+mj-cs"/>
            </a:endParaRPr>
          </a:p>
          <a:p>
            <a:endParaRPr lang="nl-NL" sz="3200" i="1" dirty="0"/>
          </a:p>
        </p:txBody>
      </p:sp>
      <p:sp>
        <p:nvSpPr>
          <p:cNvPr id="4" name="Tijdelijke aanduiding voor datum 3">
            <a:extLst>
              <a:ext uri="{FF2B5EF4-FFF2-40B4-BE49-F238E27FC236}">
                <a16:creationId xmlns:a16="http://schemas.microsoft.com/office/drawing/2014/main" id="{C51EFD3E-33DC-498D-838C-2191846DCD71}"/>
              </a:ext>
            </a:extLst>
          </p:cNvPr>
          <p:cNvSpPr>
            <a:spLocks noGrp="1"/>
          </p:cNvSpPr>
          <p:nvPr>
            <p:ph type="dt" sz="half" idx="10"/>
          </p:nvPr>
        </p:nvSpPr>
        <p:spPr/>
        <p:txBody>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nl-NL"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4202655"/>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AD5A538-9C35-6683-487D-6773A4A4096F}"/>
              </a:ext>
            </a:extLst>
          </p:cNvPr>
          <p:cNvSpPr>
            <a:spLocks noGrp="1"/>
          </p:cNvSpPr>
          <p:nvPr>
            <p:ph idx="1"/>
          </p:nvPr>
        </p:nvSpPr>
        <p:spPr>
          <a:xfrm>
            <a:off x="1080000" y="1997612"/>
            <a:ext cx="4054708" cy="4302388"/>
          </a:xfrm>
        </p:spPr>
        <p:txBody>
          <a:bodyPr/>
          <a:lstStyle/>
          <a:p>
            <a:pPr marL="0" indent="0">
              <a:buNone/>
            </a:pPr>
            <a:endParaRPr lang="nl-NL" dirty="0"/>
          </a:p>
          <a:p>
            <a:pPr marL="0" indent="0">
              <a:buNone/>
            </a:pPr>
            <a:endParaRPr lang="nl-NL" dirty="0"/>
          </a:p>
          <a:p>
            <a:pPr marL="0" indent="0" algn="ctr">
              <a:buNone/>
            </a:pPr>
            <a:r>
              <a:rPr lang="nl-NL" b="1" dirty="0">
                <a:solidFill>
                  <a:srgbClr val="00A9F3"/>
                </a:solidFill>
              </a:rPr>
              <a:t>Zeven praktijkverhalen</a:t>
            </a:r>
          </a:p>
          <a:p>
            <a:pPr marL="0" indent="0" algn="ctr">
              <a:buNone/>
            </a:pPr>
            <a:r>
              <a:rPr lang="nl-NL" b="1" dirty="0">
                <a:solidFill>
                  <a:srgbClr val="00A9F3"/>
                </a:solidFill>
              </a:rPr>
              <a:t>gebundeld</a:t>
            </a:r>
          </a:p>
          <a:p>
            <a:endParaRPr lang="nl-NL" dirty="0"/>
          </a:p>
        </p:txBody>
      </p:sp>
      <p:pic>
        <p:nvPicPr>
          <p:cNvPr id="6" name="Tijdelijke aanduiding voor inhoud 5">
            <a:extLst>
              <a:ext uri="{FF2B5EF4-FFF2-40B4-BE49-F238E27FC236}">
                <a16:creationId xmlns:a16="http://schemas.microsoft.com/office/drawing/2014/main" id="{0AD35C28-F539-8843-172E-E44D6E1CB292}"/>
              </a:ext>
            </a:extLst>
          </p:cNvPr>
          <p:cNvPicPr>
            <a:picLocks noGrp="1" noChangeAspect="1"/>
          </p:cNvPicPr>
          <p:nvPr>
            <p:ph idx="10"/>
          </p:nvPr>
        </p:nvPicPr>
        <p:blipFill>
          <a:blip r:embed="rId3"/>
          <a:stretch>
            <a:fillRect/>
          </a:stretch>
        </p:blipFill>
        <p:spPr>
          <a:xfrm>
            <a:off x="5425415" y="1080000"/>
            <a:ext cx="4214972" cy="5822745"/>
          </a:xfrm>
        </p:spPr>
      </p:pic>
    </p:spTree>
    <p:extLst>
      <p:ext uri="{BB962C8B-B14F-4D97-AF65-F5344CB8AC3E}">
        <p14:creationId xmlns:p14="http://schemas.microsoft.com/office/powerpoint/2010/main" val="958105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nl-NL" sz="4000" dirty="0"/>
              <a:t>  </a:t>
            </a:r>
            <a:r>
              <a:rPr lang="nl-NL" sz="3600" dirty="0"/>
              <a:t>Handreiking Archiveren </a:t>
            </a:r>
            <a:r>
              <a:rPr lang="nl-NL" sz="3600" dirty="0" err="1"/>
              <a:t>by</a:t>
            </a:r>
            <a:r>
              <a:rPr lang="nl-NL" sz="3600" dirty="0"/>
              <a:t> Design</a:t>
            </a:r>
          </a:p>
        </p:txBody>
      </p:sp>
      <p:sp>
        <p:nvSpPr>
          <p:cNvPr id="6" name="Ondertitel 5"/>
          <p:cNvSpPr>
            <a:spLocks noGrp="1"/>
          </p:cNvSpPr>
          <p:nvPr>
            <p:ph type="subTitle" idx="1"/>
          </p:nvPr>
        </p:nvSpPr>
        <p:spPr/>
        <p:txBody>
          <a:bodyPr/>
          <a:lstStyle/>
          <a:p>
            <a:r>
              <a:rPr lang="nl-NL" dirty="0"/>
              <a:t>  3 augustus 2022</a:t>
            </a:r>
          </a:p>
        </p:txBody>
      </p:sp>
    </p:spTree>
    <p:extLst>
      <p:ext uri="{BB962C8B-B14F-4D97-AF65-F5344CB8AC3E}">
        <p14:creationId xmlns:p14="http://schemas.microsoft.com/office/powerpoint/2010/main" val="911410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Proces opstellen handreiking</a:t>
            </a:r>
          </a:p>
        </p:txBody>
      </p:sp>
      <p:sp>
        <p:nvSpPr>
          <p:cNvPr id="3" name="Tijdelijke aanduiding voor inhoud 2"/>
          <p:cNvSpPr>
            <a:spLocks noGrp="1"/>
          </p:cNvSpPr>
          <p:nvPr>
            <p:ph idx="1"/>
          </p:nvPr>
        </p:nvSpPr>
        <p:spPr/>
        <p:txBody>
          <a:bodyPr/>
          <a:lstStyle/>
          <a:p>
            <a:endParaRPr lang="nl-NL" dirty="0"/>
          </a:p>
          <a:p>
            <a:r>
              <a:rPr lang="nl-NL" dirty="0"/>
              <a:t>Handreiking op basis van best </a:t>
            </a:r>
            <a:r>
              <a:rPr lang="nl-NL" dirty="0" err="1"/>
              <a:t>practises</a:t>
            </a:r>
            <a:endParaRPr lang="nl-NL" dirty="0"/>
          </a:p>
          <a:p>
            <a:r>
              <a:rPr lang="nl-NL" dirty="0"/>
              <a:t>Redactiegroep: deskundigen uit diverse organisaties</a:t>
            </a:r>
          </a:p>
          <a:p>
            <a:r>
              <a:rPr lang="nl-NL" dirty="0"/>
              <a:t>Concepten gedeeld met VNG-werkgroep Archiveren </a:t>
            </a:r>
            <a:r>
              <a:rPr lang="nl-NL" dirty="0" err="1"/>
              <a:t>by</a:t>
            </a:r>
            <a:r>
              <a:rPr lang="nl-NL" dirty="0"/>
              <a:t> design</a:t>
            </a:r>
          </a:p>
          <a:p>
            <a:endParaRPr lang="nl-NL" dirty="0"/>
          </a:p>
        </p:txBody>
      </p:sp>
    </p:spTree>
    <p:extLst>
      <p:ext uri="{BB962C8B-B14F-4D97-AF65-F5344CB8AC3E}">
        <p14:creationId xmlns:p14="http://schemas.microsoft.com/office/powerpoint/2010/main" val="3966715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CD3B58-09C5-458B-AADF-475E665F847A}"/>
              </a:ext>
            </a:extLst>
          </p:cNvPr>
          <p:cNvSpPr>
            <a:spLocks noGrp="1"/>
          </p:cNvSpPr>
          <p:nvPr>
            <p:ph type="title"/>
          </p:nvPr>
        </p:nvSpPr>
        <p:spPr/>
        <p:txBody>
          <a:bodyPr/>
          <a:lstStyle/>
          <a:p>
            <a:r>
              <a:rPr lang="nl-NL" dirty="0"/>
              <a:t>Archiveren </a:t>
            </a:r>
            <a:r>
              <a:rPr lang="nl-NL" dirty="0" err="1"/>
              <a:t>by</a:t>
            </a:r>
            <a:r>
              <a:rPr lang="nl-NL" dirty="0"/>
              <a:t> design in het kort</a:t>
            </a:r>
          </a:p>
        </p:txBody>
      </p:sp>
      <p:sp>
        <p:nvSpPr>
          <p:cNvPr id="3" name="Tijdelijke aanduiding voor inhoud 2">
            <a:extLst>
              <a:ext uri="{FF2B5EF4-FFF2-40B4-BE49-F238E27FC236}">
                <a16:creationId xmlns:a16="http://schemas.microsoft.com/office/drawing/2014/main" id="{B2A9150C-5391-4F43-A1EA-5C604137B334}"/>
              </a:ext>
            </a:extLst>
          </p:cNvPr>
          <p:cNvSpPr>
            <a:spLocks noGrp="1"/>
          </p:cNvSpPr>
          <p:nvPr>
            <p:ph idx="1"/>
          </p:nvPr>
        </p:nvSpPr>
        <p:spPr/>
        <p:txBody>
          <a:bodyPr/>
          <a:lstStyle/>
          <a:p>
            <a:r>
              <a:rPr lang="nl-NL" dirty="0">
                <a:hlinkClick r:id="rId3"/>
              </a:rPr>
              <a:t>Filmpje archiveren </a:t>
            </a:r>
            <a:r>
              <a:rPr lang="nl-NL" dirty="0" err="1">
                <a:hlinkClick r:id="rId3"/>
              </a:rPr>
              <a:t>by</a:t>
            </a:r>
            <a:r>
              <a:rPr lang="nl-NL" dirty="0">
                <a:hlinkClick r:id="rId3"/>
              </a:rPr>
              <a:t> design </a:t>
            </a:r>
            <a:r>
              <a:rPr lang="nl-NL" dirty="0"/>
              <a:t>(staat op </a:t>
            </a:r>
            <a:r>
              <a:rPr lang="nl-NL" dirty="0" err="1"/>
              <a:t>youtube</a:t>
            </a:r>
            <a:r>
              <a:rPr lang="nl-NL" dirty="0"/>
              <a:t> en op de website NA)</a:t>
            </a:r>
          </a:p>
        </p:txBody>
      </p:sp>
      <p:pic>
        <p:nvPicPr>
          <p:cNvPr id="4" name="Afbeelding 3">
            <a:extLst>
              <a:ext uri="{FF2B5EF4-FFF2-40B4-BE49-F238E27FC236}">
                <a16:creationId xmlns:a16="http://schemas.microsoft.com/office/drawing/2014/main" id="{A3E7DDDB-CBA0-4003-80C3-8D1EC63F9C69}"/>
              </a:ext>
            </a:extLst>
          </p:cNvPr>
          <p:cNvPicPr>
            <a:picLocks noChangeAspect="1"/>
          </p:cNvPicPr>
          <p:nvPr/>
        </p:nvPicPr>
        <p:blipFill>
          <a:blip r:embed="rId4"/>
          <a:stretch>
            <a:fillRect/>
          </a:stretch>
        </p:blipFill>
        <p:spPr>
          <a:xfrm>
            <a:off x="2224905" y="3204306"/>
            <a:ext cx="7742190" cy="2686540"/>
          </a:xfrm>
          <a:prstGeom prst="rect">
            <a:avLst/>
          </a:prstGeom>
        </p:spPr>
      </p:pic>
    </p:spTree>
    <p:extLst>
      <p:ext uri="{BB962C8B-B14F-4D97-AF65-F5344CB8AC3E}">
        <p14:creationId xmlns:p14="http://schemas.microsoft.com/office/powerpoint/2010/main" val="2263476825"/>
      </p:ext>
    </p:extLst>
  </p:cSld>
  <p:clrMapOvr>
    <a:masterClrMapping/>
  </p:clrMapOvr>
</p:sld>
</file>

<file path=ppt/theme/theme1.xml><?xml version="1.0" encoding="utf-8"?>
<a:theme xmlns:a="http://schemas.openxmlformats.org/drawingml/2006/main" name="VNG_Basis - kopie">
  <a:themeElements>
    <a:clrScheme name="Aangepast 17">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3C"/>
      </a:accent5>
      <a:accent6>
        <a:srgbClr val="C20015"/>
      </a:accent6>
      <a:hlink>
        <a:srgbClr val="999999"/>
      </a:hlink>
      <a:folHlink>
        <a:srgbClr val="CCCCCC"/>
      </a:folHlink>
    </a:clrScheme>
    <a:fontScheme name="V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CE455056-2E07-40E3-A23C-F1856412D281}" vid="{436D15DC-6C1F-43E0-BA25-266AD42F8E4E}"/>
    </a:ext>
  </a:extLst>
</a:theme>
</file>

<file path=ppt/theme/theme2.xml><?xml version="1.0" encoding="utf-8"?>
<a:theme xmlns:a="http://schemas.openxmlformats.org/drawingml/2006/main" name="VNG Titels">
  <a:themeElements>
    <a:clrScheme name="Aangepast 23">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41"/>
      </a:accent5>
      <a:accent6>
        <a:srgbClr val="C20016"/>
      </a:accent6>
      <a:hlink>
        <a:srgbClr val="999999"/>
      </a:hlink>
      <a:folHlink>
        <a:srgbClr val="CCCCCC"/>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1" id="{CE455056-2E07-40E3-A23C-F1856412D281}" vid="{E190F73E-30FE-4981-A67C-E1D98411DE6E}"/>
    </a:ext>
  </a:extLst>
</a:theme>
</file>

<file path=ppt/theme/theme3.xml><?xml version="1.0" encoding="utf-8"?>
<a:theme xmlns:a="http://schemas.openxmlformats.org/drawingml/2006/main" name="1_VNG_Basis - kopie">
  <a:themeElements>
    <a:clrScheme name="Aangepast 17">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3C"/>
      </a:accent5>
      <a:accent6>
        <a:srgbClr val="C20015"/>
      </a:accent6>
      <a:hlink>
        <a:srgbClr val="999999"/>
      </a:hlink>
      <a:folHlink>
        <a:srgbClr val="CCCCCC"/>
      </a:folHlink>
    </a:clrScheme>
    <a:fontScheme name="V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CE455056-2E07-40E3-A23C-F1856412D281}" vid="{436D15DC-6C1F-43E0-BA25-266AD42F8E4E}"/>
    </a:ext>
  </a:extLst>
</a:theme>
</file>

<file path=ppt/theme/theme4.xml><?xml version="1.0" encoding="utf-8"?>
<a:theme xmlns:a="http://schemas.openxmlformats.org/drawingml/2006/main" name="blank">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e1" id="{58E758DD-19C7-B348-8D8D-66A81CE72208}" vid="{AAFBB0E4-68BB-F348-AD0C-561FBC342E00}"/>
    </a:ext>
  </a:extLst>
</a:theme>
</file>

<file path=ppt/theme/theme5.xml><?xml version="1.0" encoding="utf-8"?>
<a:theme xmlns:a="http://schemas.openxmlformats.org/drawingml/2006/main" name="Gemeente Amsterdam">
  <a:themeElements>
    <a:clrScheme name="Kleurenschema Gemeente Amsterdam">
      <a:dk1>
        <a:srgbClr val="000000"/>
      </a:dk1>
      <a:lt1>
        <a:srgbClr val="FFFFFF"/>
      </a:lt1>
      <a:dk2>
        <a:srgbClr val="000000"/>
      </a:dk2>
      <a:lt2>
        <a:srgbClr val="BEBEBE"/>
      </a:lt2>
      <a:accent1>
        <a:srgbClr val="FF0000"/>
      </a:accent1>
      <a:accent2>
        <a:srgbClr val="FF9100"/>
      </a:accent2>
      <a:accent3>
        <a:srgbClr val="FFE600"/>
      </a:accent3>
      <a:accent4>
        <a:srgbClr val="00A0E6"/>
      </a:accent4>
      <a:accent5>
        <a:srgbClr val="00A03C"/>
      </a:accent5>
      <a:accent6>
        <a:srgbClr val="E60082"/>
      </a:accent6>
      <a:hlink>
        <a:srgbClr val="000000"/>
      </a:hlink>
      <a:folHlink>
        <a:srgbClr val="000000"/>
      </a:folHlink>
    </a:clrScheme>
    <a:fontScheme name="Lettertype Gemeente Amsterdam">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a:defPPr>
      </a:lstStyle>
    </a:txDef>
  </a:objectDefaults>
  <a:extraClrSchemeLst/>
  <a:extLst>
    <a:ext uri="{05A4C25C-085E-4340-85A3-A5531E510DB2}">
      <thm15:themeFamily xmlns:thm15="http://schemas.microsoft.com/office/thememl/2012/main" name="Presentatie Gemeente Amsterdam.potx" id="{C7836E94-AE2C-4432-B7F6-8F24116E5142}" vid="{30D10CD8-47BF-4285-920D-749C150B9B8D}"/>
    </a:ext>
  </a:extLst>
</a:theme>
</file>

<file path=ppt/theme/theme6.xml><?xml version="1.0" encoding="utf-8"?>
<a:theme xmlns:a="http://schemas.openxmlformats.org/drawingml/2006/main" name="1_Blauw">
  <a:themeElements>
    <a:clrScheme name="NA">
      <a:dk1>
        <a:srgbClr val="000000"/>
      </a:dk1>
      <a:lt1>
        <a:srgbClr val="FFFFFF"/>
      </a:lt1>
      <a:dk2>
        <a:srgbClr val="0E6A9C"/>
      </a:dk2>
      <a:lt2>
        <a:srgbClr val="E7E6E6"/>
      </a:lt2>
      <a:accent1>
        <a:srgbClr val="009DE3"/>
      </a:accent1>
      <a:accent2>
        <a:srgbClr val="0E6A9C"/>
      </a:accent2>
      <a:accent3>
        <a:srgbClr val="92CCE7"/>
      </a:accent3>
      <a:accent4>
        <a:srgbClr val="D52B1E"/>
      </a:accent4>
      <a:accent5>
        <a:srgbClr val="EE8D86"/>
      </a:accent5>
      <a:accent6>
        <a:srgbClr val="9A1F16"/>
      </a:accent6>
      <a:hlink>
        <a:srgbClr val="0563C1"/>
      </a:hlink>
      <a:folHlink>
        <a:srgbClr val="954F72"/>
      </a:folHlink>
    </a:clrScheme>
    <a:fontScheme name="NA_Zakelijk">
      <a:majorFont>
        <a:latin typeface="RijksoverheidSansHeadingTT"/>
        <a:ea typeface=""/>
        <a:cs typeface=""/>
      </a:majorFont>
      <a:minorFont>
        <a:latin typeface="RijksoverheidSans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_Presentatie_zakelijk_BST_V4.potx" id="{814914FC-19AB-44CE-B0EA-64626A43830B}" vid="{E3F5CEBD-ED7A-4AB6-8CB9-9E0F83C8A650}"/>
    </a:ext>
  </a:extLst>
</a:theme>
</file>

<file path=ppt/theme/theme7.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a01d95d-9a53-4690-91f2-3ea4d21374f2">
      <Terms xmlns="http://schemas.microsoft.com/office/infopath/2007/PartnerControls"/>
    </lcf76f155ced4ddcb4097134ff3c332f>
    <TaxCatchAll xmlns="0941c815-8673-45d9-bee9-a1453d13a96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979AC081F1EA545875FD8DCD9B709FA" ma:contentTypeVersion="18" ma:contentTypeDescription="Create a new document." ma:contentTypeScope="" ma:versionID="13c0a23065d9a49ac9a814ac843676c1">
  <xsd:schema xmlns:xsd="http://www.w3.org/2001/XMLSchema" xmlns:xs="http://www.w3.org/2001/XMLSchema" xmlns:p="http://schemas.microsoft.com/office/2006/metadata/properties" xmlns:ns2="0941c815-8673-45d9-bee9-a1453d13a96d" xmlns:ns3="da01d95d-9a53-4690-91f2-3ea4d21374f2" targetNamespace="http://schemas.microsoft.com/office/2006/metadata/properties" ma:root="true" ma:fieldsID="ffed2328b44d3216ab2e4b28d8992e7a" ns2:_="" ns3:_="">
    <xsd:import namespace="0941c815-8673-45d9-bee9-a1453d13a96d"/>
    <xsd:import namespace="da01d95d-9a53-4690-91f2-3ea4d21374f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41c815-8673-45d9-bee9-a1453d13a96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702c36e3-81a3-4f8c-bfa2-ac1adf0ae0c5}" ma:internalName="TaxCatchAll" ma:showField="CatchAllData" ma:web="0941c815-8673-45d9-bee9-a1453d13a96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a01d95d-9a53-4690-91f2-3ea4d21374f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ceaa658-fae8-49cd-a23d-c95849ea14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E0209C-FF6D-4455-984B-4D9F98EFB23E}">
  <ds:schemaRefs>
    <ds:schemaRef ds:uri="http://schemas.microsoft.com/office/2006/metadata/properties"/>
    <ds:schemaRef ds:uri="http://schemas.microsoft.com/office/infopath/2007/PartnerControls"/>
    <ds:schemaRef ds:uri="6474c9c4-b9b3-4e38-afea-be3f98c67501"/>
    <ds:schemaRef ds:uri="d8b80fb9-af13-471c-bb7e-7196636d3cc4"/>
  </ds:schemaRefs>
</ds:datastoreItem>
</file>

<file path=customXml/itemProps2.xml><?xml version="1.0" encoding="utf-8"?>
<ds:datastoreItem xmlns:ds="http://schemas.openxmlformats.org/officeDocument/2006/customXml" ds:itemID="{37C039B5-AF78-488F-8826-75608EC81779}"/>
</file>

<file path=customXml/itemProps3.xml><?xml version="1.0" encoding="utf-8"?>
<ds:datastoreItem xmlns:ds="http://schemas.openxmlformats.org/officeDocument/2006/customXml" ds:itemID="{7E186150-0F5A-4758-AA1B-B573D1852E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VNG</Template>
  <TotalTime>0</TotalTime>
  <Words>1722</Words>
  <Application>Microsoft Office PowerPoint</Application>
  <PresentationFormat>Breedbeeld</PresentationFormat>
  <Paragraphs>288</Paragraphs>
  <Slides>47</Slides>
  <Notes>13</Notes>
  <HiddenSlides>0</HiddenSlides>
  <MMClips>0</MMClips>
  <ScaleCrop>false</ScaleCrop>
  <HeadingPairs>
    <vt:vector size="4" baseType="variant">
      <vt:variant>
        <vt:lpstr>Thema</vt:lpstr>
      </vt:variant>
      <vt:variant>
        <vt:i4>6</vt:i4>
      </vt:variant>
      <vt:variant>
        <vt:lpstr>Diatitels</vt:lpstr>
      </vt:variant>
      <vt:variant>
        <vt:i4>47</vt:i4>
      </vt:variant>
    </vt:vector>
  </HeadingPairs>
  <TitlesOfParts>
    <vt:vector size="53" baseType="lpstr">
      <vt:lpstr>VNG_Basis - kopie</vt:lpstr>
      <vt:lpstr>VNG Titels</vt:lpstr>
      <vt:lpstr>1_VNG_Basis - kopie</vt:lpstr>
      <vt:lpstr>blank</vt:lpstr>
      <vt:lpstr>Gemeente Amsterdam</vt:lpstr>
      <vt:lpstr>1_Blauw</vt:lpstr>
      <vt:lpstr>Het webinar begint over 60 seconden</vt:lpstr>
      <vt:lpstr>Het webinar begint over 30 seconden</vt:lpstr>
      <vt:lpstr>Het webinar begint over 10 seconden</vt:lpstr>
      <vt:lpstr>PowerPoint-presentatie</vt:lpstr>
      <vt:lpstr>Archiveren by design</vt:lpstr>
      <vt:lpstr>PowerPoint-presentatie</vt:lpstr>
      <vt:lpstr>  Handreiking Archiveren by Design</vt:lpstr>
      <vt:lpstr>Proces opstellen handreiking</vt:lpstr>
      <vt:lpstr>Archiveren by design in het kort</vt:lpstr>
      <vt:lpstr>Opbouw handreiking</vt:lpstr>
      <vt:lpstr>Hoe organiseer je archiveren by design?</vt:lpstr>
      <vt:lpstr>Hoe pak je het aan?</vt:lpstr>
      <vt:lpstr>Wat moet je weten en kunnen?</vt:lpstr>
      <vt:lpstr>Praktijkvoorbeelden</vt:lpstr>
      <vt:lpstr>Leerexpeditie</vt:lpstr>
      <vt:lpstr>Vragen / opmerkingen?</vt:lpstr>
      <vt:lpstr>Elektronische Handtekening</vt:lpstr>
      <vt:lpstr>Stappen naar elektronische handtekening</vt:lpstr>
      <vt:lpstr>1. Oriëntatie</vt:lpstr>
      <vt:lpstr>2. Kaders en governance binnen de organisatie </vt:lpstr>
      <vt:lpstr>3. Technische implementatie in testfase  </vt:lpstr>
      <vt:lpstr>4. Testen</vt:lpstr>
      <vt:lpstr>5. Pilot</vt:lpstr>
      <vt:lpstr>6. Olievlek implementatie</vt:lpstr>
      <vt:lpstr>PowerPoint-presentatie</vt:lpstr>
      <vt:lpstr>Praktijkervaringen archiveren by design Amsterdam</vt:lpstr>
      <vt:lpstr>PowerPoint-presentatie</vt:lpstr>
      <vt:lpstr>Wat ik wil vertellen</vt:lpstr>
      <vt:lpstr>Werkwijze expertisepool/accountteam</vt:lpstr>
      <vt:lpstr>PowerPoint-presentatie</vt:lpstr>
      <vt:lpstr>Voorbeelden/ervaringen die ik wil delen</vt:lpstr>
      <vt:lpstr>Algemeen: Afhankelijkheden/beperkingen in een project</vt:lpstr>
      <vt:lpstr>1. Vaste lijstjes</vt:lpstr>
      <vt:lpstr>Leerpunten</vt:lpstr>
      <vt:lpstr>2: Inherente beperkingen systemen</vt:lpstr>
      <vt:lpstr>Voorbeeld:</vt:lpstr>
      <vt:lpstr>V00rbeeld doc.type</vt:lpstr>
      <vt:lpstr>3: DMS lost alles op</vt:lpstr>
      <vt:lpstr>Leerpunten</vt:lpstr>
      <vt:lpstr>4: Versnippering bij migratie </vt:lpstr>
      <vt:lpstr>Leerpunten</vt:lpstr>
      <vt:lpstr>Samengevat</vt:lpstr>
      <vt:lpstr>PowerPoint-presentatie</vt:lpstr>
      <vt:lpstr>Forum.vng.nl</vt:lpstr>
      <vt:lpstr>Grip op informatie</vt:lpstr>
      <vt:lpstr> Save the date:  3 t/m 10 november 2022   6e week van Grip op Informatie </vt:lpstr>
      <vt:lpstr>PowerPoint-presentatie</vt:lpstr>
    </vt:vector>
  </TitlesOfParts>
  <Company>Valid WPS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Ontwikkelingen beleid open overheidsinformatie</dc:title>
  <dc:creator>Jamil Jawad</dc:creator>
  <cp:keywords>All Places</cp:keywords>
  <cp:lastModifiedBy>Jeroen Jonkers</cp:lastModifiedBy>
  <cp:revision>185</cp:revision>
  <cp:lastPrinted>2016-11-29T12:08:35Z</cp:lastPrinted>
  <dcterms:created xsi:type="dcterms:W3CDTF">2019-04-17T13:18:17Z</dcterms:created>
  <dcterms:modified xsi:type="dcterms:W3CDTF">2022-08-03T04:44:37Z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0x0101005E05CDE261E73B4E8B3DA99AE168F6EA</vt:lpwstr>
  </property>
  <property fmtid="{D5CDD505-2E9C-101B-9397-08002B2CF9AE}" pid="3" name="MediaServiceImageTags">
    <vt:lpwstr/>
  </property>
</Properties>
</file>