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5.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1"/>
  </p:sldMasterIdLst>
  <p:notesMasterIdLst>
    <p:notesMasterId r:id="rId21"/>
  </p:notesMasterIdLst>
  <p:handoutMasterIdLst>
    <p:handoutMasterId r:id="rId22"/>
  </p:handoutMasterIdLst>
  <p:sldIdLst>
    <p:sldId id="272" r:id="rId2"/>
    <p:sldId id="263" r:id="rId3"/>
    <p:sldId id="264" r:id="rId4"/>
    <p:sldId id="271" r:id="rId5"/>
    <p:sldId id="265" r:id="rId6"/>
    <p:sldId id="266" r:id="rId7"/>
    <p:sldId id="282" r:id="rId8"/>
    <p:sldId id="295" r:id="rId9"/>
    <p:sldId id="267" r:id="rId10"/>
    <p:sldId id="268" r:id="rId11"/>
    <p:sldId id="269" r:id="rId12"/>
    <p:sldId id="274" r:id="rId13"/>
    <p:sldId id="278" r:id="rId14"/>
    <p:sldId id="279" r:id="rId15"/>
    <p:sldId id="287" r:id="rId16"/>
    <p:sldId id="293" r:id="rId17"/>
    <p:sldId id="289" r:id="rId18"/>
    <p:sldId id="291" r:id="rId19"/>
    <p:sldId id="273" r:id="rId20"/>
  </p:sldIdLst>
  <p:sldSz cx="9144000" cy="6858000" type="screen4x3"/>
  <p:notesSz cx="6858000" cy="9144000"/>
  <p:defaultTextStyle>
    <a:defPPr lvl="0">
      <a:defRPr lang="nl-NL"/>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013">
          <p15:clr>
            <a:srgbClr val="A4A3A4"/>
          </p15:clr>
        </p15:guide>
        <p15:guide id="2" orient="horz" pos="3871">
          <p15:clr>
            <a:srgbClr val="A4A3A4"/>
          </p15:clr>
        </p15:guide>
        <p15:guide id="3" pos="2880">
          <p15:clr>
            <a:srgbClr val="A4A3A4"/>
          </p15:clr>
        </p15:guide>
        <p15:guide id="4" pos="310">
          <p15:clr>
            <a:srgbClr val="A4A3A4"/>
          </p15:clr>
        </p15:guide>
        <p15:guide id="5" pos="5498">
          <p15:clr>
            <a:srgbClr val="A4A3A4"/>
          </p15:clr>
        </p15:guide>
        <p15:guide id="6" orient="horz" pos="1026">
          <p15:clr>
            <a:srgbClr val="A4A3A4"/>
          </p15:clr>
        </p15:guide>
        <p15:guide id="7" pos="5545">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50" y="-90"/>
      </p:cViewPr>
      <p:guideLst>
        <p:guide orient="horz" pos="1013"/>
        <p:guide orient="horz" pos="3871"/>
        <p:guide orient="horz" pos="1026"/>
        <p:guide pos="2880"/>
        <p:guide pos="310"/>
        <p:guide pos="5498"/>
        <p:guide pos="5545"/>
      </p:guideLst>
    </p:cSldViewPr>
  </p:slideViewPr>
  <p:notesTextViewPr>
    <p:cViewPr>
      <p:scale>
        <a:sx n="100" d="100"/>
        <a:sy n="100" d="100"/>
      </p:scale>
      <p:origin x="0" y="0"/>
    </p:cViewPr>
  </p:notesTextViewPr>
  <p:notesViewPr>
    <p:cSldViewPr>
      <p:cViewPr varScale="1">
        <p:scale>
          <a:sx n="62" d="100"/>
          <a:sy n="62" d="100"/>
        </p:scale>
        <p:origin x="-2626" y="-7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7F393C-6EC8-45EA-8A7B-CAE425F76153}" type="datetimeFigureOut">
              <a:rPr lang="nl-NL" smtClean="0"/>
              <a:pPr/>
              <a:t>5-2-2019</a:t>
            </a:fld>
            <a:endParaRPr lang="nl-NL" dirty="0"/>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F57E2F9-E7B3-403F-BF57-C22921875C4F}" type="slidenum">
              <a:rPr lang="nl-NL" smtClean="0"/>
              <a:pPr/>
              <a:t>‹nr.›</a:t>
            </a:fld>
            <a:endParaRPr lang="nl-NL" dirty="0"/>
          </a:p>
        </p:txBody>
      </p:sp>
    </p:spTree>
    <p:extLst>
      <p:ext uri="{BB962C8B-B14F-4D97-AF65-F5344CB8AC3E}">
        <p14:creationId xmlns:p14="http://schemas.microsoft.com/office/powerpoint/2010/main" val="169986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AC0B33-3943-42F1-973C-9CDD51C76BBD}" type="datetimeFigureOut">
              <a:rPr lang="nl-NL" smtClean="0"/>
              <a:pPr/>
              <a:t>5-2-2019</a:t>
            </a:fld>
            <a:endParaRPr lang="nl-NL" dirty="0"/>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7381A9-0C9E-4D3A-A28B-AC4E168A57BC}" type="slidenum">
              <a:rPr lang="nl-NL" smtClean="0"/>
              <a:pPr/>
              <a:t>‹nr.›</a:t>
            </a:fld>
            <a:endParaRPr lang="nl-NL" dirty="0"/>
          </a:p>
        </p:txBody>
      </p:sp>
    </p:spTree>
    <p:extLst>
      <p:ext uri="{BB962C8B-B14F-4D97-AF65-F5344CB8AC3E}">
        <p14:creationId xmlns:p14="http://schemas.microsoft.com/office/powerpoint/2010/main" val="180576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Veel overheidsinformatie is in selectielijsten voor archiefbescheiden als te vernietigen gewaardeerd. Daarnaast wordt de neerslag van particuliere archiefvormers met betrekking tot deze gebeurtenissen in de regel niet geacquireerd (verworven). </a:t>
            </a:r>
            <a:endParaRPr lang="nl-NL" sz="1200" dirty="0" smtClean="0"/>
          </a:p>
          <a:p>
            <a:r>
              <a:rPr lang="nl-NL" sz="1200" dirty="0" smtClean="0"/>
              <a:t>De Amsterdamse definitie luidt: </a:t>
            </a:r>
            <a:r>
              <a:rPr lang="nl-NL" sz="1200" b="0" i="0" u="none" strike="noStrike" kern="1200" baseline="0" dirty="0" smtClean="0">
                <a:solidFill>
                  <a:schemeClr val="tx1"/>
                </a:solidFill>
                <a:latin typeface="+mn-lt"/>
                <a:ea typeface="+mn-ea"/>
                <a:cs typeface="+mn-cs"/>
              </a:rPr>
              <a:t>Een </a:t>
            </a:r>
            <a:r>
              <a:rPr lang="nl-NL" sz="1200" b="0" i="0" u="none" strike="noStrike" kern="1200" baseline="0" dirty="0" err="1" smtClean="0">
                <a:solidFill>
                  <a:schemeClr val="tx1"/>
                </a:solidFill>
                <a:latin typeface="+mn-lt"/>
                <a:ea typeface="+mn-ea"/>
                <a:cs typeface="+mn-cs"/>
              </a:rPr>
              <a:t>hotspot</a:t>
            </a:r>
            <a:r>
              <a:rPr lang="nl-NL" sz="1200" b="0" i="0" u="none" strike="noStrike" kern="1200" baseline="0" dirty="0" smtClean="0">
                <a:solidFill>
                  <a:schemeClr val="tx1"/>
                </a:solidFill>
                <a:latin typeface="+mn-lt"/>
                <a:ea typeface="+mn-ea"/>
                <a:cs typeface="+mn-cs"/>
              </a:rPr>
              <a:t> is een gebeurtenis die heeft geleid tot opvallende of intensieve interactie tussen overheden, tussen overheid en samenleving of tussen burgers, bedrijven en instellingen onderling en die tot uitzonderlijk veel maatschappelijke aandacht heeft geleid. </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a:t>
            </a:fld>
            <a:endParaRPr lang="nl-NL" dirty="0"/>
          </a:p>
        </p:txBody>
      </p:sp>
    </p:spTree>
    <p:extLst>
      <p:ext uri="{BB962C8B-B14F-4D97-AF65-F5344CB8AC3E}">
        <p14:creationId xmlns:p14="http://schemas.microsoft.com/office/powerpoint/2010/main" val="3206563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smtClean="0">
                <a:solidFill>
                  <a:schemeClr val="tx1"/>
                </a:solidFill>
                <a:latin typeface="+mn-lt"/>
                <a:ea typeface="+mn-ea"/>
                <a:cs typeface="+mn-cs"/>
              </a:rPr>
              <a:t>In Amsterdam moet een </a:t>
            </a:r>
            <a:r>
              <a:rPr lang="nl-NL" sz="1200" b="0" i="0" u="none" strike="noStrike" kern="1200" baseline="0" dirty="0" err="1" smtClean="0">
                <a:solidFill>
                  <a:schemeClr val="tx1"/>
                </a:solidFill>
                <a:latin typeface="+mn-lt"/>
                <a:ea typeface="+mn-ea"/>
                <a:cs typeface="+mn-cs"/>
              </a:rPr>
              <a:t>hotspot</a:t>
            </a:r>
            <a:r>
              <a:rPr lang="nl-NL" sz="1200" b="0" i="0" u="none" strike="noStrike" kern="1200" baseline="0" dirty="0" smtClean="0">
                <a:solidFill>
                  <a:schemeClr val="tx1"/>
                </a:solidFill>
                <a:latin typeface="+mn-lt"/>
                <a:ea typeface="+mn-ea"/>
                <a:cs typeface="+mn-cs"/>
              </a:rPr>
              <a:t> voldoen aan de volgende drie (dus alle drie) eigenschappen:</a:t>
            </a:r>
          </a:p>
          <a:p>
            <a:r>
              <a:rPr lang="nl-NL" sz="1200" b="0" i="0" u="none" strike="noStrike" kern="1200" baseline="0" dirty="0" smtClean="0">
                <a:solidFill>
                  <a:schemeClr val="tx1"/>
                </a:solidFill>
                <a:latin typeface="+mn-lt"/>
                <a:ea typeface="+mn-ea"/>
                <a:cs typeface="+mn-cs"/>
              </a:rPr>
              <a:t>• De gebeurtenis is eenmalig en kan in de tijd worden afgebakend </a:t>
            </a:r>
          </a:p>
          <a:p>
            <a:r>
              <a:rPr lang="nl-NL" sz="1200" b="0" i="0" u="none" strike="noStrike" kern="1200" baseline="0" dirty="0" smtClean="0">
                <a:solidFill>
                  <a:schemeClr val="tx1"/>
                </a:solidFill>
                <a:latin typeface="+mn-lt"/>
                <a:ea typeface="+mn-ea"/>
                <a:cs typeface="+mn-cs"/>
              </a:rPr>
              <a:t>• De gebeurtenis leidt tot opvallende of intensieve interactie tussen overheden, tussen overheid en samenleving of tussen burgers, bedrijven en instellingen onderling </a:t>
            </a:r>
          </a:p>
          <a:p>
            <a:r>
              <a:rPr lang="nl-NL" sz="1200" b="0" i="0" u="none" strike="noStrike" kern="1200" baseline="0" dirty="0" smtClean="0">
                <a:solidFill>
                  <a:schemeClr val="tx1"/>
                </a:solidFill>
                <a:latin typeface="+mn-lt"/>
                <a:ea typeface="+mn-ea"/>
                <a:cs typeface="+mn-cs"/>
              </a:rPr>
              <a:t>• De gebeurtenis leidt tot uitzonderlijk veel maatschappelijke aandacht (zowel beroering, als ontroering, als vervoering) </a:t>
            </a:r>
          </a:p>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4</a:t>
            </a:fld>
            <a:endParaRPr lang="nl-NL" dirty="0"/>
          </a:p>
        </p:txBody>
      </p:sp>
    </p:spTree>
    <p:extLst>
      <p:ext uri="{BB962C8B-B14F-4D97-AF65-F5344CB8AC3E}">
        <p14:creationId xmlns:p14="http://schemas.microsoft.com/office/powerpoint/2010/main" val="3623112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In Amsterdam is de hotspotmonitor opgezet vanuit het acquisitiebeleid voor particuliere archieven. Dit betekent dat we andere keuzes hebben gemaakt</a:t>
            </a:r>
            <a:r>
              <a:rPr lang="nl-NL" baseline="0" dirty="0" smtClean="0"/>
              <a:t> in de opzet van de hotspotmonitor, en in de uitvoering ervan. Het Amsterdamse stadsarchief heeft een sterke collectie particuliere archieven en verwerft al van oudsher los archiefmateriaal ten aanzien van opvallende gebeurtenissen, personen, plekken en ontwikkelingen. Meer trendmatige ontwikkelingen worden geacquireerd met behulp van een trendanalyse. Zo zijn stijgende huizenprijzen geen </a:t>
            </a:r>
            <a:r>
              <a:rPr lang="nl-NL" baseline="0" dirty="0" err="1" smtClean="0"/>
              <a:t>hotspot</a:t>
            </a:r>
            <a:r>
              <a:rPr lang="nl-NL" baseline="0" dirty="0" smtClean="0"/>
              <a:t>, maar helaas een trend in Amsterdam.</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6</a:t>
            </a:fld>
            <a:endParaRPr lang="nl-NL" dirty="0"/>
          </a:p>
        </p:txBody>
      </p:sp>
    </p:spTree>
    <p:extLst>
      <p:ext uri="{BB962C8B-B14F-4D97-AF65-F5344CB8AC3E}">
        <p14:creationId xmlns:p14="http://schemas.microsoft.com/office/powerpoint/2010/main" val="3868100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Brieven en kaarten verstuurd aan de </a:t>
            </a:r>
            <a:r>
              <a:rPr lang="nl-NL" dirty="0" smtClean="0"/>
              <a:t>gemeente</a:t>
            </a:r>
            <a:r>
              <a:rPr lang="nl-NL" baseline="0" dirty="0" smtClean="0"/>
              <a:t> en de </a:t>
            </a:r>
            <a:r>
              <a:rPr lang="nl-NL" baseline="0" dirty="0"/>
              <a:t>ambtswoning of neergelegd bij de ambtswoning</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13</a:t>
            </a:fld>
            <a:endParaRPr lang="nl-NL" dirty="0"/>
          </a:p>
        </p:txBody>
      </p:sp>
    </p:spTree>
    <p:extLst>
      <p:ext uri="{BB962C8B-B14F-4D97-AF65-F5344CB8AC3E}">
        <p14:creationId xmlns:p14="http://schemas.microsoft.com/office/powerpoint/2010/main" val="4087361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Tekeningen</a:t>
            </a:r>
            <a:r>
              <a:rPr lang="nl-NL" baseline="0" dirty="0"/>
              <a:t> van kinderen uit groep 4 van een Amsterdamse basisschool naar aanleiding van het terugtreden van </a:t>
            </a:r>
            <a:r>
              <a:rPr lang="nl-NL" baseline="0" dirty="0" err="1"/>
              <a:t>Van</a:t>
            </a:r>
            <a:r>
              <a:rPr lang="nl-NL" baseline="0" dirty="0"/>
              <a:t> der Laan als burgemeester</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14</a:t>
            </a:fld>
            <a:endParaRPr lang="nl-NL" dirty="0"/>
          </a:p>
        </p:txBody>
      </p:sp>
    </p:spTree>
    <p:extLst>
      <p:ext uri="{BB962C8B-B14F-4D97-AF65-F5344CB8AC3E}">
        <p14:creationId xmlns:p14="http://schemas.microsoft.com/office/powerpoint/2010/main" val="362047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Aankondiging</a:t>
            </a:r>
            <a:r>
              <a:rPr lang="nl-NL" baseline="0" dirty="0"/>
              <a:t> </a:t>
            </a:r>
            <a:r>
              <a:rPr lang="nl-NL" baseline="0" dirty="0" smtClean="0"/>
              <a:t>door de gemeente Amsterdam van </a:t>
            </a:r>
            <a:r>
              <a:rPr lang="nl-NL" baseline="0" dirty="0"/>
              <a:t>het overlijden van </a:t>
            </a:r>
            <a:r>
              <a:rPr lang="nl-NL" baseline="0" dirty="0" err="1"/>
              <a:t>Van</a:t>
            </a:r>
            <a:r>
              <a:rPr lang="nl-NL" baseline="0" dirty="0"/>
              <a:t> der Laan op twitter, met </a:t>
            </a:r>
            <a:r>
              <a:rPr lang="nl-NL" baseline="0" dirty="0" smtClean="0"/>
              <a:t>reacties (op de sheet niet zichtbaar). </a:t>
            </a:r>
            <a:r>
              <a:rPr lang="nl-NL" baseline="0" dirty="0"/>
              <a:t>Gearchiveerd </a:t>
            </a:r>
            <a:r>
              <a:rPr lang="nl-NL" baseline="0" dirty="0" smtClean="0"/>
              <a:t>als </a:t>
            </a:r>
            <a:r>
              <a:rPr lang="nl-NL" baseline="0" dirty="0" err="1" smtClean="0"/>
              <a:t>warc</a:t>
            </a:r>
            <a:r>
              <a:rPr lang="nl-NL" baseline="0" dirty="0" smtClean="0"/>
              <a:t> file met behulp van het programma </a:t>
            </a:r>
            <a:r>
              <a:rPr lang="nl-NL" baseline="0" dirty="0" err="1" smtClean="0"/>
              <a:t>Webrecorder</a:t>
            </a:r>
            <a:r>
              <a:rPr lang="nl-NL" baseline="0" dirty="0" smtClean="0"/>
              <a:t>. (Ik kon niet in een keer een screenshot maken dus deze afbeelding bestaat uit twee aan elkaar geplakte screenshots, en ziet er daarom een beetje vreemd uit)</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15</a:t>
            </a:fld>
            <a:endParaRPr lang="nl-NL" dirty="0"/>
          </a:p>
        </p:txBody>
      </p:sp>
    </p:spTree>
    <p:extLst>
      <p:ext uri="{BB962C8B-B14F-4D97-AF65-F5344CB8AC3E}">
        <p14:creationId xmlns:p14="http://schemas.microsoft.com/office/powerpoint/2010/main" val="576539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f-ZA" dirty="0" smtClean="0"/>
              <a:t>Database van gearchiveerde tweets, geharvest van</a:t>
            </a:r>
            <a:r>
              <a:rPr lang="af-ZA" baseline="0" dirty="0" smtClean="0"/>
              <a:t> 6 tot en met 12 oktober 2017 </a:t>
            </a:r>
            <a:r>
              <a:rPr lang="af-ZA" dirty="0" smtClean="0"/>
              <a:t>met behulp van de open source tool Twitter</a:t>
            </a:r>
            <a:r>
              <a:rPr lang="af-ZA" baseline="0" dirty="0" smtClean="0"/>
              <a:t> Archiving Google Sheets (TAGS). De kolom met twitter handles (user names) is in deze sheet verwijderd. </a:t>
            </a:r>
            <a:endParaRPr lang="af-ZA" dirty="0" smtClean="0"/>
          </a:p>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16</a:t>
            </a:fld>
            <a:endParaRPr lang="nl-NL" dirty="0"/>
          </a:p>
        </p:txBody>
      </p:sp>
    </p:spTree>
    <p:extLst>
      <p:ext uri="{BB962C8B-B14F-4D97-AF65-F5344CB8AC3E}">
        <p14:creationId xmlns:p14="http://schemas.microsoft.com/office/powerpoint/2010/main" val="3366350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Evenement</a:t>
            </a:r>
            <a:r>
              <a:rPr lang="nl-NL" baseline="0" dirty="0"/>
              <a:t> op Facebook: Applaus voor </a:t>
            </a:r>
            <a:r>
              <a:rPr lang="nl-NL" baseline="0" dirty="0" err="1"/>
              <a:t>Eber</a:t>
            </a:r>
            <a:r>
              <a:rPr lang="nl-NL" baseline="0" dirty="0"/>
              <a:t> (klappen voor de ambtswoning). </a:t>
            </a:r>
            <a:r>
              <a:rPr lang="nl-NL" baseline="0" dirty="0" smtClean="0"/>
              <a:t>PDF-download gemaakt met Adobe Acrobat Pro. Iets om te archiveren</a:t>
            </a:r>
            <a:r>
              <a:rPr lang="nl-NL" baseline="0" dirty="0"/>
              <a:t>?</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17</a:t>
            </a:fld>
            <a:endParaRPr lang="nl-NL" dirty="0"/>
          </a:p>
        </p:txBody>
      </p:sp>
    </p:spTree>
    <p:extLst>
      <p:ext uri="{BB962C8B-B14F-4D97-AF65-F5344CB8AC3E}">
        <p14:creationId xmlns:p14="http://schemas.microsoft.com/office/powerpoint/2010/main" val="831366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Website gemeente: Amsterdammers kiezen plaats en ontwerp voor de afscheidsboodschap van </a:t>
            </a:r>
            <a:r>
              <a:rPr lang="nl-NL" dirty="0" err="1"/>
              <a:t>Van</a:t>
            </a:r>
            <a:r>
              <a:rPr lang="nl-NL" dirty="0"/>
              <a:t> der </a:t>
            </a:r>
            <a:r>
              <a:rPr lang="nl-NL" dirty="0" smtClean="0"/>
              <a:t>Laan. Webpagina</a:t>
            </a:r>
            <a:r>
              <a:rPr lang="nl-NL" baseline="0" dirty="0" smtClean="0"/>
              <a:t> gearchiveerd op 7 januari 2019 met </a:t>
            </a:r>
            <a:r>
              <a:rPr lang="nl-NL" baseline="0" dirty="0" err="1" smtClean="0"/>
              <a:t>HTTrack</a:t>
            </a:r>
            <a:r>
              <a:rPr lang="nl-NL" baseline="0" dirty="0" smtClean="0"/>
              <a:t>.</a:t>
            </a:r>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18</a:t>
            </a:fld>
            <a:endParaRPr lang="nl-NL" dirty="0"/>
          </a:p>
        </p:txBody>
      </p:sp>
    </p:spTree>
    <p:extLst>
      <p:ext uri="{BB962C8B-B14F-4D97-AF65-F5344CB8AC3E}">
        <p14:creationId xmlns:p14="http://schemas.microsoft.com/office/powerpoint/2010/main" val="15305521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met ruimte voor eigen foto">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Rechthoek 29"/>
          <p:cNvSpPr>
            <a:spLocks noSelect="1"/>
          </p:cNvSpPr>
          <p:nvPr userDrawn="1"/>
        </p:nvSpPr>
        <p:spPr bwMode="white">
          <a:xfrm>
            <a:off x="0" y="0"/>
            <a:ext cx="788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5" name="Groep 8"/>
          <p:cNvGrpSpPr>
            <a:grpSpLocks noSelect="1"/>
          </p:cNvGrpSpPr>
          <p:nvPr userDrawn="1"/>
        </p:nvGrpSpPr>
        <p:grpSpPr bwMode="black">
          <a:xfrm>
            <a:off x="182563" y="108649"/>
            <a:ext cx="2563812" cy="1447800"/>
            <a:chOff x="182563" y="163513"/>
            <a:chExt cx="2563812" cy="1447800"/>
          </a:xfrm>
        </p:grpSpPr>
        <p:sp>
          <p:nvSpPr>
            <p:cNvPr id="10"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 name="Freeform 10"/>
            <p:cNvSpPr>
              <a:spLocks noSelect="1"/>
            </p:cNvSpPr>
            <p:nvPr/>
          </p:nvSpPr>
          <p:spPr bwMode="black">
            <a:xfrm>
              <a:off x="1031875" y="184151"/>
              <a:ext cx="214313" cy="241300"/>
            </a:xfrm>
            <a:custGeom>
              <a:avLst/>
              <a:gdLst/>
              <a:ahLst/>
              <a:cxnLst>
                <a:cxn ang="0">
                  <a:pos x="966" y="976"/>
                </a:cxn>
                <a:cxn ang="0">
                  <a:pos x="542" y="1077"/>
                </a:cxn>
                <a:cxn ang="0">
                  <a:pos x="0" y="543"/>
                </a:cxn>
                <a:cxn ang="0">
                  <a:pos x="542" y="0"/>
                </a:cxn>
                <a:cxn ang="0">
                  <a:pos x="946" y="129"/>
                </a:cxn>
                <a:cxn ang="0">
                  <a:pos x="811" y="265"/>
                </a:cxn>
                <a:cxn ang="0">
                  <a:pos x="543" y="165"/>
                </a:cxn>
                <a:cxn ang="0">
                  <a:pos x="191" y="531"/>
                </a:cxn>
                <a:cxn ang="0">
                  <a:pos x="543" y="912"/>
                </a:cxn>
                <a:cxn ang="0">
                  <a:pos x="784" y="859"/>
                </a:cxn>
                <a:cxn ang="0">
                  <a:pos x="784" y="617"/>
                </a:cxn>
                <a:cxn ang="0">
                  <a:pos x="574" y="617"/>
                </a:cxn>
                <a:cxn ang="0">
                  <a:pos x="574" y="452"/>
                </a:cxn>
                <a:cxn ang="0">
                  <a:pos x="966" y="452"/>
                </a:cxn>
                <a:cxn ang="0">
                  <a:pos x="966" y="976"/>
                </a:cxn>
              </a:cxnLst>
              <a:rect l="0" t="0" r="r" b="b"/>
              <a:pathLst>
                <a:path w="966" h="1077">
                  <a:moveTo>
                    <a:pt x="966" y="976"/>
                  </a:moveTo>
                  <a:cubicBezTo>
                    <a:pt x="842" y="1043"/>
                    <a:pt x="700" y="1077"/>
                    <a:pt x="542" y="1077"/>
                  </a:cubicBezTo>
                  <a:cubicBezTo>
                    <a:pt x="226" y="1077"/>
                    <a:pt x="0" y="863"/>
                    <a:pt x="0" y="543"/>
                  </a:cubicBezTo>
                  <a:cubicBezTo>
                    <a:pt x="0" y="214"/>
                    <a:pt x="226" y="0"/>
                    <a:pt x="542" y="0"/>
                  </a:cubicBezTo>
                  <a:cubicBezTo>
                    <a:pt x="698" y="0"/>
                    <a:pt x="839" y="33"/>
                    <a:pt x="946" y="129"/>
                  </a:cubicBezTo>
                  <a:cubicBezTo>
                    <a:pt x="811" y="265"/>
                    <a:pt x="811" y="265"/>
                    <a:pt x="811" y="265"/>
                  </a:cubicBezTo>
                  <a:cubicBezTo>
                    <a:pt x="746" y="201"/>
                    <a:pt x="646" y="165"/>
                    <a:pt x="543" y="165"/>
                  </a:cubicBezTo>
                  <a:cubicBezTo>
                    <a:pt x="332" y="165"/>
                    <a:pt x="191" y="327"/>
                    <a:pt x="191" y="531"/>
                  </a:cubicBezTo>
                  <a:cubicBezTo>
                    <a:pt x="191" y="750"/>
                    <a:pt x="332" y="912"/>
                    <a:pt x="543" y="912"/>
                  </a:cubicBezTo>
                  <a:cubicBezTo>
                    <a:pt x="636" y="912"/>
                    <a:pt x="720" y="895"/>
                    <a:pt x="784" y="859"/>
                  </a:cubicBezTo>
                  <a:cubicBezTo>
                    <a:pt x="784" y="617"/>
                    <a:pt x="784" y="617"/>
                    <a:pt x="784" y="617"/>
                  </a:cubicBezTo>
                  <a:cubicBezTo>
                    <a:pt x="574" y="617"/>
                    <a:pt x="574" y="617"/>
                    <a:pt x="574" y="617"/>
                  </a:cubicBezTo>
                  <a:cubicBezTo>
                    <a:pt x="574" y="452"/>
                    <a:pt x="574" y="452"/>
                    <a:pt x="574" y="452"/>
                  </a:cubicBezTo>
                  <a:cubicBezTo>
                    <a:pt x="966" y="452"/>
                    <a:pt x="966" y="452"/>
                    <a:pt x="966" y="452"/>
                  </a:cubicBezTo>
                  <a:lnTo>
                    <a:pt x="966" y="97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 name="Freeform 11"/>
            <p:cNvSpPr>
              <a:spLocks noSelect="1"/>
            </p:cNvSpPr>
            <p:nvPr/>
          </p:nvSpPr>
          <p:spPr bwMode="black">
            <a:xfrm>
              <a:off x="1284288" y="260351"/>
              <a:ext cx="157163" cy="163513"/>
            </a:xfrm>
            <a:custGeom>
              <a:avLst/>
              <a:gdLst/>
              <a:ahLst/>
              <a:cxnLst>
                <a:cxn ang="0">
                  <a:pos x="174" y="426"/>
                </a:cxn>
                <a:cxn ang="0">
                  <a:pos x="361"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1"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5" name="Freeform 12"/>
            <p:cNvSpPr>
              <a:spLocks noSelect="1"/>
            </p:cNvSpPr>
            <p:nvPr/>
          </p:nvSpPr>
          <p:spPr bwMode="black">
            <a:xfrm>
              <a:off x="1476375" y="260351"/>
              <a:ext cx="239713" cy="158750"/>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2"/>
                </a:cxn>
                <a:cxn ang="0">
                  <a:pos x="904" y="712"/>
                </a:cxn>
                <a:cxn ang="0">
                  <a:pos x="904" y="318"/>
                </a:cxn>
                <a:cxn ang="0">
                  <a:pos x="775" y="156"/>
                </a:cxn>
                <a:cxn ang="0">
                  <a:pos x="626" y="336"/>
                </a:cxn>
                <a:cxn ang="0">
                  <a:pos x="626" y="712"/>
                </a:cxn>
                <a:cxn ang="0">
                  <a:pos x="452" y="712"/>
                </a:cxn>
                <a:cxn ang="0">
                  <a:pos x="452" y="298"/>
                </a:cxn>
                <a:cxn ang="0">
                  <a:pos x="333" y="156"/>
                </a:cxn>
                <a:cxn ang="0">
                  <a:pos x="174" y="333"/>
                </a:cxn>
                <a:cxn ang="0">
                  <a:pos x="174" y="712"/>
                </a:cxn>
                <a:cxn ang="0">
                  <a:pos x="0" y="712"/>
                </a:cxn>
                <a:cxn ang="0">
                  <a:pos x="0" y="17"/>
                </a:cxn>
              </a:cxnLst>
              <a:rect l="0" t="0" r="r" b="b"/>
              <a:pathLst>
                <a:path w="1078" h="712">
                  <a:moveTo>
                    <a:pt x="0" y="17"/>
                  </a:moveTo>
                  <a:cubicBezTo>
                    <a:pt x="165" y="17"/>
                    <a:pt x="165" y="17"/>
                    <a:pt x="165" y="17"/>
                  </a:cubicBezTo>
                  <a:cubicBezTo>
                    <a:pt x="165" y="126"/>
                    <a:pt x="165" y="126"/>
                    <a:pt x="165" y="126"/>
                  </a:cubicBezTo>
                  <a:cubicBezTo>
                    <a:pt x="168" y="126"/>
                    <a:pt x="168" y="126"/>
                    <a:pt x="168" y="126"/>
                  </a:cubicBezTo>
                  <a:cubicBezTo>
                    <a:pt x="198" y="61"/>
                    <a:pt x="265" y="0"/>
                    <a:pt x="381" y="0"/>
                  </a:cubicBezTo>
                  <a:cubicBezTo>
                    <a:pt x="488" y="0"/>
                    <a:pt x="562" y="42"/>
                    <a:pt x="598" y="129"/>
                  </a:cubicBezTo>
                  <a:cubicBezTo>
                    <a:pt x="649" y="40"/>
                    <a:pt x="723" y="0"/>
                    <a:pt x="827" y="0"/>
                  </a:cubicBezTo>
                  <a:cubicBezTo>
                    <a:pt x="1013" y="0"/>
                    <a:pt x="1078" y="132"/>
                    <a:pt x="1078" y="298"/>
                  </a:cubicBezTo>
                  <a:cubicBezTo>
                    <a:pt x="1078" y="712"/>
                    <a:pt x="1078" y="712"/>
                    <a:pt x="1078" y="712"/>
                  </a:cubicBezTo>
                  <a:cubicBezTo>
                    <a:pt x="904" y="712"/>
                    <a:pt x="904" y="712"/>
                    <a:pt x="904" y="712"/>
                  </a:cubicBezTo>
                  <a:cubicBezTo>
                    <a:pt x="904" y="318"/>
                    <a:pt x="904" y="318"/>
                    <a:pt x="904" y="318"/>
                  </a:cubicBezTo>
                  <a:cubicBezTo>
                    <a:pt x="904" y="231"/>
                    <a:pt x="878" y="156"/>
                    <a:pt x="775" y="156"/>
                  </a:cubicBezTo>
                  <a:cubicBezTo>
                    <a:pt x="666" y="156"/>
                    <a:pt x="626" y="246"/>
                    <a:pt x="626" y="336"/>
                  </a:cubicBezTo>
                  <a:cubicBezTo>
                    <a:pt x="626" y="712"/>
                    <a:pt x="626" y="712"/>
                    <a:pt x="626" y="712"/>
                  </a:cubicBezTo>
                  <a:cubicBezTo>
                    <a:pt x="452" y="712"/>
                    <a:pt x="452" y="712"/>
                    <a:pt x="452" y="712"/>
                  </a:cubicBezTo>
                  <a:cubicBezTo>
                    <a:pt x="452" y="298"/>
                    <a:pt x="452" y="298"/>
                    <a:pt x="452" y="298"/>
                  </a:cubicBezTo>
                  <a:cubicBezTo>
                    <a:pt x="452" y="213"/>
                    <a:pt x="417"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6" name="Freeform 13"/>
            <p:cNvSpPr>
              <a:spLocks noSelect="1"/>
            </p:cNvSpPr>
            <p:nvPr/>
          </p:nvSpPr>
          <p:spPr bwMode="black">
            <a:xfrm>
              <a:off x="1751013" y="260351"/>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5" y="528"/>
                    <a:pt x="264" y="591"/>
                    <a:pt x="361" y="591"/>
                  </a:cubicBezTo>
                  <a:cubicBezTo>
                    <a:pt x="448" y="591"/>
                    <a:pt x="504" y="550"/>
                    <a:pt x="548"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7" name="Freeform 14"/>
            <p:cNvSpPr>
              <a:spLocks noSelect="1"/>
            </p:cNvSpPr>
            <p:nvPr/>
          </p:nvSpPr>
          <p:spPr bwMode="black">
            <a:xfrm>
              <a:off x="1936750" y="260351"/>
              <a:ext cx="157163" cy="163513"/>
            </a:xfrm>
            <a:custGeom>
              <a:avLst/>
              <a:gdLst/>
              <a:ahLst/>
              <a:cxnLst>
                <a:cxn ang="0">
                  <a:pos x="174" y="426"/>
                </a:cxn>
                <a:cxn ang="0">
                  <a:pos x="360"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8"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8" name="Freeform 15"/>
            <p:cNvSpPr>
              <a:spLocks noSelect="1"/>
            </p:cNvSpPr>
            <p:nvPr/>
          </p:nvSpPr>
          <p:spPr bwMode="black">
            <a:xfrm>
              <a:off x="2128838" y="260351"/>
              <a:ext cx="142875" cy="158750"/>
            </a:xfrm>
            <a:custGeom>
              <a:avLst/>
              <a:gdLst/>
              <a:ahLst/>
              <a:cxnLst>
                <a:cxn ang="0">
                  <a:pos x="0" y="17"/>
                </a:cxn>
                <a:cxn ang="0">
                  <a:pos x="165" y="17"/>
                </a:cxn>
                <a:cxn ang="0">
                  <a:pos x="165" y="129"/>
                </a:cxn>
                <a:cxn ang="0">
                  <a:pos x="168" y="129"/>
                </a:cxn>
                <a:cxn ang="0">
                  <a:pos x="381" y="0"/>
                </a:cxn>
                <a:cxn ang="0">
                  <a:pos x="635" y="273"/>
                </a:cxn>
                <a:cxn ang="0">
                  <a:pos x="635" y="712"/>
                </a:cxn>
                <a:cxn ang="0">
                  <a:pos x="461" y="712"/>
                </a:cxn>
                <a:cxn ang="0">
                  <a:pos x="461" y="360"/>
                </a:cxn>
                <a:cxn ang="0">
                  <a:pos x="333" y="156"/>
                </a:cxn>
                <a:cxn ang="0">
                  <a:pos x="174" y="333"/>
                </a:cxn>
                <a:cxn ang="0">
                  <a:pos x="174" y="712"/>
                </a:cxn>
                <a:cxn ang="0">
                  <a:pos x="0" y="712"/>
                </a:cxn>
                <a:cxn ang="0">
                  <a:pos x="0" y="17"/>
                </a:cxn>
              </a:cxnLst>
              <a:rect l="0" t="0" r="r" b="b"/>
              <a:pathLst>
                <a:path w="635" h="712">
                  <a:moveTo>
                    <a:pt x="0" y="17"/>
                  </a:moveTo>
                  <a:cubicBezTo>
                    <a:pt x="165" y="17"/>
                    <a:pt x="165" y="17"/>
                    <a:pt x="165" y="17"/>
                  </a:cubicBezTo>
                  <a:cubicBezTo>
                    <a:pt x="165" y="129"/>
                    <a:pt x="165" y="129"/>
                    <a:pt x="165" y="129"/>
                  </a:cubicBezTo>
                  <a:cubicBezTo>
                    <a:pt x="168" y="129"/>
                    <a:pt x="168" y="129"/>
                    <a:pt x="168" y="129"/>
                  </a:cubicBezTo>
                  <a:cubicBezTo>
                    <a:pt x="200" y="59"/>
                    <a:pt x="265" y="0"/>
                    <a:pt x="381" y="0"/>
                  </a:cubicBezTo>
                  <a:cubicBezTo>
                    <a:pt x="568" y="0"/>
                    <a:pt x="635" y="132"/>
                    <a:pt x="635" y="273"/>
                  </a:cubicBezTo>
                  <a:cubicBezTo>
                    <a:pt x="635" y="712"/>
                    <a:pt x="635" y="712"/>
                    <a:pt x="635" y="712"/>
                  </a:cubicBezTo>
                  <a:cubicBezTo>
                    <a:pt x="461" y="712"/>
                    <a:pt x="461" y="712"/>
                    <a:pt x="461" y="712"/>
                  </a:cubicBezTo>
                  <a:cubicBezTo>
                    <a:pt x="461" y="360"/>
                    <a:pt x="461" y="360"/>
                    <a:pt x="461" y="360"/>
                  </a:cubicBezTo>
                  <a:cubicBezTo>
                    <a:pt x="461" y="284"/>
                    <a:pt x="455"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9" name="Freeform 16"/>
            <p:cNvSpPr>
              <a:spLocks noSelect="1"/>
            </p:cNvSpPr>
            <p:nvPr/>
          </p:nvSpPr>
          <p:spPr bwMode="black">
            <a:xfrm>
              <a:off x="2297113" y="219076"/>
              <a:ext cx="112713" cy="204788"/>
            </a:xfrm>
            <a:custGeom>
              <a:avLst/>
              <a:gdLst/>
              <a:ahLst/>
              <a:cxnLst>
                <a:cxn ang="0">
                  <a:pos x="0" y="349"/>
                </a:cxn>
                <a:cxn ang="0">
                  <a:pos x="0" y="201"/>
                </a:cxn>
                <a:cxn ang="0">
                  <a:pos x="143" y="201"/>
                </a:cxn>
                <a:cxn ang="0">
                  <a:pos x="143" y="0"/>
                </a:cxn>
                <a:cxn ang="0">
                  <a:pos x="317" y="0"/>
                </a:cxn>
                <a:cxn ang="0">
                  <a:pos x="317" y="201"/>
                </a:cxn>
                <a:cxn ang="0">
                  <a:pos x="508" y="201"/>
                </a:cxn>
                <a:cxn ang="0">
                  <a:pos x="508" y="349"/>
                </a:cxn>
                <a:cxn ang="0">
                  <a:pos x="317" y="349"/>
                </a:cxn>
                <a:cxn ang="0">
                  <a:pos x="317" y="653"/>
                </a:cxn>
                <a:cxn ang="0">
                  <a:pos x="414" y="766"/>
                </a:cxn>
                <a:cxn ang="0">
                  <a:pos x="508" y="744"/>
                </a:cxn>
                <a:cxn ang="0">
                  <a:pos x="508" y="891"/>
                </a:cxn>
                <a:cxn ang="0">
                  <a:pos x="371" y="914"/>
                </a:cxn>
                <a:cxn ang="0">
                  <a:pos x="143" y="668"/>
                </a:cxn>
                <a:cxn ang="0">
                  <a:pos x="143" y="349"/>
                </a:cxn>
                <a:cxn ang="0">
                  <a:pos x="0" y="349"/>
                </a:cxn>
              </a:cxnLst>
              <a:rect l="0" t="0" r="r" b="b"/>
              <a:pathLst>
                <a:path w="508"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8" y="201"/>
                    <a:pt x="508" y="201"/>
                    <a:pt x="508" y="201"/>
                  </a:cubicBezTo>
                  <a:cubicBezTo>
                    <a:pt x="508" y="349"/>
                    <a:pt x="508" y="349"/>
                    <a:pt x="508" y="349"/>
                  </a:cubicBezTo>
                  <a:cubicBezTo>
                    <a:pt x="317" y="349"/>
                    <a:pt x="317" y="349"/>
                    <a:pt x="317" y="349"/>
                  </a:cubicBezTo>
                  <a:cubicBezTo>
                    <a:pt x="317" y="653"/>
                    <a:pt x="317" y="653"/>
                    <a:pt x="317" y="653"/>
                  </a:cubicBezTo>
                  <a:cubicBezTo>
                    <a:pt x="317" y="723"/>
                    <a:pt x="337" y="766"/>
                    <a:pt x="414" y="766"/>
                  </a:cubicBezTo>
                  <a:cubicBezTo>
                    <a:pt x="444" y="766"/>
                    <a:pt x="486" y="760"/>
                    <a:pt x="508" y="744"/>
                  </a:cubicBezTo>
                  <a:cubicBezTo>
                    <a:pt x="508" y="891"/>
                    <a:pt x="508" y="891"/>
                    <a:pt x="508" y="891"/>
                  </a:cubicBezTo>
                  <a:cubicBezTo>
                    <a:pt x="472" y="908"/>
                    <a:pt x="411" y="914"/>
                    <a:pt x="371" y="914"/>
                  </a:cubicBezTo>
                  <a:cubicBezTo>
                    <a:pt x="186"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0" name="Freeform 17"/>
            <p:cNvSpPr>
              <a:spLocks noSelect="1"/>
            </p:cNvSpPr>
            <p:nvPr/>
          </p:nvSpPr>
          <p:spPr bwMode="black">
            <a:xfrm>
              <a:off x="2433638" y="260351"/>
              <a:ext cx="157163" cy="163513"/>
            </a:xfrm>
            <a:custGeom>
              <a:avLst/>
              <a:gdLst/>
              <a:ahLst/>
              <a:cxnLst>
                <a:cxn ang="0">
                  <a:pos x="173" y="426"/>
                </a:cxn>
                <a:cxn ang="0">
                  <a:pos x="360" y="591"/>
                </a:cxn>
                <a:cxn ang="0">
                  <a:pos x="547" y="497"/>
                </a:cxn>
                <a:cxn ang="0">
                  <a:pos x="672" y="591"/>
                </a:cxn>
                <a:cxn ang="0">
                  <a:pos x="378" y="730"/>
                </a:cxn>
                <a:cxn ang="0">
                  <a:pos x="0" y="365"/>
                </a:cxn>
                <a:cxn ang="0">
                  <a:pos x="378" y="0"/>
                </a:cxn>
                <a:cxn ang="0">
                  <a:pos x="704" y="378"/>
                </a:cxn>
                <a:cxn ang="0">
                  <a:pos x="704" y="426"/>
                </a:cxn>
                <a:cxn ang="0">
                  <a:pos x="173" y="426"/>
                </a:cxn>
                <a:cxn ang="0">
                  <a:pos x="530" y="295"/>
                </a:cxn>
                <a:cxn ang="0">
                  <a:pos x="353" y="130"/>
                </a:cxn>
                <a:cxn ang="0">
                  <a:pos x="173" y="295"/>
                </a:cxn>
                <a:cxn ang="0">
                  <a:pos x="530" y="295"/>
                </a:cxn>
              </a:cxnLst>
              <a:rect l="0" t="0" r="r" b="b"/>
              <a:pathLst>
                <a:path w="704" h="730">
                  <a:moveTo>
                    <a:pt x="173"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3" y="426"/>
                  </a:lnTo>
                  <a:close/>
                  <a:moveTo>
                    <a:pt x="530" y="295"/>
                  </a:moveTo>
                  <a:cubicBezTo>
                    <a:pt x="528" y="194"/>
                    <a:pt x="462" y="130"/>
                    <a:pt x="353" y="130"/>
                  </a:cubicBezTo>
                  <a:cubicBezTo>
                    <a:pt x="250" y="130"/>
                    <a:pt x="186" y="195"/>
                    <a:pt x="173"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1" name="Freeform 18"/>
            <p:cNvSpPr>
              <a:spLocks noSelect="1"/>
            </p:cNvSpPr>
            <p:nvPr/>
          </p:nvSpPr>
          <p:spPr bwMode="black">
            <a:xfrm>
              <a:off x="1017588" y="530226"/>
              <a:ext cx="233363" cy="230188"/>
            </a:xfrm>
            <a:custGeom>
              <a:avLst/>
              <a:gdLst/>
              <a:ahLst/>
              <a:cxnLst>
                <a:cxn ang="0">
                  <a:pos x="63" y="0"/>
                </a:cxn>
                <a:cxn ang="0">
                  <a:pos x="85" y="0"/>
                </a:cxn>
                <a:cxn ang="0">
                  <a:pos x="147" y="145"/>
                </a:cxn>
                <a:cxn ang="0">
                  <a:pos x="118" y="145"/>
                </a:cxn>
                <a:cxn ang="0">
                  <a:pos x="105" y="112"/>
                </a:cxn>
                <a:cxn ang="0">
                  <a:pos x="42" y="112"/>
                </a:cxn>
                <a:cxn ang="0">
                  <a:pos x="29" y="145"/>
                </a:cxn>
                <a:cxn ang="0">
                  <a:pos x="0" y="145"/>
                </a:cxn>
                <a:cxn ang="0">
                  <a:pos x="63" y="0"/>
                </a:cxn>
                <a:cxn ang="0">
                  <a:pos x="96" y="90"/>
                </a:cxn>
                <a:cxn ang="0">
                  <a:pos x="74" y="31"/>
                </a:cxn>
                <a:cxn ang="0">
                  <a:pos x="51" y="90"/>
                </a:cxn>
                <a:cxn ang="0">
                  <a:pos x="96" y="90"/>
                </a:cxn>
              </a:cxnLst>
              <a:rect l="0" t="0" r="r" b="b"/>
              <a:pathLst>
                <a:path w="147" h="145">
                  <a:moveTo>
                    <a:pt x="63" y="0"/>
                  </a:moveTo>
                  <a:lnTo>
                    <a:pt x="85" y="0"/>
                  </a:lnTo>
                  <a:lnTo>
                    <a:pt x="147" y="145"/>
                  </a:lnTo>
                  <a:lnTo>
                    <a:pt x="118" y="145"/>
                  </a:lnTo>
                  <a:lnTo>
                    <a:pt x="105" y="112"/>
                  </a:lnTo>
                  <a:lnTo>
                    <a:pt x="42" y="112"/>
                  </a:lnTo>
                  <a:lnTo>
                    <a:pt x="29" y="145"/>
                  </a:lnTo>
                  <a:lnTo>
                    <a:pt x="0" y="145"/>
                  </a:lnTo>
                  <a:lnTo>
                    <a:pt x="63" y="0"/>
                  </a:lnTo>
                  <a:close/>
                  <a:moveTo>
                    <a:pt x="96" y="90"/>
                  </a:moveTo>
                  <a:lnTo>
                    <a:pt x="74" y="31"/>
                  </a:lnTo>
                  <a:lnTo>
                    <a:pt x="51" y="90"/>
                  </a:lnTo>
                  <a:lnTo>
                    <a:pt x="96" y="9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2" name="Freeform 19"/>
            <p:cNvSpPr>
              <a:spLocks noSelect="1"/>
            </p:cNvSpPr>
            <p:nvPr/>
          </p:nvSpPr>
          <p:spPr bwMode="black">
            <a:xfrm>
              <a:off x="1271588" y="600076"/>
              <a:ext cx="241300" cy="160338"/>
            </a:xfrm>
            <a:custGeom>
              <a:avLst/>
              <a:gdLst/>
              <a:ahLst/>
              <a:cxnLst>
                <a:cxn ang="0">
                  <a:pos x="0" y="17"/>
                </a:cxn>
                <a:cxn ang="0">
                  <a:pos x="165" y="17"/>
                </a:cxn>
                <a:cxn ang="0">
                  <a:pos x="165" y="126"/>
                </a:cxn>
                <a:cxn ang="0">
                  <a:pos x="168" y="126"/>
                </a:cxn>
                <a:cxn ang="0">
                  <a:pos x="381" y="0"/>
                </a:cxn>
                <a:cxn ang="0">
                  <a:pos x="599"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9"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7"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3" name="Freeform 20"/>
            <p:cNvSpPr>
              <a:spLocks noSelect="1"/>
            </p:cNvSpPr>
            <p:nvPr/>
          </p:nvSpPr>
          <p:spPr bwMode="black">
            <a:xfrm>
              <a:off x="1541463" y="600076"/>
              <a:ext cx="127000" cy="163513"/>
            </a:xfrm>
            <a:custGeom>
              <a:avLst/>
              <a:gdLst/>
              <a:ahLst/>
              <a:cxnLst>
                <a:cxn ang="0">
                  <a:pos x="433" y="210"/>
                </a:cxn>
                <a:cxn ang="0">
                  <a:pos x="297" y="139"/>
                </a:cxn>
                <a:cxn ang="0">
                  <a:pos x="195" y="213"/>
                </a:cxn>
                <a:cxn ang="0">
                  <a:pos x="570" y="507"/>
                </a:cxn>
                <a:cxn ang="0">
                  <a:pos x="271" y="730"/>
                </a:cxn>
                <a:cxn ang="0">
                  <a:pos x="0" y="623"/>
                </a:cxn>
                <a:cxn ang="0">
                  <a:pos x="116" y="514"/>
                </a:cxn>
                <a:cxn ang="0">
                  <a:pos x="281" y="600"/>
                </a:cxn>
                <a:cxn ang="0">
                  <a:pos x="397" y="520"/>
                </a:cxn>
                <a:cxn ang="0">
                  <a:pos x="21" y="224"/>
                </a:cxn>
                <a:cxn ang="0">
                  <a:pos x="301" y="0"/>
                </a:cxn>
                <a:cxn ang="0">
                  <a:pos x="549" y="106"/>
                </a:cxn>
                <a:cxn ang="0">
                  <a:pos x="433" y="210"/>
                </a:cxn>
              </a:cxnLst>
              <a:rect l="0" t="0" r="r" b="b"/>
              <a:pathLst>
                <a:path w="570" h="730">
                  <a:moveTo>
                    <a:pt x="433" y="210"/>
                  </a:moveTo>
                  <a:cubicBezTo>
                    <a:pt x="399" y="164"/>
                    <a:pt x="356" y="139"/>
                    <a:pt x="297" y="139"/>
                  </a:cubicBezTo>
                  <a:cubicBezTo>
                    <a:pt x="250" y="139"/>
                    <a:pt x="195" y="161"/>
                    <a:pt x="195" y="213"/>
                  </a:cubicBezTo>
                  <a:cubicBezTo>
                    <a:pt x="195" y="337"/>
                    <a:pt x="570" y="236"/>
                    <a:pt x="570" y="507"/>
                  </a:cubicBezTo>
                  <a:cubicBezTo>
                    <a:pt x="570" y="672"/>
                    <a:pt x="413" y="730"/>
                    <a:pt x="271" y="730"/>
                  </a:cubicBezTo>
                  <a:cubicBezTo>
                    <a:pt x="163" y="730"/>
                    <a:pt x="71" y="702"/>
                    <a:pt x="0" y="623"/>
                  </a:cubicBezTo>
                  <a:cubicBezTo>
                    <a:pt x="116" y="514"/>
                    <a:pt x="116" y="514"/>
                    <a:pt x="116" y="514"/>
                  </a:cubicBezTo>
                  <a:cubicBezTo>
                    <a:pt x="161" y="563"/>
                    <a:pt x="207" y="600"/>
                    <a:pt x="281" y="600"/>
                  </a:cubicBezTo>
                  <a:cubicBezTo>
                    <a:pt x="331" y="600"/>
                    <a:pt x="397" y="575"/>
                    <a:pt x="397" y="520"/>
                  </a:cubicBezTo>
                  <a:cubicBezTo>
                    <a:pt x="397" y="376"/>
                    <a:pt x="21" y="489"/>
                    <a:pt x="21" y="224"/>
                  </a:cubicBezTo>
                  <a:cubicBezTo>
                    <a:pt x="21" y="69"/>
                    <a:pt x="161" y="0"/>
                    <a:pt x="301" y="0"/>
                  </a:cubicBezTo>
                  <a:cubicBezTo>
                    <a:pt x="394" y="0"/>
                    <a:pt x="492" y="29"/>
                    <a:pt x="549" y="106"/>
                  </a:cubicBezTo>
                  <a:lnTo>
                    <a:pt x="433"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4" name="Freeform 21"/>
            <p:cNvSpPr>
              <a:spLocks noSelect="1"/>
            </p:cNvSpPr>
            <p:nvPr/>
          </p:nvSpPr>
          <p:spPr bwMode="black">
            <a:xfrm>
              <a:off x="1679575" y="560388"/>
              <a:ext cx="114300" cy="203200"/>
            </a:xfrm>
            <a:custGeom>
              <a:avLst/>
              <a:gdLst/>
              <a:ahLst/>
              <a:cxnLst>
                <a:cxn ang="0">
                  <a:pos x="0" y="349"/>
                </a:cxn>
                <a:cxn ang="0">
                  <a:pos x="0" y="201"/>
                </a:cxn>
                <a:cxn ang="0">
                  <a:pos x="143" y="201"/>
                </a:cxn>
                <a:cxn ang="0">
                  <a:pos x="143" y="0"/>
                </a:cxn>
                <a:cxn ang="0">
                  <a:pos x="317" y="0"/>
                </a:cxn>
                <a:cxn ang="0">
                  <a:pos x="317" y="201"/>
                </a:cxn>
                <a:cxn ang="0">
                  <a:pos x="509" y="201"/>
                </a:cxn>
                <a:cxn ang="0">
                  <a:pos x="509" y="349"/>
                </a:cxn>
                <a:cxn ang="0">
                  <a:pos x="317" y="349"/>
                </a:cxn>
                <a:cxn ang="0">
                  <a:pos x="317" y="653"/>
                </a:cxn>
                <a:cxn ang="0">
                  <a:pos x="414" y="766"/>
                </a:cxn>
                <a:cxn ang="0">
                  <a:pos x="509" y="744"/>
                </a:cxn>
                <a:cxn ang="0">
                  <a:pos x="509" y="891"/>
                </a:cxn>
                <a:cxn ang="0">
                  <a:pos x="371" y="914"/>
                </a:cxn>
                <a:cxn ang="0">
                  <a:pos x="143" y="668"/>
                </a:cxn>
                <a:cxn ang="0">
                  <a:pos x="143" y="349"/>
                </a:cxn>
                <a:cxn ang="0">
                  <a:pos x="0" y="349"/>
                </a:cxn>
              </a:cxnLst>
              <a:rect l="0" t="0" r="r" b="b"/>
              <a:pathLst>
                <a:path w="509"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9" y="201"/>
                    <a:pt x="509" y="201"/>
                    <a:pt x="509" y="201"/>
                  </a:cubicBezTo>
                  <a:cubicBezTo>
                    <a:pt x="509" y="349"/>
                    <a:pt x="509" y="349"/>
                    <a:pt x="509" y="349"/>
                  </a:cubicBezTo>
                  <a:cubicBezTo>
                    <a:pt x="317" y="349"/>
                    <a:pt x="317" y="349"/>
                    <a:pt x="317" y="349"/>
                  </a:cubicBezTo>
                  <a:cubicBezTo>
                    <a:pt x="317" y="653"/>
                    <a:pt x="317" y="653"/>
                    <a:pt x="317" y="653"/>
                  </a:cubicBezTo>
                  <a:cubicBezTo>
                    <a:pt x="317" y="723"/>
                    <a:pt x="338" y="766"/>
                    <a:pt x="414" y="766"/>
                  </a:cubicBezTo>
                  <a:cubicBezTo>
                    <a:pt x="445" y="766"/>
                    <a:pt x="487" y="760"/>
                    <a:pt x="509" y="744"/>
                  </a:cubicBezTo>
                  <a:cubicBezTo>
                    <a:pt x="509" y="891"/>
                    <a:pt x="509" y="891"/>
                    <a:pt x="509" y="891"/>
                  </a:cubicBezTo>
                  <a:cubicBezTo>
                    <a:pt x="472" y="908"/>
                    <a:pt x="412" y="914"/>
                    <a:pt x="371" y="914"/>
                  </a:cubicBezTo>
                  <a:cubicBezTo>
                    <a:pt x="187"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5" name="Freeform 22"/>
            <p:cNvSpPr>
              <a:spLocks noSelect="1"/>
            </p:cNvSpPr>
            <p:nvPr/>
          </p:nvSpPr>
          <p:spPr bwMode="black">
            <a:xfrm>
              <a:off x="1816100" y="600076"/>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6" y="529"/>
                    <a:pt x="264" y="591"/>
                    <a:pt x="361" y="591"/>
                  </a:cubicBezTo>
                  <a:cubicBezTo>
                    <a:pt x="448" y="591"/>
                    <a:pt x="504" y="550"/>
                    <a:pt x="548" y="497"/>
                  </a:cubicBezTo>
                  <a:cubicBezTo>
                    <a:pt x="672" y="591"/>
                    <a:pt x="672" y="591"/>
                    <a:pt x="672" y="591"/>
                  </a:cubicBezTo>
                  <a:cubicBezTo>
                    <a:pt x="591" y="691"/>
                    <a:pt x="488" y="730"/>
                    <a:pt x="378" y="730"/>
                  </a:cubicBezTo>
                  <a:cubicBezTo>
                    <a:pt x="168" y="730"/>
                    <a:pt x="0" y="584"/>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6" name="Freeform 23"/>
            <p:cNvSpPr>
              <a:spLocks noSelect="1"/>
            </p:cNvSpPr>
            <p:nvPr/>
          </p:nvSpPr>
          <p:spPr bwMode="black">
            <a:xfrm>
              <a:off x="2009775" y="600076"/>
              <a:ext cx="98425" cy="160338"/>
            </a:xfrm>
            <a:custGeom>
              <a:avLst/>
              <a:gdLst/>
              <a:ahLst/>
              <a:cxnLst>
                <a:cxn ang="0">
                  <a:pos x="0" y="17"/>
                </a:cxn>
                <a:cxn ang="0">
                  <a:pos x="174" y="17"/>
                </a:cxn>
                <a:cxn ang="0">
                  <a:pos x="174" y="127"/>
                </a:cxn>
                <a:cxn ang="0">
                  <a:pos x="177" y="127"/>
                </a:cxn>
                <a:cxn ang="0">
                  <a:pos x="383" y="0"/>
                </a:cxn>
                <a:cxn ang="0">
                  <a:pos x="445" y="10"/>
                </a:cxn>
                <a:cxn ang="0">
                  <a:pos x="445" y="178"/>
                </a:cxn>
                <a:cxn ang="0">
                  <a:pos x="361" y="165"/>
                </a:cxn>
                <a:cxn ang="0">
                  <a:pos x="174" y="340"/>
                </a:cxn>
                <a:cxn ang="0">
                  <a:pos x="174" y="713"/>
                </a:cxn>
                <a:cxn ang="0">
                  <a:pos x="0" y="713"/>
                </a:cxn>
                <a:cxn ang="0">
                  <a:pos x="0" y="17"/>
                </a:cxn>
              </a:cxnLst>
              <a:rect l="0" t="0" r="r" b="b"/>
              <a:pathLst>
                <a:path w="445" h="713">
                  <a:moveTo>
                    <a:pt x="0" y="17"/>
                  </a:moveTo>
                  <a:cubicBezTo>
                    <a:pt x="174" y="17"/>
                    <a:pt x="174" y="17"/>
                    <a:pt x="174" y="17"/>
                  </a:cubicBezTo>
                  <a:cubicBezTo>
                    <a:pt x="174" y="127"/>
                    <a:pt x="174" y="127"/>
                    <a:pt x="174" y="127"/>
                  </a:cubicBezTo>
                  <a:cubicBezTo>
                    <a:pt x="177" y="127"/>
                    <a:pt x="177" y="127"/>
                    <a:pt x="177" y="127"/>
                  </a:cubicBezTo>
                  <a:cubicBezTo>
                    <a:pt x="215" y="48"/>
                    <a:pt x="292" y="0"/>
                    <a:pt x="383" y="0"/>
                  </a:cubicBezTo>
                  <a:cubicBezTo>
                    <a:pt x="405" y="0"/>
                    <a:pt x="425" y="4"/>
                    <a:pt x="445" y="10"/>
                  </a:cubicBezTo>
                  <a:cubicBezTo>
                    <a:pt x="445" y="178"/>
                    <a:pt x="445" y="178"/>
                    <a:pt x="445" y="178"/>
                  </a:cubicBezTo>
                  <a:cubicBezTo>
                    <a:pt x="416" y="171"/>
                    <a:pt x="389" y="165"/>
                    <a:pt x="361" y="165"/>
                  </a:cubicBezTo>
                  <a:cubicBezTo>
                    <a:pt x="198" y="165"/>
                    <a:pt x="174" y="303"/>
                    <a:pt x="174" y="340"/>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7" name="Freeform 24"/>
            <p:cNvSpPr>
              <a:spLocks noSelect="1"/>
            </p:cNvSpPr>
            <p:nvPr/>
          </p:nvSpPr>
          <p:spPr bwMode="black">
            <a:xfrm>
              <a:off x="2122488" y="515938"/>
              <a:ext cx="166688" cy="247650"/>
            </a:xfrm>
            <a:custGeom>
              <a:avLst/>
              <a:gdLst/>
              <a:ahLst/>
              <a:cxnLst>
                <a:cxn ang="0">
                  <a:pos x="585" y="991"/>
                </a:cxn>
                <a:cxn ang="0">
                  <a:pos x="582" y="991"/>
                </a:cxn>
                <a:cxn ang="0">
                  <a:pos x="343" y="1113"/>
                </a:cxn>
                <a:cxn ang="0">
                  <a:pos x="0" y="748"/>
                </a:cxn>
                <a:cxn ang="0">
                  <a:pos x="336" y="383"/>
                </a:cxn>
                <a:cxn ang="0">
                  <a:pos x="572" y="489"/>
                </a:cxn>
                <a:cxn ang="0">
                  <a:pos x="576" y="489"/>
                </a:cxn>
                <a:cxn ang="0">
                  <a:pos x="576" y="0"/>
                </a:cxn>
                <a:cxn ang="0">
                  <a:pos x="750" y="0"/>
                </a:cxn>
                <a:cxn ang="0">
                  <a:pos x="750" y="1096"/>
                </a:cxn>
                <a:cxn ang="0">
                  <a:pos x="585" y="1096"/>
                </a:cxn>
                <a:cxn ang="0">
                  <a:pos x="585" y="991"/>
                </a:cxn>
                <a:cxn ang="0">
                  <a:pos x="378" y="956"/>
                </a:cxn>
                <a:cxn ang="0">
                  <a:pos x="582" y="748"/>
                </a:cxn>
                <a:cxn ang="0">
                  <a:pos x="378" y="539"/>
                </a:cxn>
                <a:cxn ang="0">
                  <a:pos x="174" y="748"/>
                </a:cxn>
                <a:cxn ang="0">
                  <a:pos x="378" y="956"/>
                </a:cxn>
              </a:cxnLst>
              <a:rect l="0" t="0" r="r" b="b"/>
              <a:pathLst>
                <a:path w="750" h="1113">
                  <a:moveTo>
                    <a:pt x="585" y="991"/>
                  </a:moveTo>
                  <a:cubicBezTo>
                    <a:pt x="582" y="991"/>
                    <a:pt x="582" y="991"/>
                    <a:pt x="582" y="991"/>
                  </a:cubicBezTo>
                  <a:cubicBezTo>
                    <a:pt x="531" y="1075"/>
                    <a:pt x="440" y="1113"/>
                    <a:pt x="343" y="1113"/>
                  </a:cubicBezTo>
                  <a:cubicBezTo>
                    <a:pt x="129" y="1113"/>
                    <a:pt x="0" y="954"/>
                    <a:pt x="0" y="748"/>
                  </a:cubicBezTo>
                  <a:cubicBezTo>
                    <a:pt x="0" y="542"/>
                    <a:pt x="137" y="383"/>
                    <a:pt x="336" y="383"/>
                  </a:cubicBezTo>
                  <a:cubicBezTo>
                    <a:pt x="466" y="383"/>
                    <a:pt x="536" y="444"/>
                    <a:pt x="572" y="489"/>
                  </a:cubicBezTo>
                  <a:cubicBezTo>
                    <a:pt x="576" y="489"/>
                    <a:pt x="576" y="489"/>
                    <a:pt x="576" y="489"/>
                  </a:cubicBezTo>
                  <a:cubicBezTo>
                    <a:pt x="576" y="0"/>
                    <a:pt x="576" y="0"/>
                    <a:pt x="576" y="0"/>
                  </a:cubicBezTo>
                  <a:cubicBezTo>
                    <a:pt x="750" y="0"/>
                    <a:pt x="750" y="0"/>
                    <a:pt x="750" y="0"/>
                  </a:cubicBezTo>
                  <a:cubicBezTo>
                    <a:pt x="750" y="1096"/>
                    <a:pt x="750" y="1096"/>
                    <a:pt x="750" y="1096"/>
                  </a:cubicBezTo>
                  <a:cubicBezTo>
                    <a:pt x="585" y="1096"/>
                    <a:pt x="585" y="1096"/>
                    <a:pt x="585" y="1096"/>
                  </a:cubicBezTo>
                  <a:lnTo>
                    <a:pt x="585" y="991"/>
                  </a:lnTo>
                  <a:close/>
                  <a:moveTo>
                    <a:pt x="378" y="956"/>
                  </a:moveTo>
                  <a:cubicBezTo>
                    <a:pt x="505" y="956"/>
                    <a:pt x="582" y="857"/>
                    <a:pt x="582" y="748"/>
                  </a:cubicBezTo>
                  <a:cubicBezTo>
                    <a:pt x="582" y="639"/>
                    <a:pt x="505" y="539"/>
                    <a:pt x="378" y="539"/>
                  </a:cubicBezTo>
                  <a:cubicBezTo>
                    <a:pt x="250" y="539"/>
                    <a:pt x="174" y="639"/>
                    <a:pt x="174" y="748"/>
                  </a:cubicBezTo>
                  <a:cubicBezTo>
                    <a:pt x="174" y="857"/>
                    <a:pt x="250" y="956"/>
                    <a:pt x="378" y="95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8" name="Freeform 25"/>
            <p:cNvSpPr>
              <a:spLocks noSelect="1"/>
            </p:cNvSpPr>
            <p:nvPr/>
          </p:nvSpPr>
          <p:spPr bwMode="black">
            <a:xfrm>
              <a:off x="2322513" y="600076"/>
              <a:ext cx="142875" cy="163513"/>
            </a:xfrm>
            <a:custGeom>
              <a:avLst/>
              <a:gdLst/>
              <a:ahLst/>
              <a:cxnLst>
                <a:cxn ang="0">
                  <a:pos x="481" y="617"/>
                </a:cxn>
                <a:cxn ang="0">
                  <a:pos x="477" y="617"/>
                </a:cxn>
                <a:cxn ang="0">
                  <a:pos x="254" y="730"/>
                </a:cxn>
                <a:cxn ang="0">
                  <a:pos x="0" y="521"/>
                </a:cxn>
                <a:cxn ang="0">
                  <a:pos x="437" y="279"/>
                </a:cxn>
                <a:cxn ang="0">
                  <a:pos x="481" y="279"/>
                </a:cxn>
                <a:cxn ang="0">
                  <a:pos x="481" y="261"/>
                </a:cxn>
                <a:cxn ang="0">
                  <a:pos x="322" y="130"/>
                </a:cxn>
                <a:cxn ang="0">
                  <a:pos x="136" y="203"/>
                </a:cxn>
                <a:cxn ang="0">
                  <a:pos x="45" y="111"/>
                </a:cxn>
                <a:cxn ang="0">
                  <a:pos x="340" y="0"/>
                </a:cxn>
                <a:cxn ang="0">
                  <a:pos x="637" y="313"/>
                </a:cxn>
                <a:cxn ang="0">
                  <a:pos x="637" y="713"/>
                </a:cxn>
                <a:cxn ang="0">
                  <a:pos x="481" y="713"/>
                </a:cxn>
                <a:cxn ang="0">
                  <a:pos x="481" y="617"/>
                </a:cxn>
                <a:cxn ang="0">
                  <a:pos x="471" y="401"/>
                </a:cxn>
                <a:cxn ang="0">
                  <a:pos x="435" y="401"/>
                </a:cxn>
                <a:cxn ang="0">
                  <a:pos x="174" y="508"/>
                </a:cxn>
                <a:cxn ang="0">
                  <a:pos x="295" y="600"/>
                </a:cxn>
                <a:cxn ang="0">
                  <a:pos x="471" y="440"/>
                </a:cxn>
                <a:cxn ang="0">
                  <a:pos x="471" y="401"/>
                </a:cxn>
              </a:cxnLst>
              <a:rect l="0" t="0" r="r" b="b"/>
              <a:pathLst>
                <a:path w="637" h="730">
                  <a:moveTo>
                    <a:pt x="481" y="617"/>
                  </a:moveTo>
                  <a:cubicBezTo>
                    <a:pt x="477" y="617"/>
                    <a:pt x="477" y="617"/>
                    <a:pt x="477" y="617"/>
                  </a:cubicBezTo>
                  <a:cubicBezTo>
                    <a:pt x="427" y="695"/>
                    <a:pt x="346" y="730"/>
                    <a:pt x="254" y="730"/>
                  </a:cubicBezTo>
                  <a:cubicBezTo>
                    <a:pt x="125" y="730"/>
                    <a:pt x="0" y="659"/>
                    <a:pt x="0" y="521"/>
                  </a:cubicBezTo>
                  <a:cubicBezTo>
                    <a:pt x="0" y="295"/>
                    <a:pt x="264" y="279"/>
                    <a:pt x="437" y="279"/>
                  </a:cubicBezTo>
                  <a:cubicBezTo>
                    <a:pt x="481" y="279"/>
                    <a:pt x="481" y="279"/>
                    <a:pt x="481" y="279"/>
                  </a:cubicBezTo>
                  <a:cubicBezTo>
                    <a:pt x="481" y="261"/>
                    <a:pt x="481" y="261"/>
                    <a:pt x="481" y="261"/>
                  </a:cubicBezTo>
                  <a:cubicBezTo>
                    <a:pt x="481" y="175"/>
                    <a:pt x="414" y="130"/>
                    <a:pt x="322" y="130"/>
                  </a:cubicBezTo>
                  <a:cubicBezTo>
                    <a:pt x="249" y="130"/>
                    <a:pt x="182" y="159"/>
                    <a:pt x="136" y="203"/>
                  </a:cubicBezTo>
                  <a:cubicBezTo>
                    <a:pt x="45" y="111"/>
                    <a:pt x="45" y="111"/>
                    <a:pt x="45" y="111"/>
                  </a:cubicBezTo>
                  <a:cubicBezTo>
                    <a:pt x="122" y="33"/>
                    <a:pt x="230" y="0"/>
                    <a:pt x="340" y="0"/>
                  </a:cubicBezTo>
                  <a:cubicBezTo>
                    <a:pt x="637" y="0"/>
                    <a:pt x="637" y="214"/>
                    <a:pt x="637" y="313"/>
                  </a:cubicBezTo>
                  <a:cubicBezTo>
                    <a:pt x="637" y="713"/>
                    <a:pt x="637" y="713"/>
                    <a:pt x="637" y="713"/>
                  </a:cubicBezTo>
                  <a:cubicBezTo>
                    <a:pt x="481" y="713"/>
                    <a:pt x="481" y="713"/>
                    <a:pt x="481" y="713"/>
                  </a:cubicBezTo>
                  <a:lnTo>
                    <a:pt x="481" y="617"/>
                  </a:lnTo>
                  <a:close/>
                  <a:moveTo>
                    <a:pt x="471" y="401"/>
                  </a:moveTo>
                  <a:cubicBezTo>
                    <a:pt x="435" y="401"/>
                    <a:pt x="435" y="401"/>
                    <a:pt x="435" y="401"/>
                  </a:cubicBezTo>
                  <a:cubicBezTo>
                    <a:pt x="339" y="401"/>
                    <a:pt x="174" y="408"/>
                    <a:pt x="174" y="508"/>
                  </a:cubicBezTo>
                  <a:cubicBezTo>
                    <a:pt x="174" y="572"/>
                    <a:pt x="239" y="600"/>
                    <a:pt x="295" y="600"/>
                  </a:cubicBezTo>
                  <a:cubicBezTo>
                    <a:pt x="414" y="600"/>
                    <a:pt x="471" y="537"/>
                    <a:pt x="471" y="440"/>
                  </a:cubicBezTo>
                  <a:lnTo>
                    <a:pt x="471" y="40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9" name="Freeform 26"/>
            <p:cNvSpPr>
              <a:spLocks noSelect="1"/>
            </p:cNvSpPr>
            <p:nvPr/>
          </p:nvSpPr>
          <p:spPr bwMode="black">
            <a:xfrm>
              <a:off x="2505075" y="600076"/>
              <a:ext cx="241300" cy="160338"/>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8"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6"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grpSp>
      <p:sp>
        <p:nvSpPr>
          <p:cNvPr id="2" name="Titel 1"/>
          <p:cNvSpPr>
            <a:spLocks noGrp="1" noSelect="1"/>
          </p:cNvSpPr>
          <p:nvPr userDrawn="1">
            <p:ph type="ctrTitle" hasCustomPrompt="1"/>
          </p:nvPr>
        </p:nvSpPr>
        <p:spPr bwMode="gray">
          <a:xfrm>
            <a:off x="981045" y="1758949"/>
            <a:ext cx="7344000" cy="1836000"/>
          </a:xfrm>
        </p:spPr>
        <p:txBody>
          <a:bodyPr anchor="t" anchorCtr="0"/>
          <a:lstStyle>
            <a:lvl1pPr algn="l">
              <a:defRPr sz="5500">
                <a:solidFill>
                  <a:schemeClr val="bg1"/>
                </a:solidFill>
              </a:defRPr>
            </a:lvl1pPr>
          </a:lstStyle>
          <a:p>
            <a:r>
              <a:rPr lang="nl-NL" noProof="1"/>
              <a:t>Titel</a:t>
            </a:r>
          </a:p>
        </p:txBody>
      </p:sp>
      <p:sp>
        <p:nvSpPr>
          <p:cNvPr id="3" name="Ondertitel 2"/>
          <p:cNvSpPr>
            <a:spLocks noGrp="1" noSelect="1"/>
          </p:cNvSpPr>
          <p:nvPr userDrawn="1">
            <p:ph type="subTitle" idx="1" hasCustomPrompt="1"/>
          </p:nvPr>
        </p:nvSpPr>
        <p:spPr bwMode="gray">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a:t>jaar / subtitel</a:t>
            </a:r>
          </a:p>
        </p:txBody>
      </p:sp>
      <p:sp>
        <p:nvSpPr>
          <p:cNvPr id="4" name="***Tijdelijke aanduiding voor datum 3"/>
          <p:cNvSpPr>
            <a:spLocks noGrp="1" noSelect="1"/>
          </p:cNvSpPr>
          <p:nvPr userDrawn="1">
            <p:ph type="dt" sz="half" idx="10"/>
          </p:nvPr>
        </p:nvSpPr>
        <p:spPr bwMode="gray">
          <a:xfrm>
            <a:off x="887100" y="6357009"/>
            <a:ext cx="2133600" cy="365125"/>
          </a:xfrm>
          <a:prstGeom prst="rect">
            <a:avLst/>
          </a:prstGeom>
        </p:spPr>
        <p:txBody>
          <a:bodyPr/>
          <a:lstStyle>
            <a:lvl1pPr algn="l">
              <a:defRPr sz="1750" b="1">
                <a:solidFill>
                  <a:schemeClr val="bg1"/>
                </a:solidFill>
              </a:defRPr>
            </a:lvl1pPr>
          </a:lstStyle>
          <a:p>
            <a:fld id="{2B73D82E-34C7-4443-9795-4B5B5DED72AE}" type="datetime1">
              <a:rPr lang="nl-NL" noProof="1" smtClean="0"/>
              <a:t>5-2-2019</a:t>
            </a:fld>
            <a:endParaRPr lang="nl-NL" noProof="1"/>
          </a:p>
        </p:txBody>
      </p:sp>
      <p:sp>
        <p:nvSpPr>
          <p:cNvPr id="33" name="Afgeronde rechthoek 32"/>
          <p:cNvSpPr>
            <a:spLocks noSelect="1"/>
          </p:cNvSpPr>
          <p:nvPr userDrawn="1"/>
        </p:nvSpPr>
        <p:spPr bwMode="gray">
          <a:xfrm>
            <a:off x="-1731443" y="98556"/>
            <a:ext cx="1609522" cy="4770636"/>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1000" noProof="1">
                <a:solidFill>
                  <a:schemeClr val="tx1"/>
                </a:solidFill>
              </a:rPr>
              <a:t>Deze dia  is zo gemaakt dat je zelf een afbeelding kan invoegen. </a:t>
            </a:r>
          </a:p>
          <a:p>
            <a:pPr algn="l"/>
            <a:endParaRPr lang="nl-NL" sz="1000" noProof="1">
              <a:solidFill>
                <a:schemeClr val="tx1"/>
              </a:solidFill>
            </a:endParaRPr>
          </a:p>
          <a:p>
            <a:pPr algn="l"/>
            <a:r>
              <a:rPr lang="nl-NL" sz="1000" noProof="1">
                <a:solidFill>
                  <a:schemeClr val="tx1"/>
                </a:solidFill>
              </a:rPr>
              <a:t>Klik met de rechtermuisknop in de achtergrond en kies Achtergrond opmaken. Klik op Opvulling met figuur of bitmappatroon en dan op Invoegen uit bestand. Kies de afbeelding en klik op Invoegen en Sluiten.</a:t>
            </a:r>
          </a:p>
          <a:p>
            <a:pPr algn="l"/>
            <a:endParaRPr lang="nl-NL" sz="1000" noProof="1">
              <a:solidFill>
                <a:schemeClr val="tx1"/>
              </a:solidFill>
            </a:endParaRPr>
          </a:p>
          <a:p>
            <a:pPr algn="l"/>
            <a:r>
              <a:rPr lang="nl-NL" sz="1000" noProof="1">
                <a:solidFill>
                  <a:schemeClr val="tx1"/>
                </a:solidFill>
              </a:rPr>
              <a:t>Klik niet op Overal toepassen omdat de afbeelding dan op alle dia’s komt. Met ctrl + z kan je dit ongedaan maken.</a:t>
            </a:r>
          </a:p>
          <a:p>
            <a:pPr algn="l"/>
            <a:endParaRPr lang="nl-NL" sz="1000" noProof="1">
              <a:solidFill>
                <a:schemeClr val="tx1"/>
              </a:solidFill>
            </a:endParaRPr>
          </a:p>
          <a:p>
            <a:pPr algn="l"/>
            <a:r>
              <a:rPr lang="nl-NL" sz="1000" noProof="1">
                <a:solidFill>
                  <a:schemeClr val="tx1"/>
                </a:solidFill>
              </a:rPr>
              <a:t>Voor het mooiste resultaat is de beeldverhouding 1024 x 768 pixels. Het beeld blijft dan scherp en vervormt niet.</a:t>
            </a:r>
          </a:p>
          <a:p>
            <a:pPr algn="l"/>
            <a:endParaRPr lang="nl-NL" sz="1000" noProof="1">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p:txBody>
          <a:bodyPr/>
          <a:lstStyle>
            <a:lvl1pPr>
              <a:defRPr/>
            </a:lvl1pPr>
          </a:lstStyle>
          <a:p>
            <a:r>
              <a:rPr lang="nl-NL" noProof="1"/>
              <a:t>Titel</a:t>
            </a:r>
          </a:p>
        </p:txBody>
      </p:sp>
      <p:sp>
        <p:nvSpPr>
          <p:cNvPr id="3" name="Tijdelijke aanduiding voor datum 2"/>
          <p:cNvSpPr>
            <a:spLocks noGrp="1" noSelect="1"/>
          </p:cNvSpPr>
          <p:nvPr>
            <p:ph type="dt" sz="half" idx="10"/>
          </p:nvPr>
        </p:nvSpPr>
        <p:spPr bwMode="gray"/>
        <p:txBody>
          <a:bodyPr/>
          <a:lstStyle/>
          <a:p>
            <a:fld id="{1A77BA14-42C5-46AA-9FAD-892BA193696F}" type="datetime1">
              <a:rPr lang="nl-NL" smtClean="0"/>
              <a:t>5-2-2019</a:t>
            </a:fld>
            <a:endParaRPr lang="nl-NL" dirty="0"/>
          </a:p>
        </p:txBody>
      </p:sp>
      <p:sp>
        <p:nvSpPr>
          <p:cNvPr id="4" name="Tijdelijke aanduiding voor voettekst 3"/>
          <p:cNvSpPr>
            <a:spLocks noGrp="1" noSelect="1"/>
          </p:cNvSpPr>
          <p:nvPr>
            <p:ph type="ftr" sz="quarter" idx="11"/>
          </p:nvPr>
        </p:nvSpPr>
        <p:spPr bwMode="gray"/>
        <p:txBody>
          <a:bodyPr/>
          <a:lstStyle/>
          <a:p>
            <a:r>
              <a:rPr lang="nl-NL" dirty="0"/>
              <a:t>Via Invoegen | Koptekst en voettekst kunt u de tekst wijzigen</a:t>
            </a:r>
          </a:p>
        </p:txBody>
      </p:sp>
      <p:sp>
        <p:nvSpPr>
          <p:cNvPr id="5" name="Tijdelijke aanduiding voor dianummer 4"/>
          <p:cNvSpPr>
            <a:spLocks noGrp="1" noSelect="1"/>
          </p:cNvSpPr>
          <p:nvPr>
            <p:ph type="sldNum" sz="quarter" idx="12"/>
          </p:nvPr>
        </p:nvSpPr>
        <p:spPr bwMode="gray"/>
        <p:txBody>
          <a:bodyPr/>
          <a:lstStyle/>
          <a:p>
            <a:r>
              <a:rPr lang="nl-NL" dirty="0"/>
              <a:t>| </a:t>
            </a:r>
            <a:fld id="{5A73F218-DCB0-4894-9B51-05C25669D534}" type="slidenum">
              <a:rPr lang="nl-NL" smtClean="0"/>
              <a:pPr/>
              <a:t>‹nr.›</a:t>
            </a:fld>
            <a:endParaRPr lang="nl-NL"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
        <p:nvSpPr>
          <p:cNvPr id="2" name="Tijdelijke aanduiding voor datum 1"/>
          <p:cNvSpPr>
            <a:spLocks noGrp="1" noSelect="1"/>
          </p:cNvSpPr>
          <p:nvPr>
            <p:ph type="dt" sz="half" idx="10"/>
          </p:nvPr>
        </p:nvSpPr>
        <p:spPr bwMode="gray"/>
        <p:txBody>
          <a:bodyPr/>
          <a:lstStyle/>
          <a:p>
            <a:fld id="{DD87E8CE-33A9-43EE-B25B-F09963B573BA}" type="datetime1">
              <a:rPr lang="nl-NL" smtClean="0"/>
              <a:t>5-2-2019</a:t>
            </a:fld>
            <a:endParaRPr lang="nl-NL" dirty="0"/>
          </a:p>
        </p:txBody>
      </p:sp>
      <p:sp>
        <p:nvSpPr>
          <p:cNvPr id="3" name="Tijdelijke aanduiding voor voettekst 2"/>
          <p:cNvSpPr>
            <a:spLocks noGrp="1" noSelect="1"/>
          </p:cNvSpPr>
          <p:nvPr>
            <p:ph type="ftr" sz="quarter" idx="11"/>
          </p:nvPr>
        </p:nvSpPr>
        <p:spPr bwMode="gray"/>
        <p:txBody>
          <a:bodyPr/>
          <a:lstStyle/>
          <a:p>
            <a:r>
              <a:rPr lang="nl-NL" dirty="0"/>
              <a:t>Via Invoegen | Koptekst en voettekst kunt u de tekst wijzigen</a:t>
            </a:r>
          </a:p>
        </p:txBody>
      </p:sp>
      <p:sp>
        <p:nvSpPr>
          <p:cNvPr id="4" name="Tijdelijke aanduiding voor dianummer 3"/>
          <p:cNvSpPr>
            <a:spLocks noGrp="1" noSelect="1"/>
          </p:cNvSpPr>
          <p:nvPr>
            <p:ph type="sldNum" sz="quarter" idx="12"/>
          </p:nvPr>
        </p:nvSpPr>
        <p:spPr bwMode="gray"/>
        <p:txBody>
          <a:bodyPr/>
          <a:lstStyle/>
          <a:p>
            <a:r>
              <a:rPr lang="nl-NL" dirty="0"/>
              <a:t>| </a:t>
            </a:r>
            <a:fld id="{5A73F218-DCB0-4894-9B51-05C25669D534}" type="slidenum">
              <a:rPr lang="nl-NL" smtClean="0"/>
              <a:pPr/>
              <a:t>‹nr.›</a:t>
            </a:fld>
            <a:endParaRPr lang="nl-NL"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p:cNvSpPr>
            <a:spLocks noGrp="1" noSelect="1"/>
          </p:cNvSpPr>
          <p:nvPr>
            <p:ph type="dt" sz="half" idx="10"/>
          </p:nvPr>
        </p:nvSpPr>
        <p:spPr bwMode="gray"/>
        <p:txBody>
          <a:bodyPr/>
          <a:lstStyle/>
          <a:p>
            <a:fld id="{D1BCA4B4-8389-46FE-AE0C-0A1FAFD8F720}" type="datetime1">
              <a:rPr lang="nl-NL" smtClean="0"/>
              <a:t>5-2-2019</a:t>
            </a:fld>
            <a:endParaRPr lang="nl-NL" dirty="0"/>
          </a:p>
        </p:txBody>
      </p:sp>
      <p:sp>
        <p:nvSpPr>
          <p:cNvPr id="3" name="Tijdelijke aanduiding voor voettekst 2"/>
          <p:cNvSpPr>
            <a:spLocks noGrp="1" noSelect="1"/>
          </p:cNvSpPr>
          <p:nvPr>
            <p:ph type="ftr" sz="quarter" idx="11"/>
          </p:nvPr>
        </p:nvSpPr>
        <p:spPr bwMode="gray"/>
        <p:txBody>
          <a:bodyPr/>
          <a:lstStyle/>
          <a:p>
            <a:r>
              <a:rPr lang="nl-NL" dirty="0"/>
              <a:t>Via Invoegen | Koptekst en voettekst kunt u de tekst wijzigen</a:t>
            </a:r>
          </a:p>
        </p:txBody>
      </p:sp>
      <p:sp>
        <p:nvSpPr>
          <p:cNvPr id="4" name="Tijdelijke aanduiding voor dianummer 3"/>
          <p:cNvSpPr>
            <a:spLocks noGrp="1" noSelect="1"/>
          </p:cNvSpPr>
          <p:nvPr>
            <p:ph type="sldNum" sz="quarter" idx="12"/>
          </p:nvPr>
        </p:nvSpPr>
        <p:spPr bwMode="gray"/>
        <p:txBody>
          <a:bodyPr/>
          <a:lstStyle/>
          <a:p>
            <a:r>
              <a:rPr lang="nl-NL" dirty="0"/>
              <a:t>| </a:t>
            </a:r>
            <a:fld id="{5A73F218-DCB0-4894-9B51-05C25669D534}" type="slidenum">
              <a:rPr lang="nl-NL" smtClean="0"/>
              <a:pPr/>
              <a:t>‹nr.›</a:t>
            </a:fld>
            <a:endParaRPr lang="nl-NL"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p:txBody>
          <a:bodyPr/>
          <a:lstStyle>
            <a:lvl1pPr>
              <a:defRPr/>
            </a:lvl1pPr>
          </a:lstStyle>
          <a:p>
            <a:r>
              <a:rPr lang="nl-NL" noProof="1"/>
              <a:t>Titel</a:t>
            </a:r>
          </a:p>
        </p:txBody>
      </p:sp>
      <p:sp>
        <p:nvSpPr>
          <p:cNvPr id="3" name="Tijdelijke aanduiding voor inhoud 2"/>
          <p:cNvSpPr>
            <a:spLocks noGrp="1" noSelect="1"/>
          </p:cNvSpPr>
          <p:nvPr>
            <p:ph idx="1"/>
          </p:nvPr>
        </p:nvSpPr>
        <p:spPr bwMode="gray"/>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4" name="Tijdelijke aanduiding voor datum 3"/>
          <p:cNvSpPr>
            <a:spLocks noGrp="1" noSelect="1"/>
          </p:cNvSpPr>
          <p:nvPr>
            <p:ph type="dt" sz="half" idx="10"/>
          </p:nvPr>
        </p:nvSpPr>
        <p:spPr bwMode="gray"/>
        <p:txBody>
          <a:bodyPr/>
          <a:lstStyle/>
          <a:p>
            <a:fld id="{71936F60-D347-4247-AE22-ECCF67410F82}" type="datetime1">
              <a:rPr lang="nl-NL" smtClean="0"/>
              <a:t>5-2-2019</a:t>
            </a:fld>
            <a:endParaRPr lang="nl-NL" dirty="0"/>
          </a:p>
        </p:txBody>
      </p:sp>
      <p:sp>
        <p:nvSpPr>
          <p:cNvPr id="5" name="Tijdelijke aanduiding voor voettekst 4"/>
          <p:cNvSpPr>
            <a:spLocks noGrp="1" noSelect="1"/>
          </p:cNvSpPr>
          <p:nvPr>
            <p:ph type="ftr" sz="quarter" idx="11"/>
          </p:nvPr>
        </p:nvSpPr>
        <p:spPr bwMode="gray"/>
        <p:txBody>
          <a:bodyPr/>
          <a:lstStyle/>
          <a:p>
            <a:r>
              <a:rPr lang="nl-NL" dirty="0"/>
              <a:t>Via Invoegen | Koptekst en voettekst kunt u de tekst wijzigen</a:t>
            </a:r>
          </a:p>
        </p:txBody>
      </p:sp>
      <p:sp>
        <p:nvSpPr>
          <p:cNvPr id="6" name="Tijdelijke aanduiding voor dianummer 5"/>
          <p:cNvSpPr>
            <a:spLocks noGrp="1" noSelect="1"/>
          </p:cNvSpPr>
          <p:nvPr>
            <p:ph type="sldNum" sz="quarter" idx="12"/>
          </p:nvPr>
        </p:nvSpPr>
        <p:spPr bwMode="gray"/>
        <p:txBody>
          <a:bodyPr/>
          <a:lstStyle/>
          <a:p>
            <a:r>
              <a:rPr lang="nl-NL" dirty="0"/>
              <a:t>| </a:t>
            </a:r>
            <a:fld id="{5A73F218-DCB0-4894-9B51-05C25669D534}" type="slidenum">
              <a:rPr lang="nl-NL" smtClean="0"/>
              <a:pPr/>
              <a:t>‹nr.›</a:t>
            </a:fld>
            <a:endParaRPr lang="nl-N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dia rood">
    <p:spTree>
      <p:nvGrpSpPr>
        <p:cNvPr id="1" name=""/>
        <p:cNvGrpSpPr/>
        <p:nvPr/>
      </p:nvGrpSpPr>
      <p:grpSpPr>
        <a:xfrm>
          <a:off x="0" y="0"/>
          <a:ext cx="0" cy="0"/>
          <a:chOff x="0" y="0"/>
          <a:chExt cx="0" cy="0"/>
        </a:xfrm>
      </p:grpSpPr>
      <p:sp>
        <p:nvSpPr>
          <p:cNvPr id="9" name="Rectangle 5"/>
          <p:cNvSpPr>
            <a:spLocks noSelect="1" noChangeArrowheads="1"/>
          </p:cNvSpPr>
          <p:nvPr/>
        </p:nvSpPr>
        <p:spPr bwMode="ltGray">
          <a:xfrm>
            <a:off x="0" y="0"/>
            <a:ext cx="9137650" cy="68548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dirty="0"/>
          </a:p>
        </p:txBody>
      </p:sp>
      <p:sp>
        <p:nvSpPr>
          <p:cNvPr id="10" name="Rectangle 6"/>
          <p:cNvSpPr>
            <a:spLocks noSelect="1" noChangeArrowheads="1"/>
          </p:cNvSpPr>
          <p:nvPr/>
        </p:nvSpPr>
        <p:spPr bwMode="white">
          <a:xfrm>
            <a:off x="0" y="1588"/>
            <a:ext cx="787400" cy="68548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dirty="0"/>
          </a:p>
        </p:txBody>
      </p:sp>
      <p:grpSp>
        <p:nvGrpSpPr>
          <p:cNvPr id="5" name="Groep 4"/>
          <p:cNvGrpSpPr>
            <a:grpSpLocks noSelect="1"/>
          </p:cNvGrpSpPr>
          <p:nvPr userDrawn="1"/>
        </p:nvGrpSpPr>
        <p:grpSpPr bwMode="black">
          <a:xfrm>
            <a:off x="182563" y="163513"/>
            <a:ext cx="2563812" cy="1447800"/>
            <a:chOff x="182563" y="163513"/>
            <a:chExt cx="2563812" cy="1447800"/>
          </a:xfrm>
        </p:grpSpPr>
        <p:sp>
          <p:nvSpPr>
            <p:cNvPr id="11"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 name="Freeform 10"/>
            <p:cNvSpPr>
              <a:spLocks noSelect="1"/>
            </p:cNvSpPr>
            <p:nvPr/>
          </p:nvSpPr>
          <p:spPr bwMode="black">
            <a:xfrm>
              <a:off x="1031875" y="184151"/>
              <a:ext cx="214313" cy="241300"/>
            </a:xfrm>
            <a:custGeom>
              <a:avLst/>
              <a:gdLst/>
              <a:ahLst/>
              <a:cxnLst>
                <a:cxn ang="0">
                  <a:pos x="966" y="976"/>
                </a:cxn>
                <a:cxn ang="0">
                  <a:pos x="542" y="1077"/>
                </a:cxn>
                <a:cxn ang="0">
                  <a:pos x="0" y="543"/>
                </a:cxn>
                <a:cxn ang="0">
                  <a:pos x="542" y="0"/>
                </a:cxn>
                <a:cxn ang="0">
                  <a:pos x="946" y="129"/>
                </a:cxn>
                <a:cxn ang="0">
                  <a:pos x="811" y="265"/>
                </a:cxn>
                <a:cxn ang="0">
                  <a:pos x="543" y="165"/>
                </a:cxn>
                <a:cxn ang="0">
                  <a:pos x="191" y="531"/>
                </a:cxn>
                <a:cxn ang="0">
                  <a:pos x="543" y="912"/>
                </a:cxn>
                <a:cxn ang="0">
                  <a:pos x="784" y="859"/>
                </a:cxn>
                <a:cxn ang="0">
                  <a:pos x="784" y="617"/>
                </a:cxn>
                <a:cxn ang="0">
                  <a:pos x="574" y="617"/>
                </a:cxn>
                <a:cxn ang="0">
                  <a:pos x="574" y="452"/>
                </a:cxn>
                <a:cxn ang="0">
                  <a:pos x="966" y="452"/>
                </a:cxn>
                <a:cxn ang="0">
                  <a:pos x="966" y="976"/>
                </a:cxn>
              </a:cxnLst>
              <a:rect l="0" t="0" r="r" b="b"/>
              <a:pathLst>
                <a:path w="966" h="1077">
                  <a:moveTo>
                    <a:pt x="966" y="976"/>
                  </a:moveTo>
                  <a:cubicBezTo>
                    <a:pt x="842" y="1043"/>
                    <a:pt x="700" y="1077"/>
                    <a:pt x="542" y="1077"/>
                  </a:cubicBezTo>
                  <a:cubicBezTo>
                    <a:pt x="226" y="1077"/>
                    <a:pt x="0" y="863"/>
                    <a:pt x="0" y="543"/>
                  </a:cubicBezTo>
                  <a:cubicBezTo>
                    <a:pt x="0" y="214"/>
                    <a:pt x="226" y="0"/>
                    <a:pt x="542" y="0"/>
                  </a:cubicBezTo>
                  <a:cubicBezTo>
                    <a:pt x="698" y="0"/>
                    <a:pt x="839" y="33"/>
                    <a:pt x="946" y="129"/>
                  </a:cubicBezTo>
                  <a:cubicBezTo>
                    <a:pt x="811" y="265"/>
                    <a:pt x="811" y="265"/>
                    <a:pt x="811" y="265"/>
                  </a:cubicBezTo>
                  <a:cubicBezTo>
                    <a:pt x="746" y="201"/>
                    <a:pt x="646" y="165"/>
                    <a:pt x="543" y="165"/>
                  </a:cubicBezTo>
                  <a:cubicBezTo>
                    <a:pt x="332" y="165"/>
                    <a:pt x="191" y="327"/>
                    <a:pt x="191" y="531"/>
                  </a:cubicBezTo>
                  <a:cubicBezTo>
                    <a:pt x="191" y="750"/>
                    <a:pt x="332" y="912"/>
                    <a:pt x="543" y="912"/>
                  </a:cubicBezTo>
                  <a:cubicBezTo>
                    <a:pt x="636" y="912"/>
                    <a:pt x="720" y="895"/>
                    <a:pt x="784" y="859"/>
                  </a:cubicBezTo>
                  <a:cubicBezTo>
                    <a:pt x="784" y="617"/>
                    <a:pt x="784" y="617"/>
                    <a:pt x="784" y="617"/>
                  </a:cubicBezTo>
                  <a:cubicBezTo>
                    <a:pt x="574" y="617"/>
                    <a:pt x="574" y="617"/>
                    <a:pt x="574" y="617"/>
                  </a:cubicBezTo>
                  <a:cubicBezTo>
                    <a:pt x="574" y="452"/>
                    <a:pt x="574" y="452"/>
                    <a:pt x="574" y="452"/>
                  </a:cubicBezTo>
                  <a:cubicBezTo>
                    <a:pt x="966" y="452"/>
                    <a:pt x="966" y="452"/>
                    <a:pt x="966" y="452"/>
                  </a:cubicBezTo>
                  <a:lnTo>
                    <a:pt x="966" y="97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5" name="Freeform 11"/>
            <p:cNvSpPr>
              <a:spLocks noSelect="1"/>
            </p:cNvSpPr>
            <p:nvPr/>
          </p:nvSpPr>
          <p:spPr bwMode="black">
            <a:xfrm>
              <a:off x="1284288" y="260351"/>
              <a:ext cx="157163" cy="163513"/>
            </a:xfrm>
            <a:custGeom>
              <a:avLst/>
              <a:gdLst/>
              <a:ahLst/>
              <a:cxnLst>
                <a:cxn ang="0">
                  <a:pos x="174" y="426"/>
                </a:cxn>
                <a:cxn ang="0">
                  <a:pos x="361"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1"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6" name="Freeform 12"/>
            <p:cNvSpPr>
              <a:spLocks noSelect="1"/>
            </p:cNvSpPr>
            <p:nvPr/>
          </p:nvSpPr>
          <p:spPr bwMode="black">
            <a:xfrm>
              <a:off x="1476375" y="260351"/>
              <a:ext cx="239713" cy="158750"/>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2"/>
                </a:cxn>
                <a:cxn ang="0">
                  <a:pos x="904" y="712"/>
                </a:cxn>
                <a:cxn ang="0">
                  <a:pos x="904" y="318"/>
                </a:cxn>
                <a:cxn ang="0">
                  <a:pos x="775" y="156"/>
                </a:cxn>
                <a:cxn ang="0">
                  <a:pos x="626" y="336"/>
                </a:cxn>
                <a:cxn ang="0">
                  <a:pos x="626" y="712"/>
                </a:cxn>
                <a:cxn ang="0">
                  <a:pos x="452" y="712"/>
                </a:cxn>
                <a:cxn ang="0">
                  <a:pos x="452" y="298"/>
                </a:cxn>
                <a:cxn ang="0">
                  <a:pos x="333" y="156"/>
                </a:cxn>
                <a:cxn ang="0">
                  <a:pos x="174" y="333"/>
                </a:cxn>
                <a:cxn ang="0">
                  <a:pos x="174" y="712"/>
                </a:cxn>
                <a:cxn ang="0">
                  <a:pos x="0" y="712"/>
                </a:cxn>
                <a:cxn ang="0">
                  <a:pos x="0" y="17"/>
                </a:cxn>
              </a:cxnLst>
              <a:rect l="0" t="0" r="r" b="b"/>
              <a:pathLst>
                <a:path w="1078" h="712">
                  <a:moveTo>
                    <a:pt x="0" y="17"/>
                  </a:moveTo>
                  <a:cubicBezTo>
                    <a:pt x="165" y="17"/>
                    <a:pt x="165" y="17"/>
                    <a:pt x="165" y="17"/>
                  </a:cubicBezTo>
                  <a:cubicBezTo>
                    <a:pt x="165" y="126"/>
                    <a:pt x="165" y="126"/>
                    <a:pt x="165" y="126"/>
                  </a:cubicBezTo>
                  <a:cubicBezTo>
                    <a:pt x="168" y="126"/>
                    <a:pt x="168" y="126"/>
                    <a:pt x="168" y="126"/>
                  </a:cubicBezTo>
                  <a:cubicBezTo>
                    <a:pt x="198" y="61"/>
                    <a:pt x="265" y="0"/>
                    <a:pt x="381" y="0"/>
                  </a:cubicBezTo>
                  <a:cubicBezTo>
                    <a:pt x="488" y="0"/>
                    <a:pt x="562" y="42"/>
                    <a:pt x="598" y="129"/>
                  </a:cubicBezTo>
                  <a:cubicBezTo>
                    <a:pt x="649" y="40"/>
                    <a:pt x="723" y="0"/>
                    <a:pt x="827" y="0"/>
                  </a:cubicBezTo>
                  <a:cubicBezTo>
                    <a:pt x="1013" y="0"/>
                    <a:pt x="1078" y="132"/>
                    <a:pt x="1078" y="298"/>
                  </a:cubicBezTo>
                  <a:cubicBezTo>
                    <a:pt x="1078" y="712"/>
                    <a:pt x="1078" y="712"/>
                    <a:pt x="1078" y="712"/>
                  </a:cubicBezTo>
                  <a:cubicBezTo>
                    <a:pt x="904" y="712"/>
                    <a:pt x="904" y="712"/>
                    <a:pt x="904" y="712"/>
                  </a:cubicBezTo>
                  <a:cubicBezTo>
                    <a:pt x="904" y="318"/>
                    <a:pt x="904" y="318"/>
                    <a:pt x="904" y="318"/>
                  </a:cubicBezTo>
                  <a:cubicBezTo>
                    <a:pt x="904" y="231"/>
                    <a:pt x="878" y="156"/>
                    <a:pt x="775" y="156"/>
                  </a:cubicBezTo>
                  <a:cubicBezTo>
                    <a:pt x="666" y="156"/>
                    <a:pt x="626" y="246"/>
                    <a:pt x="626" y="336"/>
                  </a:cubicBezTo>
                  <a:cubicBezTo>
                    <a:pt x="626" y="712"/>
                    <a:pt x="626" y="712"/>
                    <a:pt x="626" y="712"/>
                  </a:cubicBezTo>
                  <a:cubicBezTo>
                    <a:pt x="452" y="712"/>
                    <a:pt x="452" y="712"/>
                    <a:pt x="452" y="712"/>
                  </a:cubicBezTo>
                  <a:cubicBezTo>
                    <a:pt x="452" y="298"/>
                    <a:pt x="452" y="298"/>
                    <a:pt x="452" y="298"/>
                  </a:cubicBezTo>
                  <a:cubicBezTo>
                    <a:pt x="452" y="213"/>
                    <a:pt x="417"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7" name="Freeform 13"/>
            <p:cNvSpPr>
              <a:spLocks noSelect="1"/>
            </p:cNvSpPr>
            <p:nvPr/>
          </p:nvSpPr>
          <p:spPr bwMode="black">
            <a:xfrm>
              <a:off x="1751013" y="260351"/>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5" y="528"/>
                    <a:pt x="264" y="591"/>
                    <a:pt x="361" y="591"/>
                  </a:cubicBezTo>
                  <a:cubicBezTo>
                    <a:pt x="448" y="591"/>
                    <a:pt x="504" y="550"/>
                    <a:pt x="548"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8" name="Freeform 14"/>
            <p:cNvSpPr>
              <a:spLocks noSelect="1"/>
            </p:cNvSpPr>
            <p:nvPr/>
          </p:nvSpPr>
          <p:spPr bwMode="black">
            <a:xfrm>
              <a:off x="1936750" y="260351"/>
              <a:ext cx="157163" cy="163513"/>
            </a:xfrm>
            <a:custGeom>
              <a:avLst/>
              <a:gdLst/>
              <a:ahLst/>
              <a:cxnLst>
                <a:cxn ang="0">
                  <a:pos x="174" y="426"/>
                </a:cxn>
                <a:cxn ang="0">
                  <a:pos x="360"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8"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9" name="Freeform 15"/>
            <p:cNvSpPr>
              <a:spLocks noSelect="1"/>
            </p:cNvSpPr>
            <p:nvPr/>
          </p:nvSpPr>
          <p:spPr bwMode="black">
            <a:xfrm>
              <a:off x="2128838" y="260351"/>
              <a:ext cx="142875" cy="158750"/>
            </a:xfrm>
            <a:custGeom>
              <a:avLst/>
              <a:gdLst/>
              <a:ahLst/>
              <a:cxnLst>
                <a:cxn ang="0">
                  <a:pos x="0" y="17"/>
                </a:cxn>
                <a:cxn ang="0">
                  <a:pos x="165" y="17"/>
                </a:cxn>
                <a:cxn ang="0">
                  <a:pos x="165" y="129"/>
                </a:cxn>
                <a:cxn ang="0">
                  <a:pos x="168" y="129"/>
                </a:cxn>
                <a:cxn ang="0">
                  <a:pos x="381" y="0"/>
                </a:cxn>
                <a:cxn ang="0">
                  <a:pos x="635" y="273"/>
                </a:cxn>
                <a:cxn ang="0">
                  <a:pos x="635" y="712"/>
                </a:cxn>
                <a:cxn ang="0">
                  <a:pos x="461" y="712"/>
                </a:cxn>
                <a:cxn ang="0">
                  <a:pos x="461" y="360"/>
                </a:cxn>
                <a:cxn ang="0">
                  <a:pos x="333" y="156"/>
                </a:cxn>
                <a:cxn ang="0">
                  <a:pos x="174" y="333"/>
                </a:cxn>
                <a:cxn ang="0">
                  <a:pos x="174" y="712"/>
                </a:cxn>
                <a:cxn ang="0">
                  <a:pos x="0" y="712"/>
                </a:cxn>
                <a:cxn ang="0">
                  <a:pos x="0" y="17"/>
                </a:cxn>
              </a:cxnLst>
              <a:rect l="0" t="0" r="r" b="b"/>
              <a:pathLst>
                <a:path w="635" h="712">
                  <a:moveTo>
                    <a:pt x="0" y="17"/>
                  </a:moveTo>
                  <a:cubicBezTo>
                    <a:pt x="165" y="17"/>
                    <a:pt x="165" y="17"/>
                    <a:pt x="165" y="17"/>
                  </a:cubicBezTo>
                  <a:cubicBezTo>
                    <a:pt x="165" y="129"/>
                    <a:pt x="165" y="129"/>
                    <a:pt x="165" y="129"/>
                  </a:cubicBezTo>
                  <a:cubicBezTo>
                    <a:pt x="168" y="129"/>
                    <a:pt x="168" y="129"/>
                    <a:pt x="168" y="129"/>
                  </a:cubicBezTo>
                  <a:cubicBezTo>
                    <a:pt x="200" y="59"/>
                    <a:pt x="265" y="0"/>
                    <a:pt x="381" y="0"/>
                  </a:cubicBezTo>
                  <a:cubicBezTo>
                    <a:pt x="568" y="0"/>
                    <a:pt x="635" y="132"/>
                    <a:pt x="635" y="273"/>
                  </a:cubicBezTo>
                  <a:cubicBezTo>
                    <a:pt x="635" y="712"/>
                    <a:pt x="635" y="712"/>
                    <a:pt x="635" y="712"/>
                  </a:cubicBezTo>
                  <a:cubicBezTo>
                    <a:pt x="461" y="712"/>
                    <a:pt x="461" y="712"/>
                    <a:pt x="461" y="712"/>
                  </a:cubicBezTo>
                  <a:cubicBezTo>
                    <a:pt x="461" y="360"/>
                    <a:pt x="461" y="360"/>
                    <a:pt x="461" y="360"/>
                  </a:cubicBezTo>
                  <a:cubicBezTo>
                    <a:pt x="461" y="284"/>
                    <a:pt x="455"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0" name="Freeform 16"/>
            <p:cNvSpPr>
              <a:spLocks noSelect="1"/>
            </p:cNvSpPr>
            <p:nvPr/>
          </p:nvSpPr>
          <p:spPr bwMode="black">
            <a:xfrm>
              <a:off x="2297113" y="219076"/>
              <a:ext cx="112713" cy="204788"/>
            </a:xfrm>
            <a:custGeom>
              <a:avLst/>
              <a:gdLst/>
              <a:ahLst/>
              <a:cxnLst>
                <a:cxn ang="0">
                  <a:pos x="0" y="349"/>
                </a:cxn>
                <a:cxn ang="0">
                  <a:pos x="0" y="201"/>
                </a:cxn>
                <a:cxn ang="0">
                  <a:pos x="143" y="201"/>
                </a:cxn>
                <a:cxn ang="0">
                  <a:pos x="143" y="0"/>
                </a:cxn>
                <a:cxn ang="0">
                  <a:pos x="317" y="0"/>
                </a:cxn>
                <a:cxn ang="0">
                  <a:pos x="317" y="201"/>
                </a:cxn>
                <a:cxn ang="0">
                  <a:pos x="508" y="201"/>
                </a:cxn>
                <a:cxn ang="0">
                  <a:pos x="508" y="349"/>
                </a:cxn>
                <a:cxn ang="0">
                  <a:pos x="317" y="349"/>
                </a:cxn>
                <a:cxn ang="0">
                  <a:pos x="317" y="653"/>
                </a:cxn>
                <a:cxn ang="0">
                  <a:pos x="414" y="766"/>
                </a:cxn>
                <a:cxn ang="0">
                  <a:pos x="508" y="744"/>
                </a:cxn>
                <a:cxn ang="0">
                  <a:pos x="508" y="891"/>
                </a:cxn>
                <a:cxn ang="0">
                  <a:pos x="371" y="914"/>
                </a:cxn>
                <a:cxn ang="0">
                  <a:pos x="143" y="668"/>
                </a:cxn>
                <a:cxn ang="0">
                  <a:pos x="143" y="349"/>
                </a:cxn>
                <a:cxn ang="0">
                  <a:pos x="0" y="349"/>
                </a:cxn>
              </a:cxnLst>
              <a:rect l="0" t="0" r="r" b="b"/>
              <a:pathLst>
                <a:path w="508"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8" y="201"/>
                    <a:pt x="508" y="201"/>
                    <a:pt x="508" y="201"/>
                  </a:cubicBezTo>
                  <a:cubicBezTo>
                    <a:pt x="508" y="349"/>
                    <a:pt x="508" y="349"/>
                    <a:pt x="508" y="349"/>
                  </a:cubicBezTo>
                  <a:cubicBezTo>
                    <a:pt x="317" y="349"/>
                    <a:pt x="317" y="349"/>
                    <a:pt x="317" y="349"/>
                  </a:cubicBezTo>
                  <a:cubicBezTo>
                    <a:pt x="317" y="653"/>
                    <a:pt x="317" y="653"/>
                    <a:pt x="317" y="653"/>
                  </a:cubicBezTo>
                  <a:cubicBezTo>
                    <a:pt x="317" y="723"/>
                    <a:pt x="337" y="766"/>
                    <a:pt x="414" y="766"/>
                  </a:cubicBezTo>
                  <a:cubicBezTo>
                    <a:pt x="444" y="766"/>
                    <a:pt x="486" y="760"/>
                    <a:pt x="508" y="744"/>
                  </a:cubicBezTo>
                  <a:cubicBezTo>
                    <a:pt x="508" y="891"/>
                    <a:pt x="508" y="891"/>
                    <a:pt x="508" y="891"/>
                  </a:cubicBezTo>
                  <a:cubicBezTo>
                    <a:pt x="472" y="908"/>
                    <a:pt x="411" y="914"/>
                    <a:pt x="371" y="914"/>
                  </a:cubicBezTo>
                  <a:cubicBezTo>
                    <a:pt x="186"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1" name="Freeform 17"/>
            <p:cNvSpPr>
              <a:spLocks noSelect="1"/>
            </p:cNvSpPr>
            <p:nvPr/>
          </p:nvSpPr>
          <p:spPr bwMode="black">
            <a:xfrm>
              <a:off x="2433638" y="260351"/>
              <a:ext cx="157163" cy="163513"/>
            </a:xfrm>
            <a:custGeom>
              <a:avLst/>
              <a:gdLst/>
              <a:ahLst/>
              <a:cxnLst>
                <a:cxn ang="0">
                  <a:pos x="173" y="426"/>
                </a:cxn>
                <a:cxn ang="0">
                  <a:pos x="360" y="591"/>
                </a:cxn>
                <a:cxn ang="0">
                  <a:pos x="547" y="497"/>
                </a:cxn>
                <a:cxn ang="0">
                  <a:pos x="672" y="591"/>
                </a:cxn>
                <a:cxn ang="0">
                  <a:pos x="378" y="730"/>
                </a:cxn>
                <a:cxn ang="0">
                  <a:pos x="0" y="365"/>
                </a:cxn>
                <a:cxn ang="0">
                  <a:pos x="378" y="0"/>
                </a:cxn>
                <a:cxn ang="0">
                  <a:pos x="704" y="378"/>
                </a:cxn>
                <a:cxn ang="0">
                  <a:pos x="704" y="426"/>
                </a:cxn>
                <a:cxn ang="0">
                  <a:pos x="173" y="426"/>
                </a:cxn>
                <a:cxn ang="0">
                  <a:pos x="530" y="295"/>
                </a:cxn>
                <a:cxn ang="0">
                  <a:pos x="353" y="130"/>
                </a:cxn>
                <a:cxn ang="0">
                  <a:pos x="173" y="295"/>
                </a:cxn>
                <a:cxn ang="0">
                  <a:pos x="530" y="295"/>
                </a:cxn>
              </a:cxnLst>
              <a:rect l="0" t="0" r="r" b="b"/>
              <a:pathLst>
                <a:path w="704" h="730">
                  <a:moveTo>
                    <a:pt x="173"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3" y="426"/>
                  </a:lnTo>
                  <a:close/>
                  <a:moveTo>
                    <a:pt x="530" y="295"/>
                  </a:moveTo>
                  <a:cubicBezTo>
                    <a:pt x="528" y="194"/>
                    <a:pt x="462" y="130"/>
                    <a:pt x="353" y="130"/>
                  </a:cubicBezTo>
                  <a:cubicBezTo>
                    <a:pt x="250" y="130"/>
                    <a:pt x="186" y="195"/>
                    <a:pt x="173"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2" name="Freeform 18"/>
            <p:cNvSpPr>
              <a:spLocks noSelect="1"/>
            </p:cNvSpPr>
            <p:nvPr/>
          </p:nvSpPr>
          <p:spPr bwMode="black">
            <a:xfrm>
              <a:off x="1017588" y="530226"/>
              <a:ext cx="233363" cy="230188"/>
            </a:xfrm>
            <a:custGeom>
              <a:avLst/>
              <a:gdLst/>
              <a:ahLst/>
              <a:cxnLst>
                <a:cxn ang="0">
                  <a:pos x="63" y="0"/>
                </a:cxn>
                <a:cxn ang="0">
                  <a:pos x="85" y="0"/>
                </a:cxn>
                <a:cxn ang="0">
                  <a:pos x="147" y="145"/>
                </a:cxn>
                <a:cxn ang="0">
                  <a:pos x="118" y="145"/>
                </a:cxn>
                <a:cxn ang="0">
                  <a:pos x="105" y="112"/>
                </a:cxn>
                <a:cxn ang="0">
                  <a:pos x="42" y="112"/>
                </a:cxn>
                <a:cxn ang="0">
                  <a:pos x="29" y="145"/>
                </a:cxn>
                <a:cxn ang="0">
                  <a:pos x="0" y="145"/>
                </a:cxn>
                <a:cxn ang="0">
                  <a:pos x="63" y="0"/>
                </a:cxn>
                <a:cxn ang="0">
                  <a:pos x="96" y="90"/>
                </a:cxn>
                <a:cxn ang="0">
                  <a:pos x="74" y="31"/>
                </a:cxn>
                <a:cxn ang="0">
                  <a:pos x="51" y="90"/>
                </a:cxn>
                <a:cxn ang="0">
                  <a:pos x="96" y="90"/>
                </a:cxn>
              </a:cxnLst>
              <a:rect l="0" t="0" r="r" b="b"/>
              <a:pathLst>
                <a:path w="147" h="145">
                  <a:moveTo>
                    <a:pt x="63" y="0"/>
                  </a:moveTo>
                  <a:lnTo>
                    <a:pt x="85" y="0"/>
                  </a:lnTo>
                  <a:lnTo>
                    <a:pt x="147" y="145"/>
                  </a:lnTo>
                  <a:lnTo>
                    <a:pt x="118" y="145"/>
                  </a:lnTo>
                  <a:lnTo>
                    <a:pt x="105" y="112"/>
                  </a:lnTo>
                  <a:lnTo>
                    <a:pt x="42" y="112"/>
                  </a:lnTo>
                  <a:lnTo>
                    <a:pt x="29" y="145"/>
                  </a:lnTo>
                  <a:lnTo>
                    <a:pt x="0" y="145"/>
                  </a:lnTo>
                  <a:lnTo>
                    <a:pt x="63" y="0"/>
                  </a:lnTo>
                  <a:close/>
                  <a:moveTo>
                    <a:pt x="96" y="90"/>
                  </a:moveTo>
                  <a:lnTo>
                    <a:pt x="74" y="31"/>
                  </a:lnTo>
                  <a:lnTo>
                    <a:pt x="51" y="90"/>
                  </a:lnTo>
                  <a:lnTo>
                    <a:pt x="96" y="9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3" name="Freeform 19"/>
            <p:cNvSpPr>
              <a:spLocks noSelect="1"/>
            </p:cNvSpPr>
            <p:nvPr/>
          </p:nvSpPr>
          <p:spPr bwMode="black">
            <a:xfrm>
              <a:off x="1271588" y="600076"/>
              <a:ext cx="241300" cy="160338"/>
            </a:xfrm>
            <a:custGeom>
              <a:avLst/>
              <a:gdLst/>
              <a:ahLst/>
              <a:cxnLst>
                <a:cxn ang="0">
                  <a:pos x="0" y="17"/>
                </a:cxn>
                <a:cxn ang="0">
                  <a:pos x="165" y="17"/>
                </a:cxn>
                <a:cxn ang="0">
                  <a:pos x="165" y="126"/>
                </a:cxn>
                <a:cxn ang="0">
                  <a:pos x="168" y="126"/>
                </a:cxn>
                <a:cxn ang="0">
                  <a:pos x="381" y="0"/>
                </a:cxn>
                <a:cxn ang="0">
                  <a:pos x="599"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9"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7"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4" name="Freeform 20"/>
            <p:cNvSpPr>
              <a:spLocks noSelect="1"/>
            </p:cNvSpPr>
            <p:nvPr/>
          </p:nvSpPr>
          <p:spPr bwMode="black">
            <a:xfrm>
              <a:off x="1541463" y="600076"/>
              <a:ext cx="127000" cy="163513"/>
            </a:xfrm>
            <a:custGeom>
              <a:avLst/>
              <a:gdLst/>
              <a:ahLst/>
              <a:cxnLst>
                <a:cxn ang="0">
                  <a:pos x="433" y="210"/>
                </a:cxn>
                <a:cxn ang="0">
                  <a:pos x="297" y="139"/>
                </a:cxn>
                <a:cxn ang="0">
                  <a:pos x="195" y="213"/>
                </a:cxn>
                <a:cxn ang="0">
                  <a:pos x="570" y="507"/>
                </a:cxn>
                <a:cxn ang="0">
                  <a:pos x="271" y="730"/>
                </a:cxn>
                <a:cxn ang="0">
                  <a:pos x="0" y="623"/>
                </a:cxn>
                <a:cxn ang="0">
                  <a:pos x="116" y="514"/>
                </a:cxn>
                <a:cxn ang="0">
                  <a:pos x="281" y="600"/>
                </a:cxn>
                <a:cxn ang="0">
                  <a:pos x="397" y="520"/>
                </a:cxn>
                <a:cxn ang="0">
                  <a:pos x="21" y="224"/>
                </a:cxn>
                <a:cxn ang="0">
                  <a:pos x="301" y="0"/>
                </a:cxn>
                <a:cxn ang="0">
                  <a:pos x="549" y="106"/>
                </a:cxn>
                <a:cxn ang="0">
                  <a:pos x="433" y="210"/>
                </a:cxn>
              </a:cxnLst>
              <a:rect l="0" t="0" r="r" b="b"/>
              <a:pathLst>
                <a:path w="570" h="730">
                  <a:moveTo>
                    <a:pt x="433" y="210"/>
                  </a:moveTo>
                  <a:cubicBezTo>
                    <a:pt x="399" y="164"/>
                    <a:pt x="356" y="139"/>
                    <a:pt x="297" y="139"/>
                  </a:cubicBezTo>
                  <a:cubicBezTo>
                    <a:pt x="250" y="139"/>
                    <a:pt x="195" y="161"/>
                    <a:pt x="195" y="213"/>
                  </a:cubicBezTo>
                  <a:cubicBezTo>
                    <a:pt x="195" y="337"/>
                    <a:pt x="570" y="236"/>
                    <a:pt x="570" y="507"/>
                  </a:cubicBezTo>
                  <a:cubicBezTo>
                    <a:pt x="570" y="672"/>
                    <a:pt x="413" y="730"/>
                    <a:pt x="271" y="730"/>
                  </a:cubicBezTo>
                  <a:cubicBezTo>
                    <a:pt x="163" y="730"/>
                    <a:pt x="71" y="702"/>
                    <a:pt x="0" y="623"/>
                  </a:cubicBezTo>
                  <a:cubicBezTo>
                    <a:pt x="116" y="514"/>
                    <a:pt x="116" y="514"/>
                    <a:pt x="116" y="514"/>
                  </a:cubicBezTo>
                  <a:cubicBezTo>
                    <a:pt x="161" y="563"/>
                    <a:pt x="207" y="600"/>
                    <a:pt x="281" y="600"/>
                  </a:cubicBezTo>
                  <a:cubicBezTo>
                    <a:pt x="331" y="600"/>
                    <a:pt x="397" y="575"/>
                    <a:pt x="397" y="520"/>
                  </a:cubicBezTo>
                  <a:cubicBezTo>
                    <a:pt x="397" y="376"/>
                    <a:pt x="21" y="489"/>
                    <a:pt x="21" y="224"/>
                  </a:cubicBezTo>
                  <a:cubicBezTo>
                    <a:pt x="21" y="69"/>
                    <a:pt x="161" y="0"/>
                    <a:pt x="301" y="0"/>
                  </a:cubicBezTo>
                  <a:cubicBezTo>
                    <a:pt x="394" y="0"/>
                    <a:pt x="492" y="29"/>
                    <a:pt x="549" y="106"/>
                  </a:cubicBezTo>
                  <a:lnTo>
                    <a:pt x="433"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5" name="Freeform 21"/>
            <p:cNvSpPr>
              <a:spLocks noSelect="1"/>
            </p:cNvSpPr>
            <p:nvPr/>
          </p:nvSpPr>
          <p:spPr bwMode="black">
            <a:xfrm>
              <a:off x="1679575" y="560388"/>
              <a:ext cx="114300" cy="203200"/>
            </a:xfrm>
            <a:custGeom>
              <a:avLst/>
              <a:gdLst/>
              <a:ahLst/>
              <a:cxnLst>
                <a:cxn ang="0">
                  <a:pos x="0" y="349"/>
                </a:cxn>
                <a:cxn ang="0">
                  <a:pos x="0" y="201"/>
                </a:cxn>
                <a:cxn ang="0">
                  <a:pos x="143" y="201"/>
                </a:cxn>
                <a:cxn ang="0">
                  <a:pos x="143" y="0"/>
                </a:cxn>
                <a:cxn ang="0">
                  <a:pos x="317" y="0"/>
                </a:cxn>
                <a:cxn ang="0">
                  <a:pos x="317" y="201"/>
                </a:cxn>
                <a:cxn ang="0">
                  <a:pos x="509" y="201"/>
                </a:cxn>
                <a:cxn ang="0">
                  <a:pos x="509" y="349"/>
                </a:cxn>
                <a:cxn ang="0">
                  <a:pos x="317" y="349"/>
                </a:cxn>
                <a:cxn ang="0">
                  <a:pos x="317" y="653"/>
                </a:cxn>
                <a:cxn ang="0">
                  <a:pos x="414" y="766"/>
                </a:cxn>
                <a:cxn ang="0">
                  <a:pos x="509" y="744"/>
                </a:cxn>
                <a:cxn ang="0">
                  <a:pos x="509" y="891"/>
                </a:cxn>
                <a:cxn ang="0">
                  <a:pos x="371" y="914"/>
                </a:cxn>
                <a:cxn ang="0">
                  <a:pos x="143" y="668"/>
                </a:cxn>
                <a:cxn ang="0">
                  <a:pos x="143" y="349"/>
                </a:cxn>
                <a:cxn ang="0">
                  <a:pos x="0" y="349"/>
                </a:cxn>
              </a:cxnLst>
              <a:rect l="0" t="0" r="r" b="b"/>
              <a:pathLst>
                <a:path w="509"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9" y="201"/>
                    <a:pt x="509" y="201"/>
                    <a:pt x="509" y="201"/>
                  </a:cubicBezTo>
                  <a:cubicBezTo>
                    <a:pt x="509" y="349"/>
                    <a:pt x="509" y="349"/>
                    <a:pt x="509" y="349"/>
                  </a:cubicBezTo>
                  <a:cubicBezTo>
                    <a:pt x="317" y="349"/>
                    <a:pt x="317" y="349"/>
                    <a:pt x="317" y="349"/>
                  </a:cubicBezTo>
                  <a:cubicBezTo>
                    <a:pt x="317" y="653"/>
                    <a:pt x="317" y="653"/>
                    <a:pt x="317" y="653"/>
                  </a:cubicBezTo>
                  <a:cubicBezTo>
                    <a:pt x="317" y="723"/>
                    <a:pt x="338" y="766"/>
                    <a:pt x="414" y="766"/>
                  </a:cubicBezTo>
                  <a:cubicBezTo>
                    <a:pt x="445" y="766"/>
                    <a:pt x="487" y="760"/>
                    <a:pt x="509" y="744"/>
                  </a:cubicBezTo>
                  <a:cubicBezTo>
                    <a:pt x="509" y="891"/>
                    <a:pt x="509" y="891"/>
                    <a:pt x="509" y="891"/>
                  </a:cubicBezTo>
                  <a:cubicBezTo>
                    <a:pt x="472" y="908"/>
                    <a:pt x="412" y="914"/>
                    <a:pt x="371" y="914"/>
                  </a:cubicBezTo>
                  <a:cubicBezTo>
                    <a:pt x="187"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6" name="Freeform 22"/>
            <p:cNvSpPr>
              <a:spLocks noSelect="1"/>
            </p:cNvSpPr>
            <p:nvPr/>
          </p:nvSpPr>
          <p:spPr bwMode="black">
            <a:xfrm>
              <a:off x="1816100" y="600076"/>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6" y="529"/>
                    <a:pt x="264" y="591"/>
                    <a:pt x="361" y="591"/>
                  </a:cubicBezTo>
                  <a:cubicBezTo>
                    <a:pt x="448" y="591"/>
                    <a:pt x="504" y="550"/>
                    <a:pt x="548" y="497"/>
                  </a:cubicBezTo>
                  <a:cubicBezTo>
                    <a:pt x="672" y="591"/>
                    <a:pt x="672" y="591"/>
                    <a:pt x="672" y="591"/>
                  </a:cubicBezTo>
                  <a:cubicBezTo>
                    <a:pt x="591" y="691"/>
                    <a:pt x="488" y="730"/>
                    <a:pt x="378" y="730"/>
                  </a:cubicBezTo>
                  <a:cubicBezTo>
                    <a:pt x="168" y="730"/>
                    <a:pt x="0" y="584"/>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7" name="Freeform 23"/>
            <p:cNvSpPr>
              <a:spLocks noSelect="1"/>
            </p:cNvSpPr>
            <p:nvPr/>
          </p:nvSpPr>
          <p:spPr bwMode="black">
            <a:xfrm>
              <a:off x="2009775" y="600076"/>
              <a:ext cx="98425" cy="160338"/>
            </a:xfrm>
            <a:custGeom>
              <a:avLst/>
              <a:gdLst/>
              <a:ahLst/>
              <a:cxnLst>
                <a:cxn ang="0">
                  <a:pos x="0" y="17"/>
                </a:cxn>
                <a:cxn ang="0">
                  <a:pos x="174" y="17"/>
                </a:cxn>
                <a:cxn ang="0">
                  <a:pos x="174" y="127"/>
                </a:cxn>
                <a:cxn ang="0">
                  <a:pos x="177" y="127"/>
                </a:cxn>
                <a:cxn ang="0">
                  <a:pos x="383" y="0"/>
                </a:cxn>
                <a:cxn ang="0">
                  <a:pos x="445" y="10"/>
                </a:cxn>
                <a:cxn ang="0">
                  <a:pos x="445" y="178"/>
                </a:cxn>
                <a:cxn ang="0">
                  <a:pos x="361" y="165"/>
                </a:cxn>
                <a:cxn ang="0">
                  <a:pos x="174" y="340"/>
                </a:cxn>
                <a:cxn ang="0">
                  <a:pos x="174" y="713"/>
                </a:cxn>
                <a:cxn ang="0">
                  <a:pos x="0" y="713"/>
                </a:cxn>
                <a:cxn ang="0">
                  <a:pos x="0" y="17"/>
                </a:cxn>
              </a:cxnLst>
              <a:rect l="0" t="0" r="r" b="b"/>
              <a:pathLst>
                <a:path w="445" h="713">
                  <a:moveTo>
                    <a:pt x="0" y="17"/>
                  </a:moveTo>
                  <a:cubicBezTo>
                    <a:pt x="174" y="17"/>
                    <a:pt x="174" y="17"/>
                    <a:pt x="174" y="17"/>
                  </a:cubicBezTo>
                  <a:cubicBezTo>
                    <a:pt x="174" y="127"/>
                    <a:pt x="174" y="127"/>
                    <a:pt x="174" y="127"/>
                  </a:cubicBezTo>
                  <a:cubicBezTo>
                    <a:pt x="177" y="127"/>
                    <a:pt x="177" y="127"/>
                    <a:pt x="177" y="127"/>
                  </a:cubicBezTo>
                  <a:cubicBezTo>
                    <a:pt x="215" y="48"/>
                    <a:pt x="292" y="0"/>
                    <a:pt x="383" y="0"/>
                  </a:cubicBezTo>
                  <a:cubicBezTo>
                    <a:pt x="405" y="0"/>
                    <a:pt x="425" y="4"/>
                    <a:pt x="445" y="10"/>
                  </a:cubicBezTo>
                  <a:cubicBezTo>
                    <a:pt x="445" y="178"/>
                    <a:pt x="445" y="178"/>
                    <a:pt x="445" y="178"/>
                  </a:cubicBezTo>
                  <a:cubicBezTo>
                    <a:pt x="416" y="171"/>
                    <a:pt x="389" y="165"/>
                    <a:pt x="361" y="165"/>
                  </a:cubicBezTo>
                  <a:cubicBezTo>
                    <a:pt x="198" y="165"/>
                    <a:pt x="174" y="303"/>
                    <a:pt x="174" y="340"/>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8" name="Freeform 24"/>
            <p:cNvSpPr>
              <a:spLocks noSelect="1"/>
            </p:cNvSpPr>
            <p:nvPr/>
          </p:nvSpPr>
          <p:spPr bwMode="black">
            <a:xfrm>
              <a:off x="2122488" y="515938"/>
              <a:ext cx="166688" cy="247650"/>
            </a:xfrm>
            <a:custGeom>
              <a:avLst/>
              <a:gdLst/>
              <a:ahLst/>
              <a:cxnLst>
                <a:cxn ang="0">
                  <a:pos x="585" y="991"/>
                </a:cxn>
                <a:cxn ang="0">
                  <a:pos x="582" y="991"/>
                </a:cxn>
                <a:cxn ang="0">
                  <a:pos x="343" y="1113"/>
                </a:cxn>
                <a:cxn ang="0">
                  <a:pos x="0" y="748"/>
                </a:cxn>
                <a:cxn ang="0">
                  <a:pos x="336" y="383"/>
                </a:cxn>
                <a:cxn ang="0">
                  <a:pos x="572" y="489"/>
                </a:cxn>
                <a:cxn ang="0">
                  <a:pos x="576" y="489"/>
                </a:cxn>
                <a:cxn ang="0">
                  <a:pos x="576" y="0"/>
                </a:cxn>
                <a:cxn ang="0">
                  <a:pos x="750" y="0"/>
                </a:cxn>
                <a:cxn ang="0">
                  <a:pos x="750" y="1096"/>
                </a:cxn>
                <a:cxn ang="0">
                  <a:pos x="585" y="1096"/>
                </a:cxn>
                <a:cxn ang="0">
                  <a:pos x="585" y="991"/>
                </a:cxn>
                <a:cxn ang="0">
                  <a:pos x="378" y="956"/>
                </a:cxn>
                <a:cxn ang="0">
                  <a:pos x="582" y="748"/>
                </a:cxn>
                <a:cxn ang="0">
                  <a:pos x="378" y="539"/>
                </a:cxn>
                <a:cxn ang="0">
                  <a:pos x="174" y="748"/>
                </a:cxn>
                <a:cxn ang="0">
                  <a:pos x="378" y="956"/>
                </a:cxn>
              </a:cxnLst>
              <a:rect l="0" t="0" r="r" b="b"/>
              <a:pathLst>
                <a:path w="750" h="1113">
                  <a:moveTo>
                    <a:pt x="585" y="991"/>
                  </a:moveTo>
                  <a:cubicBezTo>
                    <a:pt x="582" y="991"/>
                    <a:pt x="582" y="991"/>
                    <a:pt x="582" y="991"/>
                  </a:cubicBezTo>
                  <a:cubicBezTo>
                    <a:pt x="531" y="1075"/>
                    <a:pt x="440" y="1113"/>
                    <a:pt x="343" y="1113"/>
                  </a:cubicBezTo>
                  <a:cubicBezTo>
                    <a:pt x="129" y="1113"/>
                    <a:pt x="0" y="954"/>
                    <a:pt x="0" y="748"/>
                  </a:cubicBezTo>
                  <a:cubicBezTo>
                    <a:pt x="0" y="542"/>
                    <a:pt x="137" y="383"/>
                    <a:pt x="336" y="383"/>
                  </a:cubicBezTo>
                  <a:cubicBezTo>
                    <a:pt x="466" y="383"/>
                    <a:pt x="536" y="444"/>
                    <a:pt x="572" y="489"/>
                  </a:cubicBezTo>
                  <a:cubicBezTo>
                    <a:pt x="576" y="489"/>
                    <a:pt x="576" y="489"/>
                    <a:pt x="576" y="489"/>
                  </a:cubicBezTo>
                  <a:cubicBezTo>
                    <a:pt x="576" y="0"/>
                    <a:pt x="576" y="0"/>
                    <a:pt x="576" y="0"/>
                  </a:cubicBezTo>
                  <a:cubicBezTo>
                    <a:pt x="750" y="0"/>
                    <a:pt x="750" y="0"/>
                    <a:pt x="750" y="0"/>
                  </a:cubicBezTo>
                  <a:cubicBezTo>
                    <a:pt x="750" y="1096"/>
                    <a:pt x="750" y="1096"/>
                    <a:pt x="750" y="1096"/>
                  </a:cubicBezTo>
                  <a:cubicBezTo>
                    <a:pt x="585" y="1096"/>
                    <a:pt x="585" y="1096"/>
                    <a:pt x="585" y="1096"/>
                  </a:cubicBezTo>
                  <a:lnTo>
                    <a:pt x="585" y="991"/>
                  </a:lnTo>
                  <a:close/>
                  <a:moveTo>
                    <a:pt x="378" y="956"/>
                  </a:moveTo>
                  <a:cubicBezTo>
                    <a:pt x="505" y="956"/>
                    <a:pt x="582" y="857"/>
                    <a:pt x="582" y="748"/>
                  </a:cubicBezTo>
                  <a:cubicBezTo>
                    <a:pt x="582" y="639"/>
                    <a:pt x="505" y="539"/>
                    <a:pt x="378" y="539"/>
                  </a:cubicBezTo>
                  <a:cubicBezTo>
                    <a:pt x="250" y="539"/>
                    <a:pt x="174" y="639"/>
                    <a:pt x="174" y="748"/>
                  </a:cubicBezTo>
                  <a:cubicBezTo>
                    <a:pt x="174" y="857"/>
                    <a:pt x="250" y="956"/>
                    <a:pt x="378" y="95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9" name="Freeform 25"/>
            <p:cNvSpPr>
              <a:spLocks noSelect="1"/>
            </p:cNvSpPr>
            <p:nvPr/>
          </p:nvSpPr>
          <p:spPr bwMode="black">
            <a:xfrm>
              <a:off x="2322513" y="600076"/>
              <a:ext cx="142875" cy="163513"/>
            </a:xfrm>
            <a:custGeom>
              <a:avLst/>
              <a:gdLst/>
              <a:ahLst/>
              <a:cxnLst>
                <a:cxn ang="0">
                  <a:pos x="481" y="617"/>
                </a:cxn>
                <a:cxn ang="0">
                  <a:pos x="477" y="617"/>
                </a:cxn>
                <a:cxn ang="0">
                  <a:pos x="254" y="730"/>
                </a:cxn>
                <a:cxn ang="0">
                  <a:pos x="0" y="521"/>
                </a:cxn>
                <a:cxn ang="0">
                  <a:pos x="437" y="279"/>
                </a:cxn>
                <a:cxn ang="0">
                  <a:pos x="481" y="279"/>
                </a:cxn>
                <a:cxn ang="0">
                  <a:pos x="481" y="261"/>
                </a:cxn>
                <a:cxn ang="0">
                  <a:pos x="322" y="130"/>
                </a:cxn>
                <a:cxn ang="0">
                  <a:pos x="136" y="203"/>
                </a:cxn>
                <a:cxn ang="0">
                  <a:pos x="45" y="111"/>
                </a:cxn>
                <a:cxn ang="0">
                  <a:pos x="340" y="0"/>
                </a:cxn>
                <a:cxn ang="0">
                  <a:pos x="637" y="313"/>
                </a:cxn>
                <a:cxn ang="0">
                  <a:pos x="637" y="713"/>
                </a:cxn>
                <a:cxn ang="0">
                  <a:pos x="481" y="713"/>
                </a:cxn>
                <a:cxn ang="0">
                  <a:pos x="481" y="617"/>
                </a:cxn>
                <a:cxn ang="0">
                  <a:pos x="471" y="401"/>
                </a:cxn>
                <a:cxn ang="0">
                  <a:pos x="435" y="401"/>
                </a:cxn>
                <a:cxn ang="0">
                  <a:pos x="174" y="508"/>
                </a:cxn>
                <a:cxn ang="0">
                  <a:pos x="295" y="600"/>
                </a:cxn>
                <a:cxn ang="0">
                  <a:pos x="471" y="440"/>
                </a:cxn>
                <a:cxn ang="0">
                  <a:pos x="471" y="401"/>
                </a:cxn>
              </a:cxnLst>
              <a:rect l="0" t="0" r="r" b="b"/>
              <a:pathLst>
                <a:path w="637" h="730">
                  <a:moveTo>
                    <a:pt x="481" y="617"/>
                  </a:moveTo>
                  <a:cubicBezTo>
                    <a:pt x="477" y="617"/>
                    <a:pt x="477" y="617"/>
                    <a:pt x="477" y="617"/>
                  </a:cubicBezTo>
                  <a:cubicBezTo>
                    <a:pt x="427" y="695"/>
                    <a:pt x="346" y="730"/>
                    <a:pt x="254" y="730"/>
                  </a:cubicBezTo>
                  <a:cubicBezTo>
                    <a:pt x="125" y="730"/>
                    <a:pt x="0" y="659"/>
                    <a:pt x="0" y="521"/>
                  </a:cubicBezTo>
                  <a:cubicBezTo>
                    <a:pt x="0" y="295"/>
                    <a:pt x="264" y="279"/>
                    <a:pt x="437" y="279"/>
                  </a:cubicBezTo>
                  <a:cubicBezTo>
                    <a:pt x="481" y="279"/>
                    <a:pt x="481" y="279"/>
                    <a:pt x="481" y="279"/>
                  </a:cubicBezTo>
                  <a:cubicBezTo>
                    <a:pt x="481" y="261"/>
                    <a:pt x="481" y="261"/>
                    <a:pt x="481" y="261"/>
                  </a:cubicBezTo>
                  <a:cubicBezTo>
                    <a:pt x="481" y="175"/>
                    <a:pt x="414" y="130"/>
                    <a:pt x="322" y="130"/>
                  </a:cubicBezTo>
                  <a:cubicBezTo>
                    <a:pt x="249" y="130"/>
                    <a:pt x="182" y="159"/>
                    <a:pt x="136" y="203"/>
                  </a:cubicBezTo>
                  <a:cubicBezTo>
                    <a:pt x="45" y="111"/>
                    <a:pt x="45" y="111"/>
                    <a:pt x="45" y="111"/>
                  </a:cubicBezTo>
                  <a:cubicBezTo>
                    <a:pt x="122" y="33"/>
                    <a:pt x="230" y="0"/>
                    <a:pt x="340" y="0"/>
                  </a:cubicBezTo>
                  <a:cubicBezTo>
                    <a:pt x="637" y="0"/>
                    <a:pt x="637" y="214"/>
                    <a:pt x="637" y="313"/>
                  </a:cubicBezTo>
                  <a:cubicBezTo>
                    <a:pt x="637" y="713"/>
                    <a:pt x="637" y="713"/>
                    <a:pt x="637" y="713"/>
                  </a:cubicBezTo>
                  <a:cubicBezTo>
                    <a:pt x="481" y="713"/>
                    <a:pt x="481" y="713"/>
                    <a:pt x="481" y="713"/>
                  </a:cubicBezTo>
                  <a:lnTo>
                    <a:pt x="481" y="617"/>
                  </a:lnTo>
                  <a:close/>
                  <a:moveTo>
                    <a:pt x="471" y="401"/>
                  </a:moveTo>
                  <a:cubicBezTo>
                    <a:pt x="435" y="401"/>
                    <a:pt x="435" y="401"/>
                    <a:pt x="435" y="401"/>
                  </a:cubicBezTo>
                  <a:cubicBezTo>
                    <a:pt x="339" y="401"/>
                    <a:pt x="174" y="408"/>
                    <a:pt x="174" y="508"/>
                  </a:cubicBezTo>
                  <a:cubicBezTo>
                    <a:pt x="174" y="572"/>
                    <a:pt x="239" y="600"/>
                    <a:pt x="295" y="600"/>
                  </a:cubicBezTo>
                  <a:cubicBezTo>
                    <a:pt x="414" y="600"/>
                    <a:pt x="471" y="537"/>
                    <a:pt x="471" y="440"/>
                  </a:cubicBezTo>
                  <a:lnTo>
                    <a:pt x="471" y="40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0" name="Freeform 26"/>
            <p:cNvSpPr>
              <a:spLocks noSelect="1"/>
            </p:cNvSpPr>
            <p:nvPr/>
          </p:nvSpPr>
          <p:spPr bwMode="black">
            <a:xfrm>
              <a:off x="2505075" y="600076"/>
              <a:ext cx="241300" cy="160338"/>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8"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6"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grpSp>
      <p:sp>
        <p:nvSpPr>
          <p:cNvPr id="2" name="Titel 1"/>
          <p:cNvSpPr>
            <a:spLocks noGrp="1" noSelect="1"/>
          </p:cNvSpPr>
          <p:nvPr userDrawn="1">
            <p:ph type="ctrTitle" hasCustomPrompt="1"/>
          </p:nvPr>
        </p:nvSpPr>
        <p:spPr bwMode="gray">
          <a:xfrm>
            <a:off x="981045" y="1750071"/>
            <a:ext cx="7344000" cy="1836000"/>
          </a:xfrm>
        </p:spPr>
        <p:txBody>
          <a:bodyPr anchor="t" anchorCtr="0"/>
          <a:lstStyle>
            <a:lvl1pPr algn="l">
              <a:defRPr sz="5500">
                <a:solidFill>
                  <a:schemeClr val="bg1"/>
                </a:solidFill>
              </a:defRPr>
            </a:lvl1pPr>
          </a:lstStyle>
          <a:p>
            <a:r>
              <a:rPr lang="nl-NL" noProof="1"/>
              <a:t>Titel</a:t>
            </a:r>
          </a:p>
        </p:txBody>
      </p:sp>
      <p:sp>
        <p:nvSpPr>
          <p:cNvPr id="3" name="Ondertitel 2"/>
          <p:cNvSpPr>
            <a:spLocks noGrp="1" noSelect="1"/>
          </p:cNvSpPr>
          <p:nvPr userDrawn="1">
            <p:ph type="subTitle" idx="1" hasCustomPrompt="1"/>
          </p:nvPr>
        </p:nvSpPr>
        <p:spPr bwMode="gray">
          <a:xfrm>
            <a:off x="981045" y="3594908"/>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a:t>jaar / subtitel</a:t>
            </a:r>
          </a:p>
        </p:txBody>
      </p:sp>
      <p:sp>
        <p:nvSpPr>
          <p:cNvPr id="4" name="***Tijdelijke aanduiding voor datum 3"/>
          <p:cNvSpPr>
            <a:spLocks noGrp="1" noSelect="1"/>
          </p:cNvSpPr>
          <p:nvPr userDrawn="1">
            <p:ph type="dt" sz="half" idx="10"/>
          </p:nvPr>
        </p:nvSpPr>
        <p:spPr bwMode="gray">
          <a:xfrm>
            <a:off x="887100" y="6357009"/>
            <a:ext cx="2133600" cy="365125"/>
          </a:xfrm>
          <a:prstGeom prst="rect">
            <a:avLst/>
          </a:prstGeom>
        </p:spPr>
        <p:txBody>
          <a:bodyPr/>
          <a:lstStyle>
            <a:lvl1pPr algn="l">
              <a:defRPr sz="1750" b="1">
                <a:solidFill>
                  <a:schemeClr val="bg1"/>
                </a:solidFill>
              </a:defRPr>
            </a:lvl1pPr>
          </a:lstStyle>
          <a:p>
            <a:fld id="{50B920D6-429A-4D24-80D4-83EA9CF7A845}" type="datetime1">
              <a:rPr lang="nl-NL" noProof="1" smtClean="0"/>
              <a:t>5-2-2019</a:t>
            </a:fld>
            <a:endParaRPr lang="nl-NL"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ussendia">
    <p:spTree>
      <p:nvGrpSpPr>
        <p:cNvPr id="1" name=""/>
        <p:cNvGrpSpPr/>
        <p:nvPr/>
      </p:nvGrpSpPr>
      <p:grpSpPr>
        <a:xfrm>
          <a:off x="0" y="0"/>
          <a:ext cx="0" cy="0"/>
          <a:chOff x="0" y="0"/>
          <a:chExt cx="0" cy="0"/>
        </a:xfrm>
      </p:grpSpPr>
      <p:sp>
        <p:nvSpPr>
          <p:cNvPr id="9" name="Rectangle 5"/>
          <p:cNvSpPr>
            <a:spLocks noSelect="1" noChangeArrowheads="1"/>
          </p:cNvSpPr>
          <p:nvPr/>
        </p:nvSpPr>
        <p:spPr bwMode="ltGray">
          <a:xfrm>
            <a:off x="0" y="1588"/>
            <a:ext cx="9137650" cy="68548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dirty="0"/>
          </a:p>
        </p:txBody>
      </p:sp>
      <p:sp>
        <p:nvSpPr>
          <p:cNvPr id="10" name="Rectangle 6"/>
          <p:cNvSpPr>
            <a:spLocks noSelect="1" noChangeArrowheads="1"/>
          </p:cNvSpPr>
          <p:nvPr/>
        </p:nvSpPr>
        <p:spPr bwMode="white">
          <a:xfrm>
            <a:off x="0" y="1588"/>
            <a:ext cx="787400" cy="68548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dirty="0"/>
          </a:p>
        </p:txBody>
      </p:sp>
      <p:sp>
        <p:nvSpPr>
          <p:cNvPr id="3" name="Ondertitel 2"/>
          <p:cNvSpPr>
            <a:spLocks noGrp="1" noSelect="1"/>
          </p:cNvSpPr>
          <p:nvPr userDrawn="1">
            <p:ph type="subTitle" idx="1" hasCustomPrompt="1"/>
          </p:nvPr>
        </p:nvSpPr>
        <p:spPr bwMode="gray">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a:t>Subtitel</a:t>
            </a:r>
          </a:p>
        </p:txBody>
      </p:sp>
      <p:sp>
        <p:nvSpPr>
          <p:cNvPr id="2" name="Titel 1"/>
          <p:cNvSpPr>
            <a:spLocks noGrp="1" noSelect="1"/>
          </p:cNvSpPr>
          <p:nvPr userDrawn="1">
            <p:ph type="ctrTitle" hasCustomPrompt="1"/>
          </p:nvPr>
        </p:nvSpPr>
        <p:spPr bwMode="gray">
          <a:xfrm>
            <a:off x="981045" y="1758949"/>
            <a:ext cx="7344000" cy="1039967"/>
          </a:xfrm>
        </p:spPr>
        <p:txBody>
          <a:bodyPr anchor="t" anchorCtr="0"/>
          <a:lstStyle>
            <a:lvl1pPr algn="l">
              <a:defRPr sz="5500">
                <a:solidFill>
                  <a:schemeClr val="bg1"/>
                </a:solidFill>
              </a:defRPr>
            </a:lvl1pPr>
          </a:lstStyle>
          <a:p>
            <a:r>
              <a:rPr lang="nl-NL" noProof="1"/>
              <a:t>Titel</a:t>
            </a:r>
          </a:p>
        </p:txBody>
      </p:sp>
      <p:grpSp>
        <p:nvGrpSpPr>
          <p:cNvPr id="31" name="Groep 4"/>
          <p:cNvGrpSpPr>
            <a:grpSpLocks noSelect="1"/>
          </p:cNvGrpSpPr>
          <p:nvPr userDrawn="1"/>
        </p:nvGrpSpPr>
        <p:grpSpPr bwMode="black">
          <a:xfrm>
            <a:off x="182563" y="163513"/>
            <a:ext cx="2563812" cy="1447800"/>
            <a:chOff x="182563" y="163513"/>
            <a:chExt cx="2563812" cy="1447800"/>
          </a:xfrm>
        </p:grpSpPr>
        <p:sp>
          <p:nvSpPr>
            <p:cNvPr id="32"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3"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4"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5" name="Freeform 10"/>
            <p:cNvSpPr>
              <a:spLocks noSelect="1"/>
            </p:cNvSpPr>
            <p:nvPr/>
          </p:nvSpPr>
          <p:spPr bwMode="black">
            <a:xfrm>
              <a:off x="1031875" y="184151"/>
              <a:ext cx="214313" cy="241300"/>
            </a:xfrm>
            <a:custGeom>
              <a:avLst/>
              <a:gdLst/>
              <a:ahLst/>
              <a:cxnLst>
                <a:cxn ang="0">
                  <a:pos x="966" y="976"/>
                </a:cxn>
                <a:cxn ang="0">
                  <a:pos x="542" y="1077"/>
                </a:cxn>
                <a:cxn ang="0">
                  <a:pos x="0" y="543"/>
                </a:cxn>
                <a:cxn ang="0">
                  <a:pos x="542" y="0"/>
                </a:cxn>
                <a:cxn ang="0">
                  <a:pos x="946" y="129"/>
                </a:cxn>
                <a:cxn ang="0">
                  <a:pos x="811" y="265"/>
                </a:cxn>
                <a:cxn ang="0">
                  <a:pos x="543" y="165"/>
                </a:cxn>
                <a:cxn ang="0">
                  <a:pos x="191" y="531"/>
                </a:cxn>
                <a:cxn ang="0">
                  <a:pos x="543" y="912"/>
                </a:cxn>
                <a:cxn ang="0">
                  <a:pos x="784" y="859"/>
                </a:cxn>
                <a:cxn ang="0">
                  <a:pos x="784" y="617"/>
                </a:cxn>
                <a:cxn ang="0">
                  <a:pos x="574" y="617"/>
                </a:cxn>
                <a:cxn ang="0">
                  <a:pos x="574" y="452"/>
                </a:cxn>
                <a:cxn ang="0">
                  <a:pos x="966" y="452"/>
                </a:cxn>
                <a:cxn ang="0">
                  <a:pos x="966" y="976"/>
                </a:cxn>
              </a:cxnLst>
              <a:rect l="0" t="0" r="r" b="b"/>
              <a:pathLst>
                <a:path w="966" h="1077">
                  <a:moveTo>
                    <a:pt x="966" y="976"/>
                  </a:moveTo>
                  <a:cubicBezTo>
                    <a:pt x="842" y="1043"/>
                    <a:pt x="700" y="1077"/>
                    <a:pt x="542" y="1077"/>
                  </a:cubicBezTo>
                  <a:cubicBezTo>
                    <a:pt x="226" y="1077"/>
                    <a:pt x="0" y="863"/>
                    <a:pt x="0" y="543"/>
                  </a:cubicBezTo>
                  <a:cubicBezTo>
                    <a:pt x="0" y="214"/>
                    <a:pt x="226" y="0"/>
                    <a:pt x="542" y="0"/>
                  </a:cubicBezTo>
                  <a:cubicBezTo>
                    <a:pt x="698" y="0"/>
                    <a:pt x="839" y="33"/>
                    <a:pt x="946" y="129"/>
                  </a:cubicBezTo>
                  <a:cubicBezTo>
                    <a:pt x="811" y="265"/>
                    <a:pt x="811" y="265"/>
                    <a:pt x="811" y="265"/>
                  </a:cubicBezTo>
                  <a:cubicBezTo>
                    <a:pt x="746" y="201"/>
                    <a:pt x="646" y="165"/>
                    <a:pt x="543" y="165"/>
                  </a:cubicBezTo>
                  <a:cubicBezTo>
                    <a:pt x="332" y="165"/>
                    <a:pt x="191" y="327"/>
                    <a:pt x="191" y="531"/>
                  </a:cubicBezTo>
                  <a:cubicBezTo>
                    <a:pt x="191" y="750"/>
                    <a:pt x="332" y="912"/>
                    <a:pt x="543" y="912"/>
                  </a:cubicBezTo>
                  <a:cubicBezTo>
                    <a:pt x="636" y="912"/>
                    <a:pt x="720" y="895"/>
                    <a:pt x="784" y="859"/>
                  </a:cubicBezTo>
                  <a:cubicBezTo>
                    <a:pt x="784" y="617"/>
                    <a:pt x="784" y="617"/>
                    <a:pt x="784" y="617"/>
                  </a:cubicBezTo>
                  <a:cubicBezTo>
                    <a:pt x="574" y="617"/>
                    <a:pt x="574" y="617"/>
                    <a:pt x="574" y="617"/>
                  </a:cubicBezTo>
                  <a:cubicBezTo>
                    <a:pt x="574" y="452"/>
                    <a:pt x="574" y="452"/>
                    <a:pt x="574" y="452"/>
                  </a:cubicBezTo>
                  <a:cubicBezTo>
                    <a:pt x="966" y="452"/>
                    <a:pt x="966" y="452"/>
                    <a:pt x="966" y="452"/>
                  </a:cubicBezTo>
                  <a:lnTo>
                    <a:pt x="966" y="97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6" name="Freeform 11"/>
            <p:cNvSpPr>
              <a:spLocks noSelect="1"/>
            </p:cNvSpPr>
            <p:nvPr/>
          </p:nvSpPr>
          <p:spPr bwMode="black">
            <a:xfrm>
              <a:off x="1284288" y="260351"/>
              <a:ext cx="157163" cy="163513"/>
            </a:xfrm>
            <a:custGeom>
              <a:avLst/>
              <a:gdLst/>
              <a:ahLst/>
              <a:cxnLst>
                <a:cxn ang="0">
                  <a:pos x="174" y="426"/>
                </a:cxn>
                <a:cxn ang="0">
                  <a:pos x="361"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1"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7" name="Freeform 12"/>
            <p:cNvSpPr>
              <a:spLocks noSelect="1"/>
            </p:cNvSpPr>
            <p:nvPr/>
          </p:nvSpPr>
          <p:spPr bwMode="black">
            <a:xfrm>
              <a:off x="1476375" y="260351"/>
              <a:ext cx="239713" cy="158750"/>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2"/>
                </a:cxn>
                <a:cxn ang="0">
                  <a:pos x="904" y="712"/>
                </a:cxn>
                <a:cxn ang="0">
                  <a:pos x="904" y="318"/>
                </a:cxn>
                <a:cxn ang="0">
                  <a:pos x="775" y="156"/>
                </a:cxn>
                <a:cxn ang="0">
                  <a:pos x="626" y="336"/>
                </a:cxn>
                <a:cxn ang="0">
                  <a:pos x="626" y="712"/>
                </a:cxn>
                <a:cxn ang="0">
                  <a:pos x="452" y="712"/>
                </a:cxn>
                <a:cxn ang="0">
                  <a:pos x="452" y="298"/>
                </a:cxn>
                <a:cxn ang="0">
                  <a:pos x="333" y="156"/>
                </a:cxn>
                <a:cxn ang="0">
                  <a:pos x="174" y="333"/>
                </a:cxn>
                <a:cxn ang="0">
                  <a:pos x="174" y="712"/>
                </a:cxn>
                <a:cxn ang="0">
                  <a:pos x="0" y="712"/>
                </a:cxn>
                <a:cxn ang="0">
                  <a:pos x="0" y="17"/>
                </a:cxn>
              </a:cxnLst>
              <a:rect l="0" t="0" r="r" b="b"/>
              <a:pathLst>
                <a:path w="1078" h="712">
                  <a:moveTo>
                    <a:pt x="0" y="17"/>
                  </a:moveTo>
                  <a:cubicBezTo>
                    <a:pt x="165" y="17"/>
                    <a:pt x="165" y="17"/>
                    <a:pt x="165" y="17"/>
                  </a:cubicBezTo>
                  <a:cubicBezTo>
                    <a:pt x="165" y="126"/>
                    <a:pt x="165" y="126"/>
                    <a:pt x="165" y="126"/>
                  </a:cubicBezTo>
                  <a:cubicBezTo>
                    <a:pt x="168" y="126"/>
                    <a:pt x="168" y="126"/>
                    <a:pt x="168" y="126"/>
                  </a:cubicBezTo>
                  <a:cubicBezTo>
                    <a:pt x="198" y="61"/>
                    <a:pt x="265" y="0"/>
                    <a:pt x="381" y="0"/>
                  </a:cubicBezTo>
                  <a:cubicBezTo>
                    <a:pt x="488" y="0"/>
                    <a:pt x="562" y="42"/>
                    <a:pt x="598" y="129"/>
                  </a:cubicBezTo>
                  <a:cubicBezTo>
                    <a:pt x="649" y="40"/>
                    <a:pt x="723" y="0"/>
                    <a:pt x="827" y="0"/>
                  </a:cubicBezTo>
                  <a:cubicBezTo>
                    <a:pt x="1013" y="0"/>
                    <a:pt x="1078" y="132"/>
                    <a:pt x="1078" y="298"/>
                  </a:cubicBezTo>
                  <a:cubicBezTo>
                    <a:pt x="1078" y="712"/>
                    <a:pt x="1078" y="712"/>
                    <a:pt x="1078" y="712"/>
                  </a:cubicBezTo>
                  <a:cubicBezTo>
                    <a:pt x="904" y="712"/>
                    <a:pt x="904" y="712"/>
                    <a:pt x="904" y="712"/>
                  </a:cubicBezTo>
                  <a:cubicBezTo>
                    <a:pt x="904" y="318"/>
                    <a:pt x="904" y="318"/>
                    <a:pt x="904" y="318"/>
                  </a:cubicBezTo>
                  <a:cubicBezTo>
                    <a:pt x="904" y="231"/>
                    <a:pt x="878" y="156"/>
                    <a:pt x="775" y="156"/>
                  </a:cubicBezTo>
                  <a:cubicBezTo>
                    <a:pt x="666" y="156"/>
                    <a:pt x="626" y="246"/>
                    <a:pt x="626" y="336"/>
                  </a:cubicBezTo>
                  <a:cubicBezTo>
                    <a:pt x="626" y="712"/>
                    <a:pt x="626" y="712"/>
                    <a:pt x="626" y="712"/>
                  </a:cubicBezTo>
                  <a:cubicBezTo>
                    <a:pt x="452" y="712"/>
                    <a:pt x="452" y="712"/>
                    <a:pt x="452" y="712"/>
                  </a:cubicBezTo>
                  <a:cubicBezTo>
                    <a:pt x="452" y="298"/>
                    <a:pt x="452" y="298"/>
                    <a:pt x="452" y="298"/>
                  </a:cubicBezTo>
                  <a:cubicBezTo>
                    <a:pt x="452" y="213"/>
                    <a:pt x="417"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8" name="Freeform 13"/>
            <p:cNvSpPr>
              <a:spLocks noSelect="1"/>
            </p:cNvSpPr>
            <p:nvPr/>
          </p:nvSpPr>
          <p:spPr bwMode="black">
            <a:xfrm>
              <a:off x="1751013" y="260351"/>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5" y="528"/>
                    <a:pt x="264" y="591"/>
                    <a:pt x="361" y="591"/>
                  </a:cubicBezTo>
                  <a:cubicBezTo>
                    <a:pt x="448" y="591"/>
                    <a:pt x="504" y="550"/>
                    <a:pt x="548"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9" name="Freeform 14"/>
            <p:cNvSpPr>
              <a:spLocks noSelect="1"/>
            </p:cNvSpPr>
            <p:nvPr/>
          </p:nvSpPr>
          <p:spPr bwMode="black">
            <a:xfrm>
              <a:off x="1936750" y="260351"/>
              <a:ext cx="157163" cy="163513"/>
            </a:xfrm>
            <a:custGeom>
              <a:avLst/>
              <a:gdLst/>
              <a:ahLst/>
              <a:cxnLst>
                <a:cxn ang="0">
                  <a:pos x="174" y="426"/>
                </a:cxn>
                <a:cxn ang="0">
                  <a:pos x="360"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8"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0" name="Freeform 15"/>
            <p:cNvSpPr>
              <a:spLocks noSelect="1"/>
            </p:cNvSpPr>
            <p:nvPr/>
          </p:nvSpPr>
          <p:spPr bwMode="black">
            <a:xfrm>
              <a:off x="2128838" y="260351"/>
              <a:ext cx="142875" cy="158750"/>
            </a:xfrm>
            <a:custGeom>
              <a:avLst/>
              <a:gdLst/>
              <a:ahLst/>
              <a:cxnLst>
                <a:cxn ang="0">
                  <a:pos x="0" y="17"/>
                </a:cxn>
                <a:cxn ang="0">
                  <a:pos x="165" y="17"/>
                </a:cxn>
                <a:cxn ang="0">
                  <a:pos x="165" y="129"/>
                </a:cxn>
                <a:cxn ang="0">
                  <a:pos x="168" y="129"/>
                </a:cxn>
                <a:cxn ang="0">
                  <a:pos x="381" y="0"/>
                </a:cxn>
                <a:cxn ang="0">
                  <a:pos x="635" y="273"/>
                </a:cxn>
                <a:cxn ang="0">
                  <a:pos x="635" y="712"/>
                </a:cxn>
                <a:cxn ang="0">
                  <a:pos x="461" y="712"/>
                </a:cxn>
                <a:cxn ang="0">
                  <a:pos x="461" y="360"/>
                </a:cxn>
                <a:cxn ang="0">
                  <a:pos x="333" y="156"/>
                </a:cxn>
                <a:cxn ang="0">
                  <a:pos x="174" y="333"/>
                </a:cxn>
                <a:cxn ang="0">
                  <a:pos x="174" y="712"/>
                </a:cxn>
                <a:cxn ang="0">
                  <a:pos x="0" y="712"/>
                </a:cxn>
                <a:cxn ang="0">
                  <a:pos x="0" y="17"/>
                </a:cxn>
              </a:cxnLst>
              <a:rect l="0" t="0" r="r" b="b"/>
              <a:pathLst>
                <a:path w="635" h="712">
                  <a:moveTo>
                    <a:pt x="0" y="17"/>
                  </a:moveTo>
                  <a:cubicBezTo>
                    <a:pt x="165" y="17"/>
                    <a:pt x="165" y="17"/>
                    <a:pt x="165" y="17"/>
                  </a:cubicBezTo>
                  <a:cubicBezTo>
                    <a:pt x="165" y="129"/>
                    <a:pt x="165" y="129"/>
                    <a:pt x="165" y="129"/>
                  </a:cubicBezTo>
                  <a:cubicBezTo>
                    <a:pt x="168" y="129"/>
                    <a:pt x="168" y="129"/>
                    <a:pt x="168" y="129"/>
                  </a:cubicBezTo>
                  <a:cubicBezTo>
                    <a:pt x="200" y="59"/>
                    <a:pt x="265" y="0"/>
                    <a:pt x="381" y="0"/>
                  </a:cubicBezTo>
                  <a:cubicBezTo>
                    <a:pt x="568" y="0"/>
                    <a:pt x="635" y="132"/>
                    <a:pt x="635" y="273"/>
                  </a:cubicBezTo>
                  <a:cubicBezTo>
                    <a:pt x="635" y="712"/>
                    <a:pt x="635" y="712"/>
                    <a:pt x="635" y="712"/>
                  </a:cubicBezTo>
                  <a:cubicBezTo>
                    <a:pt x="461" y="712"/>
                    <a:pt x="461" y="712"/>
                    <a:pt x="461" y="712"/>
                  </a:cubicBezTo>
                  <a:cubicBezTo>
                    <a:pt x="461" y="360"/>
                    <a:pt x="461" y="360"/>
                    <a:pt x="461" y="360"/>
                  </a:cubicBezTo>
                  <a:cubicBezTo>
                    <a:pt x="461" y="284"/>
                    <a:pt x="455"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1" name="Freeform 16"/>
            <p:cNvSpPr>
              <a:spLocks noSelect="1"/>
            </p:cNvSpPr>
            <p:nvPr/>
          </p:nvSpPr>
          <p:spPr bwMode="black">
            <a:xfrm>
              <a:off x="2297113" y="219076"/>
              <a:ext cx="112713" cy="204788"/>
            </a:xfrm>
            <a:custGeom>
              <a:avLst/>
              <a:gdLst/>
              <a:ahLst/>
              <a:cxnLst>
                <a:cxn ang="0">
                  <a:pos x="0" y="349"/>
                </a:cxn>
                <a:cxn ang="0">
                  <a:pos x="0" y="201"/>
                </a:cxn>
                <a:cxn ang="0">
                  <a:pos x="143" y="201"/>
                </a:cxn>
                <a:cxn ang="0">
                  <a:pos x="143" y="0"/>
                </a:cxn>
                <a:cxn ang="0">
                  <a:pos x="317" y="0"/>
                </a:cxn>
                <a:cxn ang="0">
                  <a:pos x="317" y="201"/>
                </a:cxn>
                <a:cxn ang="0">
                  <a:pos x="508" y="201"/>
                </a:cxn>
                <a:cxn ang="0">
                  <a:pos x="508" y="349"/>
                </a:cxn>
                <a:cxn ang="0">
                  <a:pos x="317" y="349"/>
                </a:cxn>
                <a:cxn ang="0">
                  <a:pos x="317" y="653"/>
                </a:cxn>
                <a:cxn ang="0">
                  <a:pos x="414" y="766"/>
                </a:cxn>
                <a:cxn ang="0">
                  <a:pos x="508" y="744"/>
                </a:cxn>
                <a:cxn ang="0">
                  <a:pos x="508" y="891"/>
                </a:cxn>
                <a:cxn ang="0">
                  <a:pos x="371" y="914"/>
                </a:cxn>
                <a:cxn ang="0">
                  <a:pos x="143" y="668"/>
                </a:cxn>
                <a:cxn ang="0">
                  <a:pos x="143" y="349"/>
                </a:cxn>
                <a:cxn ang="0">
                  <a:pos x="0" y="349"/>
                </a:cxn>
              </a:cxnLst>
              <a:rect l="0" t="0" r="r" b="b"/>
              <a:pathLst>
                <a:path w="508"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8" y="201"/>
                    <a:pt x="508" y="201"/>
                    <a:pt x="508" y="201"/>
                  </a:cubicBezTo>
                  <a:cubicBezTo>
                    <a:pt x="508" y="349"/>
                    <a:pt x="508" y="349"/>
                    <a:pt x="508" y="349"/>
                  </a:cubicBezTo>
                  <a:cubicBezTo>
                    <a:pt x="317" y="349"/>
                    <a:pt x="317" y="349"/>
                    <a:pt x="317" y="349"/>
                  </a:cubicBezTo>
                  <a:cubicBezTo>
                    <a:pt x="317" y="653"/>
                    <a:pt x="317" y="653"/>
                    <a:pt x="317" y="653"/>
                  </a:cubicBezTo>
                  <a:cubicBezTo>
                    <a:pt x="317" y="723"/>
                    <a:pt x="337" y="766"/>
                    <a:pt x="414" y="766"/>
                  </a:cubicBezTo>
                  <a:cubicBezTo>
                    <a:pt x="444" y="766"/>
                    <a:pt x="486" y="760"/>
                    <a:pt x="508" y="744"/>
                  </a:cubicBezTo>
                  <a:cubicBezTo>
                    <a:pt x="508" y="891"/>
                    <a:pt x="508" y="891"/>
                    <a:pt x="508" y="891"/>
                  </a:cubicBezTo>
                  <a:cubicBezTo>
                    <a:pt x="472" y="908"/>
                    <a:pt x="411" y="914"/>
                    <a:pt x="371" y="914"/>
                  </a:cubicBezTo>
                  <a:cubicBezTo>
                    <a:pt x="186"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2" name="Freeform 17"/>
            <p:cNvSpPr>
              <a:spLocks noSelect="1"/>
            </p:cNvSpPr>
            <p:nvPr/>
          </p:nvSpPr>
          <p:spPr bwMode="black">
            <a:xfrm>
              <a:off x="2433638" y="260351"/>
              <a:ext cx="157163" cy="163513"/>
            </a:xfrm>
            <a:custGeom>
              <a:avLst/>
              <a:gdLst/>
              <a:ahLst/>
              <a:cxnLst>
                <a:cxn ang="0">
                  <a:pos x="173" y="426"/>
                </a:cxn>
                <a:cxn ang="0">
                  <a:pos x="360" y="591"/>
                </a:cxn>
                <a:cxn ang="0">
                  <a:pos x="547" y="497"/>
                </a:cxn>
                <a:cxn ang="0">
                  <a:pos x="672" y="591"/>
                </a:cxn>
                <a:cxn ang="0">
                  <a:pos x="378" y="730"/>
                </a:cxn>
                <a:cxn ang="0">
                  <a:pos x="0" y="365"/>
                </a:cxn>
                <a:cxn ang="0">
                  <a:pos x="378" y="0"/>
                </a:cxn>
                <a:cxn ang="0">
                  <a:pos x="704" y="378"/>
                </a:cxn>
                <a:cxn ang="0">
                  <a:pos x="704" y="426"/>
                </a:cxn>
                <a:cxn ang="0">
                  <a:pos x="173" y="426"/>
                </a:cxn>
                <a:cxn ang="0">
                  <a:pos x="530" y="295"/>
                </a:cxn>
                <a:cxn ang="0">
                  <a:pos x="353" y="130"/>
                </a:cxn>
                <a:cxn ang="0">
                  <a:pos x="173" y="295"/>
                </a:cxn>
                <a:cxn ang="0">
                  <a:pos x="530" y="295"/>
                </a:cxn>
              </a:cxnLst>
              <a:rect l="0" t="0" r="r" b="b"/>
              <a:pathLst>
                <a:path w="704" h="730">
                  <a:moveTo>
                    <a:pt x="173"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3" y="426"/>
                  </a:lnTo>
                  <a:close/>
                  <a:moveTo>
                    <a:pt x="530" y="295"/>
                  </a:moveTo>
                  <a:cubicBezTo>
                    <a:pt x="528" y="194"/>
                    <a:pt x="462" y="130"/>
                    <a:pt x="353" y="130"/>
                  </a:cubicBezTo>
                  <a:cubicBezTo>
                    <a:pt x="250" y="130"/>
                    <a:pt x="186" y="195"/>
                    <a:pt x="173"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3" name="Freeform 18"/>
            <p:cNvSpPr>
              <a:spLocks noSelect="1"/>
            </p:cNvSpPr>
            <p:nvPr/>
          </p:nvSpPr>
          <p:spPr bwMode="black">
            <a:xfrm>
              <a:off x="1017588" y="530226"/>
              <a:ext cx="233363" cy="230188"/>
            </a:xfrm>
            <a:custGeom>
              <a:avLst/>
              <a:gdLst/>
              <a:ahLst/>
              <a:cxnLst>
                <a:cxn ang="0">
                  <a:pos x="63" y="0"/>
                </a:cxn>
                <a:cxn ang="0">
                  <a:pos x="85" y="0"/>
                </a:cxn>
                <a:cxn ang="0">
                  <a:pos x="147" y="145"/>
                </a:cxn>
                <a:cxn ang="0">
                  <a:pos x="118" y="145"/>
                </a:cxn>
                <a:cxn ang="0">
                  <a:pos x="105" y="112"/>
                </a:cxn>
                <a:cxn ang="0">
                  <a:pos x="42" y="112"/>
                </a:cxn>
                <a:cxn ang="0">
                  <a:pos x="29" y="145"/>
                </a:cxn>
                <a:cxn ang="0">
                  <a:pos x="0" y="145"/>
                </a:cxn>
                <a:cxn ang="0">
                  <a:pos x="63" y="0"/>
                </a:cxn>
                <a:cxn ang="0">
                  <a:pos x="96" y="90"/>
                </a:cxn>
                <a:cxn ang="0">
                  <a:pos x="74" y="31"/>
                </a:cxn>
                <a:cxn ang="0">
                  <a:pos x="51" y="90"/>
                </a:cxn>
                <a:cxn ang="0">
                  <a:pos x="96" y="90"/>
                </a:cxn>
              </a:cxnLst>
              <a:rect l="0" t="0" r="r" b="b"/>
              <a:pathLst>
                <a:path w="147" h="145">
                  <a:moveTo>
                    <a:pt x="63" y="0"/>
                  </a:moveTo>
                  <a:lnTo>
                    <a:pt x="85" y="0"/>
                  </a:lnTo>
                  <a:lnTo>
                    <a:pt x="147" y="145"/>
                  </a:lnTo>
                  <a:lnTo>
                    <a:pt x="118" y="145"/>
                  </a:lnTo>
                  <a:lnTo>
                    <a:pt x="105" y="112"/>
                  </a:lnTo>
                  <a:lnTo>
                    <a:pt x="42" y="112"/>
                  </a:lnTo>
                  <a:lnTo>
                    <a:pt x="29" y="145"/>
                  </a:lnTo>
                  <a:lnTo>
                    <a:pt x="0" y="145"/>
                  </a:lnTo>
                  <a:lnTo>
                    <a:pt x="63" y="0"/>
                  </a:lnTo>
                  <a:close/>
                  <a:moveTo>
                    <a:pt x="96" y="90"/>
                  </a:moveTo>
                  <a:lnTo>
                    <a:pt x="74" y="31"/>
                  </a:lnTo>
                  <a:lnTo>
                    <a:pt x="51" y="90"/>
                  </a:lnTo>
                  <a:lnTo>
                    <a:pt x="96" y="9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4" name="Freeform 19"/>
            <p:cNvSpPr>
              <a:spLocks noSelect="1"/>
            </p:cNvSpPr>
            <p:nvPr/>
          </p:nvSpPr>
          <p:spPr bwMode="black">
            <a:xfrm>
              <a:off x="1271588" y="600076"/>
              <a:ext cx="241300" cy="160338"/>
            </a:xfrm>
            <a:custGeom>
              <a:avLst/>
              <a:gdLst/>
              <a:ahLst/>
              <a:cxnLst>
                <a:cxn ang="0">
                  <a:pos x="0" y="17"/>
                </a:cxn>
                <a:cxn ang="0">
                  <a:pos x="165" y="17"/>
                </a:cxn>
                <a:cxn ang="0">
                  <a:pos x="165" y="126"/>
                </a:cxn>
                <a:cxn ang="0">
                  <a:pos x="168" y="126"/>
                </a:cxn>
                <a:cxn ang="0">
                  <a:pos x="381" y="0"/>
                </a:cxn>
                <a:cxn ang="0">
                  <a:pos x="599"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9"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7"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5" name="Freeform 20"/>
            <p:cNvSpPr>
              <a:spLocks noSelect="1"/>
            </p:cNvSpPr>
            <p:nvPr/>
          </p:nvSpPr>
          <p:spPr bwMode="black">
            <a:xfrm>
              <a:off x="1541463" y="600076"/>
              <a:ext cx="127000" cy="163513"/>
            </a:xfrm>
            <a:custGeom>
              <a:avLst/>
              <a:gdLst/>
              <a:ahLst/>
              <a:cxnLst>
                <a:cxn ang="0">
                  <a:pos x="433" y="210"/>
                </a:cxn>
                <a:cxn ang="0">
                  <a:pos x="297" y="139"/>
                </a:cxn>
                <a:cxn ang="0">
                  <a:pos x="195" y="213"/>
                </a:cxn>
                <a:cxn ang="0">
                  <a:pos x="570" y="507"/>
                </a:cxn>
                <a:cxn ang="0">
                  <a:pos x="271" y="730"/>
                </a:cxn>
                <a:cxn ang="0">
                  <a:pos x="0" y="623"/>
                </a:cxn>
                <a:cxn ang="0">
                  <a:pos x="116" y="514"/>
                </a:cxn>
                <a:cxn ang="0">
                  <a:pos x="281" y="600"/>
                </a:cxn>
                <a:cxn ang="0">
                  <a:pos x="397" y="520"/>
                </a:cxn>
                <a:cxn ang="0">
                  <a:pos x="21" y="224"/>
                </a:cxn>
                <a:cxn ang="0">
                  <a:pos x="301" y="0"/>
                </a:cxn>
                <a:cxn ang="0">
                  <a:pos x="549" y="106"/>
                </a:cxn>
                <a:cxn ang="0">
                  <a:pos x="433" y="210"/>
                </a:cxn>
              </a:cxnLst>
              <a:rect l="0" t="0" r="r" b="b"/>
              <a:pathLst>
                <a:path w="570" h="730">
                  <a:moveTo>
                    <a:pt x="433" y="210"/>
                  </a:moveTo>
                  <a:cubicBezTo>
                    <a:pt x="399" y="164"/>
                    <a:pt x="356" y="139"/>
                    <a:pt x="297" y="139"/>
                  </a:cubicBezTo>
                  <a:cubicBezTo>
                    <a:pt x="250" y="139"/>
                    <a:pt x="195" y="161"/>
                    <a:pt x="195" y="213"/>
                  </a:cubicBezTo>
                  <a:cubicBezTo>
                    <a:pt x="195" y="337"/>
                    <a:pt x="570" y="236"/>
                    <a:pt x="570" y="507"/>
                  </a:cubicBezTo>
                  <a:cubicBezTo>
                    <a:pt x="570" y="672"/>
                    <a:pt x="413" y="730"/>
                    <a:pt x="271" y="730"/>
                  </a:cubicBezTo>
                  <a:cubicBezTo>
                    <a:pt x="163" y="730"/>
                    <a:pt x="71" y="702"/>
                    <a:pt x="0" y="623"/>
                  </a:cubicBezTo>
                  <a:cubicBezTo>
                    <a:pt x="116" y="514"/>
                    <a:pt x="116" y="514"/>
                    <a:pt x="116" y="514"/>
                  </a:cubicBezTo>
                  <a:cubicBezTo>
                    <a:pt x="161" y="563"/>
                    <a:pt x="207" y="600"/>
                    <a:pt x="281" y="600"/>
                  </a:cubicBezTo>
                  <a:cubicBezTo>
                    <a:pt x="331" y="600"/>
                    <a:pt x="397" y="575"/>
                    <a:pt x="397" y="520"/>
                  </a:cubicBezTo>
                  <a:cubicBezTo>
                    <a:pt x="397" y="376"/>
                    <a:pt x="21" y="489"/>
                    <a:pt x="21" y="224"/>
                  </a:cubicBezTo>
                  <a:cubicBezTo>
                    <a:pt x="21" y="69"/>
                    <a:pt x="161" y="0"/>
                    <a:pt x="301" y="0"/>
                  </a:cubicBezTo>
                  <a:cubicBezTo>
                    <a:pt x="394" y="0"/>
                    <a:pt x="492" y="29"/>
                    <a:pt x="549" y="106"/>
                  </a:cubicBezTo>
                  <a:lnTo>
                    <a:pt x="433"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6" name="Freeform 21"/>
            <p:cNvSpPr>
              <a:spLocks noSelect="1"/>
            </p:cNvSpPr>
            <p:nvPr/>
          </p:nvSpPr>
          <p:spPr bwMode="black">
            <a:xfrm>
              <a:off x="1679575" y="560388"/>
              <a:ext cx="114300" cy="203200"/>
            </a:xfrm>
            <a:custGeom>
              <a:avLst/>
              <a:gdLst/>
              <a:ahLst/>
              <a:cxnLst>
                <a:cxn ang="0">
                  <a:pos x="0" y="349"/>
                </a:cxn>
                <a:cxn ang="0">
                  <a:pos x="0" y="201"/>
                </a:cxn>
                <a:cxn ang="0">
                  <a:pos x="143" y="201"/>
                </a:cxn>
                <a:cxn ang="0">
                  <a:pos x="143" y="0"/>
                </a:cxn>
                <a:cxn ang="0">
                  <a:pos x="317" y="0"/>
                </a:cxn>
                <a:cxn ang="0">
                  <a:pos x="317" y="201"/>
                </a:cxn>
                <a:cxn ang="0">
                  <a:pos x="509" y="201"/>
                </a:cxn>
                <a:cxn ang="0">
                  <a:pos x="509" y="349"/>
                </a:cxn>
                <a:cxn ang="0">
                  <a:pos x="317" y="349"/>
                </a:cxn>
                <a:cxn ang="0">
                  <a:pos x="317" y="653"/>
                </a:cxn>
                <a:cxn ang="0">
                  <a:pos x="414" y="766"/>
                </a:cxn>
                <a:cxn ang="0">
                  <a:pos x="509" y="744"/>
                </a:cxn>
                <a:cxn ang="0">
                  <a:pos x="509" y="891"/>
                </a:cxn>
                <a:cxn ang="0">
                  <a:pos x="371" y="914"/>
                </a:cxn>
                <a:cxn ang="0">
                  <a:pos x="143" y="668"/>
                </a:cxn>
                <a:cxn ang="0">
                  <a:pos x="143" y="349"/>
                </a:cxn>
                <a:cxn ang="0">
                  <a:pos x="0" y="349"/>
                </a:cxn>
              </a:cxnLst>
              <a:rect l="0" t="0" r="r" b="b"/>
              <a:pathLst>
                <a:path w="509"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9" y="201"/>
                    <a:pt x="509" y="201"/>
                    <a:pt x="509" y="201"/>
                  </a:cubicBezTo>
                  <a:cubicBezTo>
                    <a:pt x="509" y="349"/>
                    <a:pt x="509" y="349"/>
                    <a:pt x="509" y="349"/>
                  </a:cubicBezTo>
                  <a:cubicBezTo>
                    <a:pt x="317" y="349"/>
                    <a:pt x="317" y="349"/>
                    <a:pt x="317" y="349"/>
                  </a:cubicBezTo>
                  <a:cubicBezTo>
                    <a:pt x="317" y="653"/>
                    <a:pt x="317" y="653"/>
                    <a:pt x="317" y="653"/>
                  </a:cubicBezTo>
                  <a:cubicBezTo>
                    <a:pt x="317" y="723"/>
                    <a:pt x="338" y="766"/>
                    <a:pt x="414" y="766"/>
                  </a:cubicBezTo>
                  <a:cubicBezTo>
                    <a:pt x="445" y="766"/>
                    <a:pt x="487" y="760"/>
                    <a:pt x="509" y="744"/>
                  </a:cubicBezTo>
                  <a:cubicBezTo>
                    <a:pt x="509" y="891"/>
                    <a:pt x="509" y="891"/>
                    <a:pt x="509" y="891"/>
                  </a:cubicBezTo>
                  <a:cubicBezTo>
                    <a:pt x="472" y="908"/>
                    <a:pt x="412" y="914"/>
                    <a:pt x="371" y="914"/>
                  </a:cubicBezTo>
                  <a:cubicBezTo>
                    <a:pt x="187"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7" name="Freeform 22"/>
            <p:cNvSpPr>
              <a:spLocks noSelect="1"/>
            </p:cNvSpPr>
            <p:nvPr/>
          </p:nvSpPr>
          <p:spPr bwMode="black">
            <a:xfrm>
              <a:off x="1816100" y="600076"/>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6" y="529"/>
                    <a:pt x="264" y="591"/>
                    <a:pt x="361" y="591"/>
                  </a:cubicBezTo>
                  <a:cubicBezTo>
                    <a:pt x="448" y="591"/>
                    <a:pt x="504" y="550"/>
                    <a:pt x="548" y="497"/>
                  </a:cubicBezTo>
                  <a:cubicBezTo>
                    <a:pt x="672" y="591"/>
                    <a:pt x="672" y="591"/>
                    <a:pt x="672" y="591"/>
                  </a:cubicBezTo>
                  <a:cubicBezTo>
                    <a:pt x="591" y="691"/>
                    <a:pt x="488" y="730"/>
                    <a:pt x="378" y="730"/>
                  </a:cubicBezTo>
                  <a:cubicBezTo>
                    <a:pt x="168" y="730"/>
                    <a:pt x="0" y="584"/>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8" name="Freeform 23"/>
            <p:cNvSpPr>
              <a:spLocks noSelect="1"/>
            </p:cNvSpPr>
            <p:nvPr/>
          </p:nvSpPr>
          <p:spPr bwMode="black">
            <a:xfrm>
              <a:off x="2009775" y="600076"/>
              <a:ext cx="98425" cy="160338"/>
            </a:xfrm>
            <a:custGeom>
              <a:avLst/>
              <a:gdLst/>
              <a:ahLst/>
              <a:cxnLst>
                <a:cxn ang="0">
                  <a:pos x="0" y="17"/>
                </a:cxn>
                <a:cxn ang="0">
                  <a:pos x="174" y="17"/>
                </a:cxn>
                <a:cxn ang="0">
                  <a:pos x="174" y="127"/>
                </a:cxn>
                <a:cxn ang="0">
                  <a:pos x="177" y="127"/>
                </a:cxn>
                <a:cxn ang="0">
                  <a:pos x="383" y="0"/>
                </a:cxn>
                <a:cxn ang="0">
                  <a:pos x="445" y="10"/>
                </a:cxn>
                <a:cxn ang="0">
                  <a:pos x="445" y="178"/>
                </a:cxn>
                <a:cxn ang="0">
                  <a:pos x="361" y="165"/>
                </a:cxn>
                <a:cxn ang="0">
                  <a:pos x="174" y="340"/>
                </a:cxn>
                <a:cxn ang="0">
                  <a:pos x="174" y="713"/>
                </a:cxn>
                <a:cxn ang="0">
                  <a:pos x="0" y="713"/>
                </a:cxn>
                <a:cxn ang="0">
                  <a:pos x="0" y="17"/>
                </a:cxn>
              </a:cxnLst>
              <a:rect l="0" t="0" r="r" b="b"/>
              <a:pathLst>
                <a:path w="445" h="713">
                  <a:moveTo>
                    <a:pt x="0" y="17"/>
                  </a:moveTo>
                  <a:cubicBezTo>
                    <a:pt x="174" y="17"/>
                    <a:pt x="174" y="17"/>
                    <a:pt x="174" y="17"/>
                  </a:cubicBezTo>
                  <a:cubicBezTo>
                    <a:pt x="174" y="127"/>
                    <a:pt x="174" y="127"/>
                    <a:pt x="174" y="127"/>
                  </a:cubicBezTo>
                  <a:cubicBezTo>
                    <a:pt x="177" y="127"/>
                    <a:pt x="177" y="127"/>
                    <a:pt x="177" y="127"/>
                  </a:cubicBezTo>
                  <a:cubicBezTo>
                    <a:pt x="215" y="48"/>
                    <a:pt x="292" y="0"/>
                    <a:pt x="383" y="0"/>
                  </a:cubicBezTo>
                  <a:cubicBezTo>
                    <a:pt x="405" y="0"/>
                    <a:pt x="425" y="4"/>
                    <a:pt x="445" y="10"/>
                  </a:cubicBezTo>
                  <a:cubicBezTo>
                    <a:pt x="445" y="178"/>
                    <a:pt x="445" y="178"/>
                    <a:pt x="445" y="178"/>
                  </a:cubicBezTo>
                  <a:cubicBezTo>
                    <a:pt x="416" y="171"/>
                    <a:pt x="389" y="165"/>
                    <a:pt x="361" y="165"/>
                  </a:cubicBezTo>
                  <a:cubicBezTo>
                    <a:pt x="198" y="165"/>
                    <a:pt x="174" y="303"/>
                    <a:pt x="174" y="340"/>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9" name="Freeform 24"/>
            <p:cNvSpPr>
              <a:spLocks noSelect="1"/>
            </p:cNvSpPr>
            <p:nvPr/>
          </p:nvSpPr>
          <p:spPr bwMode="black">
            <a:xfrm>
              <a:off x="2122488" y="515938"/>
              <a:ext cx="166688" cy="247650"/>
            </a:xfrm>
            <a:custGeom>
              <a:avLst/>
              <a:gdLst/>
              <a:ahLst/>
              <a:cxnLst>
                <a:cxn ang="0">
                  <a:pos x="585" y="991"/>
                </a:cxn>
                <a:cxn ang="0">
                  <a:pos x="582" y="991"/>
                </a:cxn>
                <a:cxn ang="0">
                  <a:pos x="343" y="1113"/>
                </a:cxn>
                <a:cxn ang="0">
                  <a:pos x="0" y="748"/>
                </a:cxn>
                <a:cxn ang="0">
                  <a:pos x="336" y="383"/>
                </a:cxn>
                <a:cxn ang="0">
                  <a:pos x="572" y="489"/>
                </a:cxn>
                <a:cxn ang="0">
                  <a:pos x="576" y="489"/>
                </a:cxn>
                <a:cxn ang="0">
                  <a:pos x="576" y="0"/>
                </a:cxn>
                <a:cxn ang="0">
                  <a:pos x="750" y="0"/>
                </a:cxn>
                <a:cxn ang="0">
                  <a:pos x="750" y="1096"/>
                </a:cxn>
                <a:cxn ang="0">
                  <a:pos x="585" y="1096"/>
                </a:cxn>
                <a:cxn ang="0">
                  <a:pos x="585" y="991"/>
                </a:cxn>
                <a:cxn ang="0">
                  <a:pos x="378" y="956"/>
                </a:cxn>
                <a:cxn ang="0">
                  <a:pos x="582" y="748"/>
                </a:cxn>
                <a:cxn ang="0">
                  <a:pos x="378" y="539"/>
                </a:cxn>
                <a:cxn ang="0">
                  <a:pos x="174" y="748"/>
                </a:cxn>
                <a:cxn ang="0">
                  <a:pos x="378" y="956"/>
                </a:cxn>
              </a:cxnLst>
              <a:rect l="0" t="0" r="r" b="b"/>
              <a:pathLst>
                <a:path w="750" h="1113">
                  <a:moveTo>
                    <a:pt x="585" y="991"/>
                  </a:moveTo>
                  <a:cubicBezTo>
                    <a:pt x="582" y="991"/>
                    <a:pt x="582" y="991"/>
                    <a:pt x="582" y="991"/>
                  </a:cubicBezTo>
                  <a:cubicBezTo>
                    <a:pt x="531" y="1075"/>
                    <a:pt x="440" y="1113"/>
                    <a:pt x="343" y="1113"/>
                  </a:cubicBezTo>
                  <a:cubicBezTo>
                    <a:pt x="129" y="1113"/>
                    <a:pt x="0" y="954"/>
                    <a:pt x="0" y="748"/>
                  </a:cubicBezTo>
                  <a:cubicBezTo>
                    <a:pt x="0" y="542"/>
                    <a:pt x="137" y="383"/>
                    <a:pt x="336" y="383"/>
                  </a:cubicBezTo>
                  <a:cubicBezTo>
                    <a:pt x="466" y="383"/>
                    <a:pt x="536" y="444"/>
                    <a:pt x="572" y="489"/>
                  </a:cubicBezTo>
                  <a:cubicBezTo>
                    <a:pt x="576" y="489"/>
                    <a:pt x="576" y="489"/>
                    <a:pt x="576" y="489"/>
                  </a:cubicBezTo>
                  <a:cubicBezTo>
                    <a:pt x="576" y="0"/>
                    <a:pt x="576" y="0"/>
                    <a:pt x="576" y="0"/>
                  </a:cubicBezTo>
                  <a:cubicBezTo>
                    <a:pt x="750" y="0"/>
                    <a:pt x="750" y="0"/>
                    <a:pt x="750" y="0"/>
                  </a:cubicBezTo>
                  <a:cubicBezTo>
                    <a:pt x="750" y="1096"/>
                    <a:pt x="750" y="1096"/>
                    <a:pt x="750" y="1096"/>
                  </a:cubicBezTo>
                  <a:cubicBezTo>
                    <a:pt x="585" y="1096"/>
                    <a:pt x="585" y="1096"/>
                    <a:pt x="585" y="1096"/>
                  </a:cubicBezTo>
                  <a:lnTo>
                    <a:pt x="585" y="991"/>
                  </a:lnTo>
                  <a:close/>
                  <a:moveTo>
                    <a:pt x="378" y="956"/>
                  </a:moveTo>
                  <a:cubicBezTo>
                    <a:pt x="505" y="956"/>
                    <a:pt x="582" y="857"/>
                    <a:pt x="582" y="748"/>
                  </a:cubicBezTo>
                  <a:cubicBezTo>
                    <a:pt x="582" y="639"/>
                    <a:pt x="505" y="539"/>
                    <a:pt x="378" y="539"/>
                  </a:cubicBezTo>
                  <a:cubicBezTo>
                    <a:pt x="250" y="539"/>
                    <a:pt x="174" y="639"/>
                    <a:pt x="174" y="748"/>
                  </a:cubicBezTo>
                  <a:cubicBezTo>
                    <a:pt x="174" y="857"/>
                    <a:pt x="250" y="956"/>
                    <a:pt x="378" y="95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0" name="Freeform 25"/>
            <p:cNvSpPr>
              <a:spLocks noSelect="1"/>
            </p:cNvSpPr>
            <p:nvPr/>
          </p:nvSpPr>
          <p:spPr bwMode="black">
            <a:xfrm>
              <a:off x="2322513" y="600076"/>
              <a:ext cx="142875" cy="163513"/>
            </a:xfrm>
            <a:custGeom>
              <a:avLst/>
              <a:gdLst/>
              <a:ahLst/>
              <a:cxnLst>
                <a:cxn ang="0">
                  <a:pos x="481" y="617"/>
                </a:cxn>
                <a:cxn ang="0">
                  <a:pos x="477" y="617"/>
                </a:cxn>
                <a:cxn ang="0">
                  <a:pos x="254" y="730"/>
                </a:cxn>
                <a:cxn ang="0">
                  <a:pos x="0" y="521"/>
                </a:cxn>
                <a:cxn ang="0">
                  <a:pos x="437" y="279"/>
                </a:cxn>
                <a:cxn ang="0">
                  <a:pos x="481" y="279"/>
                </a:cxn>
                <a:cxn ang="0">
                  <a:pos x="481" y="261"/>
                </a:cxn>
                <a:cxn ang="0">
                  <a:pos x="322" y="130"/>
                </a:cxn>
                <a:cxn ang="0">
                  <a:pos x="136" y="203"/>
                </a:cxn>
                <a:cxn ang="0">
                  <a:pos x="45" y="111"/>
                </a:cxn>
                <a:cxn ang="0">
                  <a:pos x="340" y="0"/>
                </a:cxn>
                <a:cxn ang="0">
                  <a:pos x="637" y="313"/>
                </a:cxn>
                <a:cxn ang="0">
                  <a:pos x="637" y="713"/>
                </a:cxn>
                <a:cxn ang="0">
                  <a:pos x="481" y="713"/>
                </a:cxn>
                <a:cxn ang="0">
                  <a:pos x="481" y="617"/>
                </a:cxn>
                <a:cxn ang="0">
                  <a:pos x="471" y="401"/>
                </a:cxn>
                <a:cxn ang="0">
                  <a:pos x="435" y="401"/>
                </a:cxn>
                <a:cxn ang="0">
                  <a:pos x="174" y="508"/>
                </a:cxn>
                <a:cxn ang="0">
                  <a:pos x="295" y="600"/>
                </a:cxn>
                <a:cxn ang="0">
                  <a:pos x="471" y="440"/>
                </a:cxn>
                <a:cxn ang="0">
                  <a:pos x="471" y="401"/>
                </a:cxn>
              </a:cxnLst>
              <a:rect l="0" t="0" r="r" b="b"/>
              <a:pathLst>
                <a:path w="637" h="730">
                  <a:moveTo>
                    <a:pt x="481" y="617"/>
                  </a:moveTo>
                  <a:cubicBezTo>
                    <a:pt x="477" y="617"/>
                    <a:pt x="477" y="617"/>
                    <a:pt x="477" y="617"/>
                  </a:cubicBezTo>
                  <a:cubicBezTo>
                    <a:pt x="427" y="695"/>
                    <a:pt x="346" y="730"/>
                    <a:pt x="254" y="730"/>
                  </a:cubicBezTo>
                  <a:cubicBezTo>
                    <a:pt x="125" y="730"/>
                    <a:pt x="0" y="659"/>
                    <a:pt x="0" y="521"/>
                  </a:cubicBezTo>
                  <a:cubicBezTo>
                    <a:pt x="0" y="295"/>
                    <a:pt x="264" y="279"/>
                    <a:pt x="437" y="279"/>
                  </a:cubicBezTo>
                  <a:cubicBezTo>
                    <a:pt x="481" y="279"/>
                    <a:pt x="481" y="279"/>
                    <a:pt x="481" y="279"/>
                  </a:cubicBezTo>
                  <a:cubicBezTo>
                    <a:pt x="481" y="261"/>
                    <a:pt x="481" y="261"/>
                    <a:pt x="481" y="261"/>
                  </a:cubicBezTo>
                  <a:cubicBezTo>
                    <a:pt x="481" y="175"/>
                    <a:pt x="414" y="130"/>
                    <a:pt x="322" y="130"/>
                  </a:cubicBezTo>
                  <a:cubicBezTo>
                    <a:pt x="249" y="130"/>
                    <a:pt x="182" y="159"/>
                    <a:pt x="136" y="203"/>
                  </a:cubicBezTo>
                  <a:cubicBezTo>
                    <a:pt x="45" y="111"/>
                    <a:pt x="45" y="111"/>
                    <a:pt x="45" y="111"/>
                  </a:cubicBezTo>
                  <a:cubicBezTo>
                    <a:pt x="122" y="33"/>
                    <a:pt x="230" y="0"/>
                    <a:pt x="340" y="0"/>
                  </a:cubicBezTo>
                  <a:cubicBezTo>
                    <a:pt x="637" y="0"/>
                    <a:pt x="637" y="214"/>
                    <a:pt x="637" y="313"/>
                  </a:cubicBezTo>
                  <a:cubicBezTo>
                    <a:pt x="637" y="713"/>
                    <a:pt x="637" y="713"/>
                    <a:pt x="637" y="713"/>
                  </a:cubicBezTo>
                  <a:cubicBezTo>
                    <a:pt x="481" y="713"/>
                    <a:pt x="481" y="713"/>
                    <a:pt x="481" y="713"/>
                  </a:cubicBezTo>
                  <a:lnTo>
                    <a:pt x="481" y="617"/>
                  </a:lnTo>
                  <a:close/>
                  <a:moveTo>
                    <a:pt x="471" y="401"/>
                  </a:moveTo>
                  <a:cubicBezTo>
                    <a:pt x="435" y="401"/>
                    <a:pt x="435" y="401"/>
                    <a:pt x="435" y="401"/>
                  </a:cubicBezTo>
                  <a:cubicBezTo>
                    <a:pt x="339" y="401"/>
                    <a:pt x="174" y="408"/>
                    <a:pt x="174" y="508"/>
                  </a:cubicBezTo>
                  <a:cubicBezTo>
                    <a:pt x="174" y="572"/>
                    <a:pt x="239" y="600"/>
                    <a:pt x="295" y="600"/>
                  </a:cubicBezTo>
                  <a:cubicBezTo>
                    <a:pt x="414" y="600"/>
                    <a:pt x="471" y="537"/>
                    <a:pt x="471" y="440"/>
                  </a:cubicBezTo>
                  <a:lnTo>
                    <a:pt x="471" y="40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1" name="Freeform 26"/>
            <p:cNvSpPr>
              <a:spLocks noSelect="1"/>
            </p:cNvSpPr>
            <p:nvPr/>
          </p:nvSpPr>
          <p:spPr bwMode="black">
            <a:xfrm>
              <a:off x="2505075" y="600076"/>
              <a:ext cx="241300" cy="160338"/>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8"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6"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noSelect="1"/>
          </p:cNvSpPr>
          <p:nvPr>
            <p:ph idx="1"/>
          </p:nvPr>
        </p:nvSpPr>
        <p:spPr bwMode="gray">
          <a:xfrm>
            <a:off x="4337934" y="2053441"/>
            <a:ext cx="4464000" cy="44280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6" name="Tijdelijke aanduiding voor afbeelding 5"/>
          <p:cNvSpPr>
            <a:spLocks noGrp="1" noSelect="1"/>
          </p:cNvSpPr>
          <p:nvPr>
            <p:ph type="pic" sz="quarter" idx="10" hasCustomPrompt="1"/>
          </p:nvPr>
        </p:nvSpPr>
        <p:spPr bwMode="gray">
          <a:xfrm>
            <a:off x="820800" y="2124000"/>
            <a:ext cx="3268800" cy="4248000"/>
          </a:xfrm>
        </p:spPr>
        <p:txBody>
          <a:bodyPr/>
          <a:lstStyle>
            <a:lvl1pPr marL="0" indent="0">
              <a:buNone/>
              <a:defRPr b="0" baseline="0"/>
            </a:lvl1pPr>
          </a:lstStyle>
          <a:p>
            <a:r>
              <a:rPr lang="nl-NL" dirty="0"/>
              <a:t>Afbeelding formaat: 367 x 476 pixels.</a:t>
            </a:r>
          </a:p>
        </p:txBody>
      </p:sp>
      <p:sp>
        <p:nvSpPr>
          <p:cNvPr id="2" name="Tijdelijke aanduiding voor datum 1"/>
          <p:cNvSpPr>
            <a:spLocks noGrp="1" noSelect="1"/>
          </p:cNvSpPr>
          <p:nvPr>
            <p:ph type="dt" sz="half" idx="11"/>
          </p:nvPr>
        </p:nvSpPr>
        <p:spPr bwMode="gray"/>
        <p:txBody>
          <a:bodyPr/>
          <a:lstStyle/>
          <a:p>
            <a:fld id="{FCBAE101-7B56-4F70-B433-BCD6A308CBE8}" type="datetime1">
              <a:rPr lang="nl-NL" smtClean="0"/>
              <a:t>5-2-2019</a:t>
            </a:fld>
            <a:endParaRPr lang="nl-NL" dirty="0"/>
          </a:p>
        </p:txBody>
      </p:sp>
      <p:sp>
        <p:nvSpPr>
          <p:cNvPr id="4" name="Tijdelijke aanduiding voor voettekst 3"/>
          <p:cNvSpPr>
            <a:spLocks noGrp="1" noSelect="1"/>
          </p:cNvSpPr>
          <p:nvPr>
            <p:ph type="ftr" sz="quarter" idx="12"/>
          </p:nvPr>
        </p:nvSpPr>
        <p:spPr bwMode="gray"/>
        <p:txBody>
          <a:bodyPr/>
          <a:lstStyle/>
          <a:p>
            <a:r>
              <a:rPr lang="nl-NL" dirty="0"/>
              <a:t>Via Invoegen | Koptekst en voettekst kunt u de tekst wijzigen</a:t>
            </a:r>
          </a:p>
        </p:txBody>
      </p:sp>
      <p:sp>
        <p:nvSpPr>
          <p:cNvPr id="5" name="Tijdelijke aanduiding voor dianummer 4"/>
          <p:cNvSpPr>
            <a:spLocks noGrp="1" noSelect="1"/>
          </p:cNvSpPr>
          <p:nvPr>
            <p:ph type="sldNum" sz="quarter" idx="13"/>
          </p:nvPr>
        </p:nvSpPr>
        <p:spPr bwMode="gray"/>
        <p:txBody>
          <a:bodyPr/>
          <a:lstStyle/>
          <a:p>
            <a:r>
              <a:rPr lang="nl-NL" dirty="0"/>
              <a:t>| </a:t>
            </a:r>
            <a:fld id="{5A73F218-DCB0-4894-9B51-05C25669D534}" type="slidenum">
              <a:rPr lang="nl-NL" smtClean="0"/>
              <a:pPr/>
              <a:t>‹nr.›</a:t>
            </a:fld>
            <a:endParaRPr lang="nl-N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noSelect="1"/>
          </p:cNvSpPr>
          <p:nvPr>
            <p:ph idx="1"/>
          </p:nvPr>
        </p:nvSpPr>
        <p:spPr bwMode="gray">
          <a:xfrm>
            <a:off x="6689901" y="2053441"/>
            <a:ext cx="2088000" cy="41760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6" name="Tijdelijke aanduiding voor afbeelding 5"/>
          <p:cNvSpPr>
            <a:spLocks noGrp="1" noSelect="1"/>
          </p:cNvSpPr>
          <p:nvPr>
            <p:ph type="pic" sz="quarter" idx="10" hasCustomPrompt="1"/>
          </p:nvPr>
        </p:nvSpPr>
        <p:spPr bwMode="gray">
          <a:xfrm>
            <a:off x="766800" y="2124000"/>
            <a:ext cx="5720400" cy="3812400"/>
          </a:xfrm>
        </p:spPr>
        <p:txBody>
          <a:bodyPr/>
          <a:lstStyle>
            <a:lvl1pPr marL="0" indent="0">
              <a:buNone/>
              <a:defRPr b="0" baseline="0"/>
            </a:lvl1pPr>
          </a:lstStyle>
          <a:p>
            <a:r>
              <a:rPr lang="nl-NL" dirty="0"/>
              <a:t>Afbeelding formaat: 641 x 427 pixels.</a:t>
            </a:r>
          </a:p>
        </p:txBody>
      </p:sp>
      <p:sp>
        <p:nvSpPr>
          <p:cNvPr id="2" name="Tijdelijke aanduiding voor datum 1"/>
          <p:cNvSpPr>
            <a:spLocks noGrp="1" noSelect="1"/>
          </p:cNvSpPr>
          <p:nvPr>
            <p:ph type="dt" sz="half" idx="11"/>
          </p:nvPr>
        </p:nvSpPr>
        <p:spPr bwMode="gray"/>
        <p:txBody>
          <a:bodyPr/>
          <a:lstStyle/>
          <a:p>
            <a:fld id="{FE38F4F4-8539-4950-8887-781FE15DA1C9}" type="datetime1">
              <a:rPr lang="nl-NL" smtClean="0"/>
              <a:t>5-2-2019</a:t>
            </a:fld>
            <a:endParaRPr lang="nl-NL" dirty="0"/>
          </a:p>
        </p:txBody>
      </p:sp>
      <p:sp>
        <p:nvSpPr>
          <p:cNvPr id="4" name="Tijdelijke aanduiding voor voettekst 3"/>
          <p:cNvSpPr>
            <a:spLocks noGrp="1" noSelect="1"/>
          </p:cNvSpPr>
          <p:nvPr>
            <p:ph type="ftr" sz="quarter" idx="12"/>
          </p:nvPr>
        </p:nvSpPr>
        <p:spPr bwMode="gray"/>
        <p:txBody>
          <a:bodyPr/>
          <a:lstStyle/>
          <a:p>
            <a:r>
              <a:rPr lang="nl-NL" dirty="0"/>
              <a:t>Via Invoegen | Koptekst en voettekst kunt u de tekst wijzigen</a:t>
            </a:r>
          </a:p>
        </p:txBody>
      </p:sp>
      <p:sp>
        <p:nvSpPr>
          <p:cNvPr id="5" name="Tijdelijke aanduiding voor dianummer 4"/>
          <p:cNvSpPr>
            <a:spLocks noGrp="1" noSelect="1"/>
          </p:cNvSpPr>
          <p:nvPr>
            <p:ph type="sldNum" sz="quarter" idx="13"/>
          </p:nvPr>
        </p:nvSpPr>
        <p:spPr bwMode="gray"/>
        <p:txBody>
          <a:bodyPr/>
          <a:lstStyle/>
          <a:p>
            <a:r>
              <a:rPr lang="nl-NL" dirty="0"/>
              <a:t>| </a:t>
            </a:r>
            <a:fld id="{5A73F218-DCB0-4894-9B51-05C25669D534}" type="slidenum">
              <a:rPr lang="nl-NL" smtClean="0"/>
              <a:pPr/>
              <a:t>‹nr.›</a:t>
            </a:fld>
            <a:endParaRPr lang="nl-NL"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hoog) links, tekst rechts">
    <p:spTree>
      <p:nvGrpSpPr>
        <p:cNvPr id="1" name=""/>
        <p:cNvGrpSpPr/>
        <p:nvPr/>
      </p:nvGrpSpPr>
      <p:grpSpPr>
        <a:xfrm>
          <a:off x="0" y="0"/>
          <a:ext cx="0" cy="0"/>
          <a:chOff x="0" y="0"/>
          <a:chExt cx="0" cy="0"/>
        </a:xfrm>
      </p:grpSpPr>
      <p:sp>
        <p:nvSpPr>
          <p:cNvPr id="6" name="Tijdelijke aanduiding voor afbeelding 5"/>
          <p:cNvSpPr>
            <a:spLocks noGrp="1" noSelect="1"/>
          </p:cNvSpPr>
          <p:nvPr>
            <p:ph type="pic" sz="quarter" idx="10" hasCustomPrompt="1"/>
          </p:nvPr>
        </p:nvSpPr>
        <p:spPr bwMode="gray">
          <a:xfrm>
            <a:off x="792000" y="0"/>
            <a:ext cx="4950000" cy="6858000"/>
          </a:xfrm>
        </p:spPr>
        <p:txBody>
          <a:bodyPr/>
          <a:lstStyle>
            <a:lvl1pPr marL="0" indent="0">
              <a:buNone/>
              <a:defRPr b="0" baseline="0"/>
            </a:lvl1pPr>
          </a:lstStyle>
          <a:p>
            <a:r>
              <a:rPr lang="nl-NL" dirty="0"/>
              <a:t>Afbeelding formaat: 367 x 476 pixels.</a:t>
            </a:r>
          </a:p>
        </p:txBody>
      </p:sp>
      <p:sp>
        <p:nvSpPr>
          <p:cNvPr id="3" name="Tijdelijke aanduiding voor inhoud 2"/>
          <p:cNvSpPr>
            <a:spLocks noGrp="1" noSelect="1"/>
          </p:cNvSpPr>
          <p:nvPr>
            <p:ph idx="1"/>
          </p:nvPr>
        </p:nvSpPr>
        <p:spPr bwMode="gray">
          <a:xfrm>
            <a:off x="6040767" y="2053441"/>
            <a:ext cx="2736000" cy="44280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2" name="Tijdelijke aanduiding voor datum 1"/>
          <p:cNvSpPr>
            <a:spLocks noGrp="1" noSelect="1"/>
          </p:cNvSpPr>
          <p:nvPr>
            <p:ph type="dt" sz="half" idx="11"/>
          </p:nvPr>
        </p:nvSpPr>
        <p:spPr bwMode="gray"/>
        <p:txBody>
          <a:bodyPr/>
          <a:lstStyle/>
          <a:p>
            <a:fld id="{89DEDE49-9D2D-42AE-A648-4B38FBF7B534}" type="datetime1">
              <a:rPr lang="nl-NL" smtClean="0"/>
              <a:t>5-2-2019</a:t>
            </a:fld>
            <a:endParaRPr lang="nl-NL" dirty="0"/>
          </a:p>
        </p:txBody>
      </p:sp>
      <p:sp>
        <p:nvSpPr>
          <p:cNvPr id="4" name="Tijdelijke aanduiding voor voettekst 3"/>
          <p:cNvSpPr>
            <a:spLocks noGrp="1" noSelect="1"/>
          </p:cNvSpPr>
          <p:nvPr>
            <p:ph type="ftr" sz="quarter" idx="12"/>
          </p:nvPr>
        </p:nvSpPr>
        <p:spPr bwMode="gray"/>
        <p:txBody>
          <a:bodyPr/>
          <a:lstStyle/>
          <a:p>
            <a:r>
              <a:rPr lang="nl-NL" dirty="0"/>
              <a:t>Via Invoegen | Koptekst en voettekst kunt u de tekst wijzigen</a:t>
            </a:r>
          </a:p>
        </p:txBody>
      </p:sp>
      <p:sp>
        <p:nvSpPr>
          <p:cNvPr id="5" name="Tijdelijke aanduiding voor dianummer 4"/>
          <p:cNvSpPr>
            <a:spLocks noGrp="1" noSelect="1"/>
          </p:cNvSpPr>
          <p:nvPr>
            <p:ph type="sldNum" sz="quarter" idx="13"/>
          </p:nvPr>
        </p:nvSpPr>
        <p:spPr bwMode="gray"/>
        <p:txBody>
          <a:bodyPr/>
          <a:lstStyle/>
          <a:p>
            <a:r>
              <a:rPr lang="nl-NL" dirty="0"/>
              <a:t>| </a:t>
            </a:r>
            <a:fld id="{5A73F218-DCB0-4894-9B51-05C25669D534}" type="slidenum">
              <a:rPr lang="nl-NL" smtClean="0"/>
              <a:pPr/>
              <a:t>‹nr.›</a:t>
            </a:fld>
            <a:endParaRPr lang="nl-NL"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noSelect="1"/>
          </p:cNvSpPr>
          <p:nvPr>
            <p:ph sz="quarter" idx="13"/>
          </p:nvPr>
        </p:nvSpPr>
        <p:spPr bwMode="gray">
          <a:xfrm>
            <a:off x="4975971" y="3366000"/>
            <a:ext cx="3816000" cy="27864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11" name="Tijdelijke aanduiding voor inhoud 10"/>
          <p:cNvSpPr>
            <a:spLocks noGrp="1" noSelect="1"/>
          </p:cNvSpPr>
          <p:nvPr>
            <p:ph sz="quarter" idx="14"/>
          </p:nvPr>
        </p:nvSpPr>
        <p:spPr bwMode="gray">
          <a:xfrm>
            <a:off x="781971" y="3366000"/>
            <a:ext cx="3816000" cy="27864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2" name="Tijdelijke aanduiding voor datum 1"/>
          <p:cNvSpPr>
            <a:spLocks noGrp="1" noSelect="1"/>
          </p:cNvSpPr>
          <p:nvPr>
            <p:ph type="dt" sz="half" idx="15"/>
          </p:nvPr>
        </p:nvSpPr>
        <p:spPr bwMode="gray"/>
        <p:txBody>
          <a:bodyPr/>
          <a:lstStyle/>
          <a:p>
            <a:fld id="{2D1277E9-F704-4CFD-B73A-443B538B0297}" type="datetime1">
              <a:rPr lang="nl-NL" smtClean="0"/>
              <a:t>5-2-2019</a:t>
            </a:fld>
            <a:endParaRPr lang="nl-NL" dirty="0"/>
          </a:p>
        </p:txBody>
      </p:sp>
      <p:sp>
        <p:nvSpPr>
          <p:cNvPr id="3" name="Tijdelijke aanduiding voor voettekst 2"/>
          <p:cNvSpPr>
            <a:spLocks noGrp="1" noSelect="1"/>
          </p:cNvSpPr>
          <p:nvPr>
            <p:ph type="ftr" sz="quarter" idx="16"/>
          </p:nvPr>
        </p:nvSpPr>
        <p:spPr bwMode="gray"/>
        <p:txBody>
          <a:bodyPr/>
          <a:lstStyle/>
          <a:p>
            <a:r>
              <a:rPr lang="nl-NL" dirty="0"/>
              <a:t>Via Invoegen | Koptekst en voettekst kunt u de tekst wijzigen</a:t>
            </a:r>
          </a:p>
        </p:txBody>
      </p:sp>
      <p:sp>
        <p:nvSpPr>
          <p:cNvPr id="4" name="Tijdelijke aanduiding voor dianummer 3"/>
          <p:cNvSpPr>
            <a:spLocks noGrp="1" noSelect="1"/>
          </p:cNvSpPr>
          <p:nvPr>
            <p:ph type="sldNum" sz="quarter" idx="17"/>
          </p:nvPr>
        </p:nvSpPr>
        <p:spPr bwMode="gray"/>
        <p:txBody>
          <a:bodyPr/>
          <a:lstStyle/>
          <a:p>
            <a:r>
              <a:rPr lang="nl-NL" dirty="0"/>
              <a:t>| </a:t>
            </a:r>
            <a:fld id="{5A73F218-DCB0-4894-9B51-05C25669D534}" type="slidenum">
              <a:rPr lang="nl-NL" smtClean="0"/>
              <a:pPr/>
              <a:t>‹nr.›</a:t>
            </a:fld>
            <a:endParaRPr lang="nl-NL" dirty="0"/>
          </a:p>
        </p:txBody>
      </p:sp>
      <p:sp>
        <p:nvSpPr>
          <p:cNvPr id="5" name="Title 4"/>
          <p:cNvSpPr>
            <a:spLocks noGrp="1" noSelect="1"/>
          </p:cNvSpPr>
          <p:nvPr>
            <p:ph type="title" hasCustomPrompt="1"/>
          </p:nvPr>
        </p:nvSpPr>
        <p:spPr bwMode="gray">
          <a:xfrm>
            <a:off x="781971" y="1998333"/>
            <a:ext cx="8010000" cy="1143000"/>
          </a:xfrm>
        </p:spPr>
        <p:txBody>
          <a:bodyPr/>
          <a:lstStyle>
            <a:lvl1pPr>
              <a:defRPr/>
            </a:lvl1pPr>
          </a:lstStyle>
          <a:p>
            <a:r>
              <a:rPr lang="nl-NL" dirty="0"/>
              <a:t>Titel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otodia">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bwMode="gray">
          <a:xfrm>
            <a:off x="-1731443" y="98556"/>
            <a:ext cx="1609522" cy="4770636"/>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1000" noProof="1">
                <a:solidFill>
                  <a:schemeClr val="tx1"/>
                </a:solidFill>
              </a:rPr>
              <a:t>Deze dia  is zo gemaakt dat je zelf een afbeelding kan invoegen. </a:t>
            </a:r>
          </a:p>
          <a:p>
            <a:pPr algn="l"/>
            <a:endParaRPr lang="nl-NL" sz="1000" noProof="1">
              <a:solidFill>
                <a:schemeClr val="tx1"/>
              </a:solidFill>
            </a:endParaRPr>
          </a:p>
          <a:p>
            <a:pPr algn="l"/>
            <a:r>
              <a:rPr lang="nl-NL" sz="1000" noProof="1">
                <a:solidFill>
                  <a:schemeClr val="tx1"/>
                </a:solidFill>
              </a:rPr>
              <a:t>Klik met de rechtermuisknop in de achtergrond en kies Achtergrond opmaken. Klik op Opvulling met figuur of bitmappatroon en dan op Invoegen uit bestand. Kies de afbeelding en klik op Invoegen en Sluiten.</a:t>
            </a:r>
          </a:p>
          <a:p>
            <a:pPr algn="l"/>
            <a:endParaRPr lang="nl-NL" sz="1000" noProof="1">
              <a:solidFill>
                <a:schemeClr val="tx1"/>
              </a:solidFill>
            </a:endParaRPr>
          </a:p>
          <a:p>
            <a:pPr algn="l"/>
            <a:r>
              <a:rPr lang="nl-NL" sz="1000" noProof="1">
                <a:solidFill>
                  <a:schemeClr val="tx1"/>
                </a:solidFill>
              </a:rPr>
              <a:t>Klik niet op Overal toepassen omdat de afbeelding dan op alle dia’s komt. Met ctrl + z kan je dit ongedaan maken.</a:t>
            </a:r>
          </a:p>
          <a:p>
            <a:pPr algn="l"/>
            <a:endParaRPr lang="nl-NL" sz="1000" noProof="1">
              <a:solidFill>
                <a:schemeClr val="tx1"/>
              </a:solidFill>
            </a:endParaRPr>
          </a:p>
          <a:p>
            <a:pPr algn="l"/>
            <a:r>
              <a:rPr lang="nl-NL" sz="1000" noProof="1">
                <a:solidFill>
                  <a:schemeClr val="tx1"/>
                </a:solidFill>
              </a:rPr>
              <a:t>Voor het mooiste resultaat is de beeldverhouding 1024 x 768 pixels. Het beeld blijft dan scherp en vervormt niet.</a:t>
            </a:r>
          </a:p>
          <a:p>
            <a:pPr algn="l"/>
            <a:endParaRPr lang="nl-NL" sz="1000" noProof="1">
              <a:solidFill>
                <a:schemeClr val="tx1"/>
              </a:solidFill>
            </a:endParaRPr>
          </a:p>
        </p:txBody>
      </p:sp>
      <p:sp>
        <p:nvSpPr>
          <p:cNvPr id="30" name="Rechthoek 29"/>
          <p:cNvSpPr>
            <a:spLocks noSelect="1"/>
          </p:cNvSpPr>
          <p:nvPr userDrawn="1"/>
        </p:nvSpPr>
        <p:spPr bwMode="white">
          <a:xfrm>
            <a:off x="0" y="0"/>
            <a:ext cx="788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3" name="Groep 30"/>
          <p:cNvGrpSpPr>
            <a:grpSpLocks noSelect="1"/>
          </p:cNvGrpSpPr>
          <p:nvPr userDrawn="1"/>
        </p:nvGrpSpPr>
        <p:grpSpPr bwMode="black">
          <a:xfrm>
            <a:off x="182563" y="163513"/>
            <a:ext cx="425450" cy="1447800"/>
            <a:chOff x="182563" y="163513"/>
            <a:chExt cx="425450" cy="1447800"/>
          </a:xfrm>
          <a:solidFill>
            <a:srgbClr val="FF0000"/>
          </a:solidFill>
        </p:grpSpPr>
        <p:sp>
          <p:nvSpPr>
            <p:cNvPr id="33"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4"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5"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grpSp>
      <p:sp>
        <p:nvSpPr>
          <p:cNvPr id="4" name="Tijdelijke aanduiding voor datum 3"/>
          <p:cNvSpPr>
            <a:spLocks noGrp="1" noSelect="1"/>
          </p:cNvSpPr>
          <p:nvPr userDrawn="1">
            <p:ph type="dt" sz="half" idx="10"/>
          </p:nvPr>
        </p:nvSpPr>
        <p:spPr bwMode="gray"/>
        <p:txBody>
          <a:bodyPr/>
          <a:lstStyle/>
          <a:p>
            <a:fld id="{AB71B66F-B9F3-4AD6-A701-448160D8D8F1}" type="datetime1">
              <a:rPr lang="nl-NL" smtClean="0"/>
              <a:t>5-2-2019</a:t>
            </a:fld>
            <a:endParaRPr lang="nl-NL" dirty="0"/>
          </a:p>
        </p:txBody>
      </p:sp>
      <p:sp>
        <p:nvSpPr>
          <p:cNvPr id="5" name="Tijdelijke aanduiding voor voettekst 4"/>
          <p:cNvSpPr>
            <a:spLocks noGrp="1" noSelect="1"/>
          </p:cNvSpPr>
          <p:nvPr userDrawn="1">
            <p:ph type="ftr" sz="quarter" idx="11"/>
          </p:nvPr>
        </p:nvSpPr>
        <p:spPr bwMode="gray"/>
        <p:txBody>
          <a:bodyPr/>
          <a:lstStyle/>
          <a:p>
            <a:r>
              <a:rPr lang="nl-NL" dirty="0"/>
              <a:t>Via Invoegen | Koptekst en voettekst kunt u de tekst wijzigen</a:t>
            </a:r>
          </a:p>
        </p:txBody>
      </p:sp>
      <p:sp>
        <p:nvSpPr>
          <p:cNvPr id="6" name="Tijdelijke aanduiding voor dianummer 5"/>
          <p:cNvSpPr>
            <a:spLocks noGrp="1" noSelect="1"/>
          </p:cNvSpPr>
          <p:nvPr userDrawn="1">
            <p:ph type="sldNum" sz="quarter" idx="12"/>
          </p:nvPr>
        </p:nvSpPr>
        <p:spPr bwMode="gray"/>
        <p:txBody>
          <a:bodyPr/>
          <a:lstStyle/>
          <a:p>
            <a:r>
              <a:rPr lang="nl-NL" dirty="0"/>
              <a:t>| </a:t>
            </a:r>
            <a:fld id="{5A73F218-DCB0-4894-9B51-05C25669D534}" type="slidenum">
              <a:rPr lang="nl-NL" smtClean="0"/>
              <a:pPr/>
              <a:t>‹nr.›</a:t>
            </a:fld>
            <a:endParaRPr lang="nl-NL"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12" name="Groep 11"/>
          <p:cNvGrpSpPr>
            <a:grpSpLocks noSelect="1"/>
          </p:cNvGrpSpPr>
          <p:nvPr/>
        </p:nvGrpSpPr>
        <p:grpSpPr bwMode="black">
          <a:xfrm>
            <a:off x="182563" y="163513"/>
            <a:ext cx="425450" cy="1447800"/>
            <a:chOff x="182563" y="163513"/>
            <a:chExt cx="425450" cy="1447800"/>
          </a:xfrm>
          <a:solidFill>
            <a:srgbClr val="FF0000"/>
          </a:solidFill>
        </p:grpSpPr>
        <p:sp>
          <p:nvSpPr>
            <p:cNvPr id="13"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5"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grpSp>
      <p:sp>
        <p:nvSpPr>
          <p:cNvPr id="2" name="Tijdelijke aanduiding voor titel 1"/>
          <p:cNvSpPr>
            <a:spLocks noGrp="1" noSelect="1"/>
          </p:cNvSpPr>
          <p:nvPr>
            <p:ph type="title"/>
          </p:nvPr>
        </p:nvSpPr>
        <p:spPr bwMode="gray">
          <a:xfrm>
            <a:off x="781971" y="1998333"/>
            <a:ext cx="8010000" cy="1143000"/>
          </a:xfrm>
          <a:prstGeom prst="rect">
            <a:avLst/>
          </a:prstGeom>
        </p:spPr>
        <p:txBody>
          <a:bodyPr vert="horz" lIns="0" tIns="0" rIns="0" bIns="0" rtlCol="0" anchor="t">
            <a:noAutofit/>
          </a:bodyPr>
          <a:lstStyle/>
          <a:p>
            <a:r>
              <a:rPr lang="nl-NL" noProof="1"/>
              <a:t>Klik om de stijl te bewerken</a:t>
            </a:r>
          </a:p>
        </p:txBody>
      </p:sp>
      <p:sp>
        <p:nvSpPr>
          <p:cNvPr id="3" name="Tijdelijke aanduiding voor tekst 2"/>
          <p:cNvSpPr>
            <a:spLocks noGrp="1" noSelect="1"/>
          </p:cNvSpPr>
          <p:nvPr>
            <p:ph type="body" idx="1"/>
          </p:nvPr>
        </p:nvSpPr>
        <p:spPr bwMode="gray">
          <a:xfrm>
            <a:off x="781563" y="3367563"/>
            <a:ext cx="8010000" cy="2787175"/>
          </a:xfrm>
          <a:prstGeom prst="rect">
            <a:avLst/>
          </a:prstGeom>
        </p:spPr>
        <p:txBody>
          <a:bodyPr vert="horz" lIns="0" tIns="0" rIns="0" bIns="0" rtlCol="0">
            <a:noAutofit/>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a:p>
            <a:pPr lvl="5"/>
            <a:r>
              <a:rPr lang="nl-NL" noProof="1"/>
              <a:t>Zesde niveau</a:t>
            </a:r>
          </a:p>
          <a:p>
            <a:pPr lvl="6"/>
            <a:r>
              <a:rPr lang="nl-NL" noProof="1"/>
              <a:t>Zevende niveau</a:t>
            </a:r>
          </a:p>
          <a:p>
            <a:pPr lvl="7"/>
            <a:r>
              <a:rPr lang="nl-NL" noProof="1"/>
              <a:t>Achtste niveau</a:t>
            </a:r>
          </a:p>
          <a:p>
            <a:pPr lvl="8"/>
            <a:r>
              <a:rPr lang="nl-NL" noProof="1"/>
              <a:t>Negende niveau</a:t>
            </a:r>
          </a:p>
        </p:txBody>
      </p:sp>
      <p:grpSp>
        <p:nvGrpSpPr>
          <p:cNvPr id="20" name="Groep 19"/>
          <p:cNvGrpSpPr>
            <a:grpSpLocks noSelect="1"/>
          </p:cNvGrpSpPr>
          <p:nvPr/>
        </p:nvGrpSpPr>
        <p:grpSpPr bwMode="gray">
          <a:xfrm>
            <a:off x="9252624" y="-47626"/>
            <a:ext cx="1609522" cy="6948000"/>
            <a:chOff x="9252624" y="-47626"/>
            <a:chExt cx="1609522" cy="6948000"/>
          </a:xfrm>
        </p:grpSpPr>
        <p:sp>
          <p:nvSpPr>
            <p:cNvPr id="16" name="Afgeronde rechthoek 15"/>
            <p:cNvSpPr>
              <a:spLocks noSelect="1"/>
            </p:cNvSpPr>
            <p:nvPr userDrawn="1"/>
          </p:nvSpPr>
          <p:spPr bwMode="gray">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900" noProof="1">
                  <a:solidFill>
                    <a:schemeClr val="tx1"/>
                  </a:solidFill>
                </a:rPr>
                <a:t>Klik op het pijltje naast Nieuwe dia om een nieuwe dia aan te maken. Kies een van de indelingen.</a:t>
              </a:r>
            </a:p>
            <a:p>
              <a:pPr algn="l"/>
              <a:endParaRPr lang="nl-NL" sz="900" noProof="1">
                <a:solidFill>
                  <a:schemeClr val="tx1"/>
                </a:solidFill>
              </a:endParaRPr>
            </a:p>
            <a:p>
              <a:pPr algn="l"/>
              <a:r>
                <a:rPr lang="nl-NL" sz="900" noProof="1">
                  <a:solidFill>
                    <a:schemeClr val="tx1"/>
                  </a:solidFill>
                </a:rPr>
                <a:t>Klik op Indeling als de dia opnieuw moet worden aangepast aan de huidige indeling, of om een andere indeling toe te passen.</a:t>
              </a:r>
            </a:p>
            <a:p>
              <a:pPr algn="l"/>
              <a:endParaRPr lang="nl-NL" sz="900" noProof="1">
                <a:solidFill>
                  <a:schemeClr val="tx1"/>
                </a:solidFill>
              </a:endParaRPr>
            </a:p>
            <a:p>
              <a:pPr algn="l"/>
              <a:r>
                <a:rPr lang="nl-NL" sz="900" noProof="1">
                  <a:solidFill>
                    <a:schemeClr val="tx1"/>
                  </a:solidFill>
                </a:rPr>
                <a:t>De tekstvakken van de dia’s hebben allen 9 niveaus.</a:t>
              </a:r>
            </a:p>
            <a:p>
              <a:pPr algn="l"/>
              <a:r>
                <a:rPr lang="nl-NL" sz="900" noProof="1">
                  <a:solidFill>
                    <a:schemeClr val="tx1"/>
                  </a:solidFill>
                </a:rPr>
                <a:t>Eerste, tweede en derde niveau hebben</a:t>
              </a:r>
              <a:r>
                <a:rPr lang="nl-NL" sz="900" baseline="0" noProof="1">
                  <a:solidFill>
                    <a:schemeClr val="tx1"/>
                  </a:solidFill>
                </a:rPr>
                <a:t> een opsomming. Het vierde niveau is bold en geschikt voor een kopje.</a:t>
              </a:r>
            </a:p>
            <a:p>
              <a:pPr algn="l"/>
              <a:r>
                <a:rPr lang="nl-NL" sz="900" baseline="0" noProof="1">
                  <a:solidFill>
                    <a:schemeClr val="tx1"/>
                  </a:solidFill>
                </a:rPr>
                <a:t>Het vijfde niveau is voor de basistekst. Zowel niveau  vier als vijf lijnen automatisch uit aan de linkerkantlijn.</a:t>
              </a:r>
            </a:p>
            <a:p>
              <a:pPr algn="l"/>
              <a:r>
                <a:rPr lang="nl-NL" sz="900" baseline="0" noProof="1">
                  <a:solidFill>
                    <a:schemeClr val="tx1"/>
                  </a:solidFill>
                </a:rPr>
                <a:t>Het zesde, zevende en achtste niveau lijnen uit onder resp. eerste, tweede en derde opsomming.</a:t>
              </a:r>
            </a:p>
            <a:p>
              <a:pPr algn="l"/>
              <a:r>
                <a:rPr lang="nl-NL" sz="900" baseline="0" noProof="1">
                  <a:solidFill>
                    <a:schemeClr val="tx1"/>
                  </a:solidFill>
                </a:rPr>
                <a:t>Het negende niveau is een kleiner lettertype dat uitlijnt aan de linkermarge. Deze is geschikt voor bijvoorbeeld een bijschrift.</a:t>
              </a:r>
            </a:p>
            <a:p>
              <a:pPr algn="l"/>
              <a:endParaRPr lang="nl-NL" sz="900" baseline="0" noProof="1">
                <a:solidFill>
                  <a:schemeClr val="tx1"/>
                </a:solidFill>
              </a:endParaRPr>
            </a:p>
            <a:p>
              <a:pPr algn="l"/>
              <a:r>
                <a:rPr lang="nl-NL" sz="900" b="1" baseline="0" noProof="1">
                  <a:solidFill>
                    <a:schemeClr val="tx1"/>
                  </a:solidFill>
                </a:rPr>
                <a:t>Let op:</a:t>
              </a:r>
              <a:r>
                <a:rPr lang="nl-NL" sz="900" b="0" baseline="0" noProof="1">
                  <a:solidFill>
                    <a:schemeClr val="tx1"/>
                  </a:solidFill>
                </a:rPr>
                <a:t>  Let op: wissel van stijl met de knoppen              voor lijstniveau verhogen of verlagen, of in MS Office met verkorte toetscombinatie Alt+Shift+← of Alt+Shift+→</a:t>
              </a:r>
            </a:p>
            <a:p>
              <a:pPr algn="l"/>
              <a:endParaRPr lang="nl-NL" sz="900" b="0" baseline="0" noProof="1">
                <a:solidFill>
                  <a:schemeClr val="tx1"/>
                </a:solidFill>
              </a:endParaRPr>
            </a:p>
            <a:p>
              <a:pPr algn="l"/>
              <a:endParaRPr lang="nl-NL" sz="900" b="0" baseline="0" noProof="1">
                <a:solidFill>
                  <a:schemeClr val="tx1"/>
                </a:solidFill>
              </a:endParaRPr>
            </a:p>
            <a:p>
              <a:pPr algn="l"/>
              <a:r>
                <a:rPr lang="nl-NL" sz="900" b="0" baseline="0" noProof="1">
                  <a:solidFill>
                    <a:schemeClr val="tx1"/>
                  </a:solidFill>
                </a:rPr>
                <a:t>Gebruik dus niet de standaard opsomming- knoppen van MS Office om de stijl te veranderen!</a:t>
              </a:r>
              <a:endParaRPr lang="nl-NL" sz="900" b="1" noProof="1">
                <a:solidFill>
                  <a:schemeClr val="tx1"/>
                </a:solidFill>
              </a:endParaRPr>
            </a:p>
          </p:txBody>
        </p:sp>
        <p:pic>
          <p:nvPicPr>
            <p:cNvPr id="17" name="Afbeelding 16" descr="knoppen inspringen.png"/>
            <p:cNvPicPr>
              <a:picLocks noSelect="1" noChangeAspect="1"/>
            </p:cNvPicPr>
            <p:nvPr userDrawn="1"/>
          </p:nvPicPr>
          <p:blipFill>
            <a:blip r:embed="rId14"/>
            <a:stretch>
              <a:fillRect/>
            </a:stretch>
          </p:blipFill>
          <p:spPr bwMode="gray">
            <a:xfrm>
              <a:off x="9664584" y="5669775"/>
              <a:ext cx="419100" cy="228600"/>
            </a:xfrm>
            <a:prstGeom prst="rect">
              <a:avLst/>
            </a:prstGeom>
          </p:spPr>
        </p:pic>
        <p:grpSp>
          <p:nvGrpSpPr>
            <p:cNvPr id="19" name="Groep 18"/>
            <p:cNvGrpSpPr>
              <a:grpSpLocks noSelect="1"/>
            </p:cNvGrpSpPr>
            <p:nvPr userDrawn="1"/>
          </p:nvGrpSpPr>
          <p:grpSpPr bwMode="gray">
            <a:xfrm>
              <a:off x="9632100" y="6521279"/>
              <a:ext cx="752580" cy="285790"/>
              <a:chOff x="9670200" y="6559379"/>
              <a:chExt cx="752580" cy="285790"/>
            </a:xfrm>
          </p:grpSpPr>
          <p:pic>
            <p:nvPicPr>
              <p:cNvPr id="18" name="Afbeelding 17" descr="knoppen ms office niet gebruiken.png"/>
              <p:cNvPicPr>
                <a:picLocks noSelect="1" noChangeAspect="1"/>
              </p:cNvPicPr>
              <p:nvPr userDrawn="1"/>
            </p:nvPicPr>
            <p:blipFill>
              <a:blip r:embed="rId15"/>
              <a:stretch>
                <a:fillRect/>
              </a:stretch>
            </p:blipFill>
            <p:spPr bwMode="gray">
              <a:xfrm>
                <a:off x="9670200" y="6559379"/>
                <a:ext cx="752580" cy="285790"/>
              </a:xfrm>
              <a:prstGeom prst="rect">
                <a:avLst/>
              </a:prstGeom>
            </p:spPr>
          </p:pic>
          <p:cxnSp>
            <p:nvCxnSpPr>
              <p:cNvPr id="22" name="Rechte verbindingslijn 21"/>
              <p:cNvCxnSpPr/>
              <p:nvPr userDrawn="1"/>
            </p:nvCxnSpPr>
            <p:spPr bwMode="gray">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bwMode="gray">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4" name="Tijdelijke aanduiding voor datum 3"/>
          <p:cNvSpPr>
            <a:spLocks noGrp="1" noSelect="1"/>
          </p:cNvSpPr>
          <p:nvPr>
            <p:ph type="dt" sz="half" idx="2"/>
          </p:nvPr>
        </p:nvSpPr>
        <p:spPr bwMode="gray">
          <a:xfrm>
            <a:off x="7706281" y="6489408"/>
            <a:ext cx="756000" cy="180000"/>
          </a:xfrm>
          <a:prstGeom prst="rect">
            <a:avLst/>
          </a:prstGeom>
        </p:spPr>
        <p:txBody>
          <a:bodyPr vert="horz" lIns="0" tIns="0" rIns="0" bIns="0" rtlCol="0" anchor="t"/>
          <a:lstStyle>
            <a:lvl1pPr algn="r">
              <a:defRPr sz="1000">
                <a:solidFill>
                  <a:schemeClr val="bg2"/>
                </a:solidFill>
              </a:defRPr>
            </a:lvl1pPr>
          </a:lstStyle>
          <a:p>
            <a:fld id="{36921589-CD93-4D20-8A8E-09CA9DDD5301}" type="datetime1">
              <a:rPr lang="nl-NL" smtClean="0"/>
              <a:t>5-2-2019</a:t>
            </a:fld>
            <a:endParaRPr lang="nl-NL" dirty="0"/>
          </a:p>
        </p:txBody>
      </p:sp>
      <p:sp>
        <p:nvSpPr>
          <p:cNvPr id="5" name="Tijdelijke aanduiding voor voettekst 4"/>
          <p:cNvSpPr>
            <a:spLocks noGrp="1" noSelect="1"/>
          </p:cNvSpPr>
          <p:nvPr>
            <p:ph type="ftr" sz="quarter" idx="3"/>
          </p:nvPr>
        </p:nvSpPr>
        <p:spPr bwMode="gray">
          <a:xfrm>
            <a:off x="781563" y="6489408"/>
            <a:ext cx="6192000" cy="180000"/>
          </a:xfrm>
          <a:prstGeom prst="rect">
            <a:avLst/>
          </a:prstGeom>
        </p:spPr>
        <p:txBody>
          <a:bodyPr vert="horz" lIns="0" tIns="0" rIns="0" bIns="0" rtlCol="0" anchor="t"/>
          <a:lstStyle>
            <a:lvl1pPr algn="l">
              <a:defRPr sz="1000">
                <a:solidFill>
                  <a:schemeClr val="bg2"/>
                </a:solidFill>
              </a:defRPr>
            </a:lvl1pPr>
          </a:lstStyle>
          <a:p>
            <a:r>
              <a:rPr lang="nl-NL" dirty="0"/>
              <a:t>Via Invoegen | Koptekst en voettekst kunt u de tekst wijzigen</a:t>
            </a:r>
          </a:p>
        </p:txBody>
      </p:sp>
      <p:sp>
        <p:nvSpPr>
          <p:cNvPr id="6" name="Tijdelijke aanduiding voor dianummer 5"/>
          <p:cNvSpPr>
            <a:spLocks noGrp="1" noSelect="1"/>
          </p:cNvSpPr>
          <p:nvPr>
            <p:ph type="sldNum" sz="quarter" idx="4"/>
          </p:nvPr>
        </p:nvSpPr>
        <p:spPr bwMode="gray">
          <a:xfrm>
            <a:off x="8496808" y="6489408"/>
            <a:ext cx="288000" cy="180000"/>
          </a:xfrm>
          <a:prstGeom prst="rect">
            <a:avLst/>
          </a:prstGeom>
        </p:spPr>
        <p:txBody>
          <a:bodyPr vert="horz" lIns="0" tIns="0" rIns="0" bIns="0" rtlCol="0" anchor="t"/>
          <a:lstStyle>
            <a:lvl1pPr algn="l">
              <a:defRPr sz="1000">
                <a:solidFill>
                  <a:schemeClr val="bg2"/>
                </a:solidFill>
              </a:defRPr>
            </a:lvl1pPr>
          </a:lstStyle>
          <a:p>
            <a:r>
              <a:rPr lang="nl-NL" dirty="0"/>
              <a:t>| </a:t>
            </a:r>
            <a:fld id="{5A73F218-DCB0-4894-9B51-05C25669D534}" type="slidenum">
              <a:rPr lang="nl-NL" smtClean="0"/>
              <a:pPr/>
              <a:t>‹nr.›</a:t>
            </a:fld>
            <a:endParaRPr lang="nl-NL" dirty="0"/>
          </a:p>
        </p:txBody>
      </p:sp>
    </p:spTree>
  </p:cSld>
  <p:clrMap bg1="lt1" tx1="dk1" bg2="lt2" tx2="dk2" accent1="accent1" accent2="accent2" accent3="accent3" accent4="accent4" accent5="accent5" accent6="accent6" hlink="hlink" folHlink="folHlink"/>
  <p:sldLayoutIdLst>
    <p:sldLayoutId id="2147483727" r:id="rId1"/>
    <p:sldLayoutId id="2147483719" r:id="rId2"/>
    <p:sldLayoutId id="2147483718" r:id="rId3"/>
    <p:sldLayoutId id="2147483728" r:id="rId4"/>
    <p:sldLayoutId id="2147483725" r:id="rId5"/>
    <p:sldLayoutId id="2147483730" r:id="rId6"/>
    <p:sldLayoutId id="2147483732" r:id="rId7"/>
    <p:sldLayoutId id="2147483720" r:id="rId8"/>
    <p:sldLayoutId id="2147483735" r:id="rId9"/>
    <p:sldLayoutId id="2147483722" r:id="rId10"/>
    <p:sldLayoutId id="2147483723" r:id="rId11"/>
    <p:sldLayoutId id="2147483736" r:id="rId12"/>
  </p:sldLayoutIdLst>
  <p:hf hdr="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vng.nl/files/vng/publicaties/2017/aido_handreiking_hotspot-monitor.05-10-2017.pdf" TargetMode="External"/><Relationship Id="rId2" Type="http://schemas.openxmlformats.org/officeDocument/2006/relationships/hyperlink" Target="https://kia.pleio.nl/files/view/55794170/StadsarchiefAmsterdam_Hotspotmonitor_10.pdf" TargetMode="External"/><Relationship Id="rId1" Type="http://schemas.openxmlformats.org/officeDocument/2006/relationships/slideLayout" Target="../slideLayouts/slideLayout2.xml"/><Relationship Id="rId4" Type="http://schemas.openxmlformats.org/officeDocument/2006/relationships/hyperlink" Target="https://kia.pleio.nl/groups/view/41453152/kennisplatform-particuliere-archieven/wiki/view/55794149/toolkit-hotspots"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https://www.nationaalarchief.nl/archiveren/waardering-en-selecti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791771"/>
            <a:ext cx="7344815" cy="4552611"/>
          </a:xfrm>
          <a:prstGeom prst="rect">
            <a:avLst/>
          </a:prstGeom>
        </p:spPr>
      </p:pic>
      <p:sp>
        <p:nvSpPr>
          <p:cNvPr id="2" name="Titel 1"/>
          <p:cNvSpPr>
            <a:spLocks noGrp="1"/>
          </p:cNvSpPr>
          <p:nvPr>
            <p:ph type="ctrTitle"/>
          </p:nvPr>
        </p:nvSpPr>
        <p:spPr>
          <a:xfrm>
            <a:off x="981045" y="1124745"/>
            <a:ext cx="7344000" cy="1800200"/>
          </a:xfrm>
        </p:spPr>
        <p:txBody>
          <a:bodyPr/>
          <a:lstStyle/>
          <a:p>
            <a:r>
              <a:rPr lang="nl-NL" sz="4800" dirty="0"/>
              <a:t>De Amsterdamse hotspotmonitor</a:t>
            </a:r>
          </a:p>
        </p:txBody>
      </p:sp>
      <p:sp>
        <p:nvSpPr>
          <p:cNvPr id="3" name="Ondertitel 2"/>
          <p:cNvSpPr>
            <a:spLocks noGrp="1"/>
          </p:cNvSpPr>
          <p:nvPr>
            <p:ph type="subTitle" idx="1"/>
          </p:nvPr>
        </p:nvSpPr>
        <p:spPr>
          <a:xfrm>
            <a:off x="971600" y="5373216"/>
            <a:ext cx="7353445" cy="432048"/>
          </a:xfrm>
        </p:spPr>
        <p:txBody>
          <a:bodyPr/>
          <a:lstStyle/>
          <a:p>
            <a:r>
              <a:rPr lang="nl-NL" sz="2400" dirty="0"/>
              <a:t>Mirjam Schaap, Stadsarchief Amsterdam</a:t>
            </a:r>
          </a:p>
        </p:txBody>
      </p:sp>
      <p:sp>
        <p:nvSpPr>
          <p:cNvPr id="4" name="Tijdelijke aanduiding voor datum 3"/>
          <p:cNvSpPr>
            <a:spLocks noGrp="1"/>
          </p:cNvSpPr>
          <p:nvPr>
            <p:ph type="dt" sz="half" idx="10"/>
          </p:nvPr>
        </p:nvSpPr>
        <p:spPr>
          <a:xfrm>
            <a:off x="971600" y="5805265"/>
            <a:ext cx="6048672" cy="916870"/>
          </a:xfrm>
        </p:spPr>
        <p:txBody>
          <a:bodyPr/>
          <a:lstStyle/>
          <a:p>
            <a:r>
              <a:rPr lang="nl-NL" noProof="1" smtClean="0"/>
              <a:t>KIA-bijeenkomst </a:t>
            </a:r>
            <a:r>
              <a:rPr lang="nl-NL" noProof="1"/>
              <a:t>Duurzaam Informatiebeheer 31 januari 2019</a:t>
            </a:r>
          </a:p>
        </p:txBody>
      </p:sp>
      <p:sp>
        <p:nvSpPr>
          <p:cNvPr id="6" name="Tekstvak 5"/>
          <p:cNvSpPr txBox="1"/>
          <p:nvPr/>
        </p:nvSpPr>
        <p:spPr>
          <a:xfrm>
            <a:off x="971600" y="6373214"/>
            <a:ext cx="7920880" cy="523220"/>
          </a:xfrm>
          <a:prstGeom prst="rect">
            <a:avLst/>
          </a:prstGeom>
          <a:noFill/>
        </p:spPr>
        <p:txBody>
          <a:bodyPr wrap="square" lIns="0" tIns="0" rIns="0" bIns="0" rtlCol="0">
            <a:spAutoFit/>
          </a:bodyPr>
          <a:lstStyle/>
          <a:p>
            <a:r>
              <a:rPr lang="en-US" sz="1000" dirty="0" err="1"/>
              <a:t>Museumplein</a:t>
            </a:r>
            <a:r>
              <a:rPr lang="en-US" sz="1000" dirty="0"/>
              <a:t> with my long </a:t>
            </a:r>
            <a:r>
              <a:rPr lang="en-US" sz="1000" dirty="0" err="1" smtClean="0"/>
              <a:t>selfiestick</a:t>
            </a:r>
            <a:r>
              <a:rPr lang="en-US" sz="1000" dirty="0" smtClean="0"/>
              <a:t>. </a:t>
            </a:r>
            <a:r>
              <a:rPr lang="en-US" sz="1000" dirty="0" err="1" smtClean="0"/>
              <a:t>Foto</a:t>
            </a:r>
            <a:r>
              <a:rPr lang="en-US" sz="1000" dirty="0" smtClean="0"/>
              <a:t>: </a:t>
            </a:r>
            <a:r>
              <a:rPr lang="nl-NL" sz="1000" dirty="0"/>
              <a:t>Marc </a:t>
            </a:r>
            <a:r>
              <a:rPr lang="nl-NL" sz="1000" dirty="0" err="1"/>
              <a:t>Faasse</a:t>
            </a:r>
            <a:r>
              <a:rPr lang="nl-NL" sz="1000" dirty="0"/>
              <a:t>, Collectie Stadsarchief Amsterdam: documentaire foto-opdrachten (toegangsnummer 10002, inventarisnummer 5950</a:t>
            </a:r>
            <a:r>
              <a:rPr lang="nl-NL" sz="1000" dirty="0" smtClean="0"/>
              <a:t>). De drukte in de stad is een van de trends die door  het Stadsarchief wordt gedocumenteerd (en is dus geen </a:t>
            </a:r>
            <a:r>
              <a:rPr lang="nl-NL" sz="1000" dirty="0" err="1" smtClean="0"/>
              <a:t>hotspot</a:t>
            </a:r>
            <a:r>
              <a:rPr lang="nl-NL" sz="1000" dirty="0" smtClean="0"/>
              <a:t>).</a:t>
            </a:r>
            <a:endParaRPr lang="nl-NL" sz="1000" dirty="0"/>
          </a:p>
          <a:p>
            <a:endParaRPr lang="nl-NL" sz="1400" dirty="0"/>
          </a:p>
        </p:txBody>
      </p:sp>
    </p:spTree>
    <p:extLst>
      <p:ext uri="{BB962C8B-B14F-4D97-AF65-F5344CB8AC3E}">
        <p14:creationId xmlns:p14="http://schemas.microsoft.com/office/powerpoint/2010/main" val="3084236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7585" y="836712"/>
            <a:ext cx="7488832" cy="720080"/>
          </a:xfrm>
        </p:spPr>
        <p:txBody>
          <a:bodyPr/>
          <a:lstStyle/>
          <a:p>
            <a:r>
              <a:rPr lang="nl-NL" dirty="0"/>
              <a:t>Hartfalen Abdelhak </a:t>
            </a:r>
            <a:r>
              <a:rPr lang="nl-NL" dirty="0" err="1"/>
              <a:t>Nouri</a:t>
            </a:r>
            <a:r>
              <a:rPr lang="nl-NL" dirty="0"/>
              <a:t/>
            </a:r>
            <a:br>
              <a:rPr lang="nl-NL" dirty="0"/>
            </a:br>
            <a:endParaRPr lang="nl-NL" dirty="0"/>
          </a:p>
        </p:txBody>
      </p:sp>
      <p:pic>
        <p:nvPicPr>
          <p:cNvPr id="7" name="Tijdelijke aanduiding voor inhou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1484784"/>
            <a:ext cx="7746854" cy="4957986"/>
          </a:xfrm>
        </p:spPr>
      </p:pic>
      <p:sp>
        <p:nvSpPr>
          <p:cNvPr id="4" name="Tijdelijke aanduiding voor datum 3"/>
          <p:cNvSpPr>
            <a:spLocks noGrp="1"/>
          </p:cNvSpPr>
          <p:nvPr>
            <p:ph type="dt" sz="half" idx="10"/>
          </p:nvPr>
        </p:nvSpPr>
        <p:spPr/>
        <p:txBody>
          <a:bodyPr/>
          <a:lstStyle/>
          <a:p>
            <a:r>
              <a:rPr lang="nl-NL" dirty="0"/>
              <a:t>31-01-2019</a:t>
            </a:r>
          </a:p>
        </p:txBody>
      </p:sp>
      <p:sp>
        <p:nvSpPr>
          <p:cNvPr id="5" name="Tijdelijke aanduiding voor voettekst 4"/>
          <p:cNvSpPr>
            <a:spLocks noGrp="1"/>
          </p:cNvSpPr>
          <p:nvPr>
            <p:ph type="ftr" sz="quarter" idx="11"/>
          </p:nvPr>
        </p:nvSpPr>
        <p:spPr/>
        <p:txBody>
          <a:bodyPr/>
          <a:lstStyle/>
          <a:p>
            <a:r>
              <a:rPr lang="nl-NL" dirty="0"/>
              <a:t>M. Schaap, De Amsterdamse Hotspotmonitor. Presentatie </a:t>
            </a:r>
            <a:r>
              <a:rPr lang="nl-NL" dirty="0" smtClean="0"/>
              <a:t>KIA-bijeenkomst </a:t>
            </a:r>
            <a:r>
              <a:rPr lang="nl-NL" dirty="0"/>
              <a:t>Duurzaam Informatiebeheer</a:t>
            </a:r>
          </a:p>
        </p:txBody>
      </p:sp>
      <p:sp>
        <p:nvSpPr>
          <p:cNvPr id="6" name="Tijdelijke aanduiding voor dianummer 5"/>
          <p:cNvSpPr>
            <a:spLocks noGrp="1"/>
          </p:cNvSpPr>
          <p:nvPr>
            <p:ph type="sldNum" sz="quarter" idx="12"/>
          </p:nvPr>
        </p:nvSpPr>
        <p:spPr/>
        <p:txBody>
          <a:bodyPr/>
          <a:lstStyle/>
          <a:p>
            <a:r>
              <a:rPr lang="nl-NL"/>
              <a:t>| </a:t>
            </a:r>
            <a:fld id="{5A73F218-DCB0-4894-9B51-05C25669D534}" type="slidenum">
              <a:rPr lang="nl-NL" smtClean="0"/>
              <a:pPr/>
              <a:t>10</a:t>
            </a:fld>
            <a:endParaRPr lang="nl-NL" dirty="0"/>
          </a:p>
        </p:txBody>
      </p:sp>
    </p:spTree>
    <p:extLst>
      <p:ext uri="{BB962C8B-B14F-4D97-AF65-F5344CB8AC3E}">
        <p14:creationId xmlns:p14="http://schemas.microsoft.com/office/powerpoint/2010/main" val="1860499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7584" y="836712"/>
            <a:ext cx="3096345" cy="504420"/>
          </a:xfrm>
        </p:spPr>
        <p:txBody>
          <a:bodyPr/>
          <a:lstStyle/>
          <a:p>
            <a:r>
              <a:rPr lang="nl-NL" dirty="0" err="1"/>
              <a:t>Restyling</a:t>
            </a:r>
            <a:r>
              <a:rPr lang="nl-NL" dirty="0"/>
              <a:t> Sinterklaas-intocht</a:t>
            </a:r>
          </a:p>
        </p:txBody>
      </p:sp>
      <p:pic>
        <p:nvPicPr>
          <p:cNvPr id="7" name="Tijdelijke aanduiding voor inhou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3980" y="188640"/>
            <a:ext cx="4128459" cy="6192688"/>
          </a:xfrm>
        </p:spPr>
      </p:pic>
      <p:sp>
        <p:nvSpPr>
          <p:cNvPr id="4" name="Tijdelijke aanduiding voor datum 3"/>
          <p:cNvSpPr>
            <a:spLocks noGrp="1"/>
          </p:cNvSpPr>
          <p:nvPr>
            <p:ph type="dt" sz="half" idx="10"/>
          </p:nvPr>
        </p:nvSpPr>
        <p:spPr/>
        <p:txBody>
          <a:bodyPr/>
          <a:lstStyle/>
          <a:p>
            <a:r>
              <a:rPr lang="nl-NL" dirty="0"/>
              <a:t>31-01-2019</a:t>
            </a:r>
          </a:p>
        </p:txBody>
      </p:sp>
      <p:sp>
        <p:nvSpPr>
          <p:cNvPr id="5" name="Tijdelijke aanduiding voor voettekst 4"/>
          <p:cNvSpPr>
            <a:spLocks noGrp="1"/>
          </p:cNvSpPr>
          <p:nvPr>
            <p:ph type="ftr" sz="quarter" idx="11"/>
          </p:nvPr>
        </p:nvSpPr>
        <p:spPr/>
        <p:txBody>
          <a:bodyPr/>
          <a:lstStyle/>
          <a:p>
            <a:r>
              <a:rPr lang="nl-NL" dirty="0"/>
              <a:t>M. Schaap, De Amsterdamse Hotspotmonitor. Presentatie </a:t>
            </a:r>
            <a:r>
              <a:rPr lang="nl-NL" dirty="0" smtClean="0"/>
              <a:t>KIA-bijeenkomst </a:t>
            </a:r>
            <a:r>
              <a:rPr lang="nl-NL" dirty="0"/>
              <a:t>Duurzaam Informatiebeheer</a:t>
            </a:r>
          </a:p>
        </p:txBody>
      </p:sp>
      <p:sp>
        <p:nvSpPr>
          <p:cNvPr id="6" name="Tijdelijke aanduiding voor dianummer 5"/>
          <p:cNvSpPr>
            <a:spLocks noGrp="1"/>
          </p:cNvSpPr>
          <p:nvPr>
            <p:ph type="sldNum" sz="quarter" idx="12"/>
          </p:nvPr>
        </p:nvSpPr>
        <p:spPr/>
        <p:txBody>
          <a:bodyPr/>
          <a:lstStyle/>
          <a:p>
            <a:r>
              <a:rPr lang="nl-NL"/>
              <a:t>| </a:t>
            </a:r>
            <a:fld id="{5A73F218-DCB0-4894-9B51-05C25669D534}" type="slidenum">
              <a:rPr lang="nl-NL" smtClean="0"/>
              <a:pPr/>
              <a:t>11</a:t>
            </a:fld>
            <a:endParaRPr lang="nl-NL" dirty="0"/>
          </a:p>
        </p:txBody>
      </p:sp>
    </p:spTree>
    <p:extLst>
      <p:ext uri="{BB962C8B-B14F-4D97-AF65-F5344CB8AC3E}">
        <p14:creationId xmlns:p14="http://schemas.microsoft.com/office/powerpoint/2010/main" val="3211924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1971" y="836713"/>
            <a:ext cx="8010000" cy="1080120"/>
          </a:xfrm>
        </p:spPr>
        <p:txBody>
          <a:bodyPr/>
          <a:lstStyle/>
          <a:p>
            <a:r>
              <a:rPr lang="nl-NL" dirty="0"/>
              <a:t>Aanpak</a:t>
            </a:r>
          </a:p>
        </p:txBody>
      </p:sp>
      <p:sp>
        <p:nvSpPr>
          <p:cNvPr id="3" name="Tijdelijke aanduiding voor inhoud 2"/>
          <p:cNvSpPr>
            <a:spLocks noGrp="1"/>
          </p:cNvSpPr>
          <p:nvPr>
            <p:ph idx="1"/>
          </p:nvPr>
        </p:nvSpPr>
        <p:spPr>
          <a:xfrm>
            <a:off x="781563" y="2348880"/>
            <a:ext cx="8010000" cy="3805858"/>
          </a:xfrm>
        </p:spPr>
        <p:txBody>
          <a:bodyPr/>
          <a:lstStyle/>
          <a:p>
            <a:r>
              <a:rPr lang="nl-NL" dirty="0" err="1"/>
              <a:t>Adhoc</a:t>
            </a:r>
            <a:r>
              <a:rPr lang="nl-NL" dirty="0"/>
              <a:t>, zodra zich een (mogelijke) </a:t>
            </a:r>
            <a:r>
              <a:rPr lang="nl-NL" dirty="0" err="1"/>
              <a:t>hotspot</a:t>
            </a:r>
            <a:r>
              <a:rPr lang="nl-NL" dirty="0"/>
              <a:t> voordoet</a:t>
            </a:r>
          </a:p>
          <a:p>
            <a:r>
              <a:rPr lang="nl-NL" dirty="0"/>
              <a:t>Achteraf, na het in kaart brengen van de context en de actoren</a:t>
            </a:r>
          </a:p>
          <a:p>
            <a:endParaRPr lang="nl-NL" dirty="0"/>
          </a:p>
          <a:p>
            <a:r>
              <a:rPr lang="nl-NL" dirty="0"/>
              <a:t>Van der Laan</a:t>
            </a:r>
          </a:p>
          <a:p>
            <a:pPr lvl="1"/>
            <a:r>
              <a:rPr lang="nl-NL" dirty="0"/>
              <a:t>Brieven en kaarten</a:t>
            </a:r>
          </a:p>
          <a:p>
            <a:pPr lvl="1"/>
            <a:r>
              <a:rPr lang="nl-NL" dirty="0"/>
              <a:t>On- en offline condoleanceregister</a:t>
            </a:r>
          </a:p>
          <a:p>
            <a:pPr lvl="1"/>
            <a:r>
              <a:rPr lang="nl-NL" dirty="0"/>
              <a:t>Uitingen op sociale media &gt; Hoe selecteren? Wat kan wel, wat kan </a:t>
            </a:r>
            <a:r>
              <a:rPr lang="nl-NL" dirty="0" smtClean="0"/>
              <a:t>niet (technisch, juridisch</a:t>
            </a:r>
            <a:r>
              <a:rPr lang="nl-NL" smtClean="0"/>
              <a:t>, ethisch?)</a:t>
            </a:r>
            <a:endParaRPr lang="nl-NL" dirty="0"/>
          </a:p>
          <a:p>
            <a:pPr lvl="1"/>
            <a:r>
              <a:rPr lang="nl-NL" dirty="0"/>
              <a:t>…</a:t>
            </a:r>
          </a:p>
        </p:txBody>
      </p:sp>
      <p:sp>
        <p:nvSpPr>
          <p:cNvPr id="4" name="Tijdelijke aanduiding voor datum 3"/>
          <p:cNvSpPr>
            <a:spLocks noGrp="1"/>
          </p:cNvSpPr>
          <p:nvPr>
            <p:ph type="dt" sz="half" idx="10"/>
          </p:nvPr>
        </p:nvSpPr>
        <p:spPr/>
        <p:txBody>
          <a:bodyPr/>
          <a:lstStyle/>
          <a:p>
            <a:r>
              <a:rPr lang="nl-NL" dirty="0"/>
              <a:t>31-01-2019</a:t>
            </a:r>
          </a:p>
        </p:txBody>
      </p:sp>
      <p:sp>
        <p:nvSpPr>
          <p:cNvPr id="5" name="Tijdelijke aanduiding voor voettekst 4"/>
          <p:cNvSpPr>
            <a:spLocks noGrp="1"/>
          </p:cNvSpPr>
          <p:nvPr>
            <p:ph type="ftr" sz="quarter" idx="11"/>
          </p:nvPr>
        </p:nvSpPr>
        <p:spPr/>
        <p:txBody>
          <a:bodyPr/>
          <a:lstStyle/>
          <a:p>
            <a:r>
              <a:rPr lang="nl-NL" dirty="0"/>
              <a:t>M. Schaap, De Amsterdamse Hotspotmonitor. Presentatie KIA-bijeenkomst Duurzaam Informatiebeheer</a:t>
            </a:r>
            <a:endParaRPr lang="nl-NL" dirty="0"/>
          </a:p>
        </p:txBody>
      </p:sp>
      <p:sp>
        <p:nvSpPr>
          <p:cNvPr id="6" name="Tijdelijke aanduiding voor dianummer 5"/>
          <p:cNvSpPr>
            <a:spLocks noGrp="1"/>
          </p:cNvSpPr>
          <p:nvPr>
            <p:ph type="sldNum" sz="quarter" idx="12"/>
          </p:nvPr>
        </p:nvSpPr>
        <p:spPr/>
        <p:txBody>
          <a:bodyPr/>
          <a:lstStyle/>
          <a:p>
            <a:r>
              <a:rPr lang="nl-NL"/>
              <a:t>| </a:t>
            </a:r>
            <a:fld id="{5A73F218-DCB0-4894-9B51-05C25669D534}" type="slidenum">
              <a:rPr lang="nl-NL" smtClean="0"/>
              <a:pPr/>
              <a:t>12</a:t>
            </a:fld>
            <a:endParaRPr lang="nl-NL" dirty="0"/>
          </a:p>
        </p:txBody>
      </p:sp>
    </p:spTree>
    <p:extLst>
      <p:ext uri="{BB962C8B-B14F-4D97-AF65-F5344CB8AC3E}">
        <p14:creationId xmlns:p14="http://schemas.microsoft.com/office/powerpoint/2010/main" val="3200164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76056" y="2636912"/>
            <a:ext cx="2347763" cy="576064"/>
          </a:xfrm>
        </p:spPr>
        <p:txBody>
          <a:bodyPr/>
          <a:lstStyle/>
          <a:p>
            <a:endParaRPr lang="nl-NL" dirty="0"/>
          </a:p>
        </p:txBody>
      </p:sp>
      <p:sp>
        <p:nvSpPr>
          <p:cNvPr id="4" name="Tijdelijke aanduiding voor datum 3"/>
          <p:cNvSpPr>
            <a:spLocks noGrp="1"/>
          </p:cNvSpPr>
          <p:nvPr>
            <p:ph type="dt" sz="half" idx="10"/>
          </p:nvPr>
        </p:nvSpPr>
        <p:spPr/>
        <p:txBody>
          <a:bodyPr/>
          <a:lstStyle/>
          <a:p>
            <a:r>
              <a:rPr lang="nl-NL" dirty="0"/>
              <a:t>31-01-2019</a:t>
            </a:r>
          </a:p>
        </p:txBody>
      </p:sp>
      <p:sp>
        <p:nvSpPr>
          <p:cNvPr id="5" name="Tijdelijke aanduiding voor voettekst 4"/>
          <p:cNvSpPr>
            <a:spLocks noGrp="1"/>
          </p:cNvSpPr>
          <p:nvPr>
            <p:ph type="ftr" sz="quarter" idx="11"/>
          </p:nvPr>
        </p:nvSpPr>
        <p:spPr/>
        <p:txBody>
          <a:bodyPr/>
          <a:lstStyle/>
          <a:p>
            <a:r>
              <a:rPr lang="nl-NL" dirty="0"/>
              <a:t>M. Schaap, De Amsterdamse Hotspotmonitor. Presentatie </a:t>
            </a:r>
            <a:r>
              <a:rPr lang="nl-NL" dirty="0" smtClean="0"/>
              <a:t>KIA-bijeenkomst </a:t>
            </a:r>
            <a:r>
              <a:rPr lang="nl-NL" dirty="0"/>
              <a:t>Duurzaam Informatiebeheer</a:t>
            </a:r>
          </a:p>
        </p:txBody>
      </p:sp>
      <p:sp>
        <p:nvSpPr>
          <p:cNvPr id="6" name="Tijdelijke aanduiding voor dianummer 5"/>
          <p:cNvSpPr>
            <a:spLocks noGrp="1"/>
          </p:cNvSpPr>
          <p:nvPr>
            <p:ph type="sldNum" sz="quarter" idx="12"/>
          </p:nvPr>
        </p:nvSpPr>
        <p:spPr/>
        <p:txBody>
          <a:bodyPr/>
          <a:lstStyle/>
          <a:p>
            <a:r>
              <a:rPr lang="nl-NL"/>
              <a:t>| </a:t>
            </a:r>
            <a:fld id="{5A73F218-DCB0-4894-9B51-05C25669D534}" type="slidenum">
              <a:rPr lang="nl-NL" smtClean="0"/>
              <a:pPr/>
              <a:t>13</a:t>
            </a:fld>
            <a:endParaRPr lang="nl-NL" dirty="0"/>
          </a:p>
        </p:txBody>
      </p:sp>
      <p:pic>
        <p:nvPicPr>
          <p:cNvPr id="8" name="Afbeelding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051720" y="3428667"/>
            <a:ext cx="5364086" cy="3012141"/>
          </a:xfrm>
          <a:prstGeom prst="rect">
            <a:avLst/>
          </a:prstGeom>
        </p:spPr>
      </p:pic>
      <p:pic>
        <p:nvPicPr>
          <p:cNvPr id="10" name="Tijdelijke aanduiding voor inhoud 9"/>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10800000">
            <a:off x="2051719" y="260648"/>
            <a:ext cx="5364088" cy="3012141"/>
          </a:xfrm>
        </p:spPr>
      </p:pic>
    </p:spTree>
    <p:extLst>
      <p:ext uri="{BB962C8B-B14F-4D97-AF65-F5344CB8AC3E}">
        <p14:creationId xmlns:p14="http://schemas.microsoft.com/office/powerpoint/2010/main" val="1646938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7" name="Tijdelijke aanduiding voor inhoud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6200000">
            <a:off x="2564993" y="-638469"/>
            <a:ext cx="4568078" cy="8134937"/>
          </a:xfrm>
        </p:spPr>
      </p:pic>
      <p:sp>
        <p:nvSpPr>
          <p:cNvPr id="4" name="Tijdelijke aanduiding voor datum 3"/>
          <p:cNvSpPr>
            <a:spLocks noGrp="1"/>
          </p:cNvSpPr>
          <p:nvPr>
            <p:ph type="dt" sz="half" idx="10"/>
          </p:nvPr>
        </p:nvSpPr>
        <p:spPr/>
        <p:txBody>
          <a:bodyPr/>
          <a:lstStyle/>
          <a:p>
            <a:r>
              <a:rPr lang="nl-NL" dirty="0"/>
              <a:t>31-01-2019</a:t>
            </a:r>
          </a:p>
        </p:txBody>
      </p:sp>
      <p:sp>
        <p:nvSpPr>
          <p:cNvPr id="5" name="Tijdelijke aanduiding voor voettekst 4"/>
          <p:cNvSpPr>
            <a:spLocks noGrp="1"/>
          </p:cNvSpPr>
          <p:nvPr>
            <p:ph type="ftr" sz="quarter" idx="11"/>
          </p:nvPr>
        </p:nvSpPr>
        <p:spPr/>
        <p:txBody>
          <a:bodyPr/>
          <a:lstStyle/>
          <a:p>
            <a:r>
              <a:rPr lang="nl-NL" dirty="0"/>
              <a:t>M. Schaap, De Amsterdamse Hotspotmonitor. Presentatie </a:t>
            </a:r>
            <a:r>
              <a:rPr lang="nl-NL" dirty="0" smtClean="0"/>
              <a:t>KIA-bijeenkomst </a:t>
            </a:r>
            <a:r>
              <a:rPr lang="nl-NL" dirty="0"/>
              <a:t>Duurzaam Informatiebeheer</a:t>
            </a:r>
          </a:p>
        </p:txBody>
      </p:sp>
      <p:sp>
        <p:nvSpPr>
          <p:cNvPr id="6" name="Tijdelijke aanduiding voor dianummer 5"/>
          <p:cNvSpPr>
            <a:spLocks noGrp="1"/>
          </p:cNvSpPr>
          <p:nvPr>
            <p:ph type="sldNum" sz="quarter" idx="12"/>
          </p:nvPr>
        </p:nvSpPr>
        <p:spPr/>
        <p:txBody>
          <a:bodyPr/>
          <a:lstStyle/>
          <a:p>
            <a:r>
              <a:rPr lang="nl-NL"/>
              <a:t>| </a:t>
            </a:r>
            <a:fld id="{5A73F218-DCB0-4894-9B51-05C25669D534}" type="slidenum">
              <a:rPr lang="nl-NL" smtClean="0"/>
              <a:pPr/>
              <a:t>14</a:t>
            </a:fld>
            <a:endParaRPr lang="nl-NL" dirty="0"/>
          </a:p>
        </p:txBody>
      </p:sp>
    </p:spTree>
    <p:extLst>
      <p:ext uri="{BB962C8B-B14F-4D97-AF65-F5344CB8AC3E}">
        <p14:creationId xmlns:p14="http://schemas.microsoft.com/office/powerpoint/2010/main" val="2467205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4" name="Tijdelijke aanduiding voor datum 3"/>
          <p:cNvSpPr>
            <a:spLocks noGrp="1"/>
          </p:cNvSpPr>
          <p:nvPr>
            <p:ph type="dt" sz="half" idx="10"/>
          </p:nvPr>
        </p:nvSpPr>
        <p:spPr/>
        <p:txBody>
          <a:bodyPr/>
          <a:lstStyle/>
          <a:p>
            <a:r>
              <a:rPr lang="nl-NL" dirty="0"/>
              <a:t>31-01-2019</a:t>
            </a:r>
          </a:p>
        </p:txBody>
      </p:sp>
      <p:sp>
        <p:nvSpPr>
          <p:cNvPr id="5" name="Tijdelijke aanduiding voor voettekst 4"/>
          <p:cNvSpPr>
            <a:spLocks noGrp="1"/>
          </p:cNvSpPr>
          <p:nvPr>
            <p:ph type="ftr" sz="quarter" idx="11"/>
          </p:nvPr>
        </p:nvSpPr>
        <p:spPr/>
        <p:txBody>
          <a:bodyPr/>
          <a:lstStyle/>
          <a:p>
            <a:r>
              <a:rPr lang="nl-NL" dirty="0"/>
              <a:t>M. Schaap, De Amsterdamse Hotspotmonitor. Presentatie </a:t>
            </a:r>
            <a:r>
              <a:rPr lang="nl-NL" dirty="0" smtClean="0"/>
              <a:t>KIA-bijeenkomst </a:t>
            </a:r>
            <a:r>
              <a:rPr lang="nl-NL" dirty="0"/>
              <a:t>Duurzaam Informatiebeheer</a:t>
            </a:r>
          </a:p>
        </p:txBody>
      </p:sp>
      <p:sp>
        <p:nvSpPr>
          <p:cNvPr id="6" name="Tijdelijke aanduiding voor dianummer 5"/>
          <p:cNvSpPr>
            <a:spLocks noGrp="1"/>
          </p:cNvSpPr>
          <p:nvPr>
            <p:ph type="sldNum" sz="quarter" idx="12"/>
          </p:nvPr>
        </p:nvSpPr>
        <p:spPr/>
        <p:txBody>
          <a:bodyPr/>
          <a:lstStyle/>
          <a:p>
            <a:r>
              <a:rPr lang="nl-NL"/>
              <a:t>| </a:t>
            </a:r>
            <a:fld id="{5A73F218-DCB0-4894-9B51-05C25669D534}" type="slidenum">
              <a:rPr lang="nl-NL" smtClean="0"/>
              <a:pPr/>
              <a:t>15</a:t>
            </a:fld>
            <a:endParaRPr lang="nl-NL" dirty="0"/>
          </a:p>
        </p:txBody>
      </p:sp>
      <p:pic>
        <p:nvPicPr>
          <p:cNvPr id="8" name="Tijdelijke aanduiding voor inhoud 7">
            <a:extLst>
              <a:ext uri="{FF2B5EF4-FFF2-40B4-BE49-F238E27FC236}">
                <a16:creationId xmlns="" xmlns:a16="http://schemas.microsoft.com/office/drawing/2014/main" id="{7285DE7B-D970-4341-BA2E-9FA9C99D1242}"/>
              </a:ext>
            </a:extLst>
          </p:cNvPr>
          <p:cNvPicPr>
            <a:picLocks noGrp="1" noChangeAspect="1"/>
          </p:cNvPicPr>
          <p:nvPr>
            <p:ph idx="1"/>
          </p:nvPr>
        </p:nvPicPr>
        <p:blipFill>
          <a:blip r:embed="rId3"/>
          <a:stretch>
            <a:fillRect/>
          </a:stretch>
        </p:blipFill>
        <p:spPr>
          <a:xfrm>
            <a:off x="902700" y="491345"/>
            <a:ext cx="7940501" cy="4064870"/>
          </a:xfrm>
          <a:prstGeom prst="rect">
            <a:avLst/>
          </a:prstGeom>
        </p:spPr>
      </p:pic>
      <p:pic>
        <p:nvPicPr>
          <p:cNvPr id="9" name="Afbeelding 8">
            <a:extLst>
              <a:ext uri="{FF2B5EF4-FFF2-40B4-BE49-F238E27FC236}">
                <a16:creationId xmlns="" xmlns:a16="http://schemas.microsoft.com/office/drawing/2014/main" id="{0F1A6F2E-A42F-45EE-81A7-3F7F620E996C}"/>
              </a:ext>
            </a:extLst>
          </p:cNvPr>
          <p:cNvPicPr>
            <a:picLocks noChangeAspect="1"/>
          </p:cNvPicPr>
          <p:nvPr/>
        </p:nvPicPr>
        <p:blipFill>
          <a:blip r:embed="rId4"/>
          <a:stretch>
            <a:fillRect/>
          </a:stretch>
        </p:blipFill>
        <p:spPr>
          <a:xfrm>
            <a:off x="902701" y="4556215"/>
            <a:ext cx="7940501" cy="1713385"/>
          </a:xfrm>
          <a:prstGeom prst="rect">
            <a:avLst/>
          </a:prstGeom>
        </p:spPr>
      </p:pic>
    </p:spTree>
    <p:extLst>
      <p:ext uri="{BB962C8B-B14F-4D97-AF65-F5344CB8AC3E}">
        <p14:creationId xmlns:p14="http://schemas.microsoft.com/office/powerpoint/2010/main" val="1603632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r>
              <a:rPr lang="nl-NL" dirty="0" smtClean="0"/>
              <a:t>31-01-2019</a:t>
            </a:r>
            <a:endParaRPr lang="nl-NL" dirty="0"/>
          </a:p>
        </p:txBody>
      </p:sp>
      <p:sp>
        <p:nvSpPr>
          <p:cNvPr id="3" name="Tijdelijke aanduiding voor voettekst 2"/>
          <p:cNvSpPr>
            <a:spLocks noGrp="1"/>
          </p:cNvSpPr>
          <p:nvPr>
            <p:ph type="ftr" sz="quarter" idx="11"/>
          </p:nvPr>
        </p:nvSpPr>
        <p:spPr/>
        <p:txBody>
          <a:bodyPr/>
          <a:lstStyle/>
          <a:p>
            <a:r>
              <a:rPr lang="nl-NL" dirty="0"/>
              <a:t>M. Schaap, De Amsterdamse Hotspotmonitor. Presentatie KIA-bijeenkomst Duurzaam Informatiebeheer</a:t>
            </a:r>
            <a:endParaRPr lang="nl-NL" dirty="0"/>
          </a:p>
        </p:txBody>
      </p:sp>
      <p:sp>
        <p:nvSpPr>
          <p:cNvPr id="4" name="Tijdelijke aanduiding voor dianummer 3"/>
          <p:cNvSpPr>
            <a:spLocks noGrp="1"/>
          </p:cNvSpPr>
          <p:nvPr>
            <p:ph type="sldNum" sz="quarter" idx="12"/>
          </p:nvPr>
        </p:nvSpPr>
        <p:spPr/>
        <p:txBody>
          <a:bodyPr/>
          <a:lstStyle/>
          <a:p>
            <a:r>
              <a:rPr lang="nl-NL" smtClean="0"/>
              <a:t>| </a:t>
            </a:r>
            <a:fld id="{5A73F218-DCB0-4894-9B51-05C25669D534}" type="slidenum">
              <a:rPr lang="nl-NL" smtClean="0"/>
              <a:pPr/>
              <a:t>16</a:t>
            </a:fld>
            <a:endParaRPr lang="nl-NL" dirty="0"/>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198" y="686026"/>
            <a:ext cx="8181860" cy="5385876"/>
          </a:xfrm>
          <a:prstGeom prst="rect">
            <a:avLst/>
          </a:prstGeom>
        </p:spPr>
      </p:pic>
    </p:spTree>
    <p:extLst>
      <p:ext uri="{BB962C8B-B14F-4D97-AF65-F5344CB8AC3E}">
        <p14:creationId xmlns:p14="http://schemas.microsoft.com/office/powerpoint/2010/main" val="3513959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4" name="Tijdelijke aanduiding voor datum 3"/>
          <p:cNvSpPr>
            <a:spLocks noGrp="1"/>
          </p:cNvSpPr>
          <p:nvPr>
            <p:ph type="dt" sz="half" idx="10"/>
          </p:nvPr>
        </p:nvSpPr>
        <p:spPr/>
        <p:txBody>
          <a:bodyPr/>
          <a:lstStyle/>
          <a:p>
            <a:r>
              <a:rPr lang="nl-NL" dirty="0"/>
              <a:t>31-01-2019</a:t>
            </a:r>
          </a:p>
        </p:txBody>
      </p:sp>
      <p:sp>
        <p:nvSpPr>
          <p:cNvPr id="5" name="Tijdelijke aanduiding voor voettekst 4"/>
          <p:cNvSpPr>
            <a:spLocks noGrp="1"/>
          </p:cNvSpPr>
          <p:nvPr>
            <p:ph type="ftr" sz="quarter" idx="11"/>
          </p:nvPr>
        </p:nvSpPr>
        <p:spPr/>
        <p:txBody>
          <a:bodyPr/>
          <a:lstStyle/>
          <a:p>
            <a:r>
              <a:rPr lang="nl-NL" dirty="0"/>
              <a:t>M. Schaap, De Amsterdamse </a:t>
            </a:r>
            <a:r>
              <a:rPr lang="nl-NL" dirty="0" smtClean="0"/>
              <a:t>Hotspotmonitor. Presentatie KIA-bijeenkomst </a:t>
            </a:r>
            <a:r>
              <a:rPr lang="nl-NL" dirty="0"/>
              <a:t>Duurzaam Informatiebeheer</a:t>
            </a:r>
          </a:p>
        </p:txBody>
      </p:sp>
      <p:sp>
        <p:nvSpPr>
          <p:cNvPr id="6" name="Tijdelijke aanduiding voor dianummer 5"/>
          <p:cNvSpPr>
            <a:spLocks noGrp="1"/>
          </p:cNvSpPr>
          <p:nvPr>
            <p:ph type="sldNum" sz="quarter" idx="12"/>
          </p:nvPr>
        </p:nvSpPr>
        <p:spPr/>
        <p:txBody>
          <a:bodyPr/>
          <a:lstStyle/>
          <a:p>
            <a:r>
              <a:rPr lang="nl-NL"/>
              <a:t>| </a:t>
            </a:r>
            <a:fld id="{5A73F218-DCB0-4894-9B51-05C25669D534}" type="slidenum">
              <a:rPr lang="nl-NL" smtClean="0"/>
              <a:pPr/>
              <a:t>17</a:t>
            </a:fld>
            <a:endParaRPr lang="nl-NL" dirty="0"/>
          </a:p>
        </p:txBody>
      </p:sp>
      <p:pic>
        <p:nvPicPr>
          <p:cNvPr id="9" name="Afbeelding 8">
            <a:extLst>
              <a:ext uri="{FF2B5EF4-FFF2-40B4-BE49-F238E27FC236}">
                <a16:creationId xmlns="" xmlns:a16="http://schemas.microsoft.com/office/drawing/2014/main" id="{0F1A6F2E-A42F-45EE-81A7-3F7F620E996C}"/>
              </a:ext>
            </a:extLst>
          </p:cNvPr>
          <p:cNvPicPr>
            <a:picLocks noChangeAspect="1"/>
          </p:cNvPicPr>
          <p:nvPr/>
        </p:nvPicPr>
        <p:blipFill>
          <a:blip r:embed="rId3"/>
          <a:stretch>
            <a:fillRect/>
          </a:stretch>
        </p:blipFill>
        <p:spPr>
          <a:xfrm>
            <a:off x="6516216" y="4556216"/>
            <a:ext cx="2326986" cy="502112"/>
          </a:xfrm>
          <a:prstGeom prst="rect">
            <a:avLst/>
          </a:prstGeom>
        </p:spPr>
      </p:pic>
      <p:pic>
        <p:nvPicPr>
          <p:cNvPr id="10" name="Tijdelijke aanduiding voor inhoud 6">
            <a:extLst>
              <a:ext uri="{FF2B5EF4-FFF2-40B4-BE49-F238E27FC236}">
                <a16:creationId xmlns="" xmlns:a16="http://schemas.microsoft.com/office/drawing/2014/main" id="{9FEB76C3-F476-42B4-BE24-A5FA88C7AF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563" y="786788"/>
            <a:ext cx="8223382" cy="5367950"/>
          </a:xfrm>
          <a:prstGeom prst="rect">
            <a:avLst/>
          </a:prstGeom>
        </p:spPr>
      </p:pic>
      <p:sp>
        <p:nvSpPr>
          <p:cNvPr id="3" name="Tijdelijke aanduiding voor inhoud 2">
            <a:extLst>
              <a:ext uri="{FF2B5EF4-FFF2-40B4-BE49-F238E27FC236}">
                <a16:creationId xmlns="" xmlns:a16="http://schemas.microsoft.com/office/drawing/2014/main" id="{D2B21878-FEAA-4A56-B3E2-608436384398}"/>
              </a:ext>
            </a:extLst>
          </p:cNvPr>
          <p:cNvSpPr>
            <a:spLocks noGrp="1"/>
          </p:cNvSpPr>
          <p:nvPr>
            <p:ph idx="1"/>
          </p:nvPr>
        </p:nvSpPr>
        <p:spPr>
          <a:xfrm flipH="1" flipV="1">
            <a:off x="10188624" y="3470760"/>
            <a:ext cx="1440160" cy="245905"/>
          </a:xfrm>
        </p:spPr>
        <p:txBody>
          <a:bodyPr/>
          <a:lstStyle/>
          <a:p>
            <a:endParaRPr lang="af-ZA" dirty="0"/>
          </a:p>
        </p:txBody>
      </p:sp>
    </p:spTree>
    <p:extLst>
      <p:ext uri="{BB962C8B-B14F-4D97-AF65-F5344CB8AC3E}">
        <p14:creationId xmlns:p14="http://schemas.microsoft.com/office/powerpoint/2010/main" val="4257133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FFD063A-E05D-4167-83AC-439C1CA4C2E1}"/>
              </a:ext>
            </a:extLst>
          </p:cNvPr>
          <p:cNvSpPr>
            <a:spLocks noGrp="1"/>
          </p:cNvSpPr>
          <p:nvPr>
            <p:ph type="title"/>
          </p:nvPr>
        </p:nvSpPr>
        <p:spPr/>
        <p:txBody>
          <a:bodyPr/>
          <a:lstStyle/>
          <a:p>
            <a:endParaRPr lang="af-ZA"/>
          </a:p>
        </p:txBody>
      </p:sp>
      <p:sp>
        <p:nvSpPr>
          <p:cNvPr id="4" name="Tijdelijke aanduiding voor datum 3">
            <a:extLst>
              <a:ext uri="{FF2B5EF4-FFF2-40B4-BE49-F238E27FC236}">
                <a16:creationId xmlns="" xmlns:a16="http://schemas.microsoft.com/office/drawing/2014/main" id="{86A27EDF-ECEF-432A-AE32-644648307B1D}"/>
              </a:ext>
            </a:extLst>
          </p:cNvPr>
          <p:cNvSpPr>
            <a:spLocks noGrp="1"/>
          </p:cNvSpPr>
          <p:nvPr>
            <p:ph type="dt" sz="half" idx="10"/>
          </p:nvPr>
        </p:nvSpPr>
        <p:spPr/>
        <p:txBody>
          <a:bodyPr/>
          <a:lstStyle/>
          <a:p>
            <a:r>
              <a:rPr lang="nl-NL" dirty="0"/>
              <a:t>31-01-2019</a:t>
            </a:r>
          </a:p>
        </p:txBody>
      </p:sp>
      <p:sp>
        <p:nvSpPr>
          <p:cNvPr id="5" name="Tijdelijke aanduiding voor voettekst 4">
            <a:extLst>
              <a:ext uri="{FF2B5EF4-FFF2-40B4-BE49-F238E27FC236}">
                <a16:creationId xmlns="" xmlns:a16="http://schemas.microsoft.com/office/drawing/2014/main" id="{CA948A44-0DC3-429C-88F4-B4FC9C55D2CC}"/>
              </a:ext>
            </a:extLst>
          </p:cNvPr>
          <p:cNvSpPr>
            <a:spLocks noGrp="1"/>
          </p:cNvSpPr>
          <p:nvPr>
            <p:ph type="ftr" sz="quarter" idx="11"/>
          </p:nvPr>
        </p:nvSpPr>
        <p:spPr/>
        <p:txBody>
          <a:bodyPr/>
          <a:lstStyle/>
          <a:p>
            <a:r>
              <a:rPr lang="nl-NL" dirty="0"/>
              <a:t>M. Schaap, De Amsterdamse Hotspotmonitor. Presentatie </a:t>
            </a:r>
            <a:r>
              <a:rPr lang="nl-NL" dirty="0" smtClean="0"/>
              <a:t>KIA-bijeenkomst </a:t>
            </a:r>
            <a:r>
              <a:rPr lang="nl-NL" dirty="0"/>
              <a:t>Duurzaam Informatiebeheer</a:t>
            </a:r>
          </a:p>
        </p:txBody>
      </p:sp>
      <p:sp>
        <p:nvSpPr>
          <p:cNvPr id="6" name="Tijdelijke aanduiding voor dianummer 5">
            <a:extLst>
              <a:ext uri="{FF2B5EF4-FFF2-40B4-BE49-F238E27FC236}">
                <a16:creationId xmlns="" xmlns:a16="http://schemas.microsoft.com/office/drawing/2014/main" id="{5A024D2B-33A5-4019-90DA-AB3DC5D7E3FD}"/>
              </a:ext>
            </a:extLst>
          </p:cNvPr>
          <p:cNvSpPr>
            <a:spLocks noGrp="1"/>
          </p:cNvSpPr>
          <p:nvPr>
            <p:ph type="sldNum" sz="quarter" idx="12"/>
          </p:nvPr>
        </p:nvSpPr>
        <p:spPr/>
        <p:txBody>
          <a:bodyPr/>
          <a:lstStyle/>
          <a:p>
            <a:r>
              <a:rPr lang="nl-NL"/>
              <a:t>| </a:t>
            </a:r>
            <a:fld id="{5A73F218-DCB0-4894-9B51-05C25669D534}" type="slidenum">
              <a:rPr lang="nl-NL" smtClean="0"/>
              <a:pPr/>
              <a:t>18</a:t>
            </a:fld>
            <a:endParaRPr lang="nl-NL" dirty="0"/>
          </a:p>
        </p:txBody>
      </p:sp>
      <p:pic>
        <p:nvPicPr>
          <p:cNvPr id="10" name="Tijdelijke aanduiding voor inhoud 6">
            <a:extLst>
              <a:ext uri="{FF2B5EF4-FFF2-40B4-BE49-F238E27FC236}">
                <a16:creationId xmlns="" xmlns:a16="http://schemas.microsoft.com/office/drawing/2014/main" id="{9DBC29E9-4EB1-4C13-88DA-1BBEE0BDC35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1563" y="1124744"/>
            <a:ext cx="8003245" cy="4648560"/>
          </a:xfrm>
          <a:prstGeom prst="rect">
            <a:avLst/>
          </a:prstGeom>
        </p:spPr>
      </p:pic>
    </p:spTree>
    <p:extLst>
      <p:ext uri="{BB962C8B-B14F-4D97-AF65-F5344CB8AC3E}">
        <p14:creationId xmlns:p14="http://schemas.microsoft.com/office/powerpoint/2010/main" val="2016384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1971" y="908720"/>
            <a:ext cx="8010000" cy="936105"/>
          </a:xfrm>
        </p:spPr>
        <p:txBody>
          <a:bodyPr/>
          <a:lstStyle/>
          <a:p>
            <a:r>
              <a:rPr lang="nl-NL" dirty="0"/>
              <a:t>Meer informatie</a:t>
            </a:r>
          </a:p>
        </p:txBody>
      </p:sp>
      <p:sp>
        <p:nvSpPr>
          <p:cNvPr id="3" name="Tijdelijke aanduiding voor inhoud 2"/>
          <p:cNvSpPr>
            <a:spLocks noGrp="1"/>
          </p:cNvSpPr>
          <p:nvPr>
            <p:ph idx="1"/>
          </p:nvPr>
        </p:nvSpPr>
        <p:spPr>
          <a:xfrm>
            <a:off x="781563" y="1988840"/>
            <a:ext cx="8010000" cy="3877867"/>
          </a:xfrm>
        </p:spPr>
        <p:txBody>
          <a:bodyPr/>
          <a:lstStyle/>
          <a:p>
            <a:r>
              <a:rPr lang="nl-NL" sz="2000" dirty="0"/>
              <a:t>Amsterdamse hotspotmonitor: </a:t>
            </a:r>
            <a:r>
              <a:rPr lang="nl-NL" sz="2000" dirty="0">
                <a:hlinkClick r:id="rId2"/>
              </a:rPr>
              <a:t>https://kia.pleio.nl/files/view/55794170/StadsarchiefAmsterdam_Hotspotmonitor_10.pdf</a:t>
            </a:r>
            <a:endParaRPr lang="nl-NL" sz="2000" dirty="0"/>
          </a:p>
          <a:p>
            <a:pPr marL="0" indent="0">
              <a:buNone/>
            </a:pPr>
            <a:endParaRPr lang="nl-NL" sz="2000" dirty="0"/>
          </a:p>
          <a:p>
            <a:r>
              <a:rPr lang="nl-NL" sz="2000" dirty="0"/>
              <a:t>Handreiking periodieke hotspotmonitor decentrale overheden: </a:t>
            </a:r>
            <a:r>
              <a:rPr lang="nl-NL" sz="2000" u="sng" dirty="0">
                <a:hlinkClick r:id="rId3"/>
              </a:rPr>
              <a:t>https://vng.nl/files/vng/publicaties/2017/aido_handreiking_hotspot-monitor.05-10-2017.pdf</a:t>
            </a:r>
            <a:endParaRPr lang="nl-NL" sz="2000" u="sng" dirty="0"/>
          </a:p>
          <a:p>
            <a:endParaRPr lang="nl-NL" sz="2000" u="sng" dirty="0"/>
          </a:p>
          <a:p>
            <a:r>
              <a:rPr lang="nl-NL" sz="2000" dirty="0"/>
              <a:t>Links naar literatuur en voorbeelden: </a:t>
            </a:r>
            <a:r>
              <a:rPr lang="nl-NL" sz="2000" dirty="0" err="1"/>
              <a:t>toolkit</a:t>
            </a:r>
            <a:r>
              <a:rPr lang="nl-NL" sz="2000" dirty="0"/>
              <a:t> hotspots op kennisplatform particuliere archieven </a:t>
            </a:r>
            <a:r>
              <a:rPr lang="nl-NL" sz="2000" dirty="0">
                <a:hlinkClick r:id="rId4"/>
              </a:rPr>
              <a:t>https://kia.pleio.nl/groups/view/41453152/kennisplatform-particuliere-archieven/wiki/view/55794149/toolkit-hotspots</a:t>
            </a:r>
            <a:endParaRPr lang="nl-NL" sz="2000" dirty="0"/>
          </a:p>
          <a:p>
            <a:pPr marL="0" indent="0">
              <a:buNone/>
            </a:pPr>
            <a:endParaRPr lang="nl-NL" sz="2000" dirty="0"/>
          </a:p>
          <a:p>
            <a:r>
              <a:rPr lang="nl-NL" sz="2000" dirty="0"/>
              <a:t>mirjam.schaap@amsterdam.nl</a:t>
            </a:r>
          </a:p>
          <a:p>
            <a:pPr marL="0" indent="0">
              <a:buNone/>
            </a:pPr>
            <a:endParaRPr lang="nl-NL" dirty="0"/>
          </a:p>
        </p:txBody>
      </p:sp>
      <p:sp>
        <p:nvSpPr>
          <p:cNvPr id="4" name="Tijdelijke aanduiding voor datum 3"/>
          <p:cNvSpPr>
            <a:spLocks noGrp="1"/>
          </p:cNvSpPr>
          <p:nvPr>
            <p:ph type="dt" sz="half" idx="10"/>
          </p:nvPr>
        </p:nvSpPr>
        <p:spPr/>
        <p:txBody>
          <a:bodyPr/>
          <a:lstStyle/>
          <a:p>
            <a:r>
              <a:rPr lang="nl-NL" dirty="0"/>
              <a:t>31-01-2019</a:t>
            </a:r>
          </a:p>
        </p:txBody>
      </p:sp>
      <p:sp>
        <p:nvSpPr>
          <p:cNvPr id="5" name="Tijdelijke aanduiding voor voettekst 4"/>
          <p:cNvSpPr>
            <a:spLocks noGrp="1"/>
          </p:cNvSpPr>
          <p:nvPr>
            <p:ph type="ftr" sz="quarter" idx="11"/>
          </p:nvPr>
        </p:nvSpPr>
        <p:spPr/>
        <p:txBody>
          <a:bodyPr/>
          <a:lstStyle/>
          <a:p>
            <a:r>
              <a:rPr lang="nl-NL" dirty="0"/>
              <a:t>M. Schaap, De Amsterdamse Hotspotmonitor. Presentatie </a:t>
            </a:r>
            <a:r>
              <a:rPr lang="nl-NL" dirty="0" smtClean="0"/>
              <a:t>KIA-bijeenkomst </a:t>
            </a:r>
            <a:r>
              <a:rPr lang="nl-NL" dirty="0"/>
              <a:t>Duurzaam Informatiebeheer</a:t>
            </a:r>
          </a:p>
        </p:txBody>
      </p:sp>
      <p:sp>
        <p:nvSpPr>
          <p:cNvPr id="6" name="Tijdelijke aanduiding voor dianummer 5"/>
          <p:cNvSpPr>
            <a:spLocks noGrp="1"/>
          </p:cNvSpPr>
          <p:nvPr>
            <p:ph type="sldNum" sz="quarter" idx="12"/>
          </p:nvPr>
        </p:nvSpPr>
        <p:spPr/>
        <p:txBody>
          <a:bodyPr/>
          <a:lstStyle/>
          <a:p>
            <a:r>
              <a:rPr lang="nl-NL"/>
              <a:t>| </a:t>
            </a:r>
            <a:fld id="{5A73F218-DCB0-4894-9B51-05C25669D534}" type="slidenum">
              <a:rPr lang="nl-NL" smtClean="0"/>
              <a:pPr/>
              <a:t>19</a:t>
            </a:fld>
            <a:endParaRPr lang="nl-NL" dirty="0"/>
          </a:p>
        </p:txBody>
      </p:sp>
    </p:spTree>
    <p:extLst>
      <p:ext uri="{BB962C8B-B14F-4D97-AF65-F5344CB8AC3E}">
        <p14:creationId xmlns:p14="http://schemas.microsoft.com/office/powerpoint/2010/main" val="3345979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1971" y="836713"/>
            <a:ext cx="8010000" cy="936104"/>
          </a:xfrm>
        </p:spPr>
        <p:txBody>
          <a:bodyPr/>
          <a:lstStyle/>
          <a:p>
            <a:r>
              <a:rPr lang="nl-NL" dirty="0"/>
              <a:t>Hotspotmethodiek</a:t>
            </a:r>
          </a:p>
        </p:txBody>
      </p:sp>
      <p:sp>
        <p:nvSpPr>
          <p:cNvPr id="3" name="Tijdelijke aanduiding voor inhoud 2"/>
          <p:cNvSpPr>
            <a:spLocks noGrp="1"/>
          </p:cNvSpPr>
          <p:nvPr>
            <p:ph idx="1"/>
          </p:nvPr>
        </p:nvSpPr>
        <p:spPr>
          <a:xfrm>
            <a:off x="781563" y="2204864"/>
            <a:ext cx="8010000" cy="3949875"/>
          </a:xfrm>
        </p:spPr>
        <p:txBody>
          <a:bodyPr/>
          <a:lstStyle/>
          <a:p>
            <a:r>
              <a:rPr lang="nl-NL" sz="2000" dirty="0"/>
              <a:t>Hotspotmonitor als onderdeel nieuwe waarderingsstrategie overheid: waarderen en selecteren vanuit/in samenhang met de samenleving (visierapport </a:t>
            </a:r>
            <a:r>
              <a:rPr lang="nl-NL" sz="2000" i="1" dirty="0"/>
              <a:t>Gewaardeerd Verleden</a:t>
            </a:r>
            <a:r>
              <a:rPr lang="nl-NL" sz="2000" dirty="0"/>
              <a:t> en </a:t>
            </a:r>
            <a:r>
              <a:rPr lang="nl-NL" sz="2000" i="1" dirty="0"/>
              <a:t>Belangen in Balans; </a:t>
            </a:r>
            <a:r>
              <a:rPr lang="nl-NL" sz="2000" u="sng" dirty="0"/>
              <a:t>zie </a:t>
            </a:r>
            <a:r>
              <a:rPr lang="nl-NL" sz="2000" u="sng" dirty="0">
                <a:hlinkClick r:id="rId2"/>
              </a:rPr>
              <a:t>https://www.nationaalarchief.nl/archiveren/waardering-en-selectie</a:t>
            </a:r>
            <a:r>
              <a:rPr lang="nl-NL" sz="2000" dirty="0"/>
              <a:t>)</a:t>
            </a:r>
          </a:p>
          <a:p>
            <a:pPr marL="0" indent="0">
              <a:buNone/>
            </a:pPr>
            <a:endParaRPr lang="nl-NL" sz="2000" dirty="0"/>
          </a:p>
          <a:p>
            <a:r>
              <a:rPr lang="nl-NL" sz="2000" dirty="0"/>
              <a:t>Systematiek bestaat uit meerdere instrumenten:</a:t>
            </a:r>
          </a:p>
          <a:p>
            <a:pPr lvl="2"/>
            <a:r>
              <a:rPr lang="nl-NL" sz="1600" dirty="0"/>
              <a:t>Systeemanalyse &gt; structuren &gt; VNG Selectielijst 2017</a:t>
            </a:r>
          </a:p>
          <a:p>
            <a:pPr lvl="2"/>
            <a:r>
              <a:rPr lang="nl-NL" sz="1600" dirty="0"/>
              <a:t>Risicoanalyse &gt; risico’s &gt; VNG Selectielijst 2017</a:t>
            </a:r>
          </a:p>
          <a:p>
            <a:pPr lvl="2"/>
            <a:r>
              <a:rPr lang="nl-NL" sz="1600" dirty="0"/>
              <a:t>Trendanalyse &gt; ontwikkelingen &gt; VNG Selectielijst 2017</a:t>
            </a:r>
          </a:p>
          <a:p>
            <a:pPr lvl="2"/>
            <a:r>
              <a:rPr lang="nl-NL" sz="1600" dirty="0"/>
              <a:t>Hotspotmonitor &gt; actuele gebeurtenissen &gt; lokaal invullen en vastleggen</a:t>
            </a:r>
          </a:p>
          <a:p>
            <a:pPr marL="216000" lvl="1" indent="0">
              <a:buNone/>
            </a:pPr>
            <a:endParaRPr lang="nl-NL" sz="2000" dirty="0"/>
          </a:p>
          <a:p>
            <a:pPr marL="216000" lvl="1" indent="0">
              <a:buNone/>
            </a:pPr>
            <a:endParaRPr lang="nl-NL" sz="2000" dirty="0"/>
          </a:p>
          <a:p>
            <a:pPr lvl="1"/>
            <a:endParaRPr lang="nl-NL" dirty="0"/>
          </a:p>
        </p:txBody>
      </p:sp>
      <p:sp>
        <p:nvSpPr>
          <p:cNvPr id="4" name="Tijdelijke aanduiding voor datum 3"/>
          <p:cNvSpPr>
            <a:spLocks noGrp="1"/>
          </p:cNvSpPr>
          <p:nvPr>
            <p:ph type="dt" sz="half" idx="10"/>
          </p:nvPr>
        </p:nvSpPr>
        <p:spPr/>
        <p:txBody>
          <a:bodyPr/>
          <a:lstStyle/>
          <a:p>
            <a:r>
              <a:rPr lang="nl-NL" dirty="0"/>
              <a:t>31-01-2019</a:t>
            </a:r>
          </a:p>
          <a:p>
            <a:endParaRPr lang="nl-NL" dirty="0"/>
          </a:p>
        </p:txBody>
      </p:sp>
      <p:sp>
        <p:nvSpPr>
          <p:cNvPr id="5" name="Tijdelijke aanduiding voor voettekst 4"/>
          <p:cNvSpPr>
            <a:spLocks noGrp="1"/>
          </p:cNvSpPr>
          <p:nvPr>
            <p:ph type="ftr" sz="quarter" idx="11"/>
          </p:nvPr>
        </p:nvSpPr>
        <p:spPr/>
        <p:txBody>
          <a:bodyPr/>
          <a:lstStyle/>
          <a:p>
            <a:r>
              <a:rPr lang="nl-NL" dirty="0"/>
              <a:t>M. Schaap, De Amsterdamse Hotspotmonitor. Presentatie </a:t>
            </a:r>
            <a:r>
              <a:rPr lang="nl-NL" dirty="0" smtClean="0"/>
              <a:t>KIA-bijeenkomst </a:t>
            </a:r>
            <a:r>
              <a:rPr lang="nl-NL" dirty="0"/>
              <a:t>Duurzaam Informatiebeheer</a:t>
            </a:r>
          </a:p>
        </p:txBody>
      </p:sp>
      <p:sp>
        <p:nvSpPr>
          <p:cNvPr id="6" name="Tijdelijke aanduiding voor dianummer 5"/>
          <p:cNvSpPr>
            <a:spLocks noGrp="1"/>
          </p:cNvSpPr>
          <p:nvPr>
            <p:ph type="sldNum" sz="quarter" idx="12"/>
          </p:nvPr>
        </p:nvSpPr>
        <p:spPr/>
        <p:txBody>
          <a:bodyPr/>
          <a:lstStyle/>
          <a:p>
            <a:r>
              <a:rPr lang="nl-NL"/>
              <a:t>| </a:t>
            </a:r>
            <a:fld id="{5A73F218-DCB0-4894-9B51-05C25669D534}" type="slidenum">
              <a:rPr lang="nl-NL" smtClean="0"/>
              <a:pPr/>
              <a:t>2</a:t>
            </a:fld>
            <a:endParaRPr lang="nl-NL" dirty="0"/>
          </a:p>
        </p:txBody>
      </p:sp>
    </p:spTree>
    <p:extLst>
      <p:ext uri="{BB962C8B-B14F-4D97-AF65-F5344CB8AC3E}">
        <p14:creationId xmlns:p14="http://schemas.microsoft.com/office/powerpoint/2010/main" val="2586685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1971" y="908720"/>
            <a:ext cx="8010000" cy="936105"/>
          </a:xfrm>
        </p:spPr>
        <p:txBody>
          <a:bodyPr/>
          <a:lstStyle/>
          <a:p>
            <a:r>
              <a:rPr lang="nl-NL" dirty="0"/>
              <a:t>Wat zijn hotspots?</a:t>
            </a:r>
          </a:p>
        </p:txBody>
      </p:sp>
      <p:sp>
        <p:nvSpPr>
          <p:cNvPr id="3" name="Tijdelijke aanduiding voor inhoud 2"/>
          <p:cNvSpPr>
            <a:spLocks noGrp="1"/>
          </p:cNvSpPr>
          <p:nvPr>
            <p:ph idx="1"/>
          </p:nvPr>
        </p:nvSpPr>
        <p:spPr>
          <a:xfrm>
            <a:off x="781563" y="2204863"/>
            <a:ext cx="8010000" cy="3949875"/>
          </a:xfrm>
        </p:spPr>
        <p:txBody>
          <a:bodyPr/>
          <a:lstStyle/>
          <a:p>
            <a:r>
              <a:rPr lang="nl-NL" sz="2000" dirty="0"/>
              <a:t>Een </a:t>
            </a:r>
            <a:r>
              <a:rPr lang="nl-NL" sz="2000" dirty="0" err="1"/>
              <a:t>hotspot</a:t>
            </a:r>
            <a:r>
              <a:rPr lang="nl-NL" sz="2000" dirty="0"/>
              <a:t> is een opvallende of intensieve gebeurtenis of een kwestie waardoor ‘interactie’ ontstaat: tussen overheden, tussen overheid en samenleving of tussen burgers, bedrijven en instellingen onderling. </a:t>
            </a:r>
          </a:p>
          <a:p>
            <a:pPr marL="0" indent="0">
              <a:buNone/>
            </a:pPr>
            <a:endParaRPr lang="nl-NL" sz="2000" dirty="0"/>
          </a:p>
          <a:p>
            <a:r>
              <a:rPr lang="nl-NL" sz="2000" dirty="0"/>
              <a:t>Daar waar het handelen van de overheid en de samenleving elkaar intens raken, is het vanuit het cultuur-historisch perspectief van belang om de neerslag van deze bijzondere gebeurtenissen veilig te stellen en te bewaren. Door regelmatig een lijst van ‘hotspots’ vast te stellen wordt relevante cultuur-historische informatie veilig gesteld. </a:t>
            </a:r>
          </a:p>
          <a:p>
            <a:pPr marL="0" indent="0">
              <a:buNone/>
            </a:pPr>
            <a:endParaRPr lang="nl-NL" sz="2000" dirty="0"/>
          </a:p>
          <a:p>
            <a:pPr marL="0" indent="0">
              <a:buNone/>
            </a:pPr>
            <a:r>
              <a:rPr lang="nl-NL" sz="2000" dirty="0"/>
              <a:t>    </a:t>
            </a:r>
            <a:r>
              <a:rPr lang="nl-NL" sz="1400" i="1" dirty="0"/>
              <a:t>Bron: Handreiking Periodieke </a:t>
            </a:r>
            <a:r>
              <a:rPr lang="nl-NL" sz="1400" i="1" dirty="0" err="1"/>
              <a:t>hotspot</a:t>
            </a:r>
            <a:r>
              <a:rPr lang="nl-NL" sz="1400" i="1" dirty="0"/>
              <a:t>-monitor decentrale overheden, uitgave AIDO (2017)</a:t>
            </a:r>
          </a:p>
          <a:p>
            <a:endParaRPr lang="nl-NL" dirty="0"/>
          </a:p>
        </p:txBody>
      </p:sp>
      <p:sp>
        <p:nvSpPr>
          <p:cNvPr id="4" name="Tijdelijke aanduiding voor datum 3"/>
          <p:cNvSpPr>
            <a:spLocks noGrp="1"/>
          </p:cNvSpPr>
          <p:nvPr>
            <p:ph type="dt" sz="half" idx="10"/>
          </p:nvPr>
        </p:nvSpPr>
        <p:spPr/>
        <p:txBody>
          <a:bodyPr/>
          <a:lstStyle/>
          <a:p>
            <a:r>
              <a:rPr lang="nl-NL" dirty="0"/>
              <a:t>31-01-2019</a:t>
            </a:r>
          </a:p>
        </p:txBody>
      </p:sp>
      <p:sp>
        <p:nvSpPr>
          <p:cNvPr id="5" name="Tijdelijke aanduiding voor voettekst 4"/>
          <p:cNvSpPr>
            <a:spLocks noGrp="1"/>
          </p:cNvSpPr>
          <p:nvPr>
            <p:ph type="ftr" sz="quarter" idx="11"/>
          </p:nvPr>
        </p:nvSpPr>
        <p:spPr/>
        <p:txBody>
          <a:bodyPr/>
          <a:lstStyle/>
          <a:p>
            <a:r>
              <a:rPr lang="nl-NL" dirty="0"/>
              <a:t>M. Schaap, De Amsterdamse Hotspotmonitor. Presentatie </a:t>
            </a:r>
            <a:r>
              <a:rPr lang="nl-NL" dirty="0" smtClean="0"/>
              <a:t>KIA-bijeenkomst </a:t>
            </a:r>
            <a:r>
              <a:rPr lang="nl-NL" dirty="0"/>
              <a:t>Duurzaam Informatiebeheer</a:t>
            </a:r>
          </a:p>
        </p:txBody>
      </p:sp>
      <p:sp>
        <p:nvSpPr>
          <p:cNvPr id="6" name="Tijdelijke aanduiding voor dianummer 5"/>
          <p:cNvSpPr>
            <a:spLocks noGrp="1"/>
          </p:cNvSpPr>
          <p:nvPr>
            <p:ph type="sldNum" sz="quarter" idx="12"/>
          </p:nvPr>
        </p:nvSpPr>
        <p:spPr/>
        <p:txBody>
          <a:bodyPr/>
          <a:lstStyle/>
          <a:p>
            <a:r>
              <a:rPr lang="nl-NL"/>
              <a:t>| </a:t>
            </a:r>
            <a:fld id="{5A73F218-DCB0-4894-9B51-05C25669D534}" type="slidenum">
              <a:rPr lang="nl-NL" smtClean="0"/>
              <a:pPr/>
              <a:t>3</a:t>
            </a:fld>
            <a:endParaRPr lang="nl-NL" dirty="0"/>
          </a:p>
        </p:txBody>
      </p:sp>
    </p:spTree>
    <p:extLst>
      <p:ext uri="{BB962C8B-B14F-4D97-AF65-F5344CB8AC3E}">
        <p14:creationId xmlns:p14="http://schemas.microsoft.com/office/powerpoint/2010/main" val="1573754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1971" y="836712"/>
            <a:ext cx="8010000" cy="2304621"/>
          </a:xfrm>
        </p:spPr>
        <p:txBody>
          <a:bodyPr/>
          <a:lstStyle/>
          <a:p>
            <a:r>
              <a:rPr lang="nl-NL" dirty="0"/>
              <a:t>Criteria voor hotspots</a:t>
            </a:r>
          </a:p>
        </p:txBody>
      </p:sp>
      <p:sp>
        <p:nvSpPr>
          <p:cNvPr id="3" name="Tijdelijke aanduiding voor inhoud 2"/>
          <p:cNvSpPr>
            <a:spLocks noGrp="1"/>
          </p:cNvSpPr>
          <p:nvPr>
            <p:ph idx="1"/>
          </p:nvPr>
        </p:nvSpPr>
        <p:spPr>
          <a:xfrm>
            <a:off x="781563" y="1916833"/>
            <a:ext cx="8010000" cy="4237906"/>
          </a:xfrm>
        </p:spPr>
        <p:txBody>
          <a:bodyPr/>
          <a:lstStyle/>
          <a:p>
            <a:r>
              <a:rPr lang="nl-NL" sz="2000" dirty="0"/>
              <a:t>Er is sprake van een gebeurtenis of reeks van gebeurtenissen binnen het verzorgingsgebied van de zorgdrager die </a:t>
            </a:r>
            <a:r>
              <a:rPr lang="nl-NL" sz="2000" b="1" dirty="0"/>
              <a:t>veel maatschappelijke beroering </a:t>
            </a:r>
            <a:r>
              <a:rPr lang="nl-NL" sz="2000" dirty="0"/>
              <a:t>veroorzaakt, </a:t>
            </a:r>
            <a:r>
              <a:rPr lang="nl-NL" sz="2000" b="1" dirty="0"/>
              <a:t>van bijzondere betekenis </a:t>
            </a:r>
            <a:r>
              <a:rPr lang="nl-NL" sz="2000" dirty="0"/>
              <a:t>is voor de bevolking en/of waarvoor </a:t>
            </a:r>
            <a:r>
              <a:rPr lang="nl-NL" sz="2000" b="1" dirty="0"/>
              <a:t>veel aandacht bestaat in de media</a:t>
            </a:r>
            <a:r>
              <a:rPr lang="nl-NL" sz="2000" dirty="0"/>
              <a:t>.</a:t>
            </a:r>
          </a:p>
          <a:p>
            <a:r>
              <a:rPr lang="nl-NL" sz="2000" dirty="0"/>
              <a:t>Er is sprake van een gebeurtenis of kwestie binnen het verzorgingsgebied van de zorgdrager die </a:t>
            </a:r>
            <a:r>
              <a:rPr lang="nl-NL" sz="2000" b="1" dirty="0"/>
              <a:t>belangrijke principiële tegenstellingen </a:t>
            </a:r>
            <a:r>
              <a:rPr lang="nl-NL" sz="2000" dirty="0"/>
              <a:t>tussen burgers aan het licht brengt en/of een debat dat over de kwestie </a:t>
            </a:r>
            <a:r>
              <a:rPr lang="nl-NL" sz="2000" b="1" dirty="0"/>
              <a:t>veel</a:t>
            </a:r>
            <a:r>
              <a:rPr lang="nl-NL" sz="2000" dirty="0"/>
              <a:t> </a:t>
            </a:r>
            <a:r>
              <a:rPr lang="nl-NL" sz="2000" b="1" dirty="0"/>
              <a:t>emoties</a:t>
            </a:r>
            <a:r>
              <a:rPr lang="nl-NL" sz="2000" dirty="0"/>
              <a:t> losmaakt.</a:t>
            </a:r>
          </a:p>
          <a:p>
            <a:r>
              <a:rPr lang="nl-NL" sz="2000" dirty="0"/>
              <a:t>Er is sprake van een gebeurtenis of kwestie die aanleiding is voor een </a:t>
            </a:r>
            <a:r>
              <a:rPr lang="nl-NL" sz="2000" b="1" dirty="0"/>
              <a:t>intensief publiek debat over het functioneren van de zorgdrager</a:t>
            </a:r>
            <a:r>
              <a:rPr lang="nl-NL" sz="2000" dirty="0"/>
              <a:t>.</a:t>
            </a:r>
          </a:p>
          <a:p>
            <a:r>
              <a:rPr lang="nl-NL" sz="2000" dirty="0"/>
              <a:t>Er is sprake van een politieke kwestie waardoor de </a:t>
            </a:r>
            <a:r>
              <a:rPr lang="nl-NL" sz="2000" b="1" dirty="0"/>
              <a:t>positie van het decentrale openbaar bestuur </a:t>
            </a:r>
            <a:r>
              <a:rPr lang="nl-NL" sz="2000" dirty="0"/>
              <a:t>ernstig is bedreigd of juist wordt onderstreept.</a:t>
            </a:r>
          </a:p>
          <a:p>
            <a:pPr marL="0" indent="0">
              <a:buNone/>
            </a:pPr>
            <a:r>
              <a:rPr lang="nl-NL" sz="3600" dirty="0"/>
              <a:t>  </a:t>
            </a:r>
            <a:r>
              <a:rPr lang="nl-NL" sz="1400" i="1" dirty="0"/>
              <a:t>Bron: Handreiking Periodieke </a:t>
            </a:r>
            <a:r>
              <a:rPr lang="nl-NL" sz="1400" i="1" dirty="0" err="1"/>
              <a:t>hotspot</a:t>
            </a:r>
            <a:r>
              <a:rPr lang="nl-NL" sz="1400" i="1" dirty="0"/>
              <a:t>-monitor decentrale overheden, uitgave AIDO (2017)</a:t>
            </a:r>
            <a:endParaRPr lang="nl-NL" sz="1400" dirty="0"/>
          </a:p>
        </p:txBody>
      </p:sp>
      <p:sp>
        <p:nvSpPr>
          <p:cNvPr id="4" name="Tijdelijke aanduiding voor datum 3"/>
          <p:cNvSpPr>
            <a:spLocks noGrp="1"/>
          </p:cNvSpPr>
          <p:nvPr>
            <p:ph type="dt" sz="half" idx="10"/>
          </p:nvPr>
        </p:nvSpPr>
        <p:spPr/>
        <p:txBody>
          <a:bodyPr/>
          <a:lstStyle/>
          <a:p>
            <a:r>
              <a:rPr lang="nl-NL" dirty="0"/>
              <a:t>31-01-2019</a:t>
            </a:r>
          </a:p>
        </p:txBody>
      </p:sp>
      <p:sp>
        <p:nvSpPr>
          <p:cNvPr id="5" name="Tijdelijke aanduiding voor voettekst 4"/>
          <p:cNvSpPr>
            <a:spLocks noGrp="1"/>
          </p:cNvSpPr>
          <p:nvPr>
            <p:ph type="ftr" sz="quarter" idx="11"/>
          </p:nvPr>
        </p:nvSpPr>
        <p:spPr/>
        <p:txBody>
          <a:bodyPr/>
          <a:lstStyle/>
          <a:p>
            <a:r>
              <a:rPr lang="nl-NL" dirty="0"/>
              <a:t>M. Schaap, De Amsterdamse Hotspotmonitor. Presentatie </a:t>
            </a:r>
            <a:r>
              <a:rPr lang="nl-NL" dirty="0" smtClean="0"/>
              <a:t>KIA-bijeenkomst </a:t>
            </a:r>
            <a:r>
              <a:rPr lang="nl-NL" dirty="0"/>
              <a:t>Duurzaam Informatiebeheer</a:t>
            </a:r>
          </a:p>
          <a:p>
            <a:endParaRPr lang="nl-NL" dirty="0"/>
          </a:p>
        </p:txBody>
      </p:sp>
      <p:sp>
        <p:nvSpPr>
          <p:cNvPr id="6" name="Tijdelijke aanduiding voor dianummer 5"/>
          <p:cNvSpPr>
            <a:spLocks noGrp="1"/>
          </p:cNvSpPr>
          <p:nvPr>
            <p:ph type="sldNum" sz="quarter" idx="12"/>
          </p:nvPr>
        </p:nvSpPr>
        <p:spPr/>
        <p:txBody>
          <a:bodyPr/>
          <a:lstStyle/>
          <a:p>
            <a:r>
              <a:rPr lang="nl-NL"/>
              <a:t>| </a:t>
            </a:r>
            <a:fld id="{5A73F218-DCB0-4894-9B51-05C25669D534}" type="slidenum">
              <a:rPr lang="nl-NL" smtClean="0"/>
              <a:pPr/>
              <a:t>4</a:t>
            </a:fld>
            <a:endParaRPr lang="nl-NL" dirty="0"/>
          </a:p>
        </p:txBody>
      </p:sp>
    </p:spTree>
    <p:extLst>
      <p:ext uri="{BB962C8B-B14F-4D97-AF65-F5344CB8AC3E}">
        <p14:creationId xmlns:p14="http://schemas.microsoft.com/office/powerpoint/2010/main" val="3296874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1971" y="836713"/>
            <a:ext cx="8010000" cy="1008112"/>
          </a:xfrm>
        </p:spPr>
        <p:txBody>
          <a:bodyPr/>
          <a:lstStyle/>
          <a:p>
            <a:r>
              <a:rPr lang="nl-NL" dirty="0"/>
              <a:t>Lokale hotspotmonitor: hoe en waarom?</a:t>
            </a:r>
          </a:p>
        </p:txBody>
      </p:sp>
      <p:sp>
        <p:nvSpPr>
          <p:cNvPr id="3" name="Tijdelijke aanduiding voor inhoud 2"/>
          <p:cNvSpPr>
            <a:spLocks noGrp="1"/>
          </p:cNvSpPr>
          <p:nvPr>
            <p:ph idx="1"/>
          </p:nvPr>
        </p:nvSpPr>
        <p:spPr>
          <a:xfrm>
            <a:off x="781563" y="2492897"/>
            <a:ext cx="8010000" cy="3661842"/>
          </a:xfrm>
        </p:spPr>
        <p:txBody>
          <a:bodyPr/>
          <a:lstStyle/>
          <a:p>
            <a:r>
              <a:rPr lang="nl-NL" sz="2000" dirty="0"/>
              <a:t>Lokale/regionale gebeurtenissen</a:t>
            </a:r>
          </a:p>
          <a:p>
            <a:r>
              <a:rPr lang="nl-NL" sz="2000" dirty="0"/>
              <a:t>Kort achteraf</a:t>
            </a:r>
          </a:p>
          <a:p>
            <a:pPr lvl="1"/>
            <a:r>
              <a:rPr lang="nl-NL" sz="2000" dirty="0"/>
              <a:t>Digitale (kwetsbare) archiefbescheiden veiligstellen</a:t>
            </a:r>
          </a:p>
          <a:p>
            <a:pPr lvl="1"/>
            <a:r>
              <a:rPr lang="nl-NL" sz="2000" dirty="0"/>
              <a:t>Direct meenemen van de actualiteit</a:t>
            </a:r>
          </a:p>
          <a:p>
            <a:r>
              <a:rPr lang="nl-NL" sz="2000" dirty="0"/>
              <a:t>Lokale expertise</a:t>
            </a:r>
          </a:p>
          <a:p>
            <a:r>
              <a:rPr lang="nl-NL" sz="2000" dirty="0"/>
              <a:t>Eigen situatie (lokaal/regionaal, beschikbaarheid SIO/experts, acquisitieprofiel archiefdienst)</a:t>
            </a:r>
          </a:p>
          <a:p>
            <a:endParaRPr lang="nl-NL" dirty="0"/>
          </a:p>
          <a:p>
            <a:endParaRPr lang="nl-NL" dirty="0"/>
          </a:p>
        </p:txBody>
      </p:sp>
      <p:sp>
        <p:nvSpPr>
          <p:cNvPr id="4" name="Tijdelijke aanduiding voor datum 3"/>
          <p:cNvSpPr>
            <a:spLocks noGrp="1"/>
          </p:cNvSpPr>
          <p:nvPr>
            <p:ph type="dt" sz="half" idx="10"/>
          </p:nvPr>
        </p:nvSpPr>
        <p:spPr/>
        <p:txBody>
          <a:bodyPr/>
          <a:lstStyle/>
          <a:p>
            <a:r>
              <a:rPr lang="nl-NL" dirty="0"/>
              <a:t>31-01-2019</a:t>
            </a:r>
          </a:p>
        </p:txBody>
      </p:sp>
      <p:sp>
        <p:nvSpPr>
          <p:cNvPr id="5" name="Tijdelijke aanduiding voor voettekst 4"/>
          <p:cNvSpPr>
            <a:spLocks noGrp="1"/>
          </p:cNvSpPr>
          <p:nvPr>
            <p:ph type="ftr" sz="quarter" idx="11"/>
          </p:nvPr>
        </p:nvSpPr>
        <p:spPr/>
        <p:txBody>
          <a:bodyPr/>
          <a:lstStyle/>
          <a:p>
            <a:r>
              <a:rPr lang="nl-NL" dirty="0"/>
              <a:t>M. Schaap, De Amsterdamse Hotspotmonitor. Presentatie </a:t>
            </a:r>
            <a:r>
              <a:rPr lang="nl-NL" dirty="0" smtClean="0"/>
              <a:t>KIA-bijeenkomst </a:t>
            </a:r>
            <a:r>
              <a:rPr lang="nl-NL" dirty="0"/>
              <a:t>Duurzaam Informatiebeheer</a:t>
            </a:r>
          </a:p>
        </p:txBody>
      </p:sp>
      <p:sp>
        <p:nvSpPr>
          <p:cNvPr id="6" name="Tijdelijke aanduiding voor dianummer 5"/>
          <p:cNvSpPr>
            <a:spLocks noGrp="1"/>
          </p:cNvSpPr>
          <p:nvPr>
            <p:ph type="sldNum" sz="quarter" idx="12"/>
          </p:nvPr>
        </p:nvSpPr>
        <p:spPr/>
        <p:txBody>
          <a:bodyPr/>
          <a:lstStyle/>
          <a:p>
            <a:r>
              <a:rPr lang="nl-NL"/>
              <a:t>| </a:t>
            </a:r>
            <a:fld id="{5A73F218-DCB0-4894-9B51-05C25669D534}" type="slidenum">
              <a:rPr lang="nl-NL" smtClean="0"/>
              <a:pPr/>
              <a:t>5</a:t>
            </a:fld>
            <a:endParaRPr lang="nl-NL" dirty="0"/>
          </a:p>
        </p:txBody>
      </p:sp>
    </p:spTree>
    <p:extLst>
      <p:ext uri="{BB962C8B-B14F-4D97-AF65-F5344CB8AC3E}">
        <p14:creationId xmlns:p14="http://schemas.microsoft.com/office/powerpoint/2010/main" val="3017813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1971" y="836712"/>
            <a:ext cx="8010000" cy="576064"/>
          </a:xfrm>
        </p:spPr>
        <p:txBody>
          <a:bodyPr/>
          <a:lstStyle/>
          <a:p>
            <a:r>
              <a:rPr lang="nl-NL" dirty="0"/>
              <a:t>De Amsterdamse hotspotmonitor</a:t>
            </a:r>
          </a:p>
        </p:txBody>
      </p:sp>
      <p:sp>
        <p:nvSpPr>
          <p:cNvPr id="3" name="Tijdelijke aanduiding voor inhoud 2"/>
          <p:cNvSpPr>
            <a:spLocks noGrp="1"/>
          </p:cNvSpPr>
          <p:nvPr>
            <p:ph idx="1"/>
          </p:nvPr>
        </p:nvSpPr>
        <p:spPr>
          <a:xfrm>
            <a:off x="781563" y="1988840"/>
            <a:ext cx="8010000" cy="4165899"/>
          </a:xfrm>
        </p:spPr>
        <p:txBody>
          <a:bodyPr/>
          <a:lstStyle/>
          <a:p>
            <a:r>
              <a:rPr lang="nl-NL" sz="2000" dirty="0"/>
              <a:t>Onderdeel van een bredere acquisitiestrategie</a:t>
            </a:r>
          </a:p>
          <a:p>
            <a:pPr lvl="1"/>
            <a:r>
              <a:rPr lang="nl-NL" sz="1800" dirty="0"/>
              <a:t>Integraal waarderen en selecteren overheids- en particulier archief</a:t>
            </a:r>
          </a:p>
          <a:p>
            <a:pPr lvl="1"/>
            <a:r>
              <a:rPr lang="nl-NL" sz="1800" dirty="0"/>
              <a:t>Functioneert naast acquisitieprofiel en trendanalyses </a:t>
            </a:r>
            <a:r>
              <a:rPr lang="nl-NL" sz="1800" dirty="0" smtClean="0"/>
              <a:t> (</a:t>
            </a:r>
            <a:r>
              <a:rPr lang="nl-NL" sz="1400" dirty="0" smtClean="0"/>
              <a:t>https</a:t>
            </a:r>
            <a:r>
              <a:rPr lang="nl-NL" sz="1400" dirty="0"/>
              <a:t>://</a:t>
            </a:r>
            <a:r>
              <a:rPr lang="nl-NL" sz="1400" dirty="0" smtClean="0"/>
              <a:t>www.ois.amsterdam.nl/downloads/nieuws/14134_Amsterdamse%20trends.pdf)</a:t>
            </a:r>
            <a:endParaRPr lang="nl-NL" sz="1400" dirty="0"/>
          </a:p>
          <a:p>
            <a:pPr marL="432000" lvl="2" indent="0">
              <a:buNone/>
            </a:pPr>
            <a:endParaRPr lang="nl-NL" sz="1600" dirty="0"/>
          </a:p>
          <a:p>
            <a:pPr lvl="1"/>
            <a:endParaRPr lang="nl-NL" sz="2000" dirty="0"/>
          </a:p>
        </p:txBody>
      </p:sp>
      <p:sp>
        <p:nvSpPr>
          <p:cNvPr id="4" name="Tijdelijke aanduiding voor datum 3"/>
          <p:cNvSpPr>
            <a:spLocks noGrp="1"/>
          </p:cNvSpPr>
          <p:nvPr>
            <p:ph type="dt" sz="half" idx="10"/>
          </p:nvPr>
        </p:nvSpPr>
        <p:spPr/>
        <p:txBody>
          <a:bodyPr/>
          <a:lstStyle/>
          <a:p>
            <a:r>
              <a:rPr lang="nl-NL" dirty="0"/>
              <a:t>31-01-2019</a:t>
            </a:r>
          </a:p>
        </p:txBody>
      </p:sp>
      <p:sp>
        <p:nvSpPr>
          <p:cNvPr id="5" name="Tijdelijke aanduiding voor voettekst 4"/>
          <p:cNvSpPr>
            <a:spLocks noGrp="1"/>
          </p:cNvSpPr>
          <p:nvPr>
            <p:ph type="ftr" sz="quarter" idx="11"/>
          </p:nvPr>
        </p:nvSpPr>
        <p:spPr/>
        <p:txBody>
          <a:bodyPr/>
          <a:lstStyle/>
          <a:p>
            <a:r>
              <a:rPr lang="nl-NL" dirty="0"/>
              <a:t>M. Schaap, De Amsterdamse Hotspotmonitor. Presentatie </a:t>
            </a:r>
            <a:r>
              <a:rPr lang="nl-NL" dirty="0" smtClean="0"/>
              <a:t>KIA-bijeenkomst </a:t>
            </a:r>
            <a:r>
              <a:rPr lang="nl-NL" dirty="0"/>
              <a:t>Duurzaam Informatiebeheer</a:t>
            </a:r>
          </a:p>
        </p:txBody>
      </p:sp>
      <p:sp>
        <p:nvSpPr>
          <p:cNvPr id="6" name="Tijdelijke aanduiding voor dianummer 5"/>
          <p:cNvSpPr>
            <a:spLocks noGrp="1"/>
          </p:cNvSpPr>
          <p:nvPr>
            <p:ph type="sldNum" sz="quarter" idx="12"/>
          </p:nvPr>
        </p:nvSpPr>
        <p:spPr/>
        <p:txBody>
          <a:bodyPr/>
          <a:lstStyle/>
          <a:p>
            <a:r>
              <a:rPr lang="nl-NL"/>
              <a:t>| </a:t>
            </a:r>
            <a:fld id="{5A73F218-DCB0-4894-9B51-05C25669D534}" type="slidenum">
              <a:rPr lang="nl-NL" smtClean="0"/>
              <a:pPr/>
              <a:t>6</a:t>
            </a:fld>
            <a:endParaRPr lang="nl-NL" dirty="0"/>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029" y="3284984"/>
            <a:ext cx="4716016" cy="3138686"/>
          </a:xfrm>
          <a:prstGeom prst="rect">
            <a:avLst/>
          </a:prstGeom>
        </p:spPr>
      </p:pic>
      <p:sp>
        <p:nvSpPr>
          <p:cNvPr id="9" name="Tekstvak 8"/>
          <p:cNvSpPr txBox="1"/>
          <p:nvPr/>
        </p:nvSpPr>
        <p:spPr>
          <a:xfrm>
            <a:off x="4860032" y="3501008"/>
            <a:ext cx="4176464" cy="2492990"/>
          </a:xfrm>
          <a:prstGeom prst="rect">
            <a:avLst/>
          </a:prstGeom>
          <a:noFill/>
        </p:spPr>
        <p:txBody>
          <a:bodyPr wrap="square" lIns="0" tIns="0" rIns="0" bIns="0" rtlCol="0">
            <a:spAutoFit/>
          </a:bodyPr>
          <a:lstStyle/>
          <a:p>
            <a:pPr lvl="2"/>
            <a:r>
              <a:rPr lang="nl-NL" sz="1600" dirty="0"/>
              <a:t>Onderscheid trends en hotspots:</a:t>
            </a:r>
          </a:p>
          <a:p>
            <a:pPr lvl="2"/>
            <a:endParaRPr lang="nl-NL" sz="1600" dirty="0"/>
          </a:p>
          <a:p>
            <a:pPr lvl="2"/>
            <a:r>
              <a:rPr lang="nl-NL" sz="1600" dirty="0" err="1"/>
              <a:t>Hotspot</a:t>
            </a:r>
            <a:r>
              <a:rPr lang="nl-NL" sz="1600" dirty="0"/>
              <a:t> = eenmalige en in de tijd af te bakenen gebeurtenis, die zowel tot opmerkelijk veel interactie heeft geleid als voor grote maatschappelijke beroering (of vervoering, of ontroering) heeft gezorgd (dus geen incidenten)</a:t>
            </a:r>
          </a:p>
          <a:p>
            <a:endParaRPr lang="nl-NL" dirty="0"/>
          </a:p>
        </p:txBody>
      </p:sp>
      <p:sp>
        <p:nvSpPr>
          <p:cNvPr id="8" name="Tekstvak 7"/>
          <p:cNvSpPr txBox="1"/>
          <p:nvPr/>
        </p:nvSpPr>
        <p:spPr>
          <a:xfrm>
            <a:off x="5796133" y="5993998"/>
            <a:ext cx="3096345" cy="584775"/>
          </a:xfrm>
          <a:prstGeom prst="rect">
            <a:avLst/>
          </a:prstGeom>
          <a:noFill/>
        </p:spPr>
        <p:txBody>
          <a:bodyPr wrap="square" lIns="0" tIns="0" rIns="0" bIns="0" rtlCol="0">
            <a:spAutoFit/>
          </a:bodyPr>
          <a:lstStyle/>
          <a:p>
            <a:r>
              <a:rPr lang="nl-NL" sz="1000" i="1" dirty="0"/>
              <a:t>Foto: Martin Alberts, Collectie Stadsarchief Amsterdam: foto’s eigen fotodienst (toegangsnummer 10122)</a:t>
            </a:r>
            <a:endParaRPr lang="nl-NL" sz="1000" dirty="0"/>
          </a:p>
          <a:p>
            <a:endParaRPr lang="nl-NL" dirty="0"/>
          </a:p>
        </p:txBody>
      </p:sp>
    </p:spTree>
    <p:extLst>
      <p:ext uri="{BB962C8B-B14F-4D97-AF65-F5344CB8AC3E}">
        <p14:creationId xmlns:p14="http://schemas.microsoft.com/office/powerpoint/2010/main" val="603682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1971" y="836712"/>
            <a:ext cx="8010000" cy="576064"/>
          </a:xfrm>
        </p:spPr>
        <p:txBody>
          <a:bodyPr/>
          <a:lstStyle/>
          <a:p>
            <a:r>
              <a:rPr lang="nl-NL" dirty="0"/>
              <a:t>De Amsterdamse hotspotmonitor</a:t>
            </a:r>
          </a:p>
        </p:txBody>
      </p:sp>
      <p:sp>
        <p:nvSpPr>
          <p:cNvPr id="3" name="Tijdelijke aanduiding voor inhoud 2"/>
          <p:cNvSpPr>
            <a:spLocks noGrp="1"/>
          </p:cNvSpPr>
          <p:nvPr>
            <p:ph idx="1"/>
          </p:nvPr>
        </p:nvSpPr>
        <p:spPr>
          <a:xfrm>
            <a:off x="800978" y="1700808"/>
            <a:ext cx="8010000" cy="853530"/>
          </a:xfrm>
        </p:spPr>
        <p:txBody>
          <a:bodyPr/>
          <a:lstStyle/>
          <a:p>
            <a:r>
              <a:rPr lang="nl-NL" sz="2000" dirty="0"/>
              <a:t>Een gemeente, maar wel een grote waar veel gebeurt</a:t>
            </a:r>
          </a:p>
          <a:p>
            <a:pPr lvl="2"/>
            <a:r>
              <a:rPr lang="nl-NL" sz="1600" dirty="0"/>
              <a:t>Commissie van 6 experts (3 gemeente en 3 samenleving)</a:t>
            </a:r>
          </a:p>
          <a:p>
            <a:pPr lvl="2"/>
            <a:r>
              <a:rPr lang="nl-NL" sz="1600" dirty="0"/>
              <a:t>Jaarlijks benoemen, maximaal 3 hotspots per jaar, niet met terugwerkende kracht</a:t>
            </a:r>
          </a:p>
          <a:p>
            <a:pPr lvl="2"/>
            <a:r>
              <a:rPr lang="nl-NL" sz="1600" dirty="0"/>
              <a:t>Criteria kun je niet ‘SMART’ toepassen, meetbaarheid ligt in de consensus</a:t>
            </a:r>
          </a:p>
          <a:p>
            <a:pPr lvl="2"/>
            <a:endParaRPr lang="nl-NL" sz="1600" dirty="0"/>
          </a:p>
          <a:p>
            <a:endParaRPr lang="nl-NL" sz="2000" dirty="0"/>
          </a:p>
          <a:p>
            <a:pPr marL="0" indent="0">
              <a:buNone/>
            </a:pPr>
            <a:endParaRPr lang="nl-NL" sz="2000" dirty="0"/>
          </a:p>
          <a:p>
            <a:pPr marL="432000" lvl="2" indent="0">
              <a:buNone/>
            </a:pPr>
            <a:endParaRPr lang="nl-NL" sz="1600" dirty="0"/>
          </a:p>
          <a:p>
            <a:pPr lvl="1"/>
            <a:endParaRPr lang="nl-NL" sz="2000" dirty="0"/>
          </a:p>
        </p:txBody>
      </p:sp>
      <p:sp>
        <p:nvSpPr>
          <p:cNvPr id="4" name="Tijdelijke aanduiding voor datum 3"/>
          <p:cNvSpPr>
            <a:spLocks noGrp="1"/>
          </p:cNvSpPr>
          <p:nvPr>
            <p:ph type="dt" sz="half" idx="10"/>
          </p:nvPr>
        </p:nvSpPr>
        <p:spPr/>
        <p:txBody>
          <a:bodyPr/>
          <a:lstStyle/>
          <a:p>
            <a:r>
              <a:rPr lang="nl-NL" dirty="0"/>
              <a:t>31-01-2019</a:t>
            </a:r>
          </a:p>
        </p:txBody>
      </p:sp>
      <p:sp>
        <p:nvSpPr>
          <p:cNvPr id="5" name="Tijdelijke aanduiding voor voettekst 4"/>
          <p:cNvSpPr>
            <a:spLocks noGrp="1"/>
          </p:cNvSpPr>
          <p:nvPr>
            <p:ph type="ftr" sz="quarter" idx="11"/>
          </p:nvPr>
        </p:nvSpPr>
        <p:spPr/>
        <p:txBody>
          <a:bodyPr/>
          <a:lstStyle/>
          <a:p>
            <a:r>
              <a:rPr lang="nl-NL" dirty="0"/>
              <a:t>M. Schaap, De Amsterdamse Hotspotmonitor. Presentatie </a:t>
            </a:r>
            <a:r>
              <a:rPr lang="nl-NL" dirty="0" smtClean="0"/>
              <a:t>KIA-bijeenkomst </a:t>
            </a:r>
            <a:r>
              <a:rPr lang="nl-NL" dirty="0"/>
              <a:t>Duurzaam Informatiebeheer</a:t>
            </a:r>
          </a:p>
        </p:txBody>
      </p:sp>
      <p:sp>
        <p:nvSpPr>
          <p:cNvPr id="6" name="Tijdelijke aanduiding voor dianummer 5"/>
          <p:cNvSpPr>
            <a:spLocks noGrp="1"/>
          </p:cNvSpPr>
          <p:nvPr>
            <p:ph type="sldNum" sz="quarter" idx="12"/>
          </p:nvPr>
        </p:nvSpPr>
        <p:spPr/>
        <p:txBody>
          <a:bodyPr/>
          <a:lstStyle/>
          <a:p>
            <a:r>
              <a:rPr lang="nl-NL"/>
              <a:t>| </a:t>
            </a:r>
            <a:fld id="{5A73F218-DCB0-4894-9B51-05C25669D534}" type="slidenum">
              <a:rPr lang="nl-NL" smtClean="0"/>
              <a:pPr/>
              <a:t>7</a:t>
            </a:fld>
            <a:endParaRPr lang="nl-NL" dirty="0"/>
          </a:p>
        </p:txBody>
      </p:sp>
      <p:pic>
        <p:nvPicPr>
          <p:cNvPr id="8" name="Tijdelijke aanduiding voor inhoud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2499123" y="2857330"/>
            <a:ext cx="4422525" cy="2947934"/>
          </a:xfrm>
          <a:prstGeom prst="rect">
            <a:avLst/>
          </a:prstGeom>
        </p:spPr>
      </p:pic>
      <p:sp>
        <p:nvSpPr>
          <p:cNvPr id="9" name="Tekstvak 8"/>
          <p:cNvSpPr txBox="1"/>
          <p:nvPr/>
        </p:nvSpPr>
        <p:spPr>
          <a:xfrm>
            <a:off x="791624" y="5949280"/>
            <a:ext cx="7776864" cy="461665"/>
          </a:xfrm>
          <a:prstGeom prst="rect">
            <a:avLst/>
          </a:prstGeom>
          <a:noFill/>
        </p:spPr>
        <p:txBody>
          <a:bodyPr wrap="square" lIns="0" tIns="0" rIns="0" bIns="0" rtlCol="0">
            <a:spAutoFit/>
          </a:bodyPr>
          <a:lstStyle/>
          <a:p>
            <a:pPr marL="0" lvl="2"/>
            <a:r>
              <a:rPr lang="nl-NL" sz="1000" i="1" dirty="0"/>
              <a:t>Samenhorigheid tijdens </a:t>
            </a:r>
            <a:r>
              <a:rPr lang="nl-NL" sz="1000" i="1" dirty="0" smtClean="0"/>
              <a:t>een </a:t>
            </a:r>
            <a:r>
              <a:rPr lang="nl-NL" sz="1000" i="1" dirty="0"/>
              <a:t>straatvoetbaltoernooi op het Louis de </a:t>
            </a:r>
            <a:r>
              <a:rPr lang="nl-NL" sz="1000" i="1" dirty="0" smtClean="0"/>
              <a:t>Visserplein. Foto: Guus Dubbelman in opdracht van </a:t>
            </a:r>
            <a:r>
              <a:rPr lang="nl-NL" sz="1000" i="1" dirty="0" err="1" smtClean="0"/>
              <a:t>ImagineIC</a:t>
            </a:r>
            <a:r>
              <a:rPr lang="nl-NL" sz="1000" i="1" dirty="0" smtClean="0"/>
              <a:t>, Stadsarchief Amsterdam, archief van </a:t>
            </a:r>
            <a:r>
              <a:rPr lang="nl-NL" sz="1000" i="1" dirty="0" err="1" smtClean="0"/>
              <a:t>ImagineIC</a:t>
            </a:r>
            <a:r>
              <a:rPr lang="nl-NL" sz="1000" i="1" dirty="0"/>
              <a:t/>
            </a:r>
            <a:br>
              <a:rPr lang="nl-NL" sz="1000" i="1" dirty="0"/>
            </a:br>
            <a:endParaRPr lang="nl-NL" sz="1000" i="1" dirty="0"/>
          </a:p>
        </p:txBody>
      </p:sp>
    </p:spTree>
    <p:extLst>
      <p:ext uri="{BB962C8B-B14F-4D97-AF65-F5344CB8AC3E}">
        <p14:creationId xmlns:p14="http://schemas.microsoft.com/office/powerpoint/2010/main" val="4118726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3608" y="2780928"/>
            <a:ext cx="8010000" cy="1143000"/>
          </a:xfrm>
        </p:spPr>
        <p:txBody>
          <a:bodyPr/>
          <a:lstStyle/>
          <a:p>
            <a:r>
              <a:rPr lang="nl-NL" dirty="0"/>
              <a:t>De Amsterdamse hotspots over 2017</a:t>
            </a:r>
          </a:p>
        </p:txBody>
      </p:sp>
      <p:sp>
        <p:nvSpPr>
          <p:cNvPr id="3" name="Tijdelijke aanduiding voor datum 2"/>
          <p:cNvSpPr>
            <a:spLocks noGrp="1"/>
          </p:cNvSpPr>
          <p:nvPr>
            <p:ph type="dt" sz="half" idx="10"/>
          </p:nvPr>
        </p:nvSpPr>
        <p:spPr/>
        <p:txBody>
          <a:bodyPr/>
          <a:lstStyle/>
          <a:p>
            <a:r>
              <a:rPr lang="nl-NL" dirty="0" smtClean="0"/>
              <a:t>31-01-2019</a:t>
            </a:r>
            <a:endParaRPr lang="nl-NL" dirty="0"/>
          </a:p>
        </p:txBody>
      </p:sp>
      <p:sp>
        <p:nvSpPr>
          <p:cNvPr id="4" name="Tijdelijke aanduiding voor voettekst 3"/>
          <p:cNvSpPr>
            <a:spLocks noGrp="1"/>
          </p:cNvSpPr>
          <p:nvPr>
            <p:ph type="ftr" sz="quarter" idx="11"/>
          </p:nvPr>
        </p:nvSpPr>
        <p:spPr/>
        <p:txBody>
          <a:bodyPr/>
          <a:lstStyle/>
          <a:p>
            <a:r>
              <a:rPr lang="nl-NL" dirty="0"/>
              <a:t>M. Schaap, De Amsterdamse Hotspotmonitor. Presentatie KIA-bijeenkomst Duurzaam Informatiebeheer</a:t>
            </a:r>
            <a:endParaRPr lang="nl-NL" dirty="0"/>
          </a:p>
        </p:txBody>
      </p:sp>
      <p:sp>
        <p:nvSpPr>
          <p:cNvPr id="5" name="Tijdelijke aanduiding voor dianummer 4"/>
          <p:cNvSpPr>
            <a:spLocks noGrp="1"/>
          </p:cNvSpPr>
          <p:nvPr>
            <p:ph type="sldNum" sz="quarter" idx="12"/>
          </p:nvPr>
        </p:nvSpPr>
        <p:spPr/>
        <p:txBody>
          <a:bodyPr/>
          <a:lstStyle/>
          <a:p>
            <a:r>
              <a:rPr lang="nl-NL" smtClean="0"/>
              <a:t>| </a:t>
            </a:r>
            <a:fld id="{5A73F218-DCB0-4894-9B51-05C25669D534}" type="slidenum">
              <a:rPr lang="nl-NL" smtClean="0"/>
              <a:pPr/>
              <a:t>8</a:t>
            </a:fld>
            <a:endParaRPr lang="nl-NL" dirty="0"/>
          </a:p>
        </p:txBody>
      </p:sp>
    </p:spTree>
    <p:extLst>
      <p:ext uri="{BB962C8B-B14F-4D97-AF65-F5344CB8AC3E}">
        <p14:creationId xmlns:p14="http://schemas.microsoft.com/office/powerpoint/2010/main" val="1893433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9592" y="836712"/>
            <a:ext cx="8136904" cy="648072"/>
          </a:xfrm>
        </p:spPr>
        <p:txBody>
          <a:bodyPr/>
          <a:lstStyle/>
          <a:p>
            <a:r>
              <a:rPr lang="nl-NL" dirty="0"/>
              <a:t>Ziekte en overlijden </a:t>
            </a:r>
            <a:r>
              <a:rPr lang="nl-NL" dirty="0" err="1"/>
              <a:t>Eberhard</a:t>
            </a:r>
            <a:r>
              <a:rPr lang="nl-NL" dirty="0"/>
              <a:t> van der Laan</a:t>
            </a:r>
          </a:p>
        </p:txBody>
      </p:sp>
      <p:pic>
        <p:nvPicPr>
          <p:cNvPr id="7" name="Tijdelijke aanduiding voor inhou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7744" y="1340768"/>
            <a:ext cx="4791724" cy="4896544"/>
          </a:xfrm>
        </p:spPr>
      </p:pic>
      <p:sp>
        <p:nvSpPr>
          <p:cNvPr id="4" name="Tijdelijke aanduiding voor datum 3"/>
          <p:cNvSpPr>
            <a:spLocks noGrp="1"/>
          </p:cNvSpPr>
          <p:nvPr>
            <p:ph type="dt" sz="half" idx="10"/>
          </p:nvPr>
        </p:nvSpPr>
        <p:spPr/>
        <p:txBody>
          <a:bodyPr/>
          <a:lstStyle/>
          <a:p>
            <a:r>
              <a:rPr lang="nl-NL" dirty="0"/>
              <a:t>31-01-2019</a:t>
            </a:r>
          </a:p>
        </p:txBody>
      </p:sp>
      <p:sp>
        <p:nvSpPr>
          <p:cNvPr id="5" name="Tijdelijke aanduiding voor voettekst 4"/>
          <p:cNvSpPr>
            <a:spLocks noGrp="1"/>
          </p:cNvSpPr>
          <p:nvPr>
            <p:ph type="ftr" sz="quarter" idx="11"/>
          </p:nvPr>
        </p:nvSpPr>
        <p:spPr/>
        <p:txBody>
          <a:bodyPr/>
          <a:lstStyle/>
          <a:p>
            <a:r>
              <a:rPr lang="nl-NL" dirty="0"/>
              <a:t>M. Schaap, De Amsterdamse Hotspotmonitor. Presentatie </a:t>
            </a:r>
            <a:r>
              <a:rPr lang="nl-NL" dirty="0" smtClean="0"/>
              <a:t>KIA-bijeenkomst </a:t>
            </a:r>
            <a:r>
              <a:rPr lang="nl-NL" dirty="0"/>
              <a:t>Duurzaam Informatiebeheer</a:t>
            </a:r>
          </a:p>
        </p:txBody>
      </p:sp>
      <p:sp>
        <p:nvSpPr>
          <p:cNvPr id="6" name="Tijdelijke aanduiding voor dianummer 5"/>
          <p:cNvSpPr>
            <a:spLocks noGrp="1"/>
          </p:cNvSpPr>
          <p:nvPr>
            <p:ph type="sldNum" sz="quarter" idx="12"/>
          </p:nvPr>
        </p:nvSpPr>
        <p:spPr/>
        <p:txBody>
          <a:bodyPr/>
          <a:lstStyle/>
          <a:p>
            <a:r>
              <a:rPr lang="nl-NL"/>
              <a:t>| </a:t>
            </a:r>
            <a:fld id="{5A73F218-DCB0-4894-9B51-05C25669D534}" type="slidenum">
              <a:rPr lang="nl-NL" smtClean="0"/>
              <a:pPr/>
              <a:t>9</a:t>
            </a:fld>
            <a:endParaRPr lang="nl-NL" dirty="0"/>
          </a:p>
        </p:txBody>
      </p:sp>
    </p:spTree>
    <p:extLst>
      <p:ext uri="{BB962C8B-B14F-4D97-AF65-F5344CB8AC3E}">
        <p14:creationId xmlns:p14="http://schemas.microsoft.com/office/powerpoint/2010/main" val="2798309450"/>
      </p:ext>
    </p:extLst>
  </p:cSld>
  <p:clrMapOvr>
    <a:masterClrMapping/>
  </p:clrMapOvr>
</p:sld>
</file>

<file path=ppt/theme/theme1.xml><?xml version="1.0" encoding="utf-8"?>
<a:theme xmlns:a="http://schemas.openxmlformats.org/drawingml/2006/main" name="blank">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extLst>
    <a:ext uri="{05A4C25C-085E-4340-85A3-A5531E510DB2}">
      <thm15:themeFamily xmlns="" xmlns:thm15="http://schemas.microsoft.com/office/thememl/2012/main" name="Presentatie Gemeente Amsterdam.potx" id="{C7836E94-AE2C-4432-B7F6-8F24116E5142}" vid="{30D10CD8-47BF-4285-920D-749C150B9B8D}"/>
    </a:ext>
  </a:extLst>
</a:theme>
</file>

<file path=ppt/theme/theme2.xml><?xml version="1.0" encoding="utf-8"?>
<a:theme xmlns:a="http://schemas.openxmlformats.org/drawingml/2006/main" name="Office-thema">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79AC081F1EA545875FD8DCD9B709FA" ma:contentTypeVersion="18" ma:contentTypeDescription="Create a new document." ma:contentTypeScope="" ma:versionID="13c0a23065d9a49ac9a814ac843676c1">
  <xsd:schema xmlns:xsd="http://www.w3.org/2001/XMLSchema" xmlns:xs="http://www.w3.org/2001/XMLSchema" xmlns:p="http://schemas.microsoft.com/office/2006/metadata/properties" xmlns:ns2="0941c815-8673-45d9-bee9-a1453d13a96d" xmlns:ns3="da01d95d-9a53-4690-91f2-3ea4d21374f2" targetNamespace="http://schemas.microsoft.com/office/2006/metadata/properties" ma:root="true" ma:fieldsID="ffed2328b44d3216ab2e4b28d8992e7a" ns2:_="" ns3:_="">
    <xsd:import namespace="0941c815-8673-45d9-bee9-a1453d13a96d"/>
    <xsd:import namespace="da01d95d-9a53-4690-91f2-3ea4d21374f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1c815-8673-45d9-bee9-a1453d13a96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702c36e3-81a3-4f8c-bfa2-ac1adf0ae0c5}" ma:internalName="TaxCatchAll" ma:showField="CatchAllData" ma:web="0941c815-8673-45d9-bee9-a1453d13a96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01d95d-9a53-4690-91f2-3ea4d21374f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ceaa658-fae8-49cd-a23d-c95849ea14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F9011A-CED3-404B-99B6-3E4C296BA84A}"/>
</file>

<file path=customXml/itemProps2.xml><?xml version="1.0" encoding="utf-8"?>
<ds:datastoreItem xmlns:ds="http://schemas.openxmlformats.org/officeDocument/2006/customXml" ds:itemID="{9236FD4E-34EC-42DB-910D-1FF4C2FCA181}"/>
</file>

<file path=docProps/app.xml><?xml version="1.0" encoding="utf-8"?>
<Properties xmlns="http://schemas.openxmlformats.org/officeDocument/2006/extended-properties" xmlns:vt="http://schemas.openxmlformats.org/officeDocument/2006/docPropsVTypes">
  <Template>blank</Template>
  <TotalTime>687</TotalTime>
  <Words>1379</Words>
  <Application>Microsoft Office PowerPoint</Application>
  <PresentationFormat>Diavoorstelling (4:3)</PresentationFormat>
  <Paragraphs>146</Paragraphs>
  <Slides>19</Slides>
  <Notes>9</Notes>
  <HiddenSlides>0</HiddenSlides>
  <MMClips>0</MMClips>
  <ScaleCrop>false</ScaleCrop>
  <HeadingPairs>
    <vt:vector size="4" baseType="variant">
      <vt:variant>
        <vt:lpstr>Thema</vt:lpstr>
      </vt:variant>
      <vt:variant>
        <vt:i4>1</vt:i4>
      </vt:variant>
      <vt:variant>
        <vt:lpstr>Diatitels</vt:lpstr>
      </vt:variant>
      <vt:variant>
        <vt:i4>19</vt:i4>
      </vt:variant>
    </vt:vector>
  </HeadingPairs>
  <TitlesOfParts>
    <vt:vector size="20" baseType="lpstr">
      <vt:lpstr>blank</vt:lpstr>
      <vt:lpstr>De Amsterdamse hotspotmonitor</vt:lpstr>
      <vt:lpstr>Hotspotmethodiek</vt:lpstr>
      <vt:lpstr>Wat zijn hotspots?</vt:lpstr>
      <vt:lpstr>Criteria voor hotspots</vt:lpstr>
      <vt:lpstr>Lokale hotspotmonitor: hoe en waarom?</vt:lpstr>
      <vt:lpstr>De Amsterdamse hotspotmonitor</vt:lpstr>
      <vt:lpstr>De Amsterdamse hotspotmonitor</vt:lpstr>
      <vt:lpstr>De Amsterdamse hotspots over 2017</vt:lpstr>
      <vt:lpstr>Ziekte en overlijden Eberhard van der Laan</vt:lpstr>
      <vt:lpstr>Hartfalen Abdelhak Nouri </vt:lpstr>
      <vt:lpstr>Restyling Sinterklaas-intocht</vt:lpstr>
      <vt:lpstr>Aanpak</vt:lpstr>
      <vt:lpstr>PowerPoint-presentatie</vt:lpstr>
      <vt:lpstr>PowerPoint-presentatie</vt:lpstr>
      <vt:lpstr>PowerPoint-presentatie</vt:lpstr>
      <vt:lpstr>PowerPoint-presentatie</vt:lpstr>
      <vt:lpstr>PowerPoint-presentatie</vt:lpstr>
      <vt:lpstr>PowerPoint-presentatie</vt:lpstr>
      <vt:lpstr>Meer informatie</vt:lpstr>
    </vt:vector>
  </TitlesOfParts>
  <Company>Gemeente Amsterdam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Schaap, Mirjam</dc:creator>
  <dc:description>Versie 1.3 - 1 juli 2015_x000d_
Ontwikkeling sjabloon en macro's:_x000d_
www.JoulesUnlimited.nl</dc:description>
  <cp:lastModifiedBy>Schaap, Mirjam</cp:lastModifiedBy>
  <cp:revision>27</cp:revision>
  <dcterms:created xsi:type="dcterms:W3CDTF">2019-01-22T09:04:06Z</dcterms:created>
  <dcterms:modified xsi:type="dcterms:W3CDTF">2019-02-05T09:40:59Z</dcterms:modified>
</cp:coreProperties>
</file>