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4"/>
  </p:sldMasterIdLst>
  <p:notesMasterIdLst>
    <p:notesMasterId r:id="rId20"/>
  </p:notesMasterIdLst>
  <p:handoutMasterIdLst>
    <p:handoutMasterId r:id="rId21"/>
  </p:handoutMasterIdLst>
  <p:sldIdLst>
    <p:sldId id="279" r:id="rId5"/>
    <p:sldId id="269" r:id="rId6"/>
    <p:sldId id="287" r:id="rId7"/>
    <p:sldId id="292" r:id="rId8"/>
    <p:sldId id="290" r:id="rId9"/>
    <p:sldId id="291" r:id="rId10"/>
    <p:sldId id="293" r:id="rId11"/>
    <p:sldId id="296" r:id="rId12"/>
    <p:sldId id="297" r:id="rId13"/>
    <p:sldId id="298" r:id="rId14"/>
    <p:sldId id="299" r:id="rId15"/>
    <p:sldId id="294" r:id="rId16"/>
    <p:sldId id="295" r:id="rId17"/>
    <p:sldId id="300" r:id="rId18"/>
    <p:sldId id="301" r:id="rId19"/>
  </p:sldIdLst>
  <p:sldSz cx="9144000" cy="5143500" type="screen16x9"/>
  <p:notesSz cx="6858000" cy="9144000"/>
  <p:defaultTex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40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7090"/>
  </p:normalViewPr>
  <p:slideViewPr>
    <p:cSldViewPr snapToGrid="0" snapToObjects="1">
      <p:cViewPr varScale="1">
        <p:scale>
          <a:sx n="113" d="100"/>
          <a:sy n="113" d="100"/>
        </p:scale>
        <p:origin x="614" y="67"/>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17" d="100"/>
          <a:sy n="117" d="100"/>
        </p:scale>
        <p:origin x="3456"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11.jpg"/></Relationships>
</file>

<file path=ppt/diagrams/_rels/drawing1.xml.rels><?xml version="1.0" encoding="UTF-8" standalone="yes"?>
<Relationships xmlns="http://schemas.openxmlformats.org/package/2006/relationships"><Relationship Id="rId1" Type="http://schemas.openxmlformats.org/officeDocument/2006/relationships/image" Target="../media/image11.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36A233-1075-4416-B63E-785249589385}"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73C80803-3789-4FB1-99AE-2356FDEB26A4}">
      <dgm:prSet phldrT="[Tekst]"/>
      <dgm:spPr/>
      <dgm:t>
        <a:bodyPr/>
        <a:lstStyle/>
        <a:p>
          <a:r>
            <a:rPr lang="nl-NL" dirty="0"/>
            <a:t>Janneke Francissen</a:t>
          </a:r>
        </a:p>
      </dgm:t>
    </dgm:pt>
    <dgm:pt modelId="{A6317E37-03E9-400C-BC04-9B7E6B3C0C8A}" type="parTrans" cxnId="{C94E136E-FE39-4E7C-9B74-29897C6B04BD}">
      <dgm:prSet/>
      <dgm:spPr/>
      <dgm:t>
        <a:bodyPr/>
        <a:lstStyle/>
        <a:p>
          <a:endParaRPr lang="nl-NL"/>
        </a:p>
      </dgm:t>
    </dgm:pt>
    <dgm:pt modelId="{074526CF-968F-4D61-B514-41C40DEB361F}" type="sibTrans" cxnId="{C94E136E-FE39-4E7C-9B74-29897C6B04BD}">
      <dgm:prSet/>
      <dgm:spPr>
        <a:blipFill>
          <a:blip xmlns:r="http://schemas.openxmlformats.org/officeDocument/2006/relationships" r:embed="rId1"/>
          <a:srcRect/>
          <a:stretch>
            <a:fillRect t="-17000" b="-17000"/>
          </a:stretch>
        </a:blipFill>
      </dgm:spPr>
      <dgm:t>
        <a:bodyPr/>
        <a:lstStyle/>
        <a:p>
          <a:endParaRPr lang="nl-NL"/>
        </a:p>
      </dgm:t>
      <dgm:extLst>
        <a:ext uri="{E40237B7-FDA0-4F09-8148-C483321AD2D9}">
          <dgm14:cNvPr xmlns:dgm14="http://schemas.microsoft.com/office/drawing/2010/diagram" id="0" name="" descr="Afbeelding met persoon, dragen, staren&#10;&#10;Automatisch gegenereerde beschrijving">
            <a:extLst>
              <a:ext uri="{FF2B5EF4-FFF2-40B4-BE49-F238E27FC236}">
                <a16:creationId xmlns:a16="http://schemas.microsoft.com/office/drawing/2014/main" id="{D0396C06-1EE7-81E8-7A39-0B3E0F00AE42}"/>
              </a:ext>
            </a:extLst>
          </dgm14:cNvPr>
        </a:ext>
      </dgm:extLst>
    </dgm:pt>
    <dgm:pt modelId="{27006BDB-83F0-41EF-AB4F-1DB91DE0395F}" type="pres">
      <dgm:prSet presAssocID="{E936A233-1075-4416-B63E-785249589385}" presName="Name0" presStyleCnt="0">
        <dgm:presLayoutVars>
          <dgm:chMax val="7"/>
          <dgm:chPref val="7"/>
          <dgm:dir/>
        </dgm:presLayoutVars>
      </dgm:prSet>
      <dgm:spPr/>
    </dgm:pt>
    <dgm:pt modelId="{95EF4349-AF10-4780-B8D6-05E888B7D50A}" type="pres">
      <dgm:prSet presAssocID="{E936A233-1075-4416-B63E-785249589385}" presName="Name1" presStyleCnt="0"/>
      <dgm:spPr/>
    </dgm:pt>
    <dgm:pt modelId="{AF53BBB0-7CB6-4149-8468-0587E7E455D6}" type="pres">
      <dgm:prSet presAssocID="{074526CF-968F-4D61-B514-41C40DEB361F}" presName="picture_1" presStyleCnt="0"/>
      <dgm:spPr/>
    </dgm:pt>
    <dgm:pt modelId="{A4A8E0B1-DD67-42A1-9B21-7C9C4AAED200}" type="pres">
      <dgm:prSet presAssocID="{074526CF-968F-4D61-B514-41C40DEB361F}" presName="pictureRepeatNode" presStyleLbl="alignImgPlace1" presStyleIdx="0" presStyleCnt="1" custLinFactNeighborX="19651" custLinFactNeighborY="12175"/>
      <dgm:spPr/>
    </dgm:pt>
    <dgm:pt modelId="{BDE319AD-8A90-4199-9341-1225445B6701}" type="pres">
      <dgm:prSet presAssocID="{73C80803-3789-4FB1-99AE-2356FDEB26A4}" presName="text_1" presStyleLbl="node1" presStyleIdx="0" presStyleCnt="0" custLinFactNeighborX="27976" custLinFactNeighborY="50204">
        <dgm:presLayoutVars>
          <dgm:bulletEnabled val="1"/>
        </dgm:presLayoutVars>
      </dgm:prSet>
      <dgm:spPr/>
    </dgm:pt>
  </dgm:ptLst>
  <dgm:cxnLst>
    <dgm:cxn modelId="{9ED3D64B-CE2E-481F-A4D5-C322DE7AFDB2}" type="presOf" srcId="{73C80803-3789-4FB1-99AE-2356FDEB26A4}" destId="{BDE319AD-8A90-4199-9341-1225445B6701}" srcOrd="0" destOrd="0" presId="urn:microsoft.com/office/officeart/2008/layout/CircularPictureCallout"/>
    <dgm:cxn modelId="{C94E136E-FE39-4E7C-9B74-29897C6B04BD}" srcId="{E936A233-1075-4416-B63E-785249589385}" destId="{73C80803-3789-4FB1-99AE-2356FDEB26A4}" srcOrd="0" destOrd="0" parTransId="{A6317E37-03E9-400C-BC04-9B7E6B3C0C8A}" sibTransId="{074526CF-968F-4D61-B514-41C40DEB361F}"/>
    <dgm:cxn modelId="{493B749F-95DF-4B20-9B58-724F2D37108F}" type="presOf" srcId="{074526CF-968F-4D61-B514-41C40DEB361F}" destId="{A4A8E0B1-DD67-42A1-9B21-7C9C4AAED200}" srcOrd="0" destOrd="0" presId="urn:microsoft.com/office/officeart/2008/layout/CircularPictureCallout"/>
    <dgm:cxn modelId="{A3E053A6-E0D4-4DF3-AA11-B01AC63F9D2C}" type="presOf" srcId="{E936A233-1075-4416-B63E-785249589385}" destId="{27006BDB-83F0-41EF-AB4F-1DB91DE0395F}" srcOrd="0" destOrd="0" presId="urn:microsoft.com/office/officeart/2008/layout/CircularPictureCallout"/>
    <dgm:cxn modelId="{0F1674E1-BF38-486D-A42A-CDE0ADF6956F}" type="presParOf" srcId="{27006BDB-83F0-41EF-AB4F-1DB91DE0395F}" destId="{95EF4349-AF10-4780-B8D6-05E888B7D50A}" srcOrd="0" destOrd="0" presId="urn:microsoft.com/office/officeart/2008/layout/CircularPictureCallout"/>
    <dgm:cxn modelId="{583ED9D5-7D25-407C-B843-05970CF6E7B5}" type="presParOf" srcId="{95EF4349-AF10-4780-B8D6-05E888B7D50A}" destId="{AF53BBB0-7CB6-4149-8468-0587E7E455D6}" srcOrd="0" destOrd="0" presId="urn:microsoft.com/office/officeart/2008/layout/CircularPictureCallout"/>
    <dgm:cxn modelId="{D2C9086D-60A3-4599-8E23-274D4F6DE1B5}" type="presParOf" srcId="{AF53BBB0-7CB6-4149-8468-0587E7E455D6}" destId="{A4A8E0B1-DD67-42A1-9B21-7C9C4AAED200}" srcOrd="0" destOrd="0" presId="urn:microsoft.com/office/officeart/2008/layout/CircularPictureCallout"/>
    <dgm:cxn modelId="{E8A47608-46CA-4419-8E07-0A3C7E13DCE2}" type="presParOf" srcId="{95EF4349-AF10-4780-B8D6-05E888B7D50A}" destId="{BDE319AD-8A90-4199-9341-1225445B6701}" srcOrd="1" destOrd="0" presId="urn:microsoft.com/office/officeart/2008/layout/CircularPictureCallou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A8E0B1-DD67-42A1-9B21-7C9C4AAED200}">
      <dsp:nvSpPr>
        <dsp:cNvPr id="0" name=""/>
        <dsp:cNvSpPr/>
      </dsp:nvSpPr>
      <dsp:spPr>
        <a:xfrm>
          <a:off x="753633" y="694014"/>
          <a:ext cx="1082013" cy="1082013"/>
        </a:xfrm>
        <a:prstGeom prst="ellipse">
          <a:avLst/>
        </a:prstGeom>
        <a:blipFill>
          <a:blip xmlns:r="http://schemas.openxmlformats.org/officeDocument/2006/relationships" r:embed="rId1"/>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E319AD-8A90-4199-9341-1225445B6701}">
      <dsp:nvSpPr>
        <dsp:cNvPr id="0" name=""/>
        <dsp:cNvSpPr/>
      </dsp:nvSpPr>
      <dsp:spPr>
        <a:xfrm>
          <a:off x="929499" y="1316089"/>
          <a:ext cx="692488" cy="35706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533400">
            <a:lnSpc>
              <a:spcPct val="90000"/>
            </a:lnSpc>
            <a:spcBef>
              <a:spcPct val="0"/>
            </a:spcBef>
            <a:spcAft>
              <a:spcPct val="35000"/>
            </a:spcAft>
            <a:buNone/>
          </a:pPr>
          <a:r>
            <a:rPr lang="nl-NL" sz="1200" kern="1200" dirty="0"/>
            <a:t>Janneke Francissen</a:t>
          </a:r>
        </a:p>
      </dsp:txBody>
      <dsp:txXfrm>
        <a:off x="929499" y="1316089"/>
        <a:ext cx="692488" cy="357064"/>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14FE8B-7A65-9B47-8F56-2D30012BDEEE}" type="datetimeFigureOut">
              <a:rPr lang="nl-NL" smtClean="0"/>
              <a:t>5-10-2022</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952CEB-2BFA-B94E-A417-6D5514E5CFB7}" type="slidenum">
              <a:rPr lang="nl-NL" smtClean="0"/>
              <a:t>‹#›</a:t>
            </a:fld>
            <a:endParaRPr lang="nl-NL"/>
          </a:p>
        </p:txBody>
      </p:sp>
    </p:spTree>
    <p:extLst>
      <p:ext uri="{BB962C8B-B14F-4D97-AF65-F5344CB8AC3E}">
        <p14:creationId xmlns:p14="http://schemas.microsoft.com/office/powerpoint/2010/main" val="1744177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432D6E-9725-964D-938F-E18D8D177D2F}" type="datetimeFigureOut">
              <a:rPr lang="nl-NL" smtClean="0"/>
              <a:t>5-10-2022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51376-0157-B84F-87E6-9CFD05A29497}" type="slidenum">
              <a:rPr lang="nl-NL" smtClean="0"/>
              <a:t>‹#›</a:t>
            </a:fld>
            <a:endParaRPr lang="nl-NL"/>
          </a:p>
        </p:txBody>
      </p:sp>
    </p:spTree>
    <p:extLst>
      <p:ext uri="{BB962C8B-B14F-4D97-AF65-F5344CB8AC3E}">
        <p14:creationId xmlns:p14="http://schemas.microsoft.com/office/powerpoint/2010/main" val="555502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Voeg voor de </a:t>
            </a:r>
            <a:r>
              <a:rPr lang="nl-NL" dirty="0" err="1"/>
              <a:t>openingsdia</a:t>
            </a:r>
            <a:r>
              <a:rPr lang="nl-NL" baseline="0" dirty="0"/>
              <a:t> een afbeelding toe uit het </a:t>
            </a:r>
            <a:r>
              <a:rPr lang="nl-NL" baseline="0" dirty="0" err="1"/>
              <a:t>ProDemos</a:t>
            </a:r>
            <a:r>
              <a:rPr lang="nl-NL" baseline="0" dirty="0"/>
              <a:t> beeldarchief.</a:t>
            </a:r>
          </a:p>
          <a:p>
            <a:pPr marL="228600" indent="-228600">
              <a:buAutoNum type="arabicPeriod"/>
            </a:pPr>
            <a:r>
              <a:rPr lang="nl-NL" baseline="0" dirty="0"/>
              <a:t>Ga in het menu naar Schikken / Naar achtergrond</a:t>
            </a:r>
          </a:p>
          <a:p>
            <a:pPr marL="228600" indent="-228600">
              <a:buAutoNum type="arabicPeriod"/>
            </a:pPr>
            <a:r>
              <a:rPr lang="nl-NL" baseline="0" dirty="0"/>
              <a:t>Vergroot </a:t>
            </a:r>
            <a:r>
              <a:rPr lang="nl-NL" baseline="0" dirty="0" err="1"/>
              <a:t>zonodig</a:t>
            </a:r>
            <a:r>
              <a:rPr lang="nl-NL" baseline="0"/>
              <a:t> de afbeelding, zorg dat het kader gevuld is en maak een aardige uitsnede.</a:t>
            </a:r>
            <a:endParaRPr lang="nl-NL"/>
          </a:p>
          <a:p>
            <a:endParaRPr lang="nl-NL"/>
          </a:p>
        </p:txBody>
      </p:sp>
      <p:sp>
        <p:nvSpPr>
          <p:cNvPr id="4" name="Tijdelijke aanduiding voor dianummer 3"/>
          <p:cNvSpPr>
            <a:spLocks noGrp="1"/>
          </p:cNvSpPr>
          <p:nvPr>
            <p:ph type="sldNum" sz="quarter" idx="10"/>
          </p:nvPr>
        </p:nvSpPr>
        <p:spPr/>
        <p:txBody>
          <a:bodyPr/>
          <a:lstStyle/>
          <a:p>
            <a:fld id="{BA151376-0157-B84F-87E6-9CFD05A29497}" type="slidenum">
              <a:rPr lang="nl-NL" smtClean="0"/>
              <a:t>1</a:t>
            </a:fld>
            <a:endParaRPr lang="nl-NL"/>
          </a:p>
        </p:txBody>
      </p:sp>
    </p:spTree>
    <p:extLst>
      <p:ext uri="{BB962C8B-B14F-4D97-AF65-F5344CB8AC3E}">
        <p14:creationId xmlns:p14="http://schemas.microsoft.com/office/powerpoint/2010/main" val="10619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A151376-0157-B84F-87E6-9CFD05A29497}" type="slidenum">
              <a:rPr lang="nl-NL" smtClean="0"/>
              <a:t>2</a:t>
            </a:fld>
            <a:endParaRPr lang="nl-NL"/>
          </a:p>
        </p:txBody>
      </p:sp>
    </p:spTree>
    <p:extLst>
      <p:ext uri="{BB962C8B-B14F-4D97-AF65-F5344CB8AC3E}">
        <p14:creationId xmlns:p14="http://schemas.microsoft.com/office/powerpoint/2010/main" val="1538249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A151376-0157-B84F-87E6-9CFD05A29497}" type="slidenum">
              <a:rPr lang="nl-NL" smtClean="0"/>
              <a:t>5</a:t>
            </a:fld>
            <a:endParaRPr lang="nl-NL"/>
          </a:p>
        </p:txBody>
      </p:sp>
    </p:spTree>
    <p:extLst>
      <p:ext uri="{BB962C8B-B14F-4D97-AF65-F5344CB8AC3E}">
        <p14:creationId xmlns:p14="http://schemas.microsoft.com/office/powerpoint/2010/main" val="3284707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8</a:t>
            </a:fld>
            <a:endParaRPr lang="nl-NL"/>
          </a:p>
        </p:txBody>
      </p:sp>
    </p:spTree>
    <p:extLst>
      <p:ext uri="{BB962C8B-B14F-4D97-AF65-F5344CB8AC3E}">
        <p14:creationId xmlns:p14="http://schemas.microsoft.com/office/powerpoint/2010/main" val="3525133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9</a:t>
            </a:fld>
            <a:endParaRPr lang="nl-NL"/>
          </a:p>
        </p:txBody>
      </p:sp>
    </p:spTree>
    <p:extLst>
      <p:ext uri="{BB962C8B-B14F-4D97-AF65-F5344CB8AC3E}">
        <p14:creationId xmlns:p14="http://schemas.microsoft.com/office/powerpoint/2010/main" val="1615374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10</a:t>
            </a:fld>
            <a:endParaRPr lang="nl-NL"/>
          </a:p>
        </p:txBody>
      </p:sp>
    </p:spTree>
    <p:extLst>
      <p:ext uri="{BB962C8B-B14F-4D97-AF65-F5344CB8AC3E}">
        <p14:creationId xmlns:p14="http://schemas.microsoft.com/office/powerpoint/2010/main" val="1335772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11</a:t>
            </a:fld>
            <a:endParaRPr lang="nl-NL"/>
          </a:p>
        </p:txBody>
      </p:sp>
    </p:spTree>
    <p:extLst>
      <p:ext uri="{BB962C8B-B14F-4D97-AF65-F5344CB8AC3E}">
        <p14:creationId xmlns:p14="http://schemas.microsoft.com/office/powerpoint/2010/main" val="573703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A151376-0157-B84F-87E6-9CFD05A29497}" type="slidenum">
              <a:rPr lang="nl-NL" smtClean="0"/>
              <a:t>12</a:t>
            </a:fld>
            <a:endParaRPr lang="nl-NL"/>
          </a:p>
        </p:txBody>
      </p:sp>
    </p:spTree>
    <p:extLst>
      <p:ext uri="{BB962C8B-B14F-4D97-AF65-F5344CB8AC3E}">
        <p14:creationId xmlns:p14="http://schemas.microsoft.com/office/powerpoint/2010/main" val="500269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kst + beelddia">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0000" y="1620000"/>
            <a:ext cx="6270171" cy="312933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kstvak 3"/>
          <p:cNvSpPr txBox="1"/>
          <p:nvPr userDrawn="1"/>
        </p:nvSpPr>
        <p:spPr>
          <a:xfrm>
            <a:off x="0" y="468000"/>
            <a:ext cx="1764000" cy="4680000"/>
          </a:xfrm>
          <a:prstGeom prst="rect">
            <a:avLst/>
          </a:prstGeom>
          <a:solidFill>
            <a:schemeClr val="bg2"/>
          </a:solidFill>
        </p:spPr>
        <p:txBody>
          <a:bodyPr wrap="square" rtlCol="0" anchor="ctr" anchorCtr="0">
            <a:noAutofit/>
          </a:bodyPr>
          <a:lstStyle/>
          <a:p>
            <a:r>
              <a:rPr lang="nl-NL" dirty="0">
                <a:solidFill>
                  <a:schemeClr val="bg2">
                    <a:lumMod val="75000"/>
                  </a:schemeClr>
                </a:solidFill>
              </a:rPr>
              <a:t>Beeld op de positie van dit grijze kader </a:t>
            </a:r>
          </a:p>
          <a:p>
            <a:r>
              <a:rPr lang="nl-NL" dirty="0">
                <a:solidFill>
                  <a:schemeClr val="bg2">
                    <a:lumMod val="75000"/>
                  </a:schemeClr>
                </a:solidFill>
              </a:rPr>
              <a:t>Breedte 5 cm</a:t>
            </a:r>
          </a:p>
          <a:p>
            <a:r>
              <a:rPr lang="nl-NL" dirty="0">
                <a:solidFill>
                  <a:schemeClr val="bg2">
                    <a:lumMod val="75000"/>
                  </a:schemeClr>
                </a:solidFill>
              </a:rPr>
              <a:t>Hoogte 13 cm</a:t>
            </a:r>
          </a:p>
          <a:p>
            <a:r>
              <a:rPr lang="nl-NL" dirty="0">
                <a:solidFill>
                  <a:schemeClr val="bg2">
                    <a:lumMod val="75000"/>
                  </a:schemeClr>
                </a:solidFill>
              </a:rPr>
              <a:t>Vert. positie 1,3 cm</a:t>
            </a:r>
          </a:p>
          <a:p>
            <a:r>
              <a:rPr lang="nl-NL" dirty="0">
                <a:solidFill>
                  <a:schemeClr val="bg2">
                    <a:lumMod val="75000"/>
                  </a:schemeClr>
                </a:solidFill>
              </a:rPr>
              <a:t>Hor. Positie 0 cm</a:t>
            </a:r>
          </a:p>
          <a:p>
            <a:endParaRPr lang="nl-NL" dirty="0">
              <a:solidFill>
                <a:schemeClr val="bg2">
                  <a:lumMod val="75000"/>
                </a:schemeClr>
              </a:solidFill>
            </a:endParaRPr>
          </a:p>
          <a:p>
            <a:pPr marL="228600" indent="-228600">
              <a:buAutoNum type="arabicPeriod"/>
            </a:pPr>
            <a:r>
              <a:rPr lang="nl-NL" dirty="0">
                <a:solidFill>
                  <a:schemeClr val="bg2">
                    <a:lumMod val="75000"/>
                  </a:schemeClr>
                </a:solidFill>
              </a:rPr>
              <a:t>Voeg een afbeelding toe</a:t>
            </a:r>
          </a:p>
          <a:p>
            <a:pPr marL="228600" indent="-228600">
              <a:buAutoNum type="arabicPeriod"/>
            </a:pPr>
            <a:r>
              <a:rPr lang="nl-NL" dirty="0" err="1">
                <a:solidFill>
                  <a:schemeClr val="bg2">
                    <a:lumMod val="75000"/>
                  </a:schemeClr>
                </a:solidFill>
              </a:rPr>
              <a:t>Muis-klik</a:t>
            </a:r>
            <a:r>
              <a:rPr lang="nl-NL" baseline="0" dirty="0">
                <a:solidFill>
                  <a:schemeClr val="bg2">
                    <a:lumMod val="75000"/>
                  </a:schemeClr>
                </a:solidFill>
              </a:rPr>
              <a:t> rechts op de afbeelding en selecteer ‘Bijsnijden’</a:t>
            </a:r>
          </a:p>
          <a:p>
            <a:pPr marL="228600" indent="-228600">
              <a:buAutoNum type="arabicPeriod"/>
            </a:pPr>
            <a:r>
              <a:rPr lang="nl-NL" baseline="0" dirty="0">
                <a:solidFill>
                  <a:schemeClr val="bg2">
                    <a:lumMod val="75000"/>
                  </a:schemeClr>
                </a:solidFill>
              </a:rPr>
              <a:t>Pas de breedte van de afbeelding aan en </a:t>
            </a:r>
            <a:r>
              <a:rPr lang="nl-NL" baseline="0" dirty="0" err="1">
                <a:solidFill>
                  <a:schemeClr val="bg2">
                    <a:lumMod val="75000"/>
                  </a:schemeClr>
                </a:solidFill>
              </a:rPr>
              <a:t>zonodig</a:t>
            </a:r>
            <a:r>
              <a:rPr lang="nl-NL" baseline="0" dirty="0">
                <a:solidFill>
                  <a:schemeClr val="bg2">
                    <a:lumMod val="75000"/>
                  </a:schemeClr>
                </a:solidFill>
              </a:rPr>
              <a:t> de uitsnede</a:t>
            </a:r>
          </a:p>
        </p:txBody>
      </p:sp>
      <p:sp>
        <p:nvSpPr>
          <p:cNvPr id="7" name="Titel 6"/>
          <p:cNvSpPr>
            <a:spLocks noGrp="1"/>
          </p:cNvSpPr>
          <p:nvPr>
            <p:ph type="title"/>
          </p:nvPr>
        </p:nvSpPr>
        <p:spPr>
          <a:xfrm>
            <a:off x="2160000" y="720000"/>
            <a:ext cx="6270171" cy="900000"/>
          </a:xfrm>
        </p:spPr>
        <p:txBody>
          <a:bodyPr/>
          <a:lstStyle>
            <a:lvl1pPr>
              <a:defRPr>
                <a:solidFill>
                  <a:schemeClr val="tx1"/>
                </a:solidFill>
              </a:defRPr>
            </a:lvl1pPr>
          </a:lstStyle>
          <a:p>
            <a:r>
              <a:rPr lang="nl-NL"/>
              <a:t>Klik om stijl te bewerken</a:t>
            </a:r>
            <a:endParaRPr lang="nl-NL" dirty="0"/>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oofdstukopening">
    <p:spTree>
      <p:nvGrpSpPr>
        <p:cNvPr id="1" name=""/>
        <p:cNvGrpSpPr/>
        <p:nvPr/>
      </p:nvGrpSpPr>
      <p:grpSpPr>
        <a:xfrm>
          <a:off x="0" y="0"/>
          <a:ext cx="0" cy="0"/>
          <a:chOff x="0" y="0"/>
          <a:chExt cx="0" cy="0"/>
        </a:xfrm>
      </p:grpSpPr>
      <p:sp>
        <p:nvSpPr>
          <p:cNvPr id="6" name="Rechthoek 5"/>
          <p:cNvSpPr/>
          <p:nvPr userDrawn="1"/>
        </p:nvSpPr>
        <p:spPr>
          <a:xfrm>
            <a:off x="0" y="3771901"/>
            <a:ext cx="9144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tle 1"/>
          <p:cNvSpPr>
            <a:spLocks noGrp="1"/>
          </p:cNvSpPr>
          <p:nvPr>
            <p:ph type="ctrTitle"/>
          </p:nvPr>
        </p:nvSpPr>
        <p:spPr>
          <a:xfrm>
            <a:off x="2057401" y="3771900"/>
            <a:ext cx="6542322" cy="971550"/>
          </a:xfrm>
        </p:spPr>
        <p:txBody>
          <a:bodyPr anchor="b"/>
          <a:lstStyle>
            <a:lvl1pPr algn="l">
              <a:defRPr sz="3600">
                <a:solidFill>
                  <a:schemeClr val="bg1"/>
                </a:solidFill>
              </a:defRPr>
            </a:lvl1pPr>
          </a:lstStyle>
          <a:p>
            <a:r>
              <a:rPr lang="nl-NL"/>
              <a:t>Klik om stijl te bewerken</a:t>
            </a:r>
            <a:endParaRPr lang="en-US" dirty="0"/>
          </a:p>
        </p:txBody>
      </p:sp>
    </p:spTree>
    <p:extLst>
      <p:ext uri="{BB962C8B-B14F-4D97-AF65-F5344CB8AC3E}">
        <p14:creationId xmlns:p14="http://schemas.microsoft.com/office/powerpoint/2010/main" val="14054028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2160000" y="927156"/>
            <a:ext cx="6542322" cy="1790700"/>
          </a:xfrm>
        </p:spPr>
        <p:txBody>
          <a:bodyPr anchor="b"/>
          <a:lstStyle>
            <a:lvl1pPr algn="l">
              <a:defRPr sz="4500"/>
            </a:lvl1pPr>
          </a:lstStyle>
          <a:p>
            <a:r>
              <a:rPr lang="nl-NL"/>
              <a:t>Klik om stijl te bewerken</a:t>
            </a:r>
            <a:endParaRPr lang="en-US" dirty="0"/>
          </a:p>
        </p:txBody>
      </p:sp>
      <p:sp>
        <p:nvSpPr>
          <p:cNvPr id="3" name="Subtitle 2"/>
          <p:cNvSpPr>
            <a:spLocks noGrp="1"/>
          </p:cNvSpPr>
          <p:nvPr>
            <p:ph type="subTitle" idx="1"/>
          </p:nvPr>
        </p:nvSpPr>
        <p:spPr>
          <a:xfrm>
            <a:off x="2160000" y="2717856"/>
            <a:ext cx="6542322" cy="124182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dirty="0"/>
          </a:p>
        </p:txBody>
      </p:sp>
      <p:sp>
        <p:nvSpPr>
          <p:cNvPr id="4"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ind dia">
    <p:bg>
      <p:bgPr>
        <a:solidFill>
          <a:schemeClr val="tx1"/>
        </a:solidFill>
        <a:effectLst/>
      </p:bgPr>
    </p:bg>
    <p:spTree>
      <p:nvGrpSpPr>
        <p:cNvPr id="1" name=""/>
        <p:cNvGrpSpPr/>
        <p:nvPr/>
      </p:nvGrpSpPr>
      <p:grpSpPr>
        <a:xfrm>
          <a:off x="0" y="0"/>
          <a:ext cx="0" cy="0"/>
          <a:chOff x="0" y="0"/>
          <a:chExt cx="0" cy="0"/>
        </a:xfrm>
      </p:grpSpPr>
      <p:sp>
        <p:nvSpPr>
          <p:cNvPr id="4" name="Rechthoek 3"/>
          <p:cNvSpPr/>
          <p:nvPr userDrawn="1"/>
        </p:nvSpPr>
        <p:spPr>
          <a:xfrm>
            <a:off x="2160000" y="2697695"/>
            <a:ext cx="3586680" cy="692497"/>
          </a:xfrm>
          <a:prstGeom prst="rect">
            <a:avLst/>
          </a:prstGeom>
        </p:spPr>
        <p:txBody>
          <a:bodyPr wrap="square" lIns="0" tIns="0" rIns="0" bIns="0" numCol="2">
            <a:noAutofit/>
          </a:bodyPr>
          <a:lstStyle/>
          <a:p>
            <a:pPr>
              <a:lnSpc>
                <a:spcPts val="2000"/>
              </a:lnSpc>
            </a:pPr>
            <a:r>
              <a:rPr lang="nl-NL" sz="1400" dirty="0">
                <a:solidFill>
                  <a:schemeClr val="bg1"/>
                </a:solidFill>
              </a:rPr>
              <a:t>﻿</a:t>
            </a:r>
            <a:r>
              <a:rPr lang="nl-NL" sz="1400" dirty="0" err="1">
                <a:solidFill>
                  <a:schemeClr val="bg1"/>
                </a:solidFill>
              </a:rPr>
              <a:t>ProDemos</a:t>
            </a:r>
            <a:endParaRPr lang="nl-NL" sz="1400" dirty="0">
              <a:solidFill>
                <a:schemeClr val="bg1"/>
              </a:solidFill>
            </a:endParaRPr>
          </a:p>
          <a:p>
            <a:pPr>
              <a:lnSpc>
                <a:spcPts val="2000"/>
              </a:lnSpc>
            </a:pPr>
            <a:r>
              <a:rPr lang="nl-NL" sz="1400" dirty="0" err="1">
                <a:solidFill>
                  <a:schemeClr val="bg1"/>
                </a:solidFill>
              </a:rPr>
              <a:t>Hofweg</a:t>
            </a:r>
            <a:r>
              <a:rPr lang="nl-NL" sz="1400" dirty="0">
                <a:solidFill>
                  <a:schemeClr val="bg1"/>
                </a:solidFill>
              </a:rPr>
              <a:t> 1H</a:t>
            </a:r>
          </a:p>
          <a:p>
            <a:pPr>
              <a:lnSpc>
                <a:spcPts val="2000"/>
              </a:lnSpc>
            </a:pPr>
            <a:r>
              <a:rPr lang="nl-NL" sz="1400" dirty="0">
                <a:solidFill>
                  <a:schemeClr val="bg1"/>
                </a:solidFill>
              </a:rPr>
              <a:t>2511 AA The Hague</a:t>
            </a:r>
          </a:p>
          <a:p>
            <a:pPr>
              <a:lnSpc>
                <a:spcPts val="2000"/>
              </a:lnSpc>
            </a:pPr>
            <a:r>
              <a:rPr lang="nl-NL" sz="1400" dirty="0">
                <a:solidFill>
                  <a:schemeClr val="bg1"/>
                </a:solidFill>
              </a:rPr>
              <a:t>The Netherlands</a:t>
            </a:r>
          </a:p>
          <a:p>
            <a:pPr>
              <a:lnSpc>
                <a:spcPts val="2000"/>
              </a:lnSpc>
            </a:pPr>
            <a:r>
              <a:rPr lang="nl-NL" sz="1400" dirty="0">
                <a:solidFill>
                  <a:schemeClr val="bg1"/>
                </a:solidFill>
              </a:rPr>
              <a:t>+31 (0)70 757 02 00</a:t>
            </a:r>
          </a:p>
          <a:p>
            <a:pPr>
              <a:lnSpc>
                <a:spcPts val="2000"/>
              </a:lnSpc>
            </a:pPr>
            <a:r>
              <a:rPr lang="nl-NL" sz="1400" dirty="0" err="1">
                <a:solidFill>
                  <a:schemeClr val="bg1"/>
                </a:solidFill>
              </a:rPr>
              <a:t>info@prodemos.nl</a:t>
            </a:r>
            <a:endParaRPr lang="nl-NL" sz="1400" dirty="0">
              <a:solidFill>
                <a:schemeClr val="bg1"/>
              </a:solidFill>
            </a:endParaRPr>
          </a:p>
          <a:p>
            <a:pPr>
              <a:lnSpc>
                <a:spcPts val="2000"/>
              </a:lnSpc>
            </a:pPr>
            <a:r>
              <a:rPr lang="nl-NL" sz="1400" dirty="0" err="1">
                <a:solidFill>
                  <a:schemeClr val="bg1"/>
                </a:solidFill>
              </a:rPr>
              <a:t>prodemos.nl</a:t>
            </a:r>
            <a:endParaRPr lang="nl-NL" sz="1400" dirty="0">
              <a:solidFill>
                <a:schemeClr val="bg1"/>
              </a:solidFill>
            </a:endParaRPr>
          </a:p>
        </p:txBody>
      </p:sp>
      <p:sp>
        <p:nvSpPr>
          <p:cNvPr id="7" name="Rechthoek 6"/>
          <p:cNvSpPr/>
          <p:nvPr userDrawn="1"/>
        </p:nvSpPr>
        <p:spPr>
          <a:xfrm>
            <a:off x="0" y="0"/>
            <a:ext cx="9144000" cy="46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8000"/>
            <a:ext cx="2049577" cy="798575"/>
          </a:xfrm>
          <a:prstGeom prst="rect">
            <a:avLst/>
          </a:prstGeom>
        </p:spPr>
      </p:pic>
      <p:sp>
        <p:nvSpPr>
          <p:cNvPr id="8" name="Titel 1"/>
          <p:cNvSpPr>
            <a:spLocks noGrp="1"/>
          </p:cNvSpPr>
          <p:nvPr>
            <p:ph type="title"/>
          </p:nvPr>
        </p:nvSpPr>
        <p:spPr>
          <a:xfrm>
            <a:off x="2160000" y="1577870"/>
            <a:ext cx="6270171" cy="647208"/>
          </a:xfrm>
        </p:spPr>
        <p:txBody>
          <a:bodyPr/>
          <a:lstStyle>
            <a:lvl1pPr>
              <a:defRPr>
                <a:solidFill>
                  <a:schemeClr val="bg1"/>
                </a:solidFill>
              </a:defRPr>
            </a:lvl1pPr>
          </a:lstStyle>
          <a:p>
            <a:r>
              <a:rPr lang="nl-NL"/>
              <a:t>Klik om stijl te bewerken</a:t>
            </a:r>
            <a:endParaRPr lang="nl-NL" dirty="0"/>
          </a:p>
        </p:txBody>
      </p:sp>
      <p:pic>
        <p:nvPicPr>
          <p:cNvPr id="9" name="Afbeelding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1" y="4160617"/>
            <a:ext cx="2060308" cy="312518"/>
          </a:xfrm>
          <a:prstGeom prst="rect">
            <a:avLst/>
          </a:prstGeom>
        </p:spPr>
      </p:pic>
    </p:spTree>
    <p:extLst>
      <p:ext uri="{BB962C8B-B14F-4D97-AF65-F5344CB8AC3E}">
        <p14:creationId xmlns:p14="http://schemas.microsoft.com/office/powerpoint/2010/main" val="20425051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ekst + icoondia">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0000" y="1620000"/>
            <a:ext cx="6270171" cy="312933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Titel 6"/>
          <p:cNvSpPr>
            <a:spLocks noGrp="1"/>
          </p:cNvSpPr>
          <p:nvPr>
            <p:ph type="title"/>
          </p:nvPr>
        </p:nvSpPr>
        <p:spPr>
          <a:xfrm>
            <a:off x="2160000" y="720000"/>
            <a:ext cx="6270171" cy="900000"/>
          </a:xfrm>
        </p:spPr>
        <p:txBody>
          <a:bodyPr/>
          <a:lstStyle>
            <a:lvl1pPr>
              <a:defRPr>
                <a:solidFill>
                  <a:schemeClr val="tx1"/>
                </a:solidFill>
              </a:defRPr>
            </a:lvl1pPr>
          </a:lstStyle>
          <a:p>
            <a:r>
              <a:rPr lang="nl-NL"/>
              <a:t>Klik om stijl te bewerken</a:t>
            </a:r>
            <a:endParaRPr lang="nl-NL" dirty="0"/>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dirty="0"/>
          </a:p>
        </p:txBody>
      </p:sp>
      <p:sp>
        <p:nvSpPr>
          <p:cNvPr id="6" name="Rechthoek 5"/>
          <p:cNvSpPr/>
          <p:nvPr userDrawn="1"/>
        </p:nvSpPr>
        <p:spPr>
          <a:xfrm>
            <a:off x="0" y="468838"/>
            <a:ext cx="1979525" cy="4674662"/>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980613"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elddia">
    <p:spTree>
      <p:nvGrpSpPr>
        <p:cNvPr id="1" name=""/>
        <p:cNvGrpSpPr/>
        <p:nvPr/>
      </p:nvGrpSpPr>
      <p:grpSpPr>
        <a:xfrm>
          <a:off x="0" y="0"/>
          <a:ext cx="0" cy="0"/>
          <a:chOff x="0" y="0"/>
          <a:chExt cx="0" cy="0"/>
        </a:xfrm>
      </p:grpSpPr>
      <p:sp>
        <p:nvSpPr>
          <p:cNvPr id="4" name="Tekstvak 3"/>
          <p:cNvSpPr txBox="1"/>
          <p:nvPr userDrawn="1"/>
        </p:nvSpPr>
        <p:spPr>
          <a:xfrm>
            <a:off x="-1" y="468000"/>
            <a:ext cx="9144001" cy="4680000"/>
          </a:xfrm>
          <a:prstGeom prst="rect">
            <a:avLst/>
          </a:prstGeom>
          <a:solidFill>
            <a:schemeClr val="bg2"/>
          </a:solidFill>
        </p:spPr>
        <p:txBody>
          <a:bodyPr wrap="square" rtlCol="0" anchor="ctr" anchorCtr="0">
            <a:noAutofit/>
          </a:bodyPr>
          <a:lstStyle/>
          <a:p>
            <a:r>
              <a:rPr lang="nl-NL" dirty="0" err="1">
                <a:solidFill>
                  <a:schemeClr val="bg2">
                    <a:lumMod val="75000"/>
                  </a:schemeClr>
                </a:solidFill>
              </a:rPr>
              <a:t>Beelddia</a:t>
            </a:r>
            <a:endParaRPr lang="nl-NL" dirty="0">
              <a:solidFill>
                <a:schemeClr val="bg2">
                  <a:lumMod val="75000"/>
                </a:schemeClr>
              </a:solidFill>
            </a:endParaRPr>
          </a:p>
          <a:p>
            <a:endParaRPr lang="nl-NL" dirty="0">
              <a:solidFill>
                <a:schemeClr val="bg2">
                  <a:lumMod val="75000"/>
                </a:schemeClr>
              </a:solidFill>
            </a:endParaRPr>
          </a:p>
          <a:p>
            <a:r>
              <a:rPr lang="nl-NL" dirty="0">
                <a:solidFill>
                  <a:schemeClr val="bg2">
                    <a:lumMod val="75000"/>
                  </a:schemeClr>
                </a:solidFill>
              </a:rPr>
              <a:t>Beeld op de positie van dit grijze kader. </a:t>
            </a:r>
          </a:p>
          <a:p>
            <a:r>
              <a:rPr lang="nl-NL" dirty="0">
                <a:solidFill>
                  <a:schemeClr val="bg2">
                    <a:lumMod val="75000"/>
                  </a:schemeClr>
                </a:solidFill>
              </a:rPr>
              <a:t>Tekst vrij te positioneren.</a:t>
            </a:r>
          </a:p>
          <a:p>
            <a:r>
              <a:rPr lang="nl-NL" dirty="0">
                <a:solidFill>
                  <a:schemeClr val="bg2">
                    <a:lumMod val="75000"/>
                  </a:schemeClr>
                </a:solidFill>
              </a:rPr>
              <a:t>Breedte 25,4 cm</a:t>
            </a:r>
          </a:p>
          <a:p>
            <a:r>
              <a:rPr lang="nl-NL" dirty="0">
                <a:solidFill>
                  <a:schemeClr val="bg2">
                    <a:lumMod val="75000"/>
                  </a:schemeClr>
                </a:solidFill>
              </a:rPr>
              <a:t>Hoogte 13 cm</a:t>
            </a:r>
          </a:p>
          <a:p>
            <a:r>
              <a:rPr lang="nl-NL" dirty="0">
                <a:solidFill>
                  <a:schemeClr val="bg2">
                    <a:lumMod val="75000"/>
                  </a:schemeClr>
                </a:solidFill>
              </a:rPr>
              <a:t>Vert. positie 1,3 cm</a:t>
            </a:r>
          </a:p>
          <a:p>
            <a:r>
              <a:rPr lang="nl-NL" dirty="0">
                <a:solidFill>
                  <a:schemeClr val="bg2">
                    <a:lumMod val="75000"/>
                  </a:schemeClr>
                </a:solidFill>
              </a:rPr>
              <a:t>Hor. Positie 0 cm</a:t>
            </a:r>
          </a:p>
          <a:p>
            <a:endParaRPr lang="nl-NL" dirty="0">
              <a:solidFill>
                <a:schemeClr val="bg2">
                  <a:lumMod val="75000"/>
                </a:schemeClr>
              </a:solidFill>
            </a:endParaRPr>
          </a:p>
          <a:p>
            <a:pPr marL="228600" indent="-228600">
              <a:buAutoNum type="arabicPeriod"/>
            </a:pPr>
            <a:r>
              <a:rPr lang="nl-NL" dirty="0">
                <a:solidFill>
                  <a:schemeClr val="bg2">
                    <a:lumMod val="75000"/>
                  </a:schemeClr>
                </a:solidFill>
              </a:rPr>
              <a:t>Voeg een afbeelding toe</a:t>
            </a:r>
          </a:p>
          <a:p>
            <a:pPr marL="228600" indent="-228600">
              <a:buAutoNum type="arabicPeriod"/>
            </a:pPr>
            <a:r>
              <a:rPr lang="nl-NL" dirty="0" err="1">
                <a:solidFill>
                  <a:schemeClr val="bg2">
                    <a:lumMod val="75000"/>
                  </a:schemeClr>
                </a:solidFill>
              </a:rPr>
              <a:t>Muis-klik</a:t>
            </a:r>
            <a:r>
              <a:rPr lang="nl-NL" baseline="0" dirty="0">
                <a:solidFill>
                  <a:schemeClr val="bg2">
                    <a:lumMod val="75000"/>
                  </a:schemeClr>
                </a:solidFill>
              </a:rPr>
              <a:t> rechts op de afbeelding en selecteer ‘Bijsnijden’</a:t>
            </a:r>
          </a:p>
          <a:p>
            <a:pPr marL="228600" indent="-228600">
              <a:buAutoNum type="arabicPeriod"/>
            </a:pPr>
            <a:r>
              <a:rPr lang="nl-NL" baseline="0" dirty="0">
                <a:solidFill>
                  <a:schemeClr val="bg2">
                    <a:lumMod val="75000"/>
                  </a:schemeClr>
                </a:solidFill>
              </a:rPr>
              <a:t>Pas de breedte van de afbeelding aan en </a:t>
            </a:r>
            <a:r>
              <a:rPr lang="nl-NL" baseline="0" dirty="0" err="1">
                <a:solidFill>
                  <a:schemeClr val="bg2">
                    <a:lumMod val="75000"/>
                  </a:schemeClr>
                </a:solidFill>
              </a:rPr>
              <a:t>zonodig</a:t>
            </a:r>
            <a:r>
              <a:rPr lang="nl-NL" baseline="0" dirty="0">
                <a:solidFill>
                  <a:schemeClr val="bg2">
                    <a:lumMod val="75000"/>
                  </a:schemeClr>
                </a:solidFill>
              </a:rPr>
              <a:t> de uitsnede</a:t>
            </a:r>
          </a:p>
          <a:p>
            <a:pPr marL="228600" indent="-228600">
              <a:buAutoNum type="arabicPeriod"/>
            </a:pPr>
            <a:r>
              <a:rPr lang="nl-NL" baseline="0" dirty="0">
                <a:solidFill>
                  <a:schemeClr val="bg2">
                    <a:lumMod val="75000"/>
                  </a:schemeClr>
                </a:solidFill>
              </a:rPr>
              <a:t>Selecteer de afbeelding en ga naar menu ‘Schikken / Naar achtergrond’ </a:t>
            </a:r>
            <a:br>
              <a:rPr lang="nl-NL" baseline="0" dirty="0">
                <a:solidFill>
                  <a:schemeClr val="bg2">
                    <a:lumMod val="75000"/>
                  </a:schemeClr>
                </a:solidFill>
              </a:rPr>
            </a:br>
            <a:r>
              <a:rPr lang="nl-NL" baseline="0" dirty="0">
                <a:solidFill>
                  <a:schemeClr val="bg2">
                    <a:lumMod val="75000"/>
                  </a:schemeClr>
                </a:solidFill>
              </a:rPr>
              <a:t>om de afbeelding achter de tekst te plaatsen</a:t>
            </a:r>
            <a:endParaRPr lang="nl-NL" dirty="0">
              <a:solidFill>
                <a:schemeClr val="bg2">
                  <a:lumMod val="75000"/>
                </a:schemeClr>
              </a:solidFill>
            </a:endParaRPr>
          </a:p>
        </p:txBody>
      </p:sp>
      <p:sp>
        <p:nvSpPr>
          <p:cNvPr id="2" name="Titel 1"/>
          <p:cNvSpPr>
            <a:spLocks noGrp="1"/>
          </p:cNvSpPr>
          <p:nvPr>
            <p:ph type="title"/>
          </p:nvPr>
        </p:nvSpPr>
        <p:spPr>
          <a:xfrm>
            <a:off x="3744000" y="1447920"/>
            <a:ext cx="5400000" cy="720000"/>
          </a:xfrm>
          <a:solidFill>
            <a:schemeClr val="tx1"/>
          </a:solidFill>
        </p:spPr>
        <p:txBody>
          <a:bodyPr lIns="180000" tIns="180000" rIns="180000" bIns="180000" anchor="ctr" anchorCtr="1"/>
          <a:lstStyle>
            <a:lvl1pPr algn="ctr">
              <a:defRPr>
                <a:ln>
                  <a:noFill/>
                </a:ln>
                <a:solidFill>
                  <a:schemeClr val="bg1"/>
                </a:solidFill>
              </a:defRPr>
            </a:lvl1pPr>
          </a:lstStyle>
          <a:p>
            <a:r>
              <a:rPr lang="nl-NL"/>
              <a:t>Klik om stijl te bewerken</a:t>
            </a:r>
            <a:endParaRPr lang="nl-NL" dirty="0"/>
          </a:p>
        </p:txBody>
      </p:sp>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dirty="0"/>
          </a:p>
        </p:txBody>
      </p:sp>
      <p:sp>
        <p:nvSpPr>
          <p:cNvPr id="6" name="Tekstvak 5"/>
          <p:cNvSpPr txBox="1"/>
          <p:nvPr userDrawn="1"/>
        </p:nvSpPr>
        <p:spPr>
          <a:xfrm>
            <a:off x="5985164" y="2603697"/>
            <a:ext cx="2452255" cy="1859130"/>
          </a:xfrm>
          <a:prstGeom prst="rect">
            <a:avLst/>
          </a:prstGeom>
          <a:solidFill>
            <a:schemeClr val="bg2"/>
          </a:solidFill>
        </p:spPr>
        <p:txBody>
          <a:bodyPr wrap="square" rtlCol="0" anchor="ctr" anchorCtr="0">
            <a:noAutofit/>
          </a:bodyPr>
          <a:lstStyle/>
          <a:p>
            <a:r>
              <a:rPr lang="nl-NL" b="1" dirty="0">
                <a:solidFill>
                  <a:schemeClr val="bg2">
                    <a:lumMod val="75000"/>
                  </a:schemeClr>
                </a:solidFill>
              </a:rPr>
              <a:t>Kop</a:t>
            </a:r>
            <a:br>
              <a:rPr lang="nl-NL" dirty="0">
                <a:solidFill>
                  <a:schemeClr val="bg2">
                    <a:lumMod val="75000"/>
                  </a:schemeClr>
                </a:solidFill>
              </a:rPr>
            </a:br>
            <a:r>
              <a:rPr lang="nl-NL" dirty="0">
                <a:solidFill>
                  <a:schemeClr val="bg2">
                    <a:lumMod val="75000"/>
                  </a:schemeClr>
                </a:solidFill>
              </a:rPr>
              <a:t>Plaatsing in gekleurd kader</a:t>
            </a:r>
          </a:p>
          <a:p>
            <a:r>
              <a:rPr lang="nl-NL" dirty="0">
                <a:solidFill>
                  <a:schemeClr val="bg2">
                    <a:lumMod val="75000"/>
                  </a:schemeClr>
                </a:solidFill>
              </a:rPr>
              <a:t>Links of rechts tegen de rand aan plaatsen, hoogte afhankelijk van achterliggende afbeelding</a:t>
            </a:r>
          </a:p>
          <a:p>
            <a:endParaRPr lang="nl-NL" dirty="0">
              <a:solidFill>
                <a:schemeClr val="bg2">
                  <a:lumMod val="75000"/>
                </a:schemeClr>
              </a:solidFill>
            </a:endParaRPr>
          </a:p>
          <a:p>
            <a:r>
              <a:rPr lang="nl-NL" baseline="0" dirty="0">
                <a:solidFill>
                  <a:schemeClr val="bg2">
                    <a:lumMod val="75000"/>
                  </a:schemeClr>
                </a:solidFill>
              </a:rPr>
              <a:t>Maak het kader rondom de tekst ca. 1 cm groter</a:t>
            </a:r>
            <a:endParaRPr lang="nl-NL" dirty="0">
              <a:solidFill>
                <a:schemeClr val="bg2">
                  <a:lumMod val="75000"/>
                </a:schemeClr>
              </a:solidFill>
            </a:endParaRPr>
          </a:p>
        </p:txBody>
      </p:sp>
    </p:spTree>
    <p:extLst>
      <p:ext uri="{BB962C8B-B14F-4D97-AF65-F5344CB8AC3E}">
        <p14:creationId xmlns:p14="http://schemas.microsoft.com/office/powerpoint/2010/main" val="193753001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eelddia">
    <p:spTree>
      <p:nvGrpSpPr>
        <p:cNvPr id="1" name=""/>
        <p:cNvGrpSpPr/>
        <p:nvPr/>
      </p:nvGrpSpPr>
      <p:grpSpPr>
        <a:xfrm>
          <a:off x="0" y="0"/>
          <a:ext cx="0" cy="0"/>
          <a:chOff x="0" y="0"/>
          <a:chExt cx="0" cy="0"/>
        </a:xfrm>
      </p:grpSpPr>
      <p:sp>
        <p:nvSpPr>
          <p:cNvPr id="2" name="Titel 1"/>
          <p:cNvSpPr>
            <a:spLocks noGrp="1"/>
          </p:cNvSpPr>
          <p:nvPr>
            <p:ph type="title"/>
          </p:nvPr>
        </p:nvSpPr>
        <p:spPr>
          <a:xfrm>
            <a:off x="3744000" y="1447920"/>
            <a:ext cx="5400000" cy="720000"/>
          </a:xfrm>
          <a:solidFill>
            <a:schemeClr val="tx1"/>
          </a:solidFill>
        </p:spPr>
        <p:txBody>
          <a:bodyPr lIns="180000" tIns="180000" rIns="180000" bIns="180000" anchor="ctr" anchorCtr="1"/>
          <a:lstStyle>
            <a:lvl1pPr algn="ctr">
              <a:defRPr>
                <a:ln>
                  <a:noFill/>
                </a:ln>
                <a:solidFill>
                  <a:schemeClr val="bg1"/>
                </a:solidFill>
              </a:defRPr>
            </a:lvl1pPr>
          </a:lstStyle>
          <a:p>
            <a:r>
              <a:rPr lang="nl-NL"/>
              <a:t>Klik om stijl te bewerken</a:t>
            </a:r>
            <a:endParaRPr lang="nl-NL" dirty="0"/>
          </a:p>
        </p:txBody>
      </p:sp>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Icoondia 1">
    <p:spTree>
      <p:nvGrpSpPr>
        <p:cNvPr id="1" name=""/>
        <p:cNvGrpSpPr/>
        <p:nvPr/>
      </p:nvGrpSpPr>
      <p:grpSpPr>
        <a:xfrm>
          <a:off x="0" y="0"/>
          <a:ext cx="0" cy="0"/>
          <a:chOff x="0" y="0"/>
          <a:chExt cx="0" cy="0"/>
        </a:xfrm>
      </p:grpSpPr>
      <p:sp>
        <p:nvSpPr>
          <p:cNvPr id="4" name="Rechthoek 3"/>
          <p:cNvSpPr/>
          <p:nvPr userDrawn="1"/>
        </p:nvSpPr>
        <p:spPr>
          <a:xfrm>
            <a:off x="0" y="411438"/>
            <a:ext cx="9144000" cy="4732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9" y="0"/>
            <a:ext cx="9141291" cy="5143500"/>
          </a:xfrm>
          <a:prstGeom prst="rect">
            <a:avLst/>
          </a:prstGeom>
        </p:spPr>
      </p:pic>
      <p:sp>
        <p:nvSpPr>
          <p:cNvPr id="7" name="Titel 1"/>
          <p:cNvSpPr txBox="1">
            <a:spLocks/>
          </p:cNvSpPr>
          <p:nvPr userDrawn="1"/>
        </p:nvSpPr>
        <p:spPr>
          <a:xfrm>
            <a:off x="2160000" y="1474045"/>
            <a:ext cx="6436800" cy="720000"/>
          </a:xfrm>
          <a:prstGeom prst="rect">
            <a:avLst/>
          </a:prstGeom>
          <a:noFill/>
        </p:spPr>
        <p:txBody>
          <a:bodyPr vert="horz" lIns="180000" tIns="180000" rIns="180000" bIns="180000" rtlCol="0" anchor="ctr" anchorCtr="1">
            <a:noAutofit/>
          </a:bodyPr>
          <a:lstStyle>
            <a:lvl1pPr algn="l" defTabSz="685800" rtl="0" eaLnBrk="1" latinLnBrk="0" hangingPunct="1">
              <a:lnSpc>
                <a:spcPts val="3600"/>
              </a:lnSpc>
              <a:spcBef>
                <a:spcPct val="0"/>
              </a:spcBef>
              <a:buNone/>
              <a:defRPr sz="3200" b="1" i="0" kern="1200">
                <a:ln>
                  <a:noFill/>
                </a:ln>
                <a:solidFill>
                  <a:schemeClr val="bg1"/>
                </a:solidFill>
                <a:latin typeface="Calibri" charset="0"/>
                <a:ea typeface="Calibri" charset="0"/>
                <a:cs typeface="Calibri" charset="0"/>
              </a:defRPr>
            </a:lvl1pPr>
          </a:lstStyle>
          <a:p>
            <a:r>
              <a:rPr lang="nl-NL"/>
              <a:t>Titelstijl van model bewerken</a:t>
            </a:r>
            <a:endParaRPr lang="nl-NL" dirty="0"/>
          </a:p>
        </p:txBody>
      </p:sp>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Icoondia 2">
    <p:spTree>
      <p:nvGrpSpPr>
        <p:cNvPr id="1" name=""/>
        <p:cNvGrpSpPr/>
        <p:nvPr/>
      </p:nvGrpSpPr>
      <p:grpSpPr>
        <a:xfrm>
          <a:off x="0" y="0"/>
          <a:ext cx="0" cy="0"/>
          <a:chOff x="0" y="0"/>
          <a:chExt cx="0" cy="0"/>
        </a:xfrm>
      </p:grpSpPr>
      <p:sp>
        <p:nvSpPr>
          <p:cNvPr id="4" name="Rechthoek 3"/>
          <p:cNvSpPr/>
          <p:nvPr userDrawn="1"/>
        </p:nvSpPr>
        <p:spPr>
          <a:xfrm>
            <a:off x="0" y="411438"/>
            <a:ext cx="9144000" cy="4732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9" y="0"/>
            <a:ext cx="9141291" cy="5143500"/>
          </a:xfrm>
          <a:prstGeom prst="rect">
            <a:avLst/>
          </a:prstGeom>
        </p:spPr>
      </p:pic>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dia">
    <p:spTree>
      <p:nvGrpSpPr>
        <p:cNvPr id="1" name=""/>
        <p:cNvGrpSpPr/>
        <p:nvPr/>
      </p:nvGrpSpPr>
      <p:grpSpPr>
        <a:xfrm>
          <a:off x="0" y="0"/>
          <a:ext cx="0" cy="0"/>
          <a:chOff x="0" y="0"/>
          <a:chExt cx="0" cy="0"/>
        </a:xfrm>
      </p:grpSpPr>
      <p:sp>
        <p:nvSpPr>
          <p:cNvPr id="6" name="Title 1"/>
          <p:cNvSpPr>
            <a:spLocks noGrp="1"/>
          </p:cNvSpPr>
          <p:nvPr>
            <p:ph type="title"/>
          </p:nvPr>
        </p:nvSpPr>
        <p:spPr>
          <a:xfrm>
            <a:off x="2160000" y="720000"/>
            <a:ext cx="6270171" cy="900000"/>
          </a:xfrm>
        </p:spPr>
        <p:txBody>
          <a:bodyPr/>
          <a:lstStyle>
            <a:lvl1pPr>
              <a:defRPr>
                <a:solidFill>
                  <a:schemeClr val="tx1"/>
                </a:solidFill>
              </a:defRPr>
            </a:lvl1pPr>
          </a:lstStyle>
          <a:p>
            <a:r>
              <a:rPr lang="nl-NL"/>
              <a:t>Klik om stijl te bewerken</a:t>
            </a:r>
            <a:endParaRPr lang="en-US" dirty="0"/>
          </a:p>
        </p:txBody>
      </p:sp>
      <p:sp>
        <p:nvSpPr>
          <p:cNvPr id="7" name="Content Placeholder 2"/>
          <p:cNvSpPr>
            <a:spLocks noGrp="1"/>
          </p:cNvSpPr>
          <p:nvPr>
            <p:ph idx="1"/>
          </p:nvPr>
        </p:nvSpPr>
        <p:spPr>
          <a:xfrm>
            <a:off x="2160000" y="1620000"/>
            <a:ext cx="6270171" cy="312933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dirty="0"/>
          </a:p>
        </p:txBody>
      </p:sp>
    </p:spTree>
    <p:extLst>
      <p:ext uri="{BB962C8B-B14F-4D97-AF65-F5344CB8AC3E}">
        <p14:creationId xmlns:p14="http://schemas.microsoft.com/office/powerpoint/2010/main" val="175921176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fiekdia">
    <p:spTree>
      <p:nvGrpSpPr>
        <p:cNvPr id="1" name=""/>
        <p:cNvGrpSpPr/>
        <p:nvPr/>
      </p:nvGrpSpPr>
      <p:grpSpPr>
        <a:xfrm>
          <a:off x="0" y="0"/>
          <a:ext cx="0" cy="0"/>
          <a:chOff x="0" y="0"/>
          <a:chExt cx="0" cy="0"/>
        </a:xfrm>
      </p:grpSpPr>
      <p:sp>
        <p:nvSpPr>
          <p:cNvPr id="6" name="Title 1"/>
          <p:cNvSpPr>
            <a:spLocks noGrp="1"/>
          </p:cNvSpPr>
          <p:nvPr>
            <p:ph type="title"/>
          </p:nvPr>
        </p:nvSpPr>
        <p:spPr>
          <a:xfrm>
            <a:off x="2160000" y="720000"/>
            <a:ext cx="6270171" cy="900000"/>
          </a:xfrm>
        </p:spPr>
        <p:txBody>
          <a:bodyPr/>
          <a:lstStyle>
            <a:lvl1pPr>
              <a:defRPr>
                <a:solidFill>
                  <a:schemeClr val="tx1"/>
                </a:solidFill>
              </a:defRPr>
            </a:lvl1pPr>
          </a:lstStyle>
          <a:p>
            <a:r>
              <a:rPr lang="nl-NL"/>
              <a:t>Klik om stijl te bewerken</a:t>
            </a:r>
            <a:endParaRPr lang="en-US" dirty="0"/>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 cirkelbeelddia">
    <p:spTree>
      <p:nvGrpSpPr>
        <p:cNvPr id="1" name=""/>
        <p:cNvGrpSpPr/>
        <p:nvPr/>
      </p:nvGrpSpPr>
      <p:grpSpPr>
        <a:xfrm>
          <a:off x="0" y="0"/>
          <a:ext cx="0" cy="0"/>
          <a:chOff x="0" y="0"/>
          <a:chExt cx="0" cy="0"/>
        </a:xfrm>
      </p:grpSpPr>
      <p:sp>
        <p:nvSpPr>
          <p:cNvPr id="2" name="Titel 1"/>
          <p:cNvSpPr>
            <a:spLocks noGrp="1"/>
          </p:cNvSpPr>
          <p:nvPr>
            <p:ph type="title"/>
          </p:nvPr>
        </p:nvSpPr>
        <p:spPr>
          <a:xfrm>
            <a:off x="2160000" y="2160000"/>
            <a:ext cx="6270171" cy="2777480"/>
          </a:xfrm>
        </p:spPr>
        <p:txBody>
          <a:bodyPr/>
          <a:lstStyle>
            <a:lvl1pPr>
              <a:defRPr>
                <a:solidFill>
                  <a:schemeClr val="tx1"/>
                </a:solidFill>
              </a:defRPr>
            </a:lvl1pPr>
          </a:lstStyle>
          <a:p>
            <a:r>
              <a:rPr lang="nl-NL"/>
              <a:t>Klik om stijl te bewerken</a:t>
            </a:r>
            <a:endParaRPr lang="nl-NL" dirty="0"/>
          </a:p>
        </p:txBody>
      </p:sp>
      <p:sp>
        <p:nvSpPr>
          <p:cNvPr id="8" name="Ovaal 7"/>
          <p:cNvSpPr/>
          <p:nvPr userDrawn="1"/>
        </p:nvSpPr>
        <p:spPr>
          <a:xfrm>
            <a:off x="432000" y="792000"/>
            <a:ext cx="1835999" cy="18359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549899" y="936710"/>
            <a:ext cx="1600200" cy="1546577"/>
          </a:xfrm>
          <a:prstGeom prst="rect">
            <a:avLst/>
          </a:prstGeom>
          <a:noFill/>
        </p:spPr>
        <p:txBody>
          <a:bodyPr wrap="square" rtlCol="0" anchor="ctr" anchorCtr="0">
            <a:noAutofit/>
          </a:bodyPr>
          <a:lstStyle/>
          <a:p>
            <a:pPr algn="ctr"/>
            <a:r>
              <a:rPr lang="nl-NL" dirty="0">
                <a:solidFill>
                  <a:schemeClr val="bg2">
                    <a:lumMod val="75000"/>
                  </a:schemeClr>
                </a:solidFill>
              </a:rPr>
              <a:t>Beeld op de positie van dit </a:t>
            </a:r>
            <a:r>
              <a:rPr lang="nl-NL" dirty="0" err="1">
                <a:solidFill>
                  <a:schemeClr val="bg2">
                    <a:lumMod val="75000"/>
                  </a:schemeClr>
                </a:solidFill>
              </a:rPr>
              <a:t>grijzekader</a:t>
            </a:r>
            <a:r>
              <a:rPr lang="nl-NL" dirty="0">
                <a:solidFill>
                  <a:schemeClr val="bg2">
                    <a:lumMod val="75000"/>
                  </a:schemeClr>
                </a:solidFill>
              </a:rPr>
              <a:t> </a:t>
            </a:r>
          </a:p>
          <a:p>
            <a:pPr algn="ctr"/>
            <a:r>
              <a:rPr lang="nl-NL" dirty="0">
                <a:solidFill>
                  <a:schemeClr val="bg2">
                    <a:lumMod val="75000"/>
                  </a:schemeClr>
                </a:solidFill>
              </a:rPr>
              <a:t>Breedte 5,5 cm</a:t>
            </a:r>
          </a:p>
          <a:p>
            <a:pPr algn="ctr"/>
            <a:r>
              <a:rPr lang="nl-NL" dirty="0">
                <a:solidFill>
                  <a:schemeClr val="bg2">
                    <a:lumMod val="75000"/>
                  </a:schemeClr>
                </a:solidFill>
              </a:rPr>
              <a:t>Hoogte 5,5 cm</a:t>
            </a:r>
          </a:p>
          <a:p>
            <a:pPr marL="0" marR="0" indent="0" algn="ctr" defTabSz="685800" rtl="0" eaLnBrk="1" fontAlgn="auto" latinLnBrk="0" hangingPunct="1">
              <a:lnSpc>
                <a:spcPct val="100000"/>
              </a:lnSpc>
              <a:spcBef>
                <a:spcPts val="0"/>
              </a:spcBef>
              <a:spcAft>
                <a:spcPts val="0"/>
              </a:spcAft>
              <a:buClrTx/>
              <a:buSzTx/>
              <a:buFontTx/>
              <a:buNone/>
              <a:tabLst/>
              <a:defRPr/>
            </a:pPr>
            <a:r>
              <a:rPr lang="nl-NL" dirty="0">
                <a:solidFill>
                  <a:schemeClr val="bg2">
                    <a:lumMod val="75000"/>
                  </a:schemeClr>
                </a:solidFill>
              </a:rPr>
              <a:t>Vert. positie 2 m</a:t>
            </a:r>
          </a:p>
          <a:p>
            <a:pPr marL="0" marR="0" indent="0" algn="ctr" defTabSz="685800" rtl="0" eaLnBrk="1" fontAlgn="auto" latinLnBrk="0" hangingPunct="1">
              <a:lnSpc>
                <a:spcPct val="100000"/>
              </a:lnSpc>
              <a:spcBef>
                <a:spcPts val="0"/>
              </a:spcBef>
              <a:spcAft>
                <a:spcPts val="0"/>
              </a:spcAft>
              <a:buClrTx/>
              <a:buSzTx/>
              <a:buFontTx/>
              <a:buNone/>
              <a:tabLst/>
              <a:defRPr/>
            </a:pPr>
            <a:r>
              <a:rPr lang="nl-NL" dirty="0">
                <a:solidFill>
                  <a:schemeClr val="bg2">
                    <a:lumMod val="75000"/>
                  </a:schemeClr>
                </a:solidFill>
              </a:rPr>
              <a:t>Hor. positie</a:t>
            </a:r>
            <a:r>
              <a:rPr lang="nl-NL" baseline="0" dirty="0">
                <a:solidFill>
                  <a:schemeClr val="bg2">
                    <a:lumMod val="75000"/>
                  </a:schemeClr>
                </a:solidFill>
              </a:rPr>
              <a:t> 1 cm</a:t>
            </a:r>
            <a:endParaRPr lang="nl-NL" dirty="0">
              <a:solidFill>
                <a:schemeClr val="bg2">
                  <a:lumMod val="75000"/>
                </a:schemeClr>
              </a:solidFill>
            </a:endParaRPr>
          </a:p>
        </p:txBody>
      </p:sp>
      <p:sp>
        <p:nvSpPr>
          <p:cNvPr id="9"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dirty="0"/>
          </a:p>
        </p:txBody>
      </p:sp>
    </p:spTree>
    <p:extLst>
      <p:ext uri="{BB962C8B-B14F-4D97-AF65-F5344CB8AC3E}">
        <p14:creationId xmlns:p14="http://schemas.microsoft.com/office/powerpoint/2010/main" val="15815011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9" name="Rechthoek 8"/>
          <p:cNvSpPr/>
          <p:nvPr userDrawn="1"/>
        </p:nvSpPr>
        <p:spPr>
          <a:xfrm>
            <a:off x="0" y="0"/>
            <a:ext cx="9144000" cy="46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Placeholder 1"/>
          <p:cNvSpPr>
            <a:spLocks noGrp="1"/>
          </p:cNvSpPr>
          <p:nvPr>
            <p:ph type="title"/>
          </p:nvPr>
        </p:nvSpPr>
        <p:spPr>
          <a:xfrm>
            <a:off x="2160000" y="720000"/>
            <a:ext cx="6270171" cy="825751"/>
          </a:xfrm>
          <a:prstGeom prst="rect">
            <a:avLst/>
          </a:prstGeom>
        </p:spPr>
        <p:txBody>
          <a:bodyPr vert="horz" lIns="0" tIns="46800" rIns="0" bIns="0" rtlCol="0" anchor="t" anchorCtr="0">
            <a:noAutofit/>
          </a:bodyPr>
          <a:lstStyle/>
          <a:p>
            <a:r>
              <a:rPr lang="nl-NL" dirty="0"/>
              <a:t>Titelstijl van model bewerken</a:t>
            </a:r>
            <a:endParaRPr lang="en-US" dirty="0"/>
          </a:p>
        </p:txBody>
      </p:sp>
      <p:sp>
        <p:nvSpPr>
          <p:cNvPr id="3" name="Text Placeholder 2"/>
          <p:cNvSpPr>
            <a:spLocks noGrp="1"/>
          </p:cNvSpPr>
          <p:nvPr>
            <p:ph type="body" idx="1"/>
          </p:nvPr>
        </p:nvSpPr>
        <p:spPr>
          <a:xfrm>
            <a:off x="2160000" y="1620000"/>
            <a:ext cx="6270171" cy="3129336"/>
          </a:xfrm>
          <a:prstGeom prst="rect">
            <a:avLst/>
          </a:prstGeom>
        </p:spPr>
        <p:txBody>
          <a:bodyPr vert="horz" lIns="0" tIns="46800" rIns="0" bIns="0" rtlCol="0" anchor="t" anchorCtr="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pic>
        <p:nvPicPr>
          <p:cNvPr id="8" name="Afbeelding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5778" y="32161"/>
            <a:ext cx="1357449" cy="459648"/>
          </a:xfrm>
          <a:prstGeom prst="rect">
            <a:avLst/>
          </a:prstGeom>
        </p:spPr>
      </p:pic>
      <p:sp>
        <p:nvSpPr>
          <p:cNvPr id="10"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dirty="0"/>
          </a:p>
        </p:txBody>
      </p:sp>
    </p:spTree>
    <p:extLst>
      <p:ext uri="{BB962C8B-B14F-4D97-AF65-F5344CB8AC3E}">
        <p14:creationId xmlns:p14="http://schemas.microsoft.com/office/powerpoint/2010/main" val="938902457"/>
      </p:ext>
    </p:extLst>
  </p:cSld>
  <p:clrMap bg1="lt1" tx1="dk1" bg2="lt2" tx2="dk2" accent1="accent1" accent2="accent2" accent3="accent3" accent4="accent4" accent5="accent5" accent6="accent6" hlink="hlink" folHlink="folHlink"/>
  <p:sldLayoutIdLst>
    <p:sldLayoutId id="2147483674" r:id="rId1"/>
    <p:sldLayoutId id="2147483682" r:id="rId2"/>
    <p:sldLayoutId id="2147483678" r:id="rId3"/>
    <p:sldLayoutId id="2147483680" r:id="rId4"/>
    <p:sldLayoutId id="2147483684" r:id="rId5"/>
    <p:sldLayoutId id="2147483683" r:id="rId6"/>
    <p:sldLayoutId id="2147483676" r:id="rId7"/>
    <p:sldLayoutId id="2147483681" r:id="rId8"/>
    <p:sldLayoutId id="2147483677" r:id="rId9"/>
    <p:sldLayoutId id="2147483675" r:id="rId10"/>
    <p:sldLayoutId id="2147483673" r:id="rId11"/>
    <p:sldLayoutId id="2147483679" r:id="rId12"/>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hf sldNum="0" hdr="0" dt="0"/>
  <p:txStyles>
    <p:title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p:titleStyle>
    <p:bodyStyle>
      <a:lvl1pPr marL="108000" indent="-108000" algn="l" defTabSz="685800" rtl="0" eaLnBrk="1" fontAlgn="t" latinLnBrk="0" hangingPunct="1">
        <a:lnSpc>
          <a:spcPts val="2400"/>
        </a:lnSpc>
        <a:spcBef>
          <a:spcPts val="750"/>
        </a:spcBef>
        <a:buFont typeface="Arial" panose="020B0604020202020204" pitchFamily="34" charset="0"/>
        <a:buChar char="•"/>
        <a:defRPr sz="1800" kern="1200">
          <a:solidFill>
            <a:schemeClr val="tx2"/>
          </a:solidFill>
          <a:latin typeface="+mn-lt"/>
          <a:ea typeface="+mn-ea"/>
          <a:cs typeface="+mn-cs"/>
        </a:defRPr>
      </a:lvl1pPr>
      <a:lvl2pPr marL="216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2pPr>
      <a:lvl3pPr marL="324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3pPr>
      <a:lvl4pPr marL="432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4pPr>
      <a:lvl5pPr marL="540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p:cNvSpPr txBox="1"/>
          <p:nvPr/>
        </p:nvSpPr>
        <p:spPr>
          <a:xfrm>
            <a:off x="374904" y="419442"/>
            <a:ext cx="8414496" cy="3482618"/>
          </a:xfrm>
          <a:prstGeom prst="rect">
            <a:avLst/>
          </a:prstGeom>
          <a:solidFill>
            <a:schemeClr val="bg2"/>
          </a:solidFill>
        </p:spPr>
        <p:txBody>
          <a:bodyPr wrap="square" lIns="2160000" tIns="46800" rIns="2160000" rtlCol="0" anchor="ctr" anchorCtr="0">
            <a:noAutofit/>
          </a:bodyPr>
          <a:lstStyle/>
          <a:p>
            <a:r>
              <a:rPr lang="nl-NL" dirty="0" err="1">
                <a:solidFill>
                  <a:schemeClr val="bg2">
                    <a:lumMod val="75000"/>
                  </a:schemeClr>
                </a:solidFill>
              </a:rPr>
              <a:t>Openingsdia</a:t>
            </a:r>
            <a:endParaRPr lang="nl-NL" dirty="0">
              <a:solidFill>
                <a:schemeClr val="bg2">
                  <a:lumMod val="75000"/>
                </a:schemeClr>
              </a:solidFill>
            </a:endParaRPr>
          </a:p>
          <a:p>
            <a:endParaRPr lang="nl-NL" dirty="0">
              <a:solidFill>
                <a:schemeClr val="bg2">
                  <a:lumMod val="75000"/>
                </a:schemeClr>
              </a:solidFill>
            </a:endParaRPr>
          </a:p>
          <a:p>
            <a:r>
              <a:rPr lang="nl-NL" dirty="0">
                <a:solidFill>
                  <a:schemeClr val="bg2">
                    <a:lumMod val="75000"/>
                  </a:schemeClr>
                </a:solidFill>
              </a:rPr>
              <a:t>Beeld op de positie van dit grijze kader. </a:t>
            </a:r>
          </a:p>
          <a:p>
            <a:endParaRPr lang="nl-NL" dirty="0">
              <a:solidFill>
                <a:schemeClr val="bg2">
                  <a:lumMod val="75000"/>
                </a:schemeClr>
              </a:solidFill>
            </a:endParaRPr>
          </a:p>
          <a:p>
            <a:pPr marL="228600" indent="-228600">
              <a:buAutoNum type="arabicPeriod"/>
            </a:pPr>
            <a:r>
              <a:rPr lang="nl-NL" dirty="0">
                <a:solidFill>
                  <a:schemeClr val="bg2">
                    <a:lumMod val="75000"/>
                  </a:schemeClr>
                </a:solidFill>
              </a:rPr>
              <a:t>Voeg een afbeelding toe</a:t>
            </a:r>
          </a:p>
          <a:p>
            <a:pPr marL="228600" indent="-228600">
              <a:buAutoNum type="arabicPeriod"/>
            </a:pPr>
            <a:r>
              <a:rPr lang="nl-NL" dirty="0" err="1">
                <a:solidFill>
                  <a:schemeClr val="bg2">
                    <a:lumMod val="75000"/>
                  </a:schemeClr>
                </a:solidFill>
              </a:rPr>
              <a:t>Muis-klik</a:t>
            </a:r>
            <a:r>
              <a:rPr lang="nl-NL" dirty="0">
                <a:solidFill>
                  <a:schemeClr val="bg2">
                    <a:lumMod val="75000"/>
                  </a:schemeClr>
                </a:solidFill>
              </a:rPr>
              <a:t> rechts </a:t>
            </a:r>
            <a:r>
              <a:rPr lang="nl-NL" baseline="0" dirty="0">
                <a:solidFill>
                  <a:schemeClr val="bg2">
                    <a:lumMod val="75000"/>
                  </a:schemeClr>
                </a:solidFill>
              </a:rPr>
              <a:t>op de afbeelding en selecteer ‘Bijsnijden’</a:t>
            </a:r>
          </a:p>
          <a:p>
            <a:pPr marL="228600" indent="-228600">
              <a:buAutoNum type="arabicPeriod"/>
            </a:pPr>
            <a:r>
              <a:rPr lang="nl-NL" baseline="0" dirty="0">
                <a:solidFill>
                  <a:schemeClr val="bg2">
                    <a:lumMod val="75000"/>
                  </a:schemeClr>
                </a:solidFill>
              </a:rPr>
              <a:t>Pas de breedte van de afbeelding aan en </a:t>
            </a:r>
            <a:r>
              <a:rPr lang="nl-NL" baseline="0" dirty="0" err="1">
                <a:solidFill>
                  <a:schemeClr val="bg2">
                    <a:lumMod val="75000"/>
                  </a:schemeClr>
                </a:solidFill>
              </a:rPr>
              <a:t>zonodig</a:t>
            </a:r>
            <a:r>
              <a:rPr lang="nl-NL" baseline="0" dirty="0">
                <a:solidFill>
                  <a:schemeClr val="bg2">
                    <a:lumMod val="75000"/>
                  </a:schemeClr>
                </a:solidFill>
              </a:rPr>
              <a:t> de uitsnede</a:t>
            </a:r>
          </a:p>
          <a:p>
            <a:pPr marL="228600" indent="-228600">
              <a:buAutoNum type="arabicPeriod"/>
            </a:pPr>
            <a:r>
              <a:rPr lang="nl-NL" dirty="0">
                <a:solidFill>
                  <a:schemeClr val="bg2">
                    <a:lumMod val="75000"/>
                  </a:schemeClr>
                </a:solidFill>
              </a:rPr>
              <a:t>Selecteer de afbeelding en ga naar menu ‘Schikken / Naar achtergrond’ om deze achter het blauwe kader te plaatsen</a:t>
            </a:r>
            <a:endParaRPr lang="nl-NL" baseline="0" dirty="0">
              <a:solidFill>
                <a:schemeClr val="bg2">
                  <a:lumMod val="75000"/>
                </a:schemeClr>
              </a:solidFill>
            </a:endParaRPr>
          </a:p>
          <a:p>
            <a:pPr marL="228600" indent="-228600">
              <a:buAutoNum type="arabicPeriod"/>
            </a:pPr>
            <a:r>
              <a:rPr lang="nl-NL" dirty="0">
                <a:solidFill>
                  <a:schemeClr val="bg2">
                    <a:lumMod val="75000"/>
                  </a:schemeClr>
                </a:solidFill>
              </a:rPr>
              <a:t>Verwijder dit grijze kader</a:t>
            </a:r>
          </a:p>
        </p:txBody>
      </p:sp>
      <p:sp>
        <p:nvSpPr>
          <p:cNvPr id="2" name="Tijdelijke aanduiding voor voettekst 1"/>
          <p:cNvSpPr>
            <a:spLocks noGrp="1"/>
          </p:cNvSpPr>
          <p:nvPr>
            <p:ph type="ftr" sz="quarter" idx="3"/>
          </p:nvPr>
        </p:nvSpPr>
        <p:spPr>
          <a:xfrm>
            <a:off x="2226890" y="129738"/>
            <a:ext cx="6436186" cy="273844"/>
          </a:xfrm>
          <a:prstGeom prst="rect">
            <a:avLst/>
          </a:prstGeom>
        </p:spPr>
        <p:txBody>
          <a:bodyPr/>
          <a:lstStyle/>
          <a:p>
            <a:r>
              <a:rPr lang="nl-NL"/>
              <a:t>Change title of presentation</a:t>
            </a:r>
            <a:endParaRPr lang="nl-NL" dirty="0"/>
          </a:p>
        </p:txBody>
      </p:sp>
      <p:pic>
        <p:nvPicPr>
          <p:cNvPr id="13" name="Afbeelding 12" descr="Afbeelding met persoon, kleurrijk&#10;&#10;Automatisch gegenereerde beschrijving">
            <a:extLst>
              <a:ext uri="{FF2B5EF4-FFF2-40B4-BE49-F238E27FC236}">
                <a16:creationId xmlns:a16="http://schemas.microsoft.com/office/drawing/2014/main" id="{197D45DB-1850-079C-B018-32CB646B1D87}"/>
              </a:ext>
            </a:extLst>
          </p:cNvPr>
          <p:cNvPicPr>
            <a:picLocks noChangeAspect="1"/>
          </p:cNvPicPr>
          <p:nvPr/>
        </p:nvPicPr>
        <p:blipFill>
          <a:blip r:embed="rId3"/>
          <a:stretch>
            <a:fillRect/>
          </a:stretch>
        </p:blipFill>
        <p:spPr>
          <a:xfrm>
            <a:off x="-984601" y="-686250"/>
            <a:ext cx="9774001" cy="6516000"/>
          </a:xfrm>
          <a:prstGeom prst="rect">
            <a:avLst/>
          </a:prstGeom>
        </p:spPr>
      </p:pic>
      <p:grpSp>
        <p:nvGrpSpPr>
          <p:cNvPr id="5" name="Groeperen 4"/>
          <p:cNvGrpSpPr/>
          <p:nvPr/>
        </p:nvGrpSpPr>
        <p:grpSpPr>
          <a:xfrm>
            <a:off x="-6349" y="1"/>
            <a:ext cx="9150349" cy="5143499"/>
            <a:chOff x="-6349" y="1"/>
            <a:chExt cx="9150349" cy="5143499"/>
          </a:xfrm>
          <a:solidFill>
            <a:schemeClr val="tx1"/>
          </a:solidFill>
        </p:grpSpPr>
        <p:sp>
          <p:nvSpPr>
            <p:cNvPr id="6" name="Rechthoek 5"/>
            <p:cNvSpPr/>
            <p:nvPr/>
          </p:nvSpPr>
          <p:spPr>
            <a:xfrm>
              <a:off x="0" y="1"/>
              <a:ext cx="9144000" cy="4490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p:nvSpPr>
          <p:spPr>
            <a:xfrm>
              <a:off x="0" y="3771900"/>
              <a:ext cx="9144000" cy="13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6349" y="1"/>
              <a:ext cx="463550" cy="51434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p:cNvSpPr/>
            <p:nvPr/>
          </p:nvSpPr>
          <p:spPr>
            <a:xfrm>
              <a:off x="8677772" y="1"/>
              <a:ext cx="463550" cy="51434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0" name="Titel 1"/>
          <p:cNvSpPr txBox="1">
            <a:spLocks/>
          </p:cNvSpPr>
          <p:nvPr/>
        </p:nvSpPr>
        <p:spPr>
          <a:xfrm>
            <a:off x="457201" y="3780000"/>
            <a:ext cx="8332199" cy="1371599"/>
          </a:xfrm>
          <a:prstGeom prst="rect">
            <a:avLst/>
          </a:prstGeom>
        </p:spPr>
        <p:txBody>
          <a:bodyPr vert="horz" wrap="square" lIns="0" tIns="46800" rIns="0" bIns="0" rtlCol="0" anchor="ctr" anchorCtr="0">
            <a:noAutofit/>
          </a:bodyPr>
          <a:lstStyle>
            <a:lvl1pPr algn="l" defTabSz="685800" rtl="0" eaLnBrk="1" latinLnBrk="0" hangingPunct="1">
              <a:lnSpc>
                <a:spcPts val="3600"/>
              </a:lnSpc>
              <a:spcBef>
                <a:spcPct val="0"/>
              </a:spcBef>
              <a:buNone/>
              <a:defRPr sz="3200" b="1" i="0" kern="1200">
                <a:solidFill>
                  <a:schemeClr val="accent1"/>
                </a:solidFill>
                <a:latin typeface="Calibri" charset="0"/>
                <a:ea typeface="Calibri" charset="0"/>
                <a:cs typeface="Calibri" charset="0"/>
              </a:defRPr>
            </a:lvl1pPr>
          </a:lstStyle>
          <a:p>
            <a:pPr fontAlgn="ctr">
              <a:lnSpc>
                <a:spcPts val="3200"/>
              </a:lnSpc>
            </a:pPr>
            <a:r>
              <a:rPr lang="nl-NL" dirty="0" err="1">
                <a:solidFill>
                  <a:schemeClr val="bg1"/>
                </a:solidFill>
              </a:rPr>
              <a:t>Democracity</a:t>
            </a:r>
            <a:r>
              <a:rPr lang="nl-NL" dirty="0">
                <a:solidFill>
                  <a:schemeClr val="bg1"/>
                </a:solidFill>
              </a:rPr>
              <a:t>, samen (aan) een stad bouwen</a:t>
            </a:r>
            <a:br>
              <a:rPr lang="nl-NL" dirty="0">
                <a:solidFill>
                  <a:schemeClr val="bg1"/>
                </a:solidFill>
              </a:rPr>
            </a:br>
            <a:r>
              <a:rPr lang="nl-NL" sz="2000" i="1" dirty="0">
                <a:solidFill>
                  <a:schemeClr val="bg1"/>
                </a:solidFill>
              </a:rPr>
              <a:t>KEP-studiedag ‘De lerende stad’</a:t>
            </a:r>
            <a:endParaRPr lang="nl-NL" sz="1800" dirty="0">
              <a:solidFill>
                <a:schemeClr val="tx2"/>
              </a:solidFill>
            </a:endParaRPr>
          </a:p>
        </p:txBody>
      </p:sp>
      <p:pic>
        <p:nvPicPr>
          <p:cNvPr id="11" name="Afbeelding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1" y="767447"/>
            <a:ext cx="2049577" cy="798576"/>
          </a:xfrm>
          <a:prstGeom prst="rect">
            <a:avLst/>
          </a:prstGeom>
        </p:spPr>
      </p:pic>
      <p:pic>
        <p:nvPicPr>
          <p:cNvPr id="12" name="Afbeelding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67447"/>
            <a:ext cx="2049577" cy="798575"/>
          </a:xfrm>
          <a:prstGeom prst="rect">
            <a:avLst/>
          </a:prstGeom>
        </p:spPr>
      </p:pic>
    </p:spTree>
    <p:extLst>
      <p:ext uri="{BB962C8B-B14F-4D97-AF65-F5344CB8AC3E}">
        <p14:creationId xmlns:p14="http://schemas.microsoft.com/office/powerpoint/2010/main" val="766702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82414369-4933-9EA0-4094-F4E0A554E781}"/>
              </a:ext>
            </a:extLst>
          </p:cNvPr>
          <p:cNvSpPr>
            <a:spLocks noGrp="1"/>
          </p:cNvSpPr>
          <p:nvPr>
            <p:ph type="ftr" sz="quarter" idx="3"/>
          </p:nvPr>
        </p:nvSpPr>
        <p:spPr/>
        <p:txBody>
          <a:bodyPr/>
          <a:lstStyle/>
          <a:p>
            <a:endParaRPr lang="nl-NL" dirty="0"/>
          </a:p>
        </p:txBody>
      </p:sp>
      <p:pic>
        <p:nvPicPr>
          <p:cNvPr id="4" name="Afbeelding 3" descr="Afbeelding met binnen, persoon&#10;&#10;Automatisch gegenereerde beschrijving">
            <a:extLst>
              <a:ext uri="{FF2B5EF4-FFF2-40B4-BE49-F238E27FC236}">
                <a16:creationId xmlns:a16="http://schemas.microsoft.com/office/drawing/2014/main" id="{29C2FFAD-DF78-D2F7-8C2E-C39B3DBC954F}"/>
              </a:ext>
            </a:extLst>
          </p:cNvPr>
          <p:cNvPicPr>
            <a:picLocks noChangeAspect="1"/>
          </p:cNvPicPr>
          <p:nvPr/>
        </p:nvPicPr>
        <p:blipFill>
          <a:blip r:embed="rId3"/>
          <a:stretch>
            <a:fillRect/>
          </a:stretch>
        </p:blipFill>
        <p:spPr>
          <a:xfrm>
            <a:off x="15498" y="469550"/>
            <a:ext cx="9144000" cy="6094914"/>
          </a:xfrm>
          <a:prstGeom prst="rect">
            <a:avLst/>
          </a:prstGeom>
        </p:spPr>
      </p:pic>
    </p:spTree>
    <p:extLst>
      <p:ext uri="{BB962C8B-B14F-4D97-AF65-F5344CB8AC3E}">
        <p14:creationId xmlns:p14="http://schemas.microsoft.com/office/powerpoint/2010/main" val="91341409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82414369-4933-9EA0-4094-F4E0A554E781}"/>
              </a:ext>
            </a:extLst>
          </p:cNvPr>
          <p:cNvSpPr>
            <a:spLocks noGrp="1"/>
          </p:cNvSpPr>
          <p:nvPr>
            <p:ph type="ftr" sz="quarter" idx="3"/>
          </p:nvPr>
        </p:nvSpPr>
        <p:spPr/>
        <p:txBody>
          <a:bodyPr/>
          <a:lstStyle/>
          <a:p>
            <a:endParaRPr lang="nl-NL" dirty="0"/>
          </a:p>
        </p:txBody>
      </p:sp>
      <p:pic>
        <p:nvPicPr>
          <p:cNvPr id="5" name="Afbeelding 4" descr="Afbeelding met binnen, kleurrijk, items&#10;&#10;Automatisch gegenereerde beschrijving">
            <a:extLst>
              <a:ext uri="{FF2B5EF4-FFF2-40B4-BE49-F238E27FC236}">
                <a16:creationId xmlns:a16="http://schemas.microsoft.com/office/drawing/2014/main" id="{F657F38C-352F-E871-A12C-4177219D5866}"/>
              </a:ext>
            </a:extLst>
          </p:cNvPr>
          <p:cNvPicPr>
            <a:picLocks noChangeAspect="1"/>
          </p:cNvPicPr>
          <p:nvPr/>
        </p:nvPicPr>
        <p:blipFill>
          <a:blip r:embed="rId3"/>
          <a:stretch>
            <a:fillRect/>
          </a:stretch>
        </p:blipFill>
        <p:spPr>
          <a:xfrm>
            <a:off x="-1" y="476013"/>
            <a:ext cx="9144001" cy="6096001"/>
          </a:xfrm>
          <a:prstGeom prst="rect">
            <a:avLst/>
          </a:prstGeom>
        </p:spPr>
      </p:pic>
    </p:spTree>
    <p:extLst>
      <p:ext uri="{BB962C8B-B14F-4D97-AF65-F5344CB8AC3E}">
        <p14:creationId xmlns:p14="http://schemas.microsoft.com/office/powerpoint/2010/main" val="5624556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p:cNvSpPr>
            <a:spLocks noGrp="1"/>
          </p:cNvSpPr>
          <p:nvPr>
            <p:ph type="ftr" sz="quarter" idx="3"/>
          </p:nvPr>
        </p:nvSpPr>
        <p:spPr>
          <a:xfrm>
            <a:off x="2245178" y="120594"/>
            <a:ext cx="6436186" cy="273844"/>
          </a:xfrm>
          <a:prstGeom prst="rect">
            <a:avLst/>
          </a:prstGeom>
        </p:spPr>
        <p:txBody>
          <a:bodyPr/>
          <a:lstStyle/>
          <a:p>
            <a:endParaRPr lang="nl-NL" dirty="0"/>
          </a:p>
        </p:txBody>
      </p:sp>
      <p:pic>
        <p:nvPicPr>
          <p:cNvPr id="8" name="Afbeelding 7" descr="Afbeelding met tekst&#10;&#10;Automatisch gegenereerde beschrijving">
            <a:extLst>
              <a:ext uri="{FF2B5EF4-FFF2-40B4-BE49-F238E27FC236}">
                <a16:creationId xmlns:a16="http://schemas.microsoft.com/office/drawing/2014/main" id="{B3759AC4-0EAE-9D2F-0700-64DFAF97511F}"/>
              </a:ext>
            </a:extLst>
          </p:cNvPr>
          <p:cNvPicPr>
            <a:picLocks noChangeAspect="1"/>
          </p:cNvPicPr>
          <p:nvPr/>
        </p:nvPicPr>
        <p:blipFill>
          <a:blip r:embed="rId3"/>
          <a:stretch>
            <a:fillRect/>
          </a:stretch>
        </p:blipFill>
        <p:spPr>
          <a:xfrm>
            <a:off x="0" y="473344"/>
            <a:ext cx="9144000" cy="6096000"/>
          </a:xfrm>
          <a:prstGeom prst="rect">
            <a:avLst/>
          </a:prstGeom>
        </p:spPr>
      </p:pic>
      <p:sp>
        <p:nvSpPr>
          <p:cNvPr id="5" name="Titel 1"/>
          <p:cNvSpPr txBox="1">
            <a:spLocks/>
          </p:cNvSpPr>
          <p:nvPr/>
        </p:nvSpPr>
        <p:spPr>
          <a:xfrm>
            <a:off x="5544000" y="3760552"/>
            <a:ext cx="3600000" cy="720000"/>
          </a:xfrm>
          <a:prstGeom prst="rect">
            <a:avLst/>
          </a:prstGeom>
          <a:solidFill>
            <a:schemeClr val="tx1"/>
          </a:solidFill>
        </p:spPr>
        <p:txBody>
          <a:bodyPr vert="horz" lIns="180000" tIns="180000" rIns="180000" bIns="180000" rtlCol="0" anchor="ctr" anchorCtr="1">
            <a:noAutofit/>
          </a:bodyPr>
          <a:lst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a:lstStyle>
          <a:p>
            <a:r>
              <a:rPr lang="nl-NL" dirty="0">
                <a:solidFill>
                  <a:schemeClr val="bg1"/>
                </a:solidFill>
              </a:rPr>
              <a:t>Zelf aan de slag!</a:t>
            </a:r>
          </a:p>
        </p:txBody>
      </p:sp>
    </p:spTree>
    <p:extLst>
      <p:ext uri="{BB962C8B-B14F-4D97-AF65-F5344CB8AC3E}">
        <p14:creationId xmlns:p14="http://schemas.microsoft.com/office/powerpoint/2010/main" val="57743805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marL="0" indent="0">
              <a:buNone/>
            </a:pPr>
            <a:endParaRPr lang="nl-NL" dirty="0">
              <a:solidFill>
                <a:srgbClr val="555555"/>
              </a:solidFill>
              <a:latin typeface="Fira Sans" panose="020B0503050000020004" pitchFamily="34" charset="0"/>
            </a:endParaRPr>
          </a:p>
          <a:p>
            <a:endParaRPr lang="nl-NL" dirty="0">
              <a:solidFill>
                <a:srgbClr val="555555"/>
              </a:solidFill>
              <a:latin typeface="Fira Sans" panose="020B0503050000020004" pitchFamily="34" charset="0"/>
            </a:endParaRPr>
          </a:p>
          <a:p>
            <a:endParaRPr lang="nl-NL" dirty="0"/>
          </a:p>
        </p:txBody>
      </p:sp>
      <p:sp>
        <p:nvSpPr>
          <p:cNvPr id="3" name="Titel 2"/>
          <p:cNvSpPr>
            <a:spLocks noGrp="1"/>
          </p:cNvSpPr>
          <p:nvPr>
            <p:ph type="title"/>
          </p:nvPr>
        </p:nvSpPr>
        <p:spPr/>
        <p:txBody>
          <a:bodyPr/>
          <a:lstStyle/>
          <a:p>
            <a:r>
              <a:rPr lang="nl-NL" dirty="0"/>
              <a:t>Vragen?</a:t>
            </a:r>
          </a:p>
        </p:txBody>
      </p:sp>
      <p:sp>
        <p:nvSpPr>
          <p:cNvPr id="4" name="Tijdelijke aanduiding voor voettekst 3"/>
          <p:cNvSpPr>
            <a:spLocks noGrp="1"/>
          </p:cNvSpPr>
          <p:nvPr>
            <p:ph type="ftr" sz="quarter" idx="3"/>
          </p:nvPr>
        </p:nvSpPr>
        <p:spPr/>
        <p:txBody>
          <a:bodyPr/>
          <a:lstStyle/>
          <a:p>
            <a:endParaRPr lang="nl-NL" dirty="0"/>
          </a:p>
        </p:txBody>
      </p:sp>
    </p:spTree>
    <p:extLst>
      <p:ext uri="{BB962C8B-B14F-4D97-AF65-F5344CB8AC3E}">
        <p14:creationId xmlns:p14="http://schemas.microsoft.com/office/powerpoint/2010/main" val="20877296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marL="0" indent="0">
              <a:buNone/>
            </a:pPr>
            <a:endParaRPr lang="nl-NL" dirty="0">
              <a:solidFill>
                <a:srgbClr val="555555"/>
              </a:solidFill>
              <a:latin typeface="Fira Sans" panose="020B0503050000020004" pitchFamily="34" charset="0"/>
            </a:endParaRPr>
          </a:p>
          <a:p>
            <a:pPr marL="0" indent="0">
              <a:buNone/>
            </a:pPr>
            <a:r>
              <a:rPr lang="nl-NL" dirty="0">
                <a:solidFill>
                  <a:srgbClr val="555555"/>
                </a:solidFill>
                <a:latin typeface="Fira Sans" panose="020B0503050000020004" pitchFamily="34" charset="0"/>
              </a:rPr>
              <a:t>j.francissen@prodemos.nl</a:t>
            </a:r>
          </a:p>
          <a:p>
            <a:endParaRPr lang="nl-NL" dirty="0">
              <a:solidFill>
                <a:srgbClr val="555555"/>
              </a:solidFill>
              <a:latin typeface="Fira Sans" panose="020B0503050000020004" pitchFamily="34" charset="0"/>
            </a:endParaRPr>
          </a:p>
          <a:p>
            <a:endParaRPr lang="nl-NL" dirty="0"/>
          </a:p>
        </p:txBody>
      </p:sp>
      <p:sp>
        <p:nvSpPr>
          <p:cNvPr id="3" name="Titel 2"/>
          <p:cNvSpPr>
            <a:spLocks noGrp="1"/>
          </p:cNvSpPr>
          <p:nvPr>
            <p:ph type="title"/>
          </p:nvPr>
        </p:nvSpPr>
        <p:spPr/>
        <p:txBody>
          <a:bodyPr/>
          <a:lstStyle/>
          <a:p>
            <a:r>
              <a:rPr lang="nl-NL" dirty="0"/>
              <a:t>Vragen?</a:t>
            </a:r>
          </a:p>
        </p:txBody>
      </p:sp>
      <p:sp>
        <p:nvSpPr>
          <p:cNvPr id="4" name="Tijdelijke aanduiding voor voettekst 3"/>
          <p:cNvSpPr>
            <a:spLocks noGrp="1"/>
          </p:cNvSpPr>
          <p:nvPr>
            <p:ph type="ftr" sz="quarter" idx="3"/>
          </p:nvPr>
        </p:nvSpPr>
        <p:spPr/>
        <p:txBody>
          <a:bodyPr/>
          <a:lstStyle/>
          <a:p>
            <a:endParaRPr lang="nl-NL" dirty="0"/>
          </a:p>
        </p:txBody>
      </p:sp>
    </p:spTree>
    <p:extLst>
      <p:ext uri="{BB962C8B-B14F-4D97-AF65-F5344CB8AC3E}">
        <p14:creationId xmlns:p14="http://schemas.microsoft.com/office/powerpoint/2010/main" val="212470837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254135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Dienst Educatie\Basisscholieren Binnenhof-Democracity 2012\Basisschool 1.jpg"/>
          <p:cNvPicPr>
            <a:picLocks noChangeAspect="1" noChangeArrowheads="1"/>
          </p:cNvPicPr>
          <p:nvPr/>
        </p:nvPicPr>
        <p:blipFill rotWithShape="1">
          <a:blip r:embed="rId3">
            <a:extLst>
              <a:ext uri="{28A0092B-C50C-407E-A947-70E740481C1C}">
                <a14:useLocalDpi xmlns:a14="http://schemas.microsoft.com/office/drawing/2010/main" val="0"/>
              </a:ext>
            </a:extLst>
          </a:blip>
          <a:srcRect t="1322" b="13312"/>
          <a:stretch/>
        </p:blipFill>
        <p:spPr bwMode="auto">
          <a:xfrm>
            <a:off x="0" y="468000"/>
            <a:ext cx="9144000" cy="4749062"/>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voettekst 2"/>
          <p:cNvSpPr>
            <a:spLocks noGrp="1"/>
          </p:cNvSpPr>
          <p:nvPr>
            <p:ph type="ftr" sz="quarter" idx="3"/>
          </p:nvPr>
        </p:nvSpPr>
        <p:spPr>
          <a:xfrm>
            <a:off x="2245178" y="120594"/>
            <a:ext cx="6436186" cy="273844"/>
          </a:xfrm>
          <a:prstGeom prst="rect">
            <a:avLst/>
          </a:prstGeom>
        </p:spPr>
        <p:txBody>
          <a:bodyPr/>
          <a:lstStyle/>
          <a:p>
            <a:endParaRPr lang="nl-NL" dirty="0"/>
          </a:p>
        </p:txBody>
      </p:sp>
      <p:sp>
        <p:nvSpPr>
          <p:cNvPr id="5" name="Titel 1"/>
          <p:cNvSpPr txBox="1">
            <a:spLocks/>
          </p:cNvSpPr>
          <p:nvPr/>
        </p:nvSpPr>
        <p:spPr>
          <a:xfrm>
            <a:off x="5544000" y="3760552"/>
            <a:ext cx="3600000" cy="720000"/>
          </a:xfrm>
          <a:prstGeom prst="rect">
            <a:avLst/>
          </a:prstGeom>
          <a:solidFill>
            <a:schemeClr val="tx1"/>
          </a:solidFill>
        </p:spPr>
        <p:txBody>
          <a:bodyPr vert="horz" lIns="180000" tIns="180000" rIns="180000" bIns="180000" rtlCol="0" anchor="ctr" anchorCtr="1">
            <a:noAutofit/>
          </a:bodyPr>
          <a:lst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a:lstStyle>
          <a:p>
            <a:r>
              <a:rPr lang="nl-NL">
                <a:solidFill>
                  <a:schemeClr val="bg1"/>
                </a:solidFill>
              </a:rPr>
              <a:t>Wat is ProDemos?</a:t>
            </a:r>
            <a:endParaRPr lang="nl-NL" dirty="0">
              <a:solidFill>
                <a:schemeClr val="bg1"/>
              </a:solidFill>
            </a:endParaRPr>
          </a:p>
        </p:txBody>
      </p:sp>
    </p:spTree>
    <p:extLst>
      <p:ext uri="{BB962C8B-B14F-4D97-AF65-F5344CB8AC3E}">
        <p14:creationId xmlns:p14="http://schemas.microsoft.com/office/powerpoint/2010/main" val="15583684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marL="0" indent="0">
              <a:buNone/>
            </a:pPr>
            <a:r>
              <a:rPr lang="nl-NL" sz="1400" b="0" i="0" dirty="0">
                <a:solidFill>
                  <a:srgbClr val="555555"/>
                </a:solidFill>
                <a:effectLst/>
                <a:latin typeface="Fira Sans" panose="020B0503050000020004" pitchFamily="34" charset="0"/>
              </a:rPr>
              <a:t>ProDemos is het ‘Huis voor democratie en rechtsstaat’. ProDemos legt uit wat de spelregels zijn van de democratie en de rechtsstaat en laat zien wat je zelf kunt doen om invloed uit te oefenen – in de gemeente, het waterschap, de provincie, het land en Europa.</a:t>
            </a:r>
            <a:endParaRPr lang="nl-NL" sz="1400" dirty="0"/>
          </a:p>
        </p:txBody>
      </p:sp>
      <p:sp>
        <p:nvSpPr>
          <p:cNvPr id="3" name="Titel 2"/>
          <p:cNvSpPr>
            <a:spLocks noGrp="1"/>
          </p:cNvSpPr>
          <p:nvPr>
            <p:ph type="title"/>
          </p:nvPr>
        </p:nvSpPr>
        <p:spPr/>
        <p:txBody>
          <a:bodyPr/>
          <a:lstStyle/>
          <a:p>
            <a:r>
              <a:rPr lang="nl-NL" dirty="0"/>
              <a:t>Onze missie</a:t>
            </a:r>
          </a:p>
        </p:txBody>
      </p:sp>
      <p:sp>
        <p:nvSpPr>
          <p:cNvPr id="4" name="Tijdelijke aanduiding voor voettekst 3"/>
          <p:cNvSpPr>
            <a:spLocks noGrp="1"/>
          </p:cNvSpPr>
          <p:nvPr>
            <p:ph type="ftr" sz="quarter" idx="3"/>
          </p:nvPr>
        </p:nvSpPr>
        <p:spPr/>
        <p:txBody>
          <a:bodyPr/>
          <a:lstStyle/>
          <a:p>
            <a:endParaRPr lang="nl-NL" dirty="0"/>
          </a:p>
        </p:txBody>
      </p:sp>
      <p:pic>
        <p:nvPicPr>
          <p:cNvPr id="6" name="Afbeelding 5" descr="Afbeelding met gebouw, buiten, weg, straat&#10;&#10;Automatisch gegenereerde beschrijving">
            <a:extLst>
              <a:ext uri="{FF2B5EF4-FFF2-40B4-BE49-F238E27FC236}">
                <a16:creationId xmlns:a16="http://schemas.microsoft.com/office/drawing/2014/main" id="{549C6EE0-E0BE-D243-36B5-180353C29A44}"/>
              </a:ext>
            </a:extLst>
          </p:cNvPr>
          <p:cNvPicPr>
            <a:picLocks noChangeAspect="1"/>
          </p:cNvPicPr>
          <p:nvPr/>
        </p:nvPicPr>
        <p:blipFill rotWithShape="1">
          <a:blip r:embed="rId2"/>
          <a:srcRect l="8931" t="11081" r="69028"/>
          <a:stretch/>
        </p:blipFill>
        <p:spPr>
          <a:xfrm>
            <a:off x="0" y="454326"/>
            <a:ext cx="1957494" cy="5113354"/>
          </a:xfrm>
          <a:prstGeom prst="rect">
            <a:avLst/>
          </a:prstGeom>
        </p:spPr>
      </p:pic>
    </p:spTree>
    <p:extLst>
      <p:ext uri="{BB962C8B-B14F-4D97-AF65-F5344CB8AC3E}">
        <p14:creationId xmlns:p14="http://schemas.microsoft.com/office/powerpoint/2010/main" val="6290587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nl-NL" dirty="0"/>
              <a:t>Programma’s in Den Haag (VO/MBO)</a:t>
            </a:r>
          </a:p>
          <a:p>
            <a:r>
              <a:rPr lang="nl-NL" dirty="0"/>
              <a:t>Programma’s op scholen (VO/MBO)</a:t>
            </a:r>
          </a:p>
          <a:p>
            <a:r>
              <a:rPr lang="nl-NL" dirty="0"/>
              <a:t>Programma’s in raadszalen en provinciehuizen (PO/VO/MBO)</a:t>
            </a:r>
          </a:p>
          <a:p>
            <a:r>
              <a:rPr lang="nl-NL" dirty="0"/>
              <a:t>Speciale programma’s voor </a:t>
            </a:r>
            <a:r>
              <a:rPr lang="nl-NL" dirty="0" err="1"/>
              <a:t>PrO</a:t>
            </a:r>
            <a:r>
              <a:rPr lang="nl-NL" dirty="0"/>
              <a:t> en VSO</a:t>
            </a:r>
          </a:p>
        </p:txBody>
      </p:sp>
      <p:sp>
        <p:nvSpPr>
          <p:cNvPr id="3" name="Titel 2"/>
          <p:cNvSpPr>
            <a:spLocks noGrp="1"/>
          </p:cNvSpPr>
          <p:nvPr>
            <p:ph type="title"/>
          </p:nvPr>
        </p:nvSpPr>
        <p:spPr/>
        <p:txBody>
          <a:bodyPr/>
          <a:lstStyle/>
          <a:p>
            <a:r>
              <a:rPr lang="nl-NL" dirty="0"/>
              <a:t>Educatieve programma’s voor scholen</a:t>
            </a:r>
          </a:p>
        </p:txBody>
      </p:sp>
      <p:sp>
        <p:nvSpPr>
          <p:cNvPr id="4" name="Tijdelijke aanduiding voor voettekst 3"/>
          <p:cNvSpPr>
            <a:spLocks noGrp="1"/>
          </p:cNvSpPr>
          <p:nvPr>
            <p:ph type="ftr" sz="quarter" idx="3"/>
          </p:nvPr>
        </p:nvSpPr>
        <p:spPr/>
        <p:txBody>
          <a:bodyPr/>
          <a:lstStyle/>
          <a:p>
            <a:endParaRPr lang="nl-NL" dirty="0"/>
          </a:p>
        </p:txBody>
      </p:sp>
      <p:graphicFrame>
        <p:nvGraphicFramePr>
          <p:cNvPr id="7" name="Diagram 6">
            <a:extLst>
              <a:ext uri="{FF2B5EF4-FFF2-40B4-BE49-F238E27FC236}">
                <a16:creationId xmlns:a16="http://schemas.microsoft.com/office/drawing/2014/main" id="{1BE36213-6CE4-5356-EEF0-1FBF7D466FDA}"/>
              </a:ext>
            </a:extLst>
          </p:cNvPr>
          <p:cNvGraphicFramePr/>
          <p:nvPr>
            <p:extLst>
              <p:ext uri="{D42A27DB-BD31-4B8C-83A1-F6EECF244321}">
                <p14:modId xmlns:p14="http://schemas.microsoft.com/office/powerpoint/2010/main" val="2819449737"/>
              </p:ext>
            </p:extLst>
          </p:nvPr>
        </p:nvGraphicFramePr>
        <p:xfrm>
          <a:off x="6594529" y="3107410"/>
          <a:ext cx="2164027" cy="22065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72406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p:cNvSpPr>
            <a:spLocks noGrp="1"/>
          </p:cNvSpPr>
          <p:nvPr>
            <p:ph type="ftr" sz="quarter" idx="3"/>
          </p:nvPr>
        </p:nvSpPr>
        <p:spPr>
          <a:xfrm>
            <a:off x="2245178" y="120594"/>
            <a:ext cx="6436186" cy="273844"/>
          </a:xfrm>
          <a:prstGeom prst="rect">
            <a:avLst/>
          </a:prstGeom>
        </p:spPr>
        <p:txBody>
          <a:bodyPr/>
          <a:lstStyle/>
          <a:p>
            <a:endParaRPr lang="nl-NL" dirty="0"/>
          </a:p>
        </p:txBody>
      </p:sp>
      <p:pic>
        <p:nvPicPr>
          <p:cNvPr id="8" name="Afbeelding 7" descr="Afbeelding met tekst&#10;&#10;Automatisch gegenereerde beschrijving">
            <a:extLst>
              <a:ext uri="{FF2B5EF4-FFF2-40B4-BE49-F238E27FC236}">
                <a16:creationId xmlns:a16="http://schemas.microsoft.com/office/drawing/2014/main" id="{B3759AC4-0EAE-9D2F-0700-64DFAF97511F}"/>
              </a:ext>
            </a:extLst>
          </p:cNvPr>
          <p:cNvPicPr>
            <a:picLocks noChangeAspect="1"/>
          </p:cNvPicPr>
          <p:nvPr/>
        </p:nvPicPr>
        <p:blipFill>
          <a:blip r:embed="rId3"/>
          <a:stretch>
            <a:fillRect/>
          </a:stretch>
        </p:blipFill>
        <p:spPr>
          <a:xfrm>
            <a:off x="0" y="473344"/>
            <a:ext cx="9144000" cy="6096000"/>
          </a:xfrm>
          <a:prstGeom prst="rect">
            <a:avLst/>
          </a:prstGeom>
        </p:spPr>
      </p:pic>
      <p:sp>
        <p:nvSpPr>
          <p:cNvPr id="5" name="Titel 1"/>
          <p:cNvSpPr txBox="1">
            <a:spLocks/>
          </p:cNvSpPr>
          <p:nvPr/>
        </p:nvSpPr>
        <p:spPr>
          <a:xfrm>
            <a:off x="5544000" y="3760552"/>
            <a:ext cx="3600000" cy="720000"/>
          </a:xfrm>
          <a:prstGeom prst="rect">
            <a:avLst/>
          </a:prstGeom>
          <a:solidFill>
            <a:schemeClr val="tx1"/>
          </a:solidFill>
        </p:spPr>
        <p:txBody>
          <a:bodyPr vert="horz" lIns="180000" tIns="180000" rIns="180000" bIns="180000" rtlCol="0" anchor="ctr" anchorCtr="1">
            <a:noAutofit/>
          </a:bodyPr>
          <a:lst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a:lstStyle>
          <a:p>
            <a:r>
              <a:rPr lang="nl-NL" dirty="0" err="1">
                <a:solidFill>
                  <a:schemeClr val="bg1"/>
                </a:solidFill>
              </a:rPr>
              <a:t>Democracity</a:t>
            </a:r>
            <a:endParaRPr lang="nl-NL" dirty="0">
              <a:solidFill>
                <a:schemeClr val="bg1"/>
              </a:solidFill>
            </a:endParaRPr>
          </a:p>
        </p:txBody>
      </p:sp>
    </p:spTree>
    <p:extLst>
      <p:ext uri="{BB962C8B-B14F-4D97-AF65-F5344CB8AC3E}">
        <p14:creationId xmlns:p14="http://schemas.microsoft.com/office/powerpoint/2010/main" val="100174656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nl-NL" dirty="0">
                <a:solidFill>
                  <a:srgbClr val="555555"/>
                </a:solidFill>
                <a:latin typeface="Fira Sans" panose="020B0503050000020004" pitchFamily="34" charset="0"/>
              </a:rPr>
              <a:t>Bedoeld voor groep 7 en 8</a:t>
            </a:r>
          </a:p>
          <a:p>
            <a:pPr marL="0" indent="0">
              <a:buNone/>
            </a:pPr>
            <a:r>
              <a:rPr lang="nl-NL" dirty="0">
                <a:solidFill>
                  <a:srgbClr val="555555"/>
                </a:solidFill>
                <a:latin typeface="Fira Sans" panose="020B0503050000020004" pitchFamily="34" charset="0"/>
              </a:rPr>
              <a:t>(in aangepaste variant voor </a:t>
            </a:r>
            <a:r>
              <a:rPr lang="nl-NL" dirty="0" err="1">
                <a:solidFill>
                  <a:srgbClr val="555555"/>
                </a:solidFill>
                <a:latin typeface="Fira Sans" panose="020B0503050000020004" pitchFamily="34" charset="0"/>
              </a:rPr>
              <a:t>PrO</a:t>
            </a:r>
            <a:r>
              <a:rPr lang="nl-NL" dirty="0">
                <a:solidFill>
                  <a:srgbClr val="555555"/>
                </a:solidFill>
                <a:latin typeface="Fira Sans" panose="020B0503050000020004" pitchFamily="34" charset="0"/>
              </a:rPr>
              <a:t> en nieuwe Nederlanders)</a:t>
            </a:r>
          </a:p>
          <a:p>
            <a:r>
              <a:rPr lang="nl-NL" dirty="0">
                <a:solidFill>
                  <a:srgbClr val="555555"/>
                </a:solidFill>
                <a:latin typeface="Fira Sans" panose="020B0503050000020004" pitchFamily="34" charset="0"/>
              </a:rPr>
              <a:t>Reizend project</a:t>
            </a:r>
          </a:p>
          <a:p>
            <a:r>
              <a:rPr lang="nl-NL" dirty="0">
                <a:solidFill>
                  <a:srgbClr val="555555"/>
                </a:solidFill>
                <a:latin typeface="Fira Sans" panose="020B0503050000020004" pitchFamily="34" charset="0"/>
              </a:rPr>
              <a:t>Wordt uitgevoerd in raadszalen door heel Nederland</a:t>
            </a:r>
          </a:p>
          <a:p>
            <a:r>
              <a:rPr lang="nl-NL" dirty="0">
                <a:solidFill>
                  <a:srgbClr val="555555"/>
                </a:solidFill>
                <a:latin typeface="Fira Sans" panose="020B0503050000020004" pitchFamily="34" charset="0"/>
              </a:rPr>
              <a:t>Door begeleiders van ons, maar soms ook door gemeentes zelf</a:t>
            </a:r>
          </a:p>
          <a:p>
            <a:endParaRPr lang="nl-NL" dirty="0">
              <a:solidFill>
                <a:srgbClr val="555555"/>
              </a:solidFill>
              <a:latin typeface="Fira Sans" panose="020B0503050000020004" pitchFamily="34" charset="0"/>
            </a:endParaRPr>
          </a:p>
          <a:p>
            <a:endParaRPr lang="nl-NL" dirty="0"/>
          </a:p>
        </p:txBody>
      </p:sp>
      <p:sp>
        <p:nvSpPr>
          <p:cNvPr id="3" name="Titel 2"/>
          <p:cNvSpPr>
            <a:spLocks noGrp="1"/>
          </p:cNvSpPr>
          <p:nvPr>
            <p:ph type="title"/>
          </p:nvPr>
        </p:nvSpPr>
        <p:spPr/>
        <p:txBody>
          <a:bodyPr/>
          <a:lstStyle/>
          <a:p>
            <a:r>
              <a:rPr lang="nl-NL" dirty="0"/>
              <a:t>Over het project </a:t>
            </a:r>
            <a:r>
              <a:rPr lang="nl-NL" dirty="0" err="1"/>
              <a:t>Democracity</a:t>
            </a:r>
            <a:endParaRPr lang="nl-NL" dirty="0"/>
          </a:p>
        </p:txBody>
      </p:sp>
      <p:sp>
        <p:nvSpPr>
          <p:cNvPr id="4" name="Tijdelijke aanduiding voor voettekst 3"/>
          <p:cNvSpPr>
            <a:spLocks noGrp="1"/>
          </p:cNvSpPr>
          <p:nvPr>
            <p:ph type="ftr" sz="quarter" idx="3"/>
          </p:nvPr>
        </p:nvSpPr>
        <p:spPr/>
        <p:txBody>
          <a:bodyPr/>
          <a:lstStyle/>
          <a:p>
            <a:endParaRPr lang="nl-NL" dirty="0"/>
          </a:p>
        </p:txBody>
      </p:sp>
    </p:spTree>
    <p:extLst>
      <p:ext uri="{BB962C8B-B14F-4D97-AF65-F5344CB8AC3E}">
        <p14:creationId xmlns:p14="http://schemas.microsoft.com/office/powerpoint/2010/main" val="1916399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nl-NL" dirty="0">
                <a:solidFill>
                  <a:srgbClr val="555555"/>
                </a:solidFill>
                <a:latin typeface="Fira Sans" panose="020B0503050000020004" pitchFamily="34" charset="0"/>
              </a:rPr>
              <a:t>Veel zelf doen</a:t>
            </a:r>
          </a:p>
          <a:p>
            <a:r>
              <a:rPr lang="nl-NL" dirty="0">
                <a:solidFill>
                  <a:srgbClr val="555555"/>
                </a:solidFill>
                <a:latin typeface="Fira Sans" panose="020B0503050000020004" pitchFamily="34" charset="0"/>
              </a:rPr>
              <a:t>Activerende werkvormen</a:t>
            </a:r>
          </a:p>
          <a:p>
            <a:r>
              <a:rPr lang="nl-NL" dirty="0">
                <a:solidFill>
                  <a:srgbClr val="555555"/>
                </a:solidFill>
                <a:latin typeface="Fira Sans" panose="020B0503050000020004" pitchFamily="34" charset="0"/>
              </a:rPr>
              <a:t>Alle leerlingen worden bij het spel betrokken</a:t>
            </a:r>
          </a:p>
          <a:p>
            <a:r>
              <a:rPr lang="nl-NL" dirty="0">
                <a:solidFill>
                  <a:srgbClr val="555555"/>
                </a:solidFill>
                <a:latin typeface="Fira Sans" panose="020B0503050000020004" pitchFamily="34" charset="0"/>
              </a:rPr>
              <a:t>Leren ‘daar waar het gebeurt’</a:t>
            </a:r>
          </a:p>
          <a:p>
            <a:endParaRPr lang="nl-NL" dirty="0">
              <a:solidFill>
                <a:srgbClr val="555555"/>
              </a:solidFill>
              <a:latin typeface="Fira Sans" panose="020B0503050000020004" pitchFamily="34" charset="0"/>
            </a:endParaRPr>
          </a:p>
          <a:p>
            <a:endParaRPr lang="nl-NL" dirty="0">
              <a:solidFill>
                <a:srgbClr val="555555"/>
              </a:solidFill>
              <a:latin typeface="Fira Sans" panose="020B0503050000020004" pitchFamily="34" charset="0"/>
            </a:endParaRPr>
          </a:p>
          <a:p>
            <a:endParaRPr lang="nl-NL" dirty="0"/>
          </a:p>
        </p:txBody>
      </p:sp>
      <p:sp>
        <p:nvSpPr>
          <p:cNvPr id="3" name="Titel 2"/>
          <p:cNvSpPr>
            <a:spLocks noGrp="1"/>
          </p:cNvSpPr>
          <p:nvPr>
            <p:ph type="title"/>
          </p:nvPr>
        </p:nvSpPr>
        <p:spPr/>
        <p:txBody>
          <a:bodyPr/>
          <a:lstStyle/>
          <a:p>
            <a:r>
              <a:rPr lang="nl-NL" dirty="0"/>
              <a:t>Waarom werkt het zo goed?</a:t>
            </a:r>
          </a:p>
        </p:txBody>
      </p:sp>
      <p:sp>
        <p:nvSpPr>
          <p:cNvPr id="4" name="Tijdelijke aanduiding voor voettekst 3"/>
          <p:cNvSpPr>
            <a:spLocks noGrp="1"/>
          </p:cNvSpPr>
          <p:nvPr>
            <p:ph type="ftr" sz="quarter" idx="3"/>
          </p:nvPr>
        </p:nvSpPr>
        <p:spPr/>
        <p:txBody>
          <a:bodyPr/>
          <a:lstStyle/>
          <a:p>
            <a:endParaRPr lang="nl-NL" dirty="0"/>
          </a:p>
        </p:txBody>
      </p:sp>
    </p:spTree>
    <p:extLst>
      <p:ext uri="{BB962C8B-B14F-4D97-AF65-F5344CB8AC3E}">
        <p14:creationId xmlns:p14="http://schemas.microsoft.com/office/powerpoint/2010/main" val="6447880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persoon, kind, binnen&#10;&#10;Automatisch gegenereerde beschrijving">
            <a:extLst>
              <a:ext uri="{FF2B5EF4-FFF2-40B4-BE49-F238E27FC236}">
                <a16:creationId xmlns:a16="http://schemas.microsoft.com/office/drawing/2014/main" id="{B8BCA060-0D81-B125-7D1A-9DEF598AF005}"/>
              </a:ext>
            </a:extLst>
          </p:cNvPr>
          <p:cNvPicPr>
            <a:picLocks noChangeAspect="1"/>
          </p:cNvPicPr>
          <p:nvPr/>
        </p:nvPicPr>
        <p:blipFill rotWithShape="1">
          <a:blip r:embed="rId3"/>
          <a:srcRect t="15499"/>
          <a:stretch/>
        </p:blipFill>
        <p:spPr>
          <a:xfrm>
            <a:off x="0" y="411438"/>
            <a:ext cx="9144000" cy="5151156"/>
          </a:xfrm>
          <a:prstGeom prst="rect">
            <a:avLst/>
          </a:prstGeom>
        </p:spPr>
      </p:pic>
      <p:sp>
        <p:nvSpPr>
          <p:cNvPr id="3" name="Tijdelijke aanduiding voor voettekst 2">
            <a:extLst>
              <a:ext uri="{FF2B5EF4-FFF2-40B4-BE49-F238E27FC236}">
                <a16:creationId xmlns:a16="http://schemas.microsoft.com/office/drawing/2014/main" id="{82414369-4933-9EA0-4094-F4E0A554E781}"/>
              </a:ext>
            </a:extLst>
          </p:cNvPr>
          <p:cNvSpPr>
            <a:spLocks noGrp="1"/>
          </p:cNvSpPr>
          <p:nvPr>
            <p:ph type="ftr" sz="quarter" idx="3"/>
          </p:nvPr>
        </p:nvSpPr>
        <p:spPr/>
        <p:txBody>
          <a:bodyPr/>
          <a:lstStyle/>
          <a:p>
            <a:endParaRPr lang="nl-NL" dirty="0"/>
          </a:p>
        </p:txBody>
      </p:sp>
    </p:spTree>
    <p:extLst>
      <p:ext uri="{BB962C8B-B14F-4D97-AF65-F5344CB8AC3E}">
        <p14:creationId xmlns:p14="http://schemas.microsoft.com/office/powerpoint/2010/main" val="182482907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82414369-4933-9EA0-4094-F4E0A554E781}"/>
              </a:ext>
            </a:extLst>
          </p:cNvPr>
          <p:cNvSpPr>
            <a:spLocks noGrp="1"/>
          </p:cNvSpPr>
          <p:nvPr>
            <p:ph type="ftr" sz="quarter" idx="3"/>
          </p:nvPr>
        </p:nvSpPr>
        <p:spPr/>
        <p:txBody>
          <a:bodyPr/>
          <a:lstStyle/>
          <a:p>
            <a:endParaRPr lang="nl-NL" dirty="0"/>
          </a:p>
        </p:txBody>
      </p:sp>
      <p:pic>
        <p:nvPicPr>
          <p:cNvPr id="7" name="Afbeelding 6" descr="Afbeelding met persoon, kleurrijk&#10;&#10;Automatisch gegenereerde beschrijving">
            <a:extLst>
              <a:ext uri="{FF2B5EF4-FFF2-40B4-BE49-F238E27FC236}">
                <a16:creationId xmlns:a16="http://schemas.microsoft.com/office/drawing/2014/main" id="{0BA65D5A-CB14-EB7C-2D8A-A2F014460199}"/>
              </a:ext>
            </a:extLst>
          </p:cNvPr>
          <p:cNvPicPr>
            <a:picLocks noChangeAspect="1"/>
          </p:cNvPicPr>
          <p:nvPr/>
        </p:nvPicPr>
        <p:blipFill>
          <a:blip r:embed="rId3"/>
          <a:stretch>
            <a:fillRect/>
          </a:stretch>
        </p:blipFill>
        <p:spPr>
          <a:xfrm>
            <a:off x="0" y="449215"/>
            <a:ext cx="9144000" cy="6096000"/>
          </a:xfrm>
          <a:prstGeom prst="rect">
            <a:avLst/>
          </a:prstGeom>
        </p:spPr>
      </p:pic>
    </p:spTree>
    <p:extLst>
      <p:ext uri="{BB962C8B-B14F-4D97-AF65-F5344CB8AC3E}">
        <p14:creationId xmlns:p14="http://schemas.microsoft.com/office/powerpoint/2010/main" val="10738771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theme/theme1.xml><?xml version="1.0" encoding="utf-8"?>
<a:theme xmlns:a="http://schemas.openxmlformats.org/drawingml/2006/main" name="ProDemos">
  <a:themeElements>
    <a:clrScheme name="ProDemos warmgeel">
      <a:dk1>
        <a:srgbClr val="FCC241"/>
      </a:dk1>
      <a:lt1>
        <a:srgbClr val="FFFFFF"/>
      </a:lt1>
      <a:dk2>
        <a:srgbClr val="1A1918"/>
      </a:dk2>
      <a:lt2>
        <a:srgbClr val="E7E6E6"/>
      </a:lt2>
      <a:accent1>
        <a:srgbClr val="00B3E6"/>
      </a:accent1>
      <a:accent2>
        <a:srgbClr val="58A337"/>
      </a:accent2>
      <a:accent3>
        <a:srgbClr val="FCC241"/>
      </a:accent3>
      <a:accent4>
        <a:srgbClr val="EB5B24"/>
      </a:accent4>
      <a:accent5>
        <a:srgbClr val="D7007E"/>
      </a:accent5>
      <a:accent6>
        <a:srgbClr val="C7B8A3"/>
      </a:accent6>
      <a:hlink>
        <a:srgbClr val="00B3E6"/>
      </a:hlink>
      <a:folHlink>
        <a:srgbClr val="C7B8A3"/>
      </a:folHlink>
    </a:clrScheme>
    <a:fontScheme name="Office-th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rkshop Democracity Utrechts Archief" id="{EDA5FB86-472E-4A1B-B57F-B41230639AF5}" vid="{7B7574B1-3222-4952-9BD3-626B7BA95A4E}"/>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941c815-8673-45d9-bee9-a1453d13a96d" xsi:nil="true"/>
    <lcf76f155ced4ddcb4097134ff3c332f xmlns="da01d95d-9a53-4690-91f2-3ea4d21374f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979AC081F1EA545875FD8DCD9B709FA" ma:contentTypeVersion="18" ma:contentTypeDescription="Create a new document." ma:contentTypeScope="" ma:versionID="13c0a23065d9a49ac9a814ac843676c1">
  <xsd:schema xmlns:xsd="http://www.w3.org/2001/XMLSchema" xmlns:xs="http://www.w3.org/2001/XMLSchema" xmlns:p="http://schemas.microsoft.com/office/2006/metadata/properties" xmlns:ns2="0941c815-8673-45d9-bee9-a1453d13a96d" xmlns:ns3="da01d95d-9a53-4690-91f2-3ea4d21374f2" targetNamespace="http://schemas.microsoft.com/office/2006/metadata/properties" ma:root="true" ma:fieldsID="ffed2328b44d3216ab2e4b28d8992e7a" ns2:_="" ns3:_="">
    <xsd:import namespace="0941c815-8673-45d9-bee9-a1453d13a96d"/>
    <xsd:import namespace="da01d95d-9a53-4690-91f2-3ea4d21374f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41c815-8673-45d9-bee9-a1453d13a96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702c36e3-81a3-4f8c-bfa2-ac1adf0ae0c5}" ma:internalName="TaxCatchAll" ma:showField="CatchAllData" ma:web="0941c815-8673-45d9-bee9-a1453d13a96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a01d95d-9a53-4690-91f2-3ea4d21374f2"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ceaa658-fae8-49cd-a23d-c95849ea146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7AAD93-49C6-4516-94DE-34DD23AE558C}">
  <ds:schemaRefs>
    <ds:schemaRef ds:uri="http://www.w3.org/XML/1998/namespace"/>
    <ds:schemaRef ds:uri="http://purl.org/dc/terms/"/>
    <ds:schemaRef ds:uri="http://schemas.microsoft.com/office/2006/documentManagement/types"/>
    <ds:schemaRef ds:uri="http://purl.org/dc/elements/1.1/"/>
    <ds:schemaRef ds:uri="http://schemas.microsoft.com/office/infopath/2007/PartnerControls"/>
    <ds:schemaRef ds:uri="http://schemas.microsoft.com/office/2006/metadata/properties"/>
    <ds:schemaRef ds:uri="http://schemas.openxmlformats.org/package/2006/metadata/core-properties"/>
    <ds:schemaRef ds:uri="5a090efa-bffa-44a2-86ac-75fb8fda6aaf"/>
    <ds:schemaRef ds:uri="http://purl.org/dc/dcmitype/"/>
  </ds:schemaRefs>
</ds:datastoreItem>
</file>

<file path=customXml/itemProps2.xml><?xml version="1.0" encoding="utf-8"?>
<ds:datastoreItem xmlns:ds="http://schemas.openxmlformats.org/officeDocument/2006/customXml" ds:itemID="{57E883D6-8900-4F53-A6CB-E59273F6E790}">
  <ds:schemaRefs>
    <ds:schemaRef ds:uri="http://schemas.microsoft.com/sharepoint/v3/contenttype/forms"/>
  </ds:schemaRefs>
</ds:datastoreItem>
</file>

<file path=customXml/itemProps3.xml><?xml version="1.0" encoding="utf-8"?>
<ds:datastoreItem xmlns:ds="http://schemas.openxmlformats.org/officeDocument/2006/customXml" ds:itemID="{9119B955-2DCC-4DFB-98B5-B5387F7B067D}"/>
</file>

<file path=docProps/app.xml><?xml version="1.0" encoding="utf-8"?>
<Properties xmlns="http://schemas.openxmlformats.org/officeDocument/2006/extended-properties" xmlns:vt="http://schemas.openxmlformats.org/officeDocument/2006/docPropsVTypes">
  <Template>Workshop Democracity Utrechts Archief</Template>
  <TotalTime>7</TotalTime>
  <Words>307</Words>
  <Application>Microsoft Office PowerPoint</Application>
  <PresentationFormat>On-screen Show (16:9)</PresentationFormat>
  <Paragraphs>50</Paragraphs>
  <Slides>15</Slides>
  <Notes>8</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ProDemos</vt:lpstr>
      <vt:lpstr>PowerPoint Presentation</vt:lpstr>
      <vt:lpstr>PowerPoint Presentation</vt:lpstr>
      <vt:lpstr>Onze missie</vt:lpstr>
      <vt:lpstr>Educatieve programma’s voor scholen</vt:lpstr>
      <vt:lpstr>PowerPoint Presentation</vt:lpstr>
      <vt:lpstr>Over het project Democracity</vt:lpstr>
      <vt:lpstr>Waarom werkt het zo goed?</vt:lpstr>
      <vt:lpstr>PowerPoint Presentation</vt:lpstr>
      <vt:lpstr>PowerPoint Presentation</vt:lpstr>
      <vt:lpstr>PowerPoint Presentation</vt:lpstr>
      <vt:lpstr>PowerPoint Presentation</vt:lpstr>
      <vt:lpstr>PowerPoint Presentation</vt:lpstr>
      <vt:lpstr>Vragen?</vt:lpstr>
      <vt:lpstr>Vragen?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Janneke Francissen</dc:creator>
  <cp:keywords/>
  <dc:description/>
  <cp:lastModifiedBy>Janneke Francissen</cp:lastModifiedBy>
  <cp:revision>2</cp:revision>
  <cp:lastPrinted>2017-06-07T13:51:27Z</cp:lastPrinted>
  <dcterms:created xsi:type="dcterms:W3CDTF">2022-09-22T06:54:46Z</dcterms:created>
  <dcterms:modified xsi:type="dcterms:W3CDTF">2022-10-05T18:37:08Z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0x0101005C45ADBEFF0F214BA992ADB4E273A573</vt:lpwstr>
  </property>
</Properties>
</file>